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Average" panose="020B0604020202020204" charset="0"/>
      <p:regular r:id="rId19"/>
    </p:embeddedFont>
    <p:embeddedFont>
      <p:font typeface="Oswald" panose="00000500000000000000" pitchFamily="2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7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400fc566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400fc566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400fc56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400fc56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400fc56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400fc56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400fc566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400fc566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400fc566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400fc566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400fc566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400fc566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400fc566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400fc566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3db7ac97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3db7ac97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3dc0673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3dc0673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3db7ac97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3db7ac97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4b9f4a671a5ab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4b9f4a671a5ab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3db7ac97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3db7ac97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4b9f4a671a5ab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4b9f4a671a5ab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db7ac97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db7ac97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3dc0673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3dc0673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iU-i8q3Kk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af7qmTGuz5A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7EAK9xSCq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NO S. XVII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(AUSTRIAS “MENORES”)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 CRISE DO S. XVII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 VALIMENTO DO CONDE-DUQUE DE OLIVARES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204275" y="12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OS VALIDOS</a:t>
            </a: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225" y="926625"/>
            <a:ext cx="5377874" cy="403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11700" y="189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UNIÓN DE ARMAS</a:t>
            </a: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645" y="816300"/>
            <a:ext cx="6229906" cy="416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189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CRISE DE 1640</a:t>
            </a:r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20263" y="12286"/>
            <a:ext cx="4465476" cy="506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311700" y="17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Sublevación en Cataluña (“</a:t>
            </a:r>
            <a:r>
              <a:rPr lang="es" dirty="0">
                <a:hlinkClick r:id="rId3"/>
              </a:rPr>
              <a:t>Guerra dels segadors</a:t>
            </a:r>
            <a:r>
              <a:rPr lang="es" dirty="0"/>
              <a:t>”)</a:t>
            </a:r>
            <a:endParaRPr dirty="0"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475" y="749125"/>
            <a:ext cx="6348459" cy="408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311700" y="11190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Independencia de Portugal – Guerra da Restauraç</a:t>
            </a:r>
            <a:r>
              <a:rPr lang="es-ES" dirty="0"/>
              <a:t>ã</a:t>
            </a:r>
            <a:r>
              <a:rPr lang="es" dirty="0"/>
              <a:t>o</a:t>
            </a:r>
            <a:endParaRPr dirty="0"/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375" y="901550"/>
            <a:ext cx="3532936" cy="40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901550"/>
            <a:ext cx="4658429" cy="407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6352150" y="544850"/>
            <a:ext cx="22695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Joã</a:t>
            </a:r>
            <a:r>
              <a:rPr lang="es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o IV</a:t>
            </a:r>
            <a:endParaRPr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311700" y="39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PAZ DE WESTFALIA (1648)</a:t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375" y="612125"/>
            <a:ext cx="5273125" cy="44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311700" y="149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REINADO DE CARLOS II </a:t>
            </a:r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325" y="807550"/>
            <a:ext cx="3243911" cy="411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888" y="1026050"/>
            <a:ext cx="6200926" cy="321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CRISE DO S. XVII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2485" r="12478"/>
          <a:stretch/>
        </p:blipFill>
        <p:spPr>
          <a:xfrm>
            <a:off x="1998775" y="452908"/>
            <a:ext cx="5569899" cy="417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125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CRISE DEMOGRÁFICA</a:t>
            </a:r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6A2DF28-5AF9-4E3E-AABD-3F3AB78F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99" y="808533"/>
            <a:ext cx="4670402" cy="38964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500" y="152400"/>
            <a:ext cx="56618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11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Expulsión dos mouriscos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062" y="764550"/>
            <a:ext cx="5623887" cy="429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275" y="358775"/>
            <a:ext cx="3283452" cy="442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98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CRISE ECONÓMICA </a:t>
            </a:r>
            <a:r>
              <a:rPr lang="es" sz="2400" dirty="0">
                <a:hlinkClick r:id="rId3"/>
              </a:rPr>
              <a:t>(poesía de Francisco de Quevedo)</a:t>
            </a:r>
            <a:endParaRPr sz="2400" dirty="0"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3713" y="797025"/>
            <a:ext cx="5556567" cy="416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2623705" y="0"/>
            <a:ext cx="38965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 REINADO DE FELIPE IV.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 VALIDO CONDE-DUQUE DE OLIVARES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92</Words>
  <Application>Microsoft Office PowerPoint</Application>
  <PresentationFormat>Apresentação no Ecrã (16:9)</PresentationFormat>
  <Paragraphs>18</Paragraphs>
  <Slides>16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0" baseType="lpstr">
      <vt:lpstr>Arial</vt:lpstr>
      <vt:lpstr>Average</vt:lpstr>
      <vt:lpstr>Oswald</vt:lpstr>
      <vt:lpstr>Slate</vt:lpstr>
      <vt:lpstr>ESPAÑA NO S. XVII  (AUSTRIAS “MENORES”)</vt:lpstr>
      <vt:lpstr>A CRISE DO S. XVII</vt:lpstr>
      <vt:lpstr>Apresentação do PowerPoint</vt:lpstr>
      <vt:lpstr>CRISE DEMOGRÁFICA</vt:lpstr>
      <vt:lpstr>Apresentação do PowerPoint</vt:lpstr>
      <vt:lpstr>Expulsión dos mouriscos</vt:lpstr>
      <vt:lpstr>Apresentação do PowerPoint</vt:lpstr>
      <vt:lpstr>CRISE ECONÓMICA (poesía de Francisco de Quevedo)</vt:lpstr>
      <vt:lpstr>O REINADO DE FELIPE IV.  O VALIDO CONDE-DUQUE DE OLIVARES</vt:lpstr>
      <vt:lpstr>OS VALIDOS</vt:lpstr>
      <vt:lpstr>UNIÓN DE ARMAS</vt:lpstr>
      <vt:lpstr>CRISE DE 1640</vt:lpstr>
      <vt:lpstr>Sublevación en Cataluña (“Guerra dels segadors”)</vt:lpstr>
      <vt:lpstr>Independencia de Portugal – Guerra da Restauração</vt:lpstr>
      <vt:lpstr>A PAZ DE WESTFALIA (1648)</vt:lpstr>
      <vt:lpstr>REINADO DE CARLOS 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ESPAÑA NO S. XVII  (AUSTRIAS “MENORES”)</dc:title>
  <cp:lastModifiedBy>Paulo Jablonski</cp:lastModifiedBy>
  <cp:revision>7</cp:revision>
  <dcterms:modified xsi:type="dcterms:W3CDTF">2023-09-19T09:18:38Z</dcterms:modified>
</cp:coreProperties>
</file>