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850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CD336-F2E9-CEFC-A4C4-E98CFFDA4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F50D5B-5A3B-0A40-E79D-809DE2D22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7A5455-ABF2-A601-A31C-28A2C69A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F779C-AEDF-B8AC-1605-BB959872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F794F-D832-4EE2-FEF5-D8359637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9763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335ED-8517-A25C-057C-B4F5E87D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3C2B83-AD60-7D05-DA22-7777A4DB7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BE49AB-6E93-7BC5-55BA-4C86EF42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82373-0CFE-2C85-E084-3357DA10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7E96B5-1AC8-6171-0F8A-7CDF56B5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5695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69A401-6C27-4660-AA25-F27819F46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98602D-FF08-96D1-4AB1-594BAA102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974563-C9BC-61BF-F710-C7488454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E81A7-0AA4-BC78-F73D-C0DA95A3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A3FB27-37D3-8BAD-709A-68965650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3025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FA901-FC22-65AD-03AE-18DB9406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D2E1E1-F039-BAD1-27E4-9E9DDC7DC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0EB70-C6FC-A068-0FA1-1E7BFB51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24A9AF-7341-65E3-D861-0BBDF324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8AD4F0-4B13-16EA-B2E8-6DC744A4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0113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38D25-6A80-B489-AC7D-894AAEA0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CFE014-8CC7-0FD8-154E-F05EB5150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8A1B6-C052-1106-F64F-A0C22CD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C8C53E-05FA-B6C0-5B86-376AA02B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70473-64DB-CCA8-0D4C-42CC4AD5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7706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6D027-11EF-F9BC-6AE2-E9D3A492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8ABB2B-3CE4-669D-A4BD-27D0BC35D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BB4DC4-5312-4649-CF92-73F3D5A4C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7C664-B6EB-1FE6-D5C0-9D8C542D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F154D5-D92E-6084-51C1-A2705960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CD24FE-CE88-9B50-880F-F12EF914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15922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8902C-6470-A25C-BC53-E4D496D9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4F272F-2D53-3F3C-91AB-2EF928E57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929AA2-D914-7618-7637-AD64EDC84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1F9D5-9662-7C63-6D6E-9BD25F96D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690978-74BA-3B5C-B3B7-1B32B4E83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8CE8CA-CA7E-521E-98B5-A6C7FD5C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C320D7-830A-C0D1-3025-AE8B9412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3882DE-C17C-044B-341F-B811EF01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2650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170E4-CCC3-7563-D7CC-084B72E8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9777DB-4420-E7A1-499C-F0AB1A70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D94C2B-DDF4-C104-157E-21DE2F1B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D7D795-6711-1EE1-3670-CC5EB75E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7358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D03D69-71FF-0990-D6E0-532FAC7C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164EA9-D4A0-399D-5BE3-AECCB0B0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F1F74C-6DAA-9405-9748-354EF41B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11246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7359D-9407-1170-AB21-2FF6BDD7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2DBAB-7305-418E-2B53-67EB71146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A1319C-1BE1-EE80-0AF0-034FFFB78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95A325-650C-A4AE-EB29-6F14A6A4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546B9C-B93F-1F09-9319-42795496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73342E-6010-ADFF-B810-A69BCECB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62550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FDFFF-2631-122D-FC2E-20449151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991AC-DE45-41FF-5729-EDADEE55C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C77813-C647-D474-4F1C-3A7326ED6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BC5FA1-8528-156C-4E68-E2B46E470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CCB6E9-9770-EA52-0339-D59A5E73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9857FD-C038-0881-38A4-E3084E26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805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F7C5CD-AA5E-5B37-904A-2746C7D7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FA50BD-449E-FF6D-EA40-8A953B6F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43AB7B-69CC-56C2-024F-4E3E8F302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ED3A-8D44-474D-BF34-52E4F8F28654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A01514-8DC6-B6F7-CB9B-AB3344303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FB1D44-56DC-7292-D11F-2DE1FBE75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D8F7-3701-44B7-9957-39F68F96E7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00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D3980B4-E3DE-E4A9-67CD-82920AF13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1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7ED94C-73AB-A515-8E5F-4930EBFF7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C37C25F9-87AF-8C29-2AEC-955BA0412581}"/>
              </a:ext>
            </a:extLst>
          </p:cNvPr>
          <p:cNvSpPr/>
          <p:nvPr/>
        </p:nvSpPr>
        <p:spPr>
          <a:xfrm>
            <a:off x="4114800" y="346565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8FF42339-439E-5B7E-231E-A86B4B9F3C99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2382965B-CB45-3C20-AFAA-5049D6B8FDBF}"/>
              </a:ext>
            </a:extLst>
          </p:cNvPr>
          <p:cNvSpPr/>
          <p:nvPr/>
        </p:nvSpPr>
        <p:spPr>
          <a:xfrm>
            <a:off x="4166119" y="198827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011F1FD0-5CAE-1B65-5372-0DD34936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2504" y="2144561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D96675E7-7F1A-7B57-EAEF-D05027910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321259CE-01A8-25CC-CB5E-64169B373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3721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70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613CEA-6FA8-78BB-25F8-61BAB4106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5133630C-68BF-29C5-E6D6-AA0BECC4DBDF}"/>
              </a:ext>
            </a:extLst>
          </p:cNvPr>
          <p:cNvSpPr/>
          <p:nvPr/>
        </p:nvSpPr>
        <p:spPr>
          <a:xfrm>
            <a:off x="4069703" y="199640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13580A68-438E-F970-E38A-D83CC57157EA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8F0457D2-CB77-37FE-46A1-81229589D0AC}"/>
              </a:ext>
            </a:extLst>
          </p:cNvPr>
          <p:cNvSpPr/>
          <p:nvPr/>
        </p:nvSpPr>
        <p:spPr>
          <a:xfrm>
            <a:off x="4190833" y="349360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5BD372E0-2FB4-91A5-23B1-AC5DCFB03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218" y="3649888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719C923C-E44F-0C3D-C7DA-50EC26412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F4BD0500-8CB0-E281-307F-78AB8D960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2251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9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21F3AE-8E70-7AC6-CD54-227BB69F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F829165B-2FAC-F8B9-7C90-1BF617ACC970}"/>
              </a:ext>
            </a:extLst>
          </p:cNvPr>
          <p:cNvSpPr/>
          <p:nvPr/>
        </p:nvSpPr>
        <p:spPr>
          <a:xfrm>
            <a:off x="4069703" y="199640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A9BE1B32-596A-C6F9-143B-2EC0AC58AD58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551A0BEE-BBCB-4E89-072D-30BABEEA5BEF}"/>
              </a:ext>
            </a:extLst>
          </p:cNvPr>
          <p:cNvSpPr/>
          <p:nvPr/>
        </p:nvSpPr>
        <p:spPr>
          <a:xfrm>
            <a:off x="4190833" y="349360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8A836F31-4002-4BD2-7C70-E284A4CC8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218" y="3649888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FA3A2419-207E-A619-C1FC-ABD038172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AC9F2B50-5CAA-2A07-005A-C88835124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2251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94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17CB1A-EEFE-E552-1C1B-76E35B82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AB897F6C-D2A0-1BC3-4D6C-D867374FEE3F}"/>
              </a:ext>
            </a:extLst>
          </p:cNvPr>
          <p:cNvSpPr/>
          <p:nvPr/>
        </p:nvSpPr>
        <p:spPr>
          <a:xfrm>
            <a:off x="4114800" y="200608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522B573D-3363-760C-0C77-AD78342AC818}"/>
              </a:ext>
            </a:extLst>
          </p:cNvPr>
          <p:cNvSpPr/>
          <p:nvPr/>
        </p:nvSpPr>
        <p:spPr>
          <a:xfrm>
            <a:off x="4211216" y="350831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B5FFA172-9460-ACB2-EACC-4FB43E604067}"/>
              </a:ext>
            </a:extLst>
          </p:cNvPr>
          <p:cNvSpPr/>
          <p:nvPr/>
        </p:nvSpPr>
        <p:spPr>
          <a:xfrm>
            <a:off x="4211215" y="5069799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8EECB1BB-8596-0769-75F8-AC6775E28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226086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A7345CA0-5DB6-096A-E4ED-BF3B3544A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7794" y="3694227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9BB5B94E-2936-F43C-A4E7-FDFC74BC5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22615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129416-014F-5856-A94C-952083767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6DB1E011-7213-80E8-821D-9E0307032A07}"/>
              </a:ext>
            </a:extLst>
          </p:cNvPr>
          <p:cNvSpPr/>
          <p:nvPr/>
        </p:nvSpPr>
        <p:spPr>
          <a:xfrm>
            <a:off x="4114800" y="346565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0B7DACF8-3A5A-E4D3-2412-1C6A5560348C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124C221F-8B2D-352C-7C9E-5D13461DF55D}"/>
              </a:ext>
            </a:extLst>
          </p:cNvPr>
          <p:cNvSpPr/>
          <p:nvPr/>
        </p:nvSpPr>
        <p:spPr>
          <a:xfrm>
            <a:off x="4166119" y="198827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662E0B45-383C-95F8-8C78-94F82F883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2504" y="2144561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3C8FC0B1-2A18-21F7-8640-1B762FC23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A0EC56CF-317A-79A5-6325-20E126C29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3721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8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47C2BD-7E9C-66D0-3810-91B1E6B8F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A2629F66-AD32-7B5D-72C7-6086032CF046}"/>
              </a:ext>
            </a:extLst>
          </p:cNvPr>
          <p:cNvSpPr/>
          <p:nvPr/>
        </p:nvSpPr>
        <p:spPr>
          <a:xfrm>
            <a:off x="4114800" y="200608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71C36F71-8AF1-4405-C345-95D9546E4105}"/>
              </a:ext>
            </a:extLst>
          </p:cNvPr>
          <p:cNvSpPr/>
          <p:nvPr/>
        </p:nvSpPr>
        <p:spPr>
          <a:xfrm>
            <a:off x="4211216" y="350831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BEAF2ACB-D24B-00C4-2CA0-DCD133394512}"/>
              </a:ext>
            </a:extLst>
          </p:cNvPr>
          <p:cNvSpPr/>
          <p:nvPr/>
        </p:nvSpPr>
        <p:spPr>
          <a:xfrm>
            <a:off x="4211215" y="5069799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09EC53D8-984B-FF1B-C770-D7D87B1E0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226086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333D0AFD-646C-BDDA-286B-65D584D60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7794" y="3694227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1B8AEAEC-E4AF-2B83-8413-7492A2027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22615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42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B8C867-4606-5D5E-317A-CDCD4FEF6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B15D93C6-2DE3-0EB4-F845-AEC0106CA47B}"/>
              </a:ext>
            </a:extLst>
          </p:cNvPr>
          <p:cNvSpPr/>
          <p:nvPr/>
        </p:nvSpPr>
        <p:spPr>
          <a:xfrm>
            <a:off x="4069703" y="199640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3026205B-0DC3-289A-8003-457B878BFD4B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E10D7EBD-1CE9-4DEA-F262-23C82C092C1D}"/>
              </a:ext>
            </a:extLst>
          </p:cNvPr>
          <p:cNvSpPr/>
          <p:nvPr/>
        </p:nvSpPr>
        <p:spPr>
          <a:xfrm>
            <a:off x="4190833" y="349360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C06ADC35-6A63-B66A-651D-8B280608D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218" y="3649888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1FABCB6F-1EC6-BAFA-F729-08AF2E086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E36C88C3-4EDE-37DB-9B02-423C4D05B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2251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56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AD63D6-0BBB-F267-59FF-57441ED0D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7A26BD31-A46D-6D70-8E8B-0564AD7BD582}"/>
              </a:ext>
            </a:extLst>
          </p:cNvPr>
          <p:cNvSpPr/>
          <p:nvPr/>
        </p:nvSpPr>
        <p:spPr>
          <a:xfrm>
            <a:off x="4114800" y="200608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8518E71B-6866-F22E-25E3-9132EFB054E6}"/>
              </a:ext>
            </a:extLst>
          </p:cNvPr>
          <p:cNvSpPr/>
          <p:nvPr/>
        </p:nvSpPr>
        <p:spPr>
          <a:xfrm>
            <a:off x="4211216" y="350831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9F748D44-8DEF-D7EE-B514-6ECB49AB9D02}"/>
              </a:ext>
            </a:extLst>
          </p:cNvPr>
          <p:cNvSpPr/>
          <p:nvPr/>
        </p:nvSpPr>
        <p:spPr>
          <a:xfrm>
            <a:off x="4211215" y="5069799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B06AC941-44B6-194A-8E20-C9E9EECA8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226086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36BCFDC8-0649-34E9-7F6F-3B63D0852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7794" y="3694227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C6A1120D-566A-CAEA-3663-DF8A31FB8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22615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7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CE4F89-28BC-7875-B716-192A38253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77B65C89-E6DA-D03C-16ED-AA7F18630D14}"/>
              </a:ext>
            </a:extLst>
          </p:cNvPr>
          <p:cNvSpPr/>
          <p:nvPr/>
        </p:nvSpPr>
        <p:spPr>
          <a:xfrm>
            <a:off x="4114800" y="200608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538DE53B-21AD-A1EB-0143-F45F876453FD}"/>
              </a:ext>
            </a:extLst>
          </p:cNvPr>
          <p:cNvSpPr/>
          <p:nvPr/>
        </p:nvSpPr>
        <p:spPr>
          <a:xfrm>
            <a:off x="4211216" y="350831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0590C796-C029-4E90-5FF3-C40EDE9BD12E}"/>
              </a:ext>
            </a:extLst>
          </p:cNvPr>
          <p:cNvSpPr/>
          <p:nvPr/>
        </p:nvSpPr>
        <p:spPr>
          <a:xfrm>
            <a:off x="4211215" y="5069799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C29617E5-02F2-069E-3794-10DE8526F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226086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746F5826-CFDD-BCFE-A221-FE6484370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7794" y="3694227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CB963189-32AC-8AE8-4611-0A2D69720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22615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0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35A49C-137E-51BC-F50E-FABCDA97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CA15AB21-424D-873C-D501-D5101CF2F407}"/>
              </a:ext>
            </a:extLst>
          </p:cNvPr>
          <p:cNvSpPr/>
          <p:nvPr/>
        </p:nvSpPr>
        <p:spPr>
          <a:xfrm>
            <a:off x="4069703" y="199640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8750AFAB-4D32-C30B-9C26-A883AC0A176A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94690615-DB6F-BBD1-8C9C-8132F384D712}"/>
              </a:ext>
            </a:extLst>
          </p:cNvPr>
          <p:cNvSpPr/>
          <p:nvPr/>
        </p:nvSpPr>
        <p:spPr>
          <a:xfrm>
            <a:off x="4190833" y="349360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668CCB89-7B24-1B75-4AA3-B27D3BF7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218" y="3649888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BE150DE3-AE74-4BBB-125E-93FEBD82A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62839631-FECB-D4B4-16DD-0E9245751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2251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61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DD8976-4437-A8C2-EAB3-7655E50C5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24194665-DE44-027D-C9EE-16B9845AD1DA}"/>
              </a:ext>
            </a:extLst>
          </p:cNvPr>
          <p:cNvSpPr/>
          <p:nvPr/>
        </p:nvSpPr>
        <p:spPr>
          <a:xfrm>
            <a:off x="4114800" y="200608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9F7AA4FF-59F9-A3BF-58F4-0048963E721C}"/>
              </a:ext>
            </a:extLst>
          </p:cNvPr>
          <p:cNvSpPr/>
          <p:nvPr/>
        </p:nvSpPr>
        <p:spPr>
          <a:xfrm>
            <a:off x="4211216" y="350831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">
            <a:extLst>
              <a:ext uri="{FF2B5EF4-FFF2-40B4-BE49-F238E27FC236}">
                <a16:creationId xmlns:a16="http://schemas.microsoft.com/office/drawing/2014/main" id="{3E612702-D3EB-B280-E155-2614BFA3FEBC}"/>
              </a:ext>
            </a:extLst>
          </p:cNvPr>
          <p:cNvSpPr/>
          <p:nvPr/>
        </p:nvSpPr>
        <p:spPr>
          <a:xfrm>
            <a:off x="4211215" y="5069799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CORRECTO" descr="Marca de verificación">
            <a:extLst>
              <a:ext uri="{FF2B5EF4-FFF2-40B4-BE49-F238E27FC236}">
                <a16:creationId xmlns:a16="http://schemas.microsoft.com/office/drawing/2014/main" id="{8C504898-7983-B6AF-407E-E82DFD389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226086"/>
            <a:ext cx="914400" cy="914400"/>
          </a:xfrm>
          <a:prstGeom prst="rect">
            <a:avLst/>
          </a:prstGeom>
        </p:spPr>
      </p:pic>
      <p:pic>
        <p:nvPicPr>
          <p:cNvPr id="16" name="MAL 2" descr="Cerrar">
            <a:extLst>
              <a:ext uri="{FF2B5EF4-FFF2-40B4-BE49-F238E27FC236}">
                <a16:creationId xmlns:a16="http://schemas.microsoft.com/office/drawing/2014/main" id="{1C849694-DE02-2D17-B419-B3DE8FE46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7794" y="3694227"/>
            <a:ext cx="914400" cy="914400"/>
          </a:xfrm>
          <a:prstGeom prst="rect">
            <a:avLst/>
          </a:prstGeom>
        </p:spPr>
      </p:pic>
      <p:pic>
        <p:nvPicPr>
          <p:cNvPr id="17" name="MAL 1" descr="Cerrar">
            <a:extLst>
              <a:ext uri="{FF2B5EF4-FFF2-40B4-BE49-F238E27FC236}">
                <a16:creationId xmlns:a16="http://schemas.microsoft.com/office/drawing/2014/main" id="{98134125-FFA1-D01F-0226-4FB984A3C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22615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9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C8D540-4E1B-F1D8-8317-0E6B87AA0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0" name="A">
            <a:extLst>
              <a:ext uri="{FF2B5EF4-FFF2-40B4-BE49-F238E27FC236}">
                <a16:creationId xmlns:a16="http://schemas.microsoft.com/office/drawing/2014/main" id="{20C20CD5-9C09-F15D-19F9-8E05E1BDA7C9}"/>
              </a:ext>
            </a:extLst>
          </p:cNvPr>
          <p:cNvSpPr/>
          <p:nvPr/>
        </p:nvSpPr>
        <p:spPr>
          <a:xfrm>
            <a:off x="4114800" y="346565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812863BB-EAC6-8958-AA7E-C2973ACE78BD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D9A5AC58-9210-6522-8718-972DB8F82CFA}"/>
              </a:ext>
            </a:extLst>
          </p:cNvPr>
          <p:cNvSpPr/>
          <p:nvPr/>
        </p:nvSpPr>
        <p:spPr>
          <a:xfrm>
            <a:off x="4166119" y="198827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CORRECTO" descr="Marca de verificación">
            <a:extLst>
              <a:ext uri="{FF2B5EF4-FFF2-40B4-BE49-F238E27FC236}">
                <a16:creationId xmlns:a16="http://schemas.microsoft.com/office/drawing/2014/main" id="{244C1FF9-D204-EC9B-2BB8-48163E43D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2504" y="2144561"/>
            <a:ext cx="914400" cy="914400"/>
          </a:xfrm>
          <a:prstGeom prst="rect">
            <a:avLst/>
          </a:prstGeom>
        </p:spPr>
      </p:pic>
      <p:pic>
        <p:nvPicPr>
          <p:cNvPr id="14" name="MAL 2" descr="Cerrar">
            <a:extLst>
              <a:ext uri="{FF2B5EF4-FFF2-40B4-BE49-F238E27FC236}">
                <a16:creationId xmlns:a16="http://schemas.microsoft.com/office/drawing/2014/main" id="{9D1234D5-8832-38E4-1321-B5BC5FD20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15" name="MAL 1" descr="Cerrar">
            <a:extLst>
              <a:ext uri="{FF2B5EF4-FFF2-40B4-BE49-F238E27FC236}">
                <a16:creationId xmlns:a16="http://schemas.microsoft.com/office/drawing/2014/main" id="{DE1F9997-3837-4C29-4F0D-99B91CB9A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3721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80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4923E6-8509-4D31-7DFF-1B4062802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777D63A6-FA3C-80D6-2775-92FB910946C9}"/>
              </a:ext>
            </a:extLst>
          </p:cNvPr>
          <p:cNvSpPr/>
          <p:nvPr/>
        </p:nvSpPr>
        <p:spPr>
          <a:xfrm>
            <a:off x="4114800" y="200608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243E8A6C-C12B-4EB4-9156-B7D29C37A2D4}"/>
              </a:ext>
            </a:extLst>
          </p:cNvPr>
          <p:cNvSpPr/>
          <p:nvPr/>
        </p:nvSpPr>
        <p:spPr>
          <a:xfrm>
            <a:off x="4211216" y="350831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1CCD3AB2-285E-88CD-5275-1FAB3456E1A8}"/>
              </a:ext>
            </a:extLst>
          </p:cNvPr>
          <p:cNvSpPr/>
          <p:nvPr/>
        </p:nvSpPr>
        <p:spPr>
          <a:xfrm>
            <a:off x="4211215" y="5069799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0A26655D-5E5C-C175-A683-5972B68EF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226086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D2225509-35B1-7B8C-4172-E796F982D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7794" y="3694227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064C6D6E-30B0-D300-59ED-0291D2290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22615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71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2EA67A-6ACD-C2F8-0E2C-3A3FC8CE1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621E6805-E543-DE73-AA38-28A8E58051F5}"/>
              </a:ext>
            </a:extLst>
          </p:cNvPr>
          <p:cNvSpPr/>
          <p:nvPr/>
        </p:nvSpPr>
        <p:spPr>
          <a:xfrm>
            <a:off x="4114800" y="346565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D22B1E66-721C-3822-4A3F-DE2FF6134D0C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C651AD7B-F662-0E10-CD53-C514A2189093}"/>
              </a:ext>
            </a:extLst>
          </p:cNvPr>
          <p:cNvSpPr/>
          <p:nvPr/>
        </p:nvSpPr>
        <p:spPr>
          <a:xfrm>
            <a:off x="4166119" y="198827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B3CE60F1-20DC-4798-001B-2CFE7E128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2504" y="2144561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D34F3F0C-E309-B1C2-FE5A-59E4FF82E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6DB41A8E-D81C-7EDA-CD0E-1BFAD47E7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3721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04852D-E26C-53A5-E133-E0A218A08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FB4C9B64-B9A3-7D90-9EED-0451A522A6D4}"/>
              </a:ext>
            </a:extLst>
          </p:cNvPr>
          <p:cNvSpPr/>
          <p:nvPr/>
        </p:nvSpPr>
        <p:spPr>
          <a:xfrm>
            <a:off x="4069703" y="199640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9037CFA5-61B5-E2B9-F31E-957BFA91FE95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4B2A2003-3E64-5DA1-3089-B1ECA752E352}"/>
              </a:ext>
            </a:extLst>
          </p:cNvPr>
          <p:cNvSpPr/>
          <p:nvPr/>
        </p:nvSpPr>
        <p:spPr>
          <a:xfrm>
            <a:off x="4190833" y="349360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B70F8010-81BB-5EE7-0378-2000E979B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218" y="3649888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C5BB4B68-DB82-559F-80D5-9D5EACB58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94F56FF6-D2B7-DBD1-FBF9-F72A4E566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2251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37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AF09D8-BA02-4F7D-1903-C920F4196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A305B9D0-D800-64DF-2392-B92CBF3A1E19}"/>
              </a:ext>
            </a:extLst>
          </p:cNvPr>
          <p:cNvSpPr/>
          <p:nvPr/>
        </p:nvSpPr>
        <p:spPr>
          <a:xfrm>
            <a:off x="4069703" y="199640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D9823FFC-12F5-5DF8-667C-38EA2B31FB2A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A391CBA6-EEEE-3B0D-8CA1-0E0EAD7C0CDF}"/>
              </a:ext>
            </a:extLst>
          </p:cNvPr>
          <p:cNvSpPr/>
          <p:nvPr/>
        </p:nvSpPr>
        <p:spPr>
          <a:xfrm>
            <a:off x="4190833" y="349360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86B3FCC8-2E7A-2C8C-B9D2-E6106F120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218" y="3649888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F73EDA70-AFCC-FDCA-E05F-A8BEA673C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C92DABB8-F984-D371-FA0B-26125E16A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2251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23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70D75B-882F-F350-677A-53E70791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44D3FD65-5DA4-0FD0-33D1-C9AEAD16E975}"/>
              </a:ext>
            </a:extLst>
          </p:cNvPr>
          <p:cNvSpPr/>
          <p:nvPr/>
        </p:nvSpPr>
        <p:spPr>
          <a:xfrm>
            <a:off x="4114800" y="346565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08CEC77A-B688-E464-2A53-F0254F4230F0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9E7EE72E-21D2-D8BF-9BCD-BBA86ED6E74A}"/>
              </a:ext>
            </a:extLst>
          </p:cNvPr>
          <p:cNvSpPr/>
          <p:nvPr/>
        </p:nvSpPr>
        <p:spPr>
          <a:xfrm>
            <a:off x="4166119" y="198827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B0388491-B95F-2F0B-B0EF-13CCD8856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2504" y="2144561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40EAAF74-C3B5-0DF7-3122-1078978F5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BDA72FAA-50EC-E0E6-2623-B38875CB1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3721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1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D8D1ED-236E-A2E9-5B7C-9976AC60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4" name="A">
            <a:extLst>
              <a:ext uri="{FF2B5EF4-FFF2-40B4-BE49-F238E27FC236}">
                <a16:creationId xmlns:a16="http://schemas.microsoft.com/office/drawing/2014/main" id="{34636484-2EA0-CE45-0F22-14D34762B5EB}"/>
              </a:ext>
            </a:extLst>
          </p:cNvPr>
          <p:cNvSpPr/>
          <p:nvPr/>
        </p:nvSpPr>
        <p:spPr>
          <a:xfrm>
            <a:off x="4069703" y="1996402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CC7B0B79-106A-4117-667E-6217C67105D8}"/>
              </a:ext>
            </a:extLst>
          </p:cNvPr>
          <p:cNvSpPr/>
          <p:nvPr/>
        </p:nvSpPr>
        <p:spPr>
          <a:xfrm>
            <a:off x="4166119" y="5052304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0065C735-B100-A536-E366-B1ABF12AED76}"/>
              </a:ext>
            </a:extLst>
          </p:cNvPr>
          <p:cNvSpPr/>
          <p:nvPr/>
        </p:nvSpPr>
        <p:spPr>
          <a:xfrm>
            <a:off x="4190833" y="3493601"/>
            <a:ext cx="7613779" cy="126896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CORRECTO" descr="Marca de verificación">
            <a:extLst>
              <a:ext uri="{FF2B5EF4-FFF2-40B4-BE49-F238E27FC236}">
                <a16:creationId xmlns:a16="http://schemas.microsoft.com/office/drawing/2014/main" id="{DF544DF1-2AD2-0274-9D9D-B1351D9E1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218" y="3649888"/>
            <a:ext cx="914400" cy="914400"/>
          </a:xfrm>
          <a:prstGeom prst="rect">
            <a:avLst/>
          </a:prstGeom>
        </p:spPr>
      </p:pic>
      <p:pic>
        <p:nvPicPr>
          <p:cNvPr id="8" name="MAL 2" descr="Cerrar">
            <a:extLst>
              <a:ext uri="{FF2B5EF4-FFF2-40B4-BE49-F238E27FC236}">
                <a16:creationId xmlns:a16="http://schemas.microsoft.com/office/drawing/2014/main" id="{570986A7-0435-9F84-A1B2-EDEC5CEBF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2697" y="5238219"/>
            <a:ext cx="914400" cy="914400"/>
          </a:xfrm>
          <a:prstGeom prst="rect">
            <a:avLst/>
          </a:prstGeom>
        </p:spPr>
      </p:pic>
      <p:pic>
        <p:nvPicPr>
          <p:cNvPr id="9" name="MAL 1" descr="Cerrar">
            <a:extLst>
              <a:ext uri="{FF2B5EF4-FFF2-40B4-BE49-F238E27FC236}">
                <a16:creationId xmlns:a16="http://schemas.microsoft.com/office/drawing/2014/main" id="{FCE91E02-46A1-61CE-D822-C9E682B33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2251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0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Enara Villán</dc:creator>
  <cp:lastModifiedBy>Enara Villán</cp:lastModifiedBy>
  <cp:revision>2</cp:revision>
  <dcterms:created xsi:type="dcterms:W3CDTF">2023-11-29T16:24:47Z</dcterms:created>
  <dcterms:modified xsi:type="dcterms:W3CDTF">2023-11-29T16:35:35Z</dcterms:modified>
</cp:coreProperties>
</file>