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3354" y="-13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6B6A-0CCA-400B-B2CF-77F19103AEB0}" type="datetimeFigureOut">
              <a:rPr lang="es-ES" smtClean="0"/>
              <a:t>13/03/2023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9DDA-7553-4D15-BEFB-7D3857180F4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6B6A-0CCA-400B-B2CF-77F19103AEB0}" type="datetimeFigureOut">
              <a:rPr lang="es-ES" smtClean="0"/>
              <a:t>13/03/2023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9DDA-7553-4D15-BEFB-7D3857180F4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6B6A-0CCA-400B-B2CF-77F19103AEB0}" type="datetimeFigureOut">
              <a:rPr lang="es-ES" smtClean="0"/>
              <a:t>13/03/2023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9DDA-7553-4D15-BEFB-7D3857180F45}" type="slidenum">
              <a:rPr lang="es-ES" smtClean="0"/>
              <a:t>‹Nº›</a:t>
            </a:fld>
            <a:endParaRPr lang="es-E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6B6A-0CCA-400B-B2CF-77F19103AEB0}" type="datetimeFigureOut">
              <a:rPr lang="es-ES" smtClean="0"/>
              <a:t>13/03/2023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9DDA-7553-4D15-BEFB-7D3857180F45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6B6A-0CCA-400B-B2CF-77F19103AEB0}" type="datetimeFigureOut">
              <a:rPr lang="es-ES" smtClean="0"/>
              <a:t>13/03/2023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9DDA-7553-4D15-BEFB-7D3857180F4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6B6A-0CCA-400B-B2CF-77F19103AEB0}" type="datetimeFigureOut">
              <a:rPr lang="es-ES" smtClean="0"/>
              <a:t>13/03/2023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9DDA-7553-4D15-BEFB-7D3857180F45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6B6A-0CCA-400B-B2CF-77F19103AEB0}" type="datetimeFigureOut">
              <a:rPr lang="es-ES" smtClean="0"/>
              <a:t>13/03/2023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9DDA-7553-4D15-BEFB-7D3857180F4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6B6A-0CCA-400B-B2CF-77F19103AEB0}" type="datetimeFigureOut">
              <a:rPr lang="es-ES" smtClean="0"/>
              <a:t>13/03/2023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9DDA-7553-4D15-BEFB-7D3857180F4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6B6A-0CCA-400B-B2CF-77F19103AEB0}" type="datetimeFigureOut">
              <a:rPr lang="es-ES" smtClean="0"/>
              <a:t>13/03/2023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9DDA-7553-4D15-BEFB-7D3857180F4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6B6A-0CCA-400B-B2CF-77F19103AEB0}" type="datetimeFigureOut">
              <a:rPr lang="es-ES" smtClean="0"/>
              <a:t>13/03/2023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9DDA-7553-4D15-BEFB-7D3857180F45}" type="slidenum">
              <a:rPr lang="es-ES" smtClean="0"/>
              <a:t>‹Nº›</a:t>
            </a:fld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6B6A-0CCA-400B-B2CF-77F19103AEB0}" type="datetimeFigureOut">
              <a:rPr lang="es-ES" smtClean="0"/>
              <a:t>13/03/2023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9DDA-7553-4D15-BEFB-7D3857180F45}" type="slidenum">
              <a:rPr lang="es-ES" smtClean="0"/>
              <a:t>‹Nº›</a:t>
            </a:fld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2646B6A-0CCA-400B-B2CF-77F19103AEB0}" type="datetimeFigureOut">
              <a:rPr lang="es-ES" smtClean="0"/>
              <a:t>13/03/2023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8CC9DDA-7553-4D15-BEFB-7D3857180F45}" type="slidenum">
              <a:rPr lang="es-ES" smtClean="0"/>
              <a:t>‹Nº›</a:t>
            </a:fld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630614" cy="2448272"/>
          </a:xfrm>
        </p:spPr>
        <p:txBody>
          <a:bodyPr>
            <a:normAutofit/>
          </a:bodyPr>
          <a:lstStyle/>
          <a:p>
            <a:r>
              <a:rPr lang="es-ES" sz="6000" b="1" dirty="0" smtClean="0"/>
              <a:t>TEST DE CULTURA SOBRE ESPAÑA</a:t>
            </a:r>
            <a:endParaRPr lang="es-ES" sz="60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52" y="3933056"/>
            <a:ext cx="3410743" cy="191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266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79512" y="338328"/>
            <a:ext cx="8784976" cy="1434488"/>
          </a:xfrm>
        </p:spPr>
        <p:txBody>
          <a:bodyPr>
            <a:normAutofit/>
          </a:bodyPr>
          <a:lstStyle/>
          <a:p>
            <a:r>
              <a:rPr lang="es-ES" sz="3200" dirty="0"/>
              <a:t>9</a:t>
            </a:r>
            <a:r>
              <a:rPr lang="es-ES" sz="3200" dirty="0" smtClean="0"/>
              <a:t>. ¿CÓMO SE LLAMAN LAS ISLAS ESPAÑOLAS DONDE SE CULTIVAN PLÁTANOS?</a:t>
            </a:r>
            <a:endParaRPr lang="es-ES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60848"/>
            <a:ext cx="4752528" cy="430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234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10. ¿QUÉ IDIOMAS SE HABLAN EN ESPAÑA ADEMÁS DEL ESPAÑOL?</a:t>
            </a:r>
            <a:endParaRPr lang="es-E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5454567" cy="429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000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52936"/>
            <a:ext cx="4992553" cy="2808312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3600" dirty="0" smtClean="0"/>
              <a:t>A) Flaco</a:t>
            </a:r>
          </a:p>
          <a:p>
            <a:r>
              <a:rPr lang="es-ES" sz="3600" dirty="0" smtClean="0"/>
              <a:t>B) Gordo</a:t>
            </a:r>
          </a:p>
          <a:p>
            <a:r>
              <a:rPr lang="es-ES" sz="3600" dirty="0"/>
              <a:t>C</a:t>
            </a:r>
            <a:r>
              <a:rPr lang="es-ES" sz="3600" dirty="0" smtClean="0"/>
              <a:t>) Delgado</a:t>
            </a:r>
          </a:p>
          <a:p>
            <a:r>
              <a:rPr lang="es-ES" sz="3600" dirty="0" smtClean="0"/>
              <a:t>D) Obeso</a:t>
            </a:r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11. ¿CÓMO SE LLAMA EL PREMIO DE LA LOTERÍA MÁS IMPORTANTE?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6492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872067" y="3573015"/>
            <a:ext cx="7408333" cy="2553147"/>
          </a:xfrm>
        </p:spPr>
        <p:txBody>
          <a:bodyPr/>
          <a:lstStyle/>
          <a:p>
            <a:pPr marL="457200" indent="-457200">
              <a:buAutoNum type="alphaUcParenR"/>
            </a:pPr>
            <a:r>
              <a:rPr lang="es-ES" dirty="0" smtClean="0"/>
              <a:t>Es </a:t>
            </a:r>
            <a:r>
              <a:rPr lang="es-ES" dirty="0"/>
              <a:t>la escuela privada más importante de </a:t>
            </a:r>
            <a:r>
              <a:rPr lang="es-ES" dirty="0" smtClean="0"/>
              <a:t>España.</a:t>
            </a:r>
          </a:p>
          <a:p>
            <a:pPr marL="457200" indent="-457200">
              <a:buAutoNum type="alphaUcParenR"/>
            </a:pPr>
            <a:r>
              <a:rPr lang="es-ES" dirty="0" smtClean="0"/>
              <a:t>Es </a:t>
            </a:r>
            <a:r>
              <a:rPr lang="es-ES" dirty="0"/>
              <a:t>la federación de fútbol de </a:t>
            </a:r>
            <a:r>
              <a:rPr lang="es-ES" dirty="0" smtClean="0"/>
              <a:t>España.</a:t>
            </a:r>
          </a:p>
          <a:p>
            <a:pPr marL="457200" indent="-457200">
              <a:buAutoNum type="alphaUcParenR"/>
            </a:pPr>
            <a:r>
              <a:rPr lang="es-ES" dirty="0" smtClean="0"/>
              <a:t>Es </a:t>
            </a:r>
            <a:r>
              <a:rPr lang="es-ES" dirty="0"/>
              <a:t>una empresa pública estatal que gestiona el transporte en tren en </a:t>
            </a:r>
            <a:r>
              <a:rPr lang="es-ES" dirty="0" smtClean="0"/>
              <a:t>España.</a:t>
            </a:r>
          </a:p>
          <a:p>
            <a:pPr marL="457200" indent="-457200">
              <a:buAutoNum type="alphaUcParenR"/>
            </a:pPr>
            <a:r>
              <a:rPr lang="es-ES" dirty="0" smtClean="0"/>
              <a:t>Es una empresa de fruta </a:t>
            </a:r>
            <a:r>
              <a:rPr lang="es-ES" dirty="0"/>
              <a:t>y </a:t>
            </a:r>
            <a:r>
              <a:rPr lang="es-ES" dirty="0" smtClean="0"/>
              <a:t>verdura </a:t>
            </a:r>
            <a:r>
              <a:rPr lang="es-ES" dirty="0"/>
              <a:t>de </a:t>
            </a:r>
            <a:r>
              <a:rPr lang="es-ES" dirty="0" smtClean="0"/>
              <a:t>España.</a:t>
            </a:r>
            <a:endParaRPr lang="es-ES" dirty="0"/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12. ¿Qué es RENFE?</a:t>
            </a:r>
            <a:endParaRPr lang="es-E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155035" cy="141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991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79512" y="338328"/>
            <a:ext cx="8856984" cy="1506496"/>
          </a:xfrm>
        </p:spPr>
        <p:txBody>
          <a:bodyPr>
            <a:noAutofit/>
          </a:bodyPr>
          <a:lstStyle/>
          <a:p>
            <a:r>
              <a:rPr lang="es-ES" sz="3600" dirty="0" smtClean="0"/>
              <a:t>13. ¿CÓMO SE LLAMAN LAS DOS CIUDADES ESPAÑOLAS QUE ESTÁN EN ÁFRICA?</a:t>
            </a:r>
            <a:endParaRPr lang="es-ES" sz="36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5904656" cy="444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39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14. ¿CUÁNTOS HABITANTES TIENE ESPAÑA?</a:t>
            </a:r>
            <a:endParaRPr lang="es-E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7453077" cy="406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870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15. ¿DE QUÉ IDIOMA VIENE EL ESPAÑOL?</a:t>
            </a:r>
            <a:endParaRPr lang="es-E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005393"/>
            <a:ext cx="3023278" cy="459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567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512168"/>
          </a:xfrm>
        </p:spPr>
        <p:txBody>
          <a:bodyPr>
            <a:normAutofit/>
          </a:bodyPr>
          <a:lstStyle/>
          <a:p>
            <a:r>
              <a:rPr lang="es-ES" sz="3600" dirty="0" smtClean="0"/>
              <a:t>16. ¿CÓMO SE LLAMAN LAS MONTAÑAS QUE SEPARAN ESPAÑA DE FRANCIA?</a:t>
            </a:r>
            <a:endParaRPr lang="es-ES" sz="36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6984776" cy="436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975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17. ¿CÓMO SE LLAMA EL ÚNICO VOLCÁN DE ESPAÑA?</a:t>
            </a:r>
            <a:endParaRPr lang="es-E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620" y="2674938"/>
            <a:ext cx="659469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690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18. ¿CUÁNTOS APELLIDOS TIENEN LOS ESPAÑOLES?</a:t>
            </a:r>
            <a:endParaRPr lang="es-E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88840"/>
            <a:ext cx="3161742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790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90080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1. </a:t>
            </a:r>
            <a:r>
              <a:rPr lang="es-ES" sz="4000" b="1" dirty="0" smtClean="0"/>
              <a:t>¿CUÁL </a:t>
            </a:r>
            <a:r>
              <a:rPr lang="es-ES" sz="4000" b="1" dirty="0"/>
              <a:t>ERA LA MONEDA QUE SE USABA EN ESPAÑA ANTES DEL EURO?</a:t>
            </a:r>
            <a:r>
              <a:rPr lang="es-ES" b="1" dirty="0"/>
              <a:t/>
            </a:r>
            <a:br>
              <a:rPr lang="es-ES" b="1" dirty="0"/>
            </a:br>
            <a:endParaRPr lang="es-E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92896"/>
            <a:ext cx="5256584" cy="323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370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67544" y="4293095"/>
            <a:ext cx="9001000" cy="1833067"/>
          </a:xfrm>
        </p:spPr>
        <p:txBody>
          <a:bodyPr/>
          <a:lstStyle/>
          <a:p>
            <a:pPr marL="457200" indent="-457200">
              <a:buAutoNum type="alphaUcParenR"/>
            </a:pPr>
            <a:r>
              <a:rPr lang="es-ES" dirty="0" smtClean="0"/>
              <a:t>Es </a:t>
            </a:r>
            <a:r>
              <a:rPr lang="es-ES" dirty="0"/>
              <a:t>una construcción musulmana </a:t>
            </a:r>
            <a:r>
              <a:rPr lang="es-ES" dirty="0" smtClean="0"/>
              <a:t> Patrimonio </a:t>
            </a:r>
            <a:r>
              <a:rPr lang="es-ES" dirty="0"/>
              <a:t>de </a:t>
            </a:r>
            <a:r>
              <a:rPr lang="es-ES" dirty="0" smtClean="0"/>
              <a:t>la Humanidad.</a:t>
            </a:r>
          </a:p>
          <a:p>
            <a:pPr marL="457200" indent="-457200">
              <a:buAutoNum type="alphaUcParenR"/>
            </a:pPr>
            <a:r>
              <a:rPr lang="es-ES" dirty="0" smtClean="0"/>
              <a:t>La </a:t>
            </a:r>
            <a:r>
              <a:rPr lang="es-ES" dirty="0"/>
              <a:t>antigua mezquita y actual catedral de </a:t>
            </a:r>
            <a:r>
              <a:rPr lang="es-ES" dirty="0" smtClean="0"/>
              <a:t>la ciudad.</a:t>
            </a:r>
          </a:p>
          <a:p>
            <a:pPr marL="457200" indent="-457200">
              <a:buAutoNum type="alphaUcParenR"/>
            </a:pPr>
            <a:r>
              <a:rPr lang="es-ES" dirty="0" smtClean="0"/>
              <a:t>Unos </a:t>
            </a:r>
            <a:r>
              <a:rPr lang="es-ES" dirty="0"/>
              <a:t>baños árabes famosos por sus aguas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19. ¿QUÉ ES LA ALHAMBRA DE GRANADA?</a:t>
            </a:r>
            <a:endParaRPr lang="es-E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34000"/>
            <a:ext cx="4320480" cy="215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786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539551" y="4365104"/>
            <a:ext cx="8352929" cy="2304255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lphaUcParenR"/>
            </a:pPr>
            <a:r>
              <a:rPr lang="es-ES" dirty="0" smtClean="0"/>
              <a:t>Encender </a:t>
            </a:r>
            <a:r>
              <a:rPr lang="es-ES" dirty="0"/>
              <a:t>hogueras en la </a:t>
            </a:r>
            <a:r>
              <a:rPr lang="es-ES" dirty="0" smtClean="0"/>
              <a:t>playa </a:t>
            </a:r>
            <a:r>
              <a:rPr lang="es-ES" dirty="0"/>
              <a:t>y </a:t>
            </a:r>
            <a:r>
              <a:rPr lang="es-ES" dirty="0" smtClean="0"/>
              <a:t>saltarlas </a:t>
            </a:r>
            <a:r>
              <a:rPr lang="es-ES" dirty="0"/>
              <a:t>con los amigos o meterse en el mar y </a:t>
            </a:r>
            <a:r>
              <a:rPr lang="es-ES" dirty="0" smtClean="0"/>
              <a:t>saltar </a:t>
            </a:r>
            <a:r>
              <a:rPr lang="es-ES" dirty="0"/>
              <a:t>las olas. </a:t>
            </a:r>
          </a:p>
          <a:p>
            <a:pPr marL="457200" indent="-457200">
              <a:buAutoNum type="alphaUcParenR"/>
            </a:pPr>
            <a:r>
              <a:rPr lang="es-ES" dirty="0" smtClean="0"/>
              <a:t>Ir </a:t>
            </a:r>
            <a:r>
              <a:rPr lang="es-ES" dirty="0"/>
              <a:t>a misa </a:t>
            </a:r>
            <a:r>
              <a:rPr lang="es-ES" dirty="0" smtClean="0"/>
              <a:t>por la noche y </a:t>
            </a:r>
            <a:r>
              <a:rPr lang="es-ES" dirty="0"/>
              <a:t>después </a:t>
            </a:r>
            <a:r>
              <a:rPr lang="es-ES" dirty="0" smtClean="0"/>
              <a:t>sacar </a:t>
            </a:r>
            <a:r>
              <a:rPr lang="es-ES" dirty="0"/>
              <a:t>a San Juan con barca por el mar. </a:t>
            </a:r>
            <a:endParaRPr lang="es-ES" dirty="0" smtClean="0"/>
          </a:p>
          <a:p>
            <a:pPr marL="457200" indent="-457200">
              <a:buAutoNum type="alphaUcParenR"/>
            </a:pPr>
            <a:r>
              <a:rPr lang="es-ES" dirty="0" smtClean="0"/>
              <a:t>Quedarse </a:t>
            </a:r>
            <a:r>
              <a:rPr lang="es-ES" dirty="0"/>
              <a:t>en casa celebrándolo con los amigos </a:t>
            </a:r>
            <a:r>
              <a:rPr lang="es-ES" dirty="0" smtClean="0"/>
              <a:t> hasta el amanecer</a:t>
            </a:r>
            <a:r>
              <a:rPr lang="es-ES" dirty="0"/>
              <a:t>.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20. ¿QUÉ HACE LA GENTE EN LA NOCHE DE SAN JUAN?</a:t>
            </a:r>
            <a:endParaRPr lang="es-E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554461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38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21. ¿CÓMO SE LLAMA EL PRESIDENTE DE ESPAÑA?</a:t>
            </a:r>
            <a:endParaRPr lang="es-ES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060848"/>
            <a:ext cx="4085312" cy="43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088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2. ¿CÓMO </a:t>
            </a:r>
            <a:r>
              <a:rPr lang="es-ES" dirty="0"/>
              <a:t>SE LLAMA LA CAPITAL DE ESPAÑA?</a:t>
            </a:r>
            <a:br>
              <a:rPr lang="es-ES" dirty="0"/>
            </a:br>
            <a:endParaRPr lang="es-E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08920"/>
            <a:ext cx="7603903" cy="258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715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04864"/>
          </a:xfrm>
        </p:spPr>
        <p:txBody>
          <a:bodyPr>
            <a:noAutofit/>
          </a:bodyPr>
          <a:lstStyle/>
          <a:p>
            <a:r>
              <a:rPr lang="es-ES" sz="3600" dirty="0" smtClean="0"/>
              <a:t>3. ¿ESPAÑA ES EL PAÍS MÁS GRANDE DE LA UNIÓN EUROPEA?  VERDADERO/FALSO</a:t>
            </a:r>
            <a:endParaRPr lang="es-E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4864"/>
            <a:ext cx="5328592" cy="380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538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4. ESPAÑA NO ES UNA REPÚBLICA ES UNA…</a:t>
            </a:r>
            <a:endParaRPr lang="es-E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44824"/>
            <a:ext cx="3232150" cy="431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406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5. LOS REYES DE ESPAÑA SE LLAMAN…</a:t>
            </a:r>
            <a:endParaRPr lang="es-E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76872"/>
            <a:ext cx="655787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569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6. EL LIBRO MA´S FAMOSO DE ESPAÑA SE LLAMA…</a:t>
            </a:r>
            <a:endParaRPr lang="es-E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6336704" cy="393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663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7</a:t>
            </a:r>
            <a:r>
              <a:rPr lang="es-ES" dirty="0" smtClean="0"/>
              <a:t>. NOMBRA TRES COMIDAS TÍPICAS DE ESPAÑA.</a:t>
            </a:r>
            <a:endParaRPr lang="es-E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912768" cy="479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719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8</a:t>
            </a:r>
            <a:r>
              <a:rPr lang="es-ES" dirty="0" smtClean="0"/>
              <a:t>. ¿CÓMO SE LLAMA EL DULCE MÁS TÍPICO DE LA NAVIDAD?</a:t>
            </a:r>
            <a:endParaRPr lang="es-E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32856"/>
            <a:ext cx="5912067" cy="393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7502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Compuesto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73</TotalTime>
  <Words>368</Words>
  <Application>Microsoft Office PowerPoint</Application>
  <PresentationFormat>Presentación en pantalla (4:3)</PresentationFormat>
  <Paragraphs>36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Forma de onda</vt:lpstr>
      <vt:lpstr>TEST DE CULTURA SOBRE ESPAÑA</vt:lpstr>
      <vt:lpstr>1. ¿CUÁL ERA LA MONEDA QUE SE USABA EN ESPAÑA ANTES DEL EURO? </vt:lpstr>
      <vt:lpstr> 2. ¿CÓMO SE LLAMA LA CAPITAL DE ESPAÑA? </vt:lpstr>
      <vt:lpstr>3. ¿ESPAÑA ES EL PAÍS MÁS GRANDE DE LA UNIÓN EUROPEA?  VERDADERO/FALSO</vt:lpstr>
      <vt:lpstr>4. ESPAÑA NO ES UNA REPÚBLICA ES UNA…</vt:lpstr>
      <vt:lpstr>5. LOS REYES DE ESPAÑA SE LLAMAN…</vt:lpstr>
      <vt:lpstr>6. EL LIBRO MA´S FAMOSO DE ESPAÑA SE LLAMA…</vt:lpstr>
      <vt:lpstr>7. NOMBRA TRES COMIDAS TÍPICAS DE ESPAÑA.</vt:lpstr>
      <vt:lpstr>8. ¿CÓMO SE LLAMA EL DULCE MÁS TÍPICO DE LA NAVIDAD?</vt:lpstr>
      <vt:lpstr>9. ¿CÓMO SE LLAMAN LAS ISLAS ESPAÑOLAS DONDE SE CULTIVAN PLÁTANOS?</vt:lpstr>
      <vt:lpstr>10. ¿QUÉ IDIOMAS SE HABLAN EN ESPAÑA ADEMÁS DEL ESPAÑOL?</vt:lpstr>
      <vt:lpstr>11. ¿CÓMO SE LLAMA EL PREMIO DE LA LOTERÍA MÁS IMPORTANTE?</vt:lpstr>
      <vt:lpstr>12. ¿Qué es RENFE?</vt:lpstr>
      <vt:lpstr>13. ¿CÓMO SE LLAMAN LAS DOS CIUDADES ESPAÑOLAS QUE ESTÁN EN ÁFRICA?</vt:lpstr>
      <vt:lpstr>14. ¿CUÁNTOS HABITANTES TIENE ESPAÑA?</vt:lpstr>
      <vt:lpstr>15. ¿DE QUÉ IDIOMA VIENE EL ESPAÑOL?</vt:lpstr>
      <vt:lpstr>16. ¿CÓMO SE LLAMAN LAS MONTAÑAS QUE SEPARAN ESPAÑA DE FRANCIA?</vt:lpstr>
      <vt:lpstr>17. ¿CÓMO SE LLAMA EL ÚNICO VOLCÁN DE ESPAÑA?</vt:lpstr>
      <vt:lpstr>18. ¿CUÁNTOS APELLIDOS TIENEN LOS ESPAÑOLES?</vt:lpstr>
      <vt:lpstr>19. ¿QUÉ ES LA ALHAMBRA DE GRANADA?</vt:lpstr>
      <vt:lpstr>20. ¿QUÉ HACE LA GENTE EN LA NOCHE DE SAN JUAN?</vt:lpstr>
      <vt:lpstr>21. ¿CÓMO SE LLAMA EL PRESIDENTE DE ESPAÑA?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DE CULTURA SOBRE ESPAÑA</dc:title>
  <dc:creator>USUARIO</dc:creator>
  <cp:lastModifiedBy>USUARIO</cp:lastModifiedBy>
  <cp:revision>8</cp:revision>
  <dcterms:created xsi:type="dcterms:W3CDTF">2023-03-13T18:10:07Z</dcterms:created>
  <dcterms:modified xsi:type="dcterms:W3CDTF">2023-03-13T19:23:42Z</dcterms:modified>
</cp:coreProperties>
</file>