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0" r:id="rId25"/>
    <p:sldId id="281" r:id="rId26"/>
    <p:sldId id="307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8" r:id="rId46"/>
    <p:sldId id="300" r:id="rId47"/>
    <p:sldId id="301" r:id="rId48"/>
    <p:sldId id="302" r:id="rId49"/>
    <p:sldId id="303" r:id="rId50"/>
    <p:sldId id="304" r:id="rId51"/>
    <p:sldId id="305" r:id="rId52"/>
    <p:sldId id="306" r:id="rId53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08683C-3AFF-4A20-844B-CE61F9546B79}" type="datetimeFigureOut">
              <a:rPr lang="es-ES" smtClean="0"/>
              <a:pPr/>
              <a:t>28/12/2013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A35B10-B956-4B6F-953D-8BDCB6EFAA3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35B10-B956-4B6F-953D-8BDCB6EFAA3A}" type="slidenum">
              <a:rPr lang="es-ES" smtClean="0"/>
              <a:pPr/>
              <a:t>1</a:t>
            </a:fld>
            <a:endParaRPr lang="es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35B10-B956-4B6F-953D-8BDCB6EFAA3A}" type="slidenum">
              <a:rPr lang="es-ES" smtClean="0"/>
              <a:pPr/>
              <a:t>10</a:t>
            </a:fld>
            <a:endParaRPr lang="es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35B10-B956-4B6F-953D-8BDCB6EFAA3A}" type="slidenum">
              <a:rPr lang="es-ES" smtClean="0"/>
              <a:pPr/>
              <a:t>11</a:t>
            </a:fld>
            <a:endParaRPr lang="es-E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35B10-B956-4B6F-953D-8BDCB6EFAA3A}" type="slidenum">
              <a:rPr lang="es-ES" smtClean="0"/>
              <a:pPr/>
              <a:t>12</a:t>
            </a:fld>
            <a:endParaRPr lang="es-E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35B10-B956-4B6F-953D-8BDCB6EFAA3A}" type="slidenum">
              <a:rPr lang="es-ES" smtClean="0"/>
              <a:pPr/>
              <a:t>13</a:t>
            </a:fld>
            <a:endParaRPr lang="es-E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35B10-B956-4B6F-953D-8BDCB6EFAA3A}" type="slidenum">
              <a:rPr lang="es-ES" smtClean="0"/>
              <a:pPr/>
              <a:t>14</a:t>
            </a:fld>
            <a:endParaRPr lang="es-E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35B10-B956-4B6F-953D-8BDCB6EFAA3A}" type="slidenum">
              <a:rPr lang="es-ES" smtClean="0"/>
              <a:pPr/>
              <a:t>15</a:t>
            </a:fld>
            <a:endParaRPr lang="es-E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35B10-B956-4B6F-953D-8BDCB6EFAA3A}" type="slidenum">
              <a:rPr lang="es-ES" smtClean="0"/>
              <a:pPr/>
              <a:t>16</a:t>
            </a:fld>
            <a:endParaRPr lang="es-E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35B10-B956-4B6F-953D-8BDCB6EFAA3A}" type="slidenum">
              <a:rPr lang="es-ES" smtClean="0"/>
              <a:pPr/>
              <a:t>17</a:t>
            </a:fld>
            <a:endParaRPr lang="es-E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35B10-B956-4B6F-953D-8BDCB6EFAA3A}" type="slidenum">
              <a:rPr lang="es-ES" smtClean="0"/>
              <a:pPr/>
              <a:t>18</a:t>
            </a:fld>
            <a:endParaRPr lang="es-E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35B10-B956-4B6F-953D-8BDCB6EFAA3A}" type="slidenum">
              <a:rPr lang="es-ES" smtClean="0"/>
              <a:pPr/>
              <a:t>19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35B10-B956-4B6F-953D-8BDCB6EFAA3A}" type="slidenum">
              <a:rPr lang="es-ES" smtClean="0"/>
              <a:pPr/>
              <a:t>2</a:t>
            </a:fld>
            <a:endParaRPr lang="es-E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35B10-B956-4B6F-953D-8BDCB6EFAA3A}" type="slidenum">
              <a:rPr lang="es-ES" smtClean="0"/>
              <a:pPr/>
              <a:t>20</a:t>
            </a:fld>
            <a:endParaRPr lang="es-E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35B10-B956-4B6F-953D-8BDCB6EFAA3A}" type="slidenum">
              <a:rPr lang="es-ES" smtClean="0"/>
              <a:pPr/>
              <a:t>21</a:t>
            </a:fld>
            <a:endParaRPr lang="es-E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35B10-B956-4B6F-953D-8BDCB6EFAA3A}" type="slidenum">
              <a:rPr lang="es-ES" smtClean="0"/>
              <a:pPr/>
              <a:t>22</a:t>
            </a:fld>
            <a:endParaRPr lang="es-E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35B10-B956-4B6F-953D-8BDCB6EFAA3A}" type="slidenum">
              <a:rPr lang="es-ES" smtClean="0"/>
              <a:pPr/>
              <a:t>23</a:t>
            </a:fld>
            <a:endParaRPr lang="es-E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35B10-B956-4B6F-953D-8BDCB6EFAA3A}" type="slidenum">
              <a:rPr lang="es-ES" smtClean="0"/>
              <a:pPr/>
              <a:t>24</a:t>
            </a:fld>
            <a:endParaRPr lang="es-E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35B10-B956-4B6F-953D-8BDCB6EFAA3A}" type="slidenum">
              <a:rPr lang="es-ES" smtClean="0"/>
              <a:pPr/>
              <a:t>25</a:t>
            </a:fld>
            <a:endParaRPr lang="es-E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35B10-B956-4B6F-953D-8BDCB6EFAA3A}" type="slidenum">
              <a:rPr lang="es-ES" smtClean="0"/>
              <a:pPr/>
              <a:t>26</a:t>
            </a:fld>
            <a:endParaRPr lang="es-E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35B10-B956-4B6F-953D-8BDCB6EFAA3A}" type="slidenum">
              <a:rPr lang="es-ES" smtClean="0"/>
              <a:pPr/>
              <a:t>27</a:t>
            </a:fld>
            <a:endParaRPr lang="es-E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35B10-B956-4B6F-953D-8BDCB6EFAA3A}" type="slidenum">
              <a:rPr lang="es-ES" smtClean="0"/>
              <a:pPr/>
              <a:t>28</a:t>
            </a:fld>
            <a:endParaRPr lang="es-E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35B10-B956-4B6F-953D-8BDCB6EFAA3A}" type="slidenum">
              <a:rPr lang="es-ES" smtClean="0"/>
              <a:pPr/>
              <a:t>29</a:t>
            </a:fld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35B10-B956-4B6F-953D-8BDCB6EFAA3A}" type="slidenum">
              <a:rPr lang="es-ES" smtClean="0"/>
              <a:pPr/>
              <a:t>3</a:t>
            </a:fld>
            <a:endParaRPr lang="es-E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35B10-B956-4B6F-953D-8BDCB6EFAA3A}" type="slidenum">
              <a:rPr lang="es-ES" smtClean="0"/>
              <a:pPr/>
              <a:t>30</a:t>
            </a:fld>
            <a:endParaRPr lang="es-E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35B10-B956-4B6F-953D-8BDCB6EFAA3A}" type="slidenum">
              <a:rPr lang="es-ES" smtClean="0"/>
              <a:pPr/>
              <a:t>31</a:t>
            </a:fld>
            <a:endParaRPr lang="es-E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35B10-B956-4B6F-953D-8BDCB6EFAA3A}" type="slidenum">
              <a:rPr lang="es-ES" smtClean="0"/>
              <a:pPr/>
              <a:t>32</a:t>
            </a:fld>
            <a:endParaRPr lang="es-E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35B10-B956-4B6F-953D-8BDCB6EFAA3A}" type="slidenum">
              <a:rPr lang="es-ES" smtClean="0"/>
              <a:pPr/>
              <a:t>33</a:t>
            </a:fld>
            <a:endParaRPr lang="es-E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35B10-B956-4B6F-953D-8BDCB6EFAA3A}" type="slidenum">
              <a:rPr lang="es-ES" smtClean="0"/>
              <a:pPr/>
              <a:t>34</a:t>
            </a:fld>
            <a:endParaRPr lang="es-E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35B10-B956-4B6F-953D-8BDCB6EFAA3A}" type="slidenum">
              <a:rPr lang="es-ES" smtClean="0"/>
              <a:pPr/>
              <a:t>35</a:t>
            </a:fld>
            <a:endParaRPr lang="es-E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35B10-B956-4B6F-953D-8BDCB6EFAA3A}" type="slidenum">
              <a:rPr lang="es-ES" smtClean="0"/>
              <a:pPr/>
              <a:t>36</a:t>
            </a:fld>
            <a:endParaRPr lang="es-E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35B10-B956-4B6F-953D-8BDCB6EFAA3A}" type="slidenum">
              <a:rPr lang="es-ES" smtClean="0"/>
              <a:pPr/>
              <a:t>37</a:t>
            </a:fld>
            <a:endParaRPr lang="es-E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35B10-B956-4B6F-953D-8BDCB6EFAA3A}" type="slidenum">
              <a:rPr lang="es-ES" smtClean="0"/>
              <a:pPr/>
              <a:t>38</a:t>
            </a:fld>
            <a:endParaRPr lang="es-E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35B10-B956-4B6F-953D-8BDCB6EFAA3A}" type="slidenum">
              <a:rPr lang="es-ES" smtClean="0"/>
              <a:pPr/>
              <a:t>39</a:t>
            </a:fld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35B10-B956-4B6F-953D-8BDCB6EFAA3A}" type="slidenum">
              <a:rPr lang="es-ES" smtClean="0"/>
              <a:pPr/>
              <a:t>4</a:t>
            </a:fld>
            <a:endParaRPr lang="es-E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35B10-B956-4B6F-953D-8BDCB6EFAA3A}" type="slidenum">
              <a:rPr lang="es-ES" smtClean="0"/>
              <a:pPr/>
              <a:t>40</a:t>
            </a:fld>
            <a:endParaRPr lang="es-E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35B10-B956-4B6F-953D-8BDCB6EFAA3A}" type="slidenum">
              <a:rPr lang="es-ES" smtClean="0"/>
              <a:pPr/>
              <a:t>41</a:t>
            </a:fld>
            <a:endParaRPr lang="es-E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35B10-B956-4B6F-953D-8BDCB6EFAA3A}" type="slidenum">
              <a:rPr lang="es-ES" smtClean="0"/>
              <a:pPr/>
              <a:t>42</a:t>
            </a:fld>
            <a:endParaRPr lang="es-E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35B10-B956-4B6F-953D-8BDCB6EFAA3A}" type="slidenum">
              <a:rPr lang="es-ES" smtClean="0"/>
              <a:pPr/>
              <a:t>43</a:t>
            </a:fld>
            <a:endParaRPr lang="es-E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35B10-B956-4B6F-953D-8BDCB6EFAA3A}" type="slidenum">
              <a:rPr lang="es-ES" smtClean="0"/>
              <a:pPr/>
              <a:t>44</a:t>
            </a:fld>
            <a:endParaRPr lang="es-E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35B10-B956-4B6F-953D-8BDCB6EFAA3A}" type="slidenum">
              <a:rPr lang="es-ES" smtClean="0"/>
              <a:pPr/>
              <a:t>45</a:t>
            </a:fld>
            <a:endParaRPr lang="es-E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35B10-B956-4B6F-953D-8BDCB6EFAA3A}" type="slidenum">
              <a:rPr lang="es-ES" smtClean="0"/>
              <a:pPr/>
              <a:t>46</a:t>
            </a:fld>
            <a:endParaRPr lang="es-E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35B10-B956-4B6F-953D-8BDCB6EFAA3A}" type="slidenum">
              <a:rPr lang="es-ES" smtClean="0"/>
              <a:pPr/>
              <a:t>47</a:t>
            </a:fld>
            <a:endParaRPr lang="es-E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35B10-B956-4B6F-953D-8BDCB6EFAA3A}" type="slidenum">
              <a:rPr lang="es-ES" smtClean="0"/>
              <a:pPr/>
              <a:t>48</a:t>
            </a:fld>
            <a:endParaRPr lang="es-E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35B10-B956-4B6F-953D-8BDCB6EFAA3A}" type="slidenum">
              <a:rPr lang="es-ES" smtClean="0"/>
              <a:pPr/>
              <a:t>49</a:t>
            </a:fld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35B10-B956-4B6F-953D-8BDCB6EFAA3A}" type="slidenum">
              <a:rPr lang="es-ES" smtClean="0"/>
              <a:pPr/>
              <a:t>5</a:t>
            </a:fld>
            <a:endParaRPr lang="es-E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35B10-B956-4B6F-953D-8BDCB6EFAA3A}" type="slidenum">
              <a:rPr lang="es-ES" smtClean="0"/>
              <a:pPr/>
              <a:t>50</a:t>
            </a:fld>
            <a:endParaRPr lang="es-E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35B10-B956-4B6F-953D-8BDCB6EFAA3A}" type="slidenum">
              <a:rPr lang="es-ES" smtClean="0"/>
              <a:pPr/>
              <a:t>51</a:t>
            </a:fld>
            <a:endParaRPr lang="es-E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35B10-B956-4B6F-953D-8BDCB6EFAA3A}" type="slidenum">
              <a:rPr lang="es-ES" smtClean="0"/>
              <a:pPr/>
              <a:t>52</a:t>
            </a:fld>
            <a:endParaRPr 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35B10-B956-4B6F-953D-8BDCB6EFAA3A}" type="slidenum">
              <a:rPr lang="es-ES" smtClean="0"/>
              <a:pPr/>
              <a:t>6</a:t>
            </a:fld>
            <a:endParaRPr 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35B10-B956-4B6F-953D-8BDCB6EFAA3A}" type="slidenum">
              <a:rPr lang="es-ES" smtClean="0"/>
              <a:pPr/>
              <a:t>7</a:t>
            </a:fld>
            <a:endParaRPr 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35B10-B956-4B6F-953D-8BDCB6EFAA3A}" type="slidenum">
              <a:rPr lang="es-ES" smtClean="0"/>
              <a:pPr/>
              <a:t>8</a:t>
            </a:fld>
            <a:endParaRPr 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35B10-B956-4B6F-953D-8BDCB6EFAA3A}" type="slidenum">
              <a:rPr lang="es-ES" smtClean="0"/>
              <a:pPr/>
              <a:t>9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6F5F6-EA3F-4BD0-8DB2-83D32870BD99}" type="datetimeFigureOut">
              <a:rPr lang="es-ES" smtClean="0"/>
              <a:pPr/>
              <a:t>28/12/2013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B6E50-AB6A-4972-B1DD-5403EAFE92E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6F5F6-EA3F-4BD0-8DB2-83D32870BD99}" type="datetimeFigureOut">
              <a:rPr lang="es-ES" smtClean="0"/>
              <a:pPr/>
              <a:t>28/12/2013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B6E50-AB6A-4972-B1DD-5403EAFE92E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6F5F6-EA3F-4BD0-8DB2-83D32870BD99}" type="datetimeFigureOut">
              <a:rPr lang="es-ES" smtClean="0"/>
              <a:pPr/>
              <a:t>28/12/2013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B6E50-AB6A-4972-B1DD-5403EAFE92E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6F5F6-EA3F-4BD0-8DB2-83D32870BD99}" type="datetimeFigureOut">
              <a:rPr lang="es-ES" smtClean="0"/>
              <a:pPr/>
              <a:t>28/12/2013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B6E50-AB6A-4972-B1DD-5403EAFE92E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6F5F6-EA3F-4BD0-8DB2-83D32870BD99}" type="datetimeFigureOut">
              <a:rPr lang="es-ES" smtClean="0"/>
              <a:pPr/>
              <a:t>28/12/2013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B6E50-AB6A-4972-B1DD-5403EAFE92E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6F5F6-EA3F-4BD0-8DB2-83D32870BD99}" type="datetimeFigureOut">
              <a:rPr lang="es-ES" smtClean="0"/>
              <a:pPr/>
              <a:t>28/12/2013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B6E50-AB6A-4972-B1DD-5403EAFE92E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6F5F6-EA3F-4BD0-8DB2-83D32870BD99}" type="datetimeFigureOut">
              <a:rPr lang="es-ES" smtClean="0"/>
              <a:pPr/>
              <a:t>28/12/2013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B6E50-AB6A-4972-B1DD-5403EAFE92E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6F5F6-EA3F-4BD0-8DB2-83D32870BD99}" type="datetimeFigureOut">
              <a:rPr lang="es-ES" smtClean="0"/>
              <a:pPr/>
              <a:t>28/12/2013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B6E50-AB6A-4972-B1DD-5403EAFE92E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6F5F6-EA3F-4BD0-8DB2-83D32870BD99}" type="datetimeFigureOut">
              <a:rPr lang="es-ES" smtClean="0"/>
              <a:pPr/>
              <a:t>28/12/2013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B6E50-AB6A-4972-B1DD-5403EAFE92E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6F5F6-EA3F-4BD0-8DB2-83D32870BD99}" type="datetimeFigureOut">
              <a:rPr lang="es-ES" smtClean="0"/>
              <a:pPr/>
              <a:t>28/12/2013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B6E50-AB6A-4972-B1DD-5403EAFE92E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6F5F6-EA3F-4BD0-8DB2-83D32870BD99}" type="datetimeFigureOut">
              <a:rPr lang="es-ES" smtClean="0"/>
              <a:pPr/>
              <a:t>28/12/2013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B6E50-AB6A-4972-B1DD-5403EAFE92E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6F5F6-EA3F-4BD0-8DB2-83D32870BD99}" type="datetimeFigureOut">
              <a:rPr lang="es-ES" smtClean="0"/>
              <a:pPr/>
              <a:t>28/12/2013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B6E50-AB6A-4972-B1DD-5403EAFE92E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5923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9246" y="0"/>
            <a:ext cx="93032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728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728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728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728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52</Words>
  <Application>Microsoft Office PowerPoint</Application>
  <PresentationFormat>Presentación en pantalla (4:3)</PresentationFormat>
  <Paragraphs>52</Paragraphs>
  <Slides>52</Slides>
  <Notes>52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52</vt:i4>
      </vt:variant>
    </vt:vector>
  </HeadingPairs>
  <TitlesOfParts>
    <vt:vector size="53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victor</dc:creator>
  <cp:lastModifiedBy>victor</cp:lastModifiedBy>
  <cp:revision>52</cp:revision>
  <dcterms:created xsi:type="dcterms:W3CDTF">2013-12-27T15:51:29Z</dcterms:created>
  <dcterms:modified xsi:type="dcterms:W3CDTF">2013-12-28T15:25:34Z</dcterms:modified>
</cp:coreProperties>
</file>