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4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44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689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5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64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49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07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35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54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51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7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34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5497-134A-3947-8457-3F82470EC182}" type="datetimeFigureOut">
              <a:rPr lang="es-ES" smtClean="0"/>
              <a:t>31/12/13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E2E95-908B-D84E-BC61-FA8FE803268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7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Geacron dat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9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9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3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0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691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378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2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692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3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604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4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780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5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664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382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7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982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8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698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1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19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665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0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658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466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2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905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3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18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4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193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5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4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37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7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625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8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0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141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29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093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30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25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31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545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32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914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33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2074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 descr="Lim 34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48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35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420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3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630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 descr="Lim 37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161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3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393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4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877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5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423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6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662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7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714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Lim 8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604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Presentación en pantalla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Museos Científicos Coruñeses (=mc2)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Lamas</dc:creator>
  <cp:lastModifiedBy>Pilar Lamas</cp:lastModifiedBy>
  <cp:revision>2</cp:revision>
  <dcterms:created xsi:type="dcterms:W3CDTF">2013-12-31T18:15:15Z</dcterms:created>
  <dcterms:modified xsi:type="dcterms:W3CDTF">2013-12-31T18:33:07Z</dcterms:modified>
</cp:coreProperties>
</file>