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A3281-B37E-450C-ACC7-8ECE3F10FB72}" type="datetimeFigureOut">
              <a:rPr lang="es-ES" smtClean="0"/>
              <a:t>26/12/2013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4C4F-C158-4D06-9F49-E3B12D0449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91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A3281-B37E-450C-ACC7-8ECE3F10FB72}" type="datetimeFigureOut">
              <a:rPr lang="es-ES" smtClean="0"/>
              <a:t>26/12/2013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4C4F-C158-4D06-9F49-E3B12D0449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023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A3281-B37E-450C-ACC7-8ECE3F10FB72}" type="datetimeFigureOut">
              <a:rPr lang="es-ES" smtClean="0"/>
              <a:t>26/12/2013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4C4F-C158-4D06-9F49-E3B12D0449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1081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A3281-B37E-450C-ACC7-8ECE3F10FB72}" type="datetimeFigureOut">
              <a:rPr lang="es-ES" smtClean="0"/>
              <a:t>26/12/2013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4C4F-C158-4D06-9F49-E3B12D0449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3728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A3281-B37E-450C-ACC7-8ECE3F10FB72}" type="datetimeFigureOut">
              <a:rPr lang="es-ES" smtClean="0"/>
              <a:t>26/12/2013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4C4F-C158-4D06-9F49-E3B12D0449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2874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A3281-B37E-450C-ACC7-8ECE3F10FB72}" type="datetimeFigureOut">
              <a:rPr lang="es-ES" smtClean="0"/>
              <a:t>26/12/2013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4C4F-C158-4D06-9F49-E3B12D0449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9319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A3281-B37E-450C-ACC7-8ECE3F10FB72}" type="datetimeFigureOut">
              <a:rPr lang="es-ES" smtClean="0"/>
              <a:t>26/12/2013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4C4F-C158-4D06-9F49-E3B12D0449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3832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A3281-B37E-450C-ACC7-8ECE3F10FB72}" type="datetimeFigureOut">
              <a:rPr lang="es-ES" smtClean="0"/>
              <a:t>26/12/2013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4C4F-C158-4D06-9F49-E3B12D0449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8223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A3281-B37E-450C-ACC7-8ECE3F10FB72}" type="datetimeFigureOut">
              <a:rPr lang="es-ES" smtClean="0"/>
              <a:t>26/12/2013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4C4F-C158-4D06-9F49-E3B12D0449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8396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A3281-B37E-450C-ACC7-8ECE3F10FB72}" type="datetimeFigureOut">
              <a:rPr lang="es-ES" smtClean="0"/>
              <a:t>26/12/2013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4C4F-C158-4D06-9F49-E3B12D0449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2840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A3281-B37E-450C-ACC7-8ECE3F10FB72}" type="datetimeFigureOut">
              <a:rPr lang="es-ES" smtClean="0"/>
              <a:t>26/12/2013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4C4F-C158-4D06-9F49-E3B12D0449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4906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A3281-B37E-450C-ACC7-8ECE3F10FB72}" type="datetimeFigureOut">
              <a:rPr lang="es-ES" smtClean="0"/>
              <a:t>26/12/2013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94C4F-C158-4D06-9F49-E3B12D0449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77661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14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589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352928" cy="4169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75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439150" cy="474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70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8965371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48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En </a:t>
            </a:r>
            <a:r>
              <a:rPr lang="es-ES_tradnl" dirty="0" err="1" smtClean="0"/>
              <a:t>c’est</a:t>
            </a:r>
            <a:r>
              <a:rPr lang="es-ES_tradnl" dirty="0" smtClean="0"/>
              <a:t> </a:t>
            </a:r>
            <a:r>
              <a:rPr lang="es-ES_tradnl" dirty="0" err="1" smtClean="0"/>
              <a:t>exercice</a:t>
            </a:r>
            <a:r>
              <a:rPr lang="es-ES_tradnl" dirty="0" smtClean="0"/>
              <a:t> je </a:t>
            </a:r>
            <a:r>
              <a:rPr lang="es-ES_tradnl" dirty="0" err="1" smtClean="0"/>
              <a:t>ne</a:t>
            </a:r>
            <a:r>
              <a:rPr lang="es-ES_tradnl" dirty="0" smtClean="0"/>
              <a:t> </a:t>
            </a:r>
            <a:r>
              <a:rPr lang="es-ES_tradnl" dirty="0" err="1" smtClean="0"/>
              <a:t>sais</a:t>
            </a:r>
            <a:r>
              <a:rPr lang="es-ES_tradnl" dirty="0" smtClean="0"/>
              <a:t> </a:t>
            </a:r>
            <a:r>
              <a:rPr lang="es-ES_tradnl" dirty="0" err="1" smtClean="0"/>
              <a:t>pas</a:t>
            </a:r>
            <a:r>
              <a:rPr lang="es-ES_tradnl" dirty="0" smtClean="0"/>
              <a:t> une </a:t>
            </a:r>
            <a:r>
              <a:rPr lang="es-ES_tradnl" dirty="0" err="1" smtClean="0"/>
              <a:t>definition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2" y="1484784"/>
            <a:ext cx="9044741" cy="50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58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786051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547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532435" cy="479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173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52" y="1196752"/>
            <a:ext cx="7763974" cy="436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16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58791"/>
            <a:ext cx="8208912" cy="4615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9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920880" cy="44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12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7992888" cy="449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70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708" y="764704"/>
            <a:ext cx="9473708" cy="532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57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8020128" cy="45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74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229" y="692696"/>
            <a:ext cx="9516757" cy="535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429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3"/>
            <a:ext cx="8748464" cy="491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41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En </a:t>
            </a:r>
            <a:r>
              <a:rPr lang="es-ES_tradnl" dirty="0" err="1" smtClean="0"/>
              <a:t>c’est</a:t>
            </a:r>
            <a:r>
              <a:rPr lang="es-ES_tradnl" dirty="0" smtClean="0"/>
              <a:t> </a:t>
            </a:r>
            <a:r>
              <a:rPr lang="es-ES_tradnl" dirty="0" err="1" smtClean="0"/>
              <a:t>exercice</a:t>
            </a:r>
            <a:r>
              <a:rPr lang="es-ES_tradnl" dirty="0" smtClean="0"/>
              <a:t> je </a:t>
            </a:r>
            <a:r>
              <a:rPr lang="es-ES_tradnl" dirty="0" err="1" smtClean="0"/>
              <a:t>ne</a:t>
            </a:r>
            <a:r>
              <a:rPr lang="es-ES_tradnl" dirty="0" smtClean="0"/>
              <a:t> </a:t>
            </a:r>
            <a:r>
              <a:rPr lang="es-ES_tradnl" dirty="0" err="1" smtClean="0"/>
              <a:t>sais</a:t>
            </a:r>
            <a:r>
              <a:rPr lang="es-ES_tradnl" dirty="0" smtClean="0"/>
              <a:t> </a:t>
            </a:r>
            <a:r>
              <a:rPr lang="es-ES_tradnl" dirty="0" err="1" smtClean="0"/>
              <a:t>pas</a:t>
            </a:r>
            <a:r>
              <a:rPr lang="es-ES_tradnl" dirty="0" smtClean="0"/>
              <a:t> une </a:t>
            </a:r>
            <a:r>
              <a:rPr lang="es-ES_tradnl" dirty="0" err="1" smtClean="0"/>
              <a:t>question</a:t>
            </a:r>
            <a:r>
              <a:rPr lang="es-ES_tradnl" dirty="0" smtClean="0"/>
              <a:t>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8" y="1556792"/>
            <a:ext cx="8916665" cy="501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65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445024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17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836712"/>
            <a:ext cx="9349601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94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404358" cy="472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24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24" y="764704"/>
            <a:ext cx="9044741" cy="50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11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19</Words>
  <Application>Microsoft Office PowerPoint</Application>
  <PresentationFormat>Presentación en pantalla (4:3)</PresentationFormat>
  <Paragraphs>2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En c’est exercice je ne sais pas une question.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En c’est exercice je ne sais pas une definition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lola paredes</dc:creator>
  <cp:lastModifiedBy>lola paredes</cp:lastModifiedBy>
  <cp:revision>6</cp:revision>
  <dcterms:created xsi:type="dcterms:W3CDTF">2013-12-26T19:24:11Z</dcterms:created>
  <dcterms:modified xsi:type="dcterms:W3CDTF">2013-12-26T20:26:01Z</dcterms:modified>
</cp:coreProperties>
</file>