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883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19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43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100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7601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0729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4150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438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3519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700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553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102F5-84BF-4C48-A2E4-F585963D30E1}" type="datetimeFigureOut">
              <a:rPr lang="es-ES" smtClean="0"/>
              <a:t>06/09/2023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D397B-2B4D-4973-93B3-0ED639FFD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1571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B5B5A47-F75B-E2D3-964E-0CE6B5216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7354"/>
            <a:ext cx="9144000" cy="624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014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825CCC7-DEF9-9F43-A843-F9A7DA4901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398"/>
            <a:ext cx="9144000" cy="624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0200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0</Words>
  <Application>Microsoft Office PowerPoint</Application>
  <PresentationFormat>Presentación en pantalla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HUGO DIAZ RODRIGUEZ</dc:creator>
  <cp:lastModifiedBy>HUGO DIAZ RODRIGUEZ</cp:lastModifiedBy>
  <cp:revision>4</cp:revision>
  <dcterms:created xsi:type="dcterms:W3CDTF">2023-09-06T20:56:19Z</dcterms:created>
  <dcterms:modified xsi:type="dcterms:W3CDTF">2023-09-06T21:08:22Z</dcterms:modified>
</cp:coreProperties>
</file>