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5.png" ContentType="image/png"/>
  <Override PartName="/ppt/media/image54.png" ContentType="image/png"/>
  <Override PartName="/ppt/media/image58.jpeg" ContentType="image/jpeg"/>
  <Override PartName="/ppt/media/image53.png" ContentType="image/png"/>
  <Override PartName="/ppt/media/image56.jpeg" ContentType="image/jpeg"/>
  <Override PartName="/ppt/media/image51.png" ContentType="image/png"/>
  <Override PartName="/ppt/media/image48.jpeg" ContentType="image/jpeg"/>
  <Override PartName="/ppt/media/image47.jpeg" ContentType="image/jpeg"/>
  <Override PartName="/ppt/media/image50.png" ContentType="image/png"/>
  <Override PartName="/ppt/media/image5.jpeg" ContentType="image/jpeg"/>
  <Override PartName="/ppt/media/image44.png" ContentType="image/png"/>
  <Override PartName="/ppt/media/image40.jpeg" ContentType="image/jpeg"/>
  <Override PartName="/ppt/media/image13.jpeg" ContentType="image/jpeg"/>
  <Override PartName="/ppt/media/image3.png" ContentType="image/png"/>
  <Override PartName="/ppt/media/image26.png" ContentType="image/png"/>
  <Override PartName="/ppt/media/image66.wmf" ContentType="image/x-wmf"/>
  <Override PartName="/ppt/media/image25.jpeg" ContentType="image/jpeg"/>
  <Override PartName="/ppt/media/image15.jpeg" ContentType="image/jpeg"/>
  <Override PartName="/ppt/media/image32.jpeg" ContentType="image/jpeg"/>
  <Override PartName="/ppt/media/image17.png" ContentType="image/png"/>
  <Override PartName="/ppt/media/image2.png" ContentType="image/png"/>
  <Override PartName="/ppt/media/image14.png" ContentType="image/png"/>
  <Override PartName="/ppt/media/image67.jpeg" ContentType="image/jpeg"/>
  <Override PartName="/ppt/media/image21.png" ContentType="image/png"/>
  <Override PartName="/ppt/media/image49.jpeg" ContentType="image/jpeg"/>
  <Override PartName="/ppt/media/image12.png" ContentType="image/png"/>
  <Override PartName="/ppt/media/image63.jpeg" ContentType="image/jpeg"/>
  <Override PartName="/ppt/media/image6.jpeg" ContentType="image/jpeg"/>
  <Override PartName="/ppt/media/image65.jpeg" ContentType="image/jpeg"/>
  <Override PartName="/ppt/media/image23.jpeg" ContentType="image/jpeg"/>
  <Override PartName="/ppt/media/image8.png" ContentType="image/png"/>
  <Override PartName="/ppt/media/image60.jpeg" ContentType="image/jpeg"/>
  <Override PartName="/ppt/media/image29.jpeg" ContentType="image/jpeg"/>
  <Override PartName="/ppt/media/image24.jpeg" ContentType="image/jpeg"/>
  <Override PartName="/ppt/media/image22.png" ContentType="image/png"/>
  <Override PartName="/ppt/media/image59.png" ContentType="image/png"/>
  <Override PartName="/ppt/media/image1.png" ContentType="image/png"/>
  <Override PartName="/ppt/media/image18.jpeg" ContentType="image/jpeg"/>
  <Override PartName="/ppt/media/image62.jpeg" ContentType="image/jpeg"/>
  <Override PartName="/ppt/media/image19.png" ContentType="image/png"/>
  <Override PartName="/ppt/media/image11.jpeg" ContentType="image/jpeg"/>
  <Override PartName="/ppt/media/image28.jpeg" ContentType="image/jpeg"/>
  <Override PartName="/ppt/media/image20.png" ContentType="image/png"/>
  <Override PartName="/ppt/media/image57.png" ContentType="image/png"/>
  <Override PartName="/ppt/media/image16.png" ContentType="image/png"/>
  <Override PartName="/ppt/media/image4.png" ContentType="image/png"/>
  <Override PartName="/ppt/media/image7.jpeg" ContentType="image/jpeg"/>
  <Override PartName="/ppt/media/image38.jpeg" ContentType="image/jpeg"/>
  <Override PartName="/ppt/media/image9.png" ContentType="image/png"/>
  <Override PartName="/ppt/media/image61.wmf" ContentType="image/x-wmf"/>
  <Override PartName="/ppt/media/image64.jpeg" ContentType="image/jpeg"/>
  <Override PartName="/ppt/media/image39.png" ContentType="image/png"/>
  <Override PartName="/ppt/media/image27.jpeg" ContentType="image/jpeg"/>
  <Override PartName="/ppt/media/image52.png" ContentType="image/png"/>
  <Override PartName="/ppt/media/image36.jpeg" ContentType="image/jpeg"/>
  <Override PartName="/ppt/media/image10.png" ContentType="image/png"/>
  <Override PartName="/ppt/media/image30.jpeg" ContentType="image/jpeg"/>
  <Override PartName="/ppt/media/image31.jpeg" ContentType="image/jpeg"/>
  <Override PartName="/ppt/media/image33.jpeg" ContentType="image/jpeg"/>
  <Override PartName="/ppt/media/image34.jpeg" ContentType="image/jpeg"/>
  <Override PartName="/ppt/media/image37.png" ContentType="image/png"/>
  <Override PartName="/ppt/media/image35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46.jpeg" ContentType="image/jpe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A8362-8F3D-45CC-8EC4-1958F44F9013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3FC1DAE-6622-4EB8-9D17-BE7D9DE83F13}">
      <dgm:prSet phldrT="[Tex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 smtClean="0">
            <a:solidFill>
              <a:schemeClr val="tx1"/>
            </a:solidFill>
          </a:endParaRPr>
        </a:p>
        <a:p>
          <a:endParaRPr lang="es-ES">
            <a:solidFill>
              <a:schemeClr val="tx1"/>
            </a:solidFill>
          </a:endParaRPr>
        </a:p>
      </dgm:t>
    </dgm:pt>
    <dgm:pt modelId="{71637E7F-BE3A-4129-84C4-2FFC3EDEB5D8}" type="parTrans" cxnId="{3D85897F-4BBC-4C2C-B8AF-275D51B3E929}">
      <dgm:prSet/>
      <dgm:spPr/>
      <dgm:t>
        <a:bodyPr/>
        <a:lstStyle/>
        <a:p>
          <a:endParaRPr lang="es-ES"/>
        </a:p>
      </dgm:t>
    </dgm:pt>
    <dgm:pt modelId="{91B2B648-4061-41BF-B165-5B875C2FDCFC}" type="sibTrans" cxnId="{3D85897F-4BBC-4C2C-B8AF-275D51B3E929}">
      <dgm:prSet/>
      <dgm:spPr/>
      <dgm:t>
        <a:bodyPr/>
        <a:lstStyle/>
        <a:p>
          <a:endParaRPr lang="es-ES"/>
        </a:p>
      </dgm:t>
    </dgm:pt>
    <dgm:pt modelId="{D95B97BF-56D5-4A61-AC2B-FB3E765E949A}">
      <dgm:prSet phldrT="[Texto]" custT="1"/>
      <dgm:spPr/>
      <dgm:t>
        <a:bodyPr/>
        <a:lstStyle/>
        <a:p>
          <a:pPr algn="l"/>
          <a:endParaRPr lang="es-ES" sz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s-ES" sz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BLOQUE 2</a:t>
          </a:r>
        </a:p>
        <a:p>
          <a:pPr algn="l"/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3666B3-1AA5-4033-82EF-54F28E25E44B}" type="parTrans" cxnId="{5601A9F9-8C7D-4C21-A7DD-037603EEE1B6}">
      <dgm:prSet/>
      <dgm:spPr/>
      <dgm:t>
        <a:bodyPr/>
        <a:lstStyle/>
        <a:p>
          <a:endParaRPr lang="es-ES"/>
        </a:p>
      </dgm:t>
    </dgm:pt>
    <dgm:pt modelId="{8042DBBC-49A8-435B-8C68-ACC023DF17E0}" type="sibTrans" cxnId="{5601A9F9-8C7D-4C21-A7DD-037603EEE1B6}">
      <dgm:prSet/>
      <dgm:spPr/>
      <dgm:t>
        <a:bodyPr/>
        <a:lstStyle/>
        <a:p>
          <a:endParaRPr lang="es-ES"/>
        </a:p>
      </dgm:t>
    </dgm:pt>
    <dgm:pt modelId="{120EB19A-F031-45CD-97EE-F353A69C0CB5}">
      <dgm:prSet phldrT="[Texto]" phldr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s-ES"/>
        </a:p>
      </dgm:t>
    </dgm:pt>
    <dgm:pt modelId="{6E4DD6EA-525F-4CC9-806C-E7B5318D7C4E}" type="parTrans" cxnId="{1F93E8E8-A936-4926-B786-BF508969BF16}">
      <dgm:prSet/>
      <dgm:spPr/>
      <dgm:t>
        <a:bodyPr/>
        <a:lstStyle/>
        <a:p>
          <a:endParaRPr lang="es-ES"/>
        </a:p>
      </dgm:t>
    </dgm:pt>
    <dgm:pt modelId="{22C7B65B-CF72-4A3E-B60B-9BC400C0DBCC}" type="sibTrans" cxnId="{1F93E8E8-A936-4926-B786-BF508969BF16}">
      <dgm:prSet/>
      <dgm:spPr/>
      <dgm:t>
        <a:bodyPr/>
        <a:lstStyle/>
        <a:p>
          <a:endParaRPr lang="es-ES"/>
        </a:p>
      </dgm:t>
    </dgm:pt>
    <dgm:pt modelId="{0B9DB05E-2CA8-492F-8411-C16635DC063B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ctr"/>
          <a:endParaRPr lang="es-ES" sz="1200" b="1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s-ES" sz="1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PRÁCTICOS</a:t>
          </a:r>
        </a:p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Formación e evolución xeomorfolóxica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84E6E3-D56A-4BF4-8370-FC5341A86487}" type="parTrans" cxnId="{695E7CFE-84DD-4553-89FE-F20D9D112D9F}">
      <dgm:prSet/>
      <dgm:spPr/>
      <dgm:t>
        <a:bodyPr/>
        <a:lstStyle/>
        <a:p>
          <a:endParaRPr lang="es-ES"/>
        </a:p>
      </dgm:t>
    </dgm:pt>
    <dgm:pt modelId="{E71ACA80-F4D0-4368-A36F-124107E31F5E}" type="sibTrans" cxnId="{695E7CFE-84DD-4553-89FE-F20D9D112D9F}">
      <dgm:prSet/>
      <dgm:spPr/>
      <dgm:t>
        <a:bodyPr/>
        <a:lstStyle/>
        <a:p>
          <a:endParaRPr lang="es-ES"/>
        </a:p>
      </dgm:t>
    </dgm:pt>
    <dgm:pt modelId="{93D34AA9-1FB4-4945-B3D6-E3787D37EF93}">
      <dgm:prSet phldrT="[Texto]" phldr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51DAB3-2A23-429D-9EE0-BE9962C5E5FC}" type="parTrans" cxnId="{A02322A3-7E67-4261-88E2-ECEC6D01A4B5}">
      <dgm:prSet/>
      <dgm:spPr/>
      <dgm:t>
        <a:bodyPr/>
        <a:lstStyle/>
        <a:p>
          <a:endParaRPr lang="es-ES"/>
        </a:p>
      </dgm:t>
    </dgm:pt>
    <dgm:pt modelId="{A7199E51-E12D-4F05-8FDE-14F15EAB0393}" type="sibTrans" cxnId="{A02322A3-7E67-4261-88E2-ECEC6D01A4B5}">
      <dgm:prSet/>
      <dgm:spPr/>
      <dgm:t>
        <a:bodyPr/>
        <a:lstStyle/>
        <a:p>
          <a:endParaRPr lang="es-ES"/>
        </a:p>
      </dgm:t>
    </dgm:pt>
    <dgm:pt modelId="{91AFCD87-8E58-4516-B7F4-1608107BEF75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VOCABULARIO</a:t>
          </a:r>
        </a:p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Aluvión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CF5ABF-66A7-4A26-8F70-F85C7A2E0FAC}" type="parTrans" cxnId="{53B0ABC9-092D-41EC-A07B-458CD67C95C0}">
      <dgm:prSet/>
      <dgm:spPr/>
      <dgm:t>
        <a:bodyPr/>
        <a:lstStyle/>
        <a:p>
          <a:endParaRPr lang="es-ES"/>
        </a:p>
      </dgm:t>
    </dgm:pt>
    <dgm:pt modelId="{FBF03BBD-6CEF-407E-86BC-B6C3F7D2C5F7}" type="sibTrans" cxnId="{53B0ABC9-092D-41EC-A07B-458CD67C95C0}">
      <dgm:prSet/>
      <dgm:spPr/>
      <dgm:t>
        <a:bodyPr/>
        <a:lstStyle/>
        <a:p>
          <a:endParaRPr lang="es-ES"/>
        </a:p>
      </dgm:t>
    </dgm:pt>
    <dgm:pt modelId="{6890ADD4-BB88-4697-8F77-06616E3F302D}">
      <dgm:prSet custT="1"/>
      <dgm:spPr/>
      <dgm:t>
        <a:bodyPr/>
        <a:lstStyle/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relevo español:</a:t>
          </a:r>
        </a:p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súa</a:t>
          </a:r>
        </a:p>
      </dgm:t>
    </dgm:pt>
    <dgm:pt modelId="{77E5BAE9-3E7B-46F9-99E3-281C7C62601B}" type="parTrans" cxnId="{6768B0DD-F397-4DD6-82B6-D203542B54A0}">
      <dgm:prSet/>
      <dgm:spPr/>
      <dgm:t>
        <a:bodyPr/>
        <a:lstStyle/>
        <a:p>
          <a:endParaRPr lang="es-ES"/>
        </a:p>
      </dgm:t>
    </dgm:pt>
    <dgm:pt modelId="{F3E0CA7E-940B-448A-A26F-70CB7DE4B755}" type="sibTrans" cxnId="{6768B0DD-F397-4DD6-82B6-D203542B54A0}">
      <dgm:prSet/>
      <dgm:spPr/>
      <dgm:t>
        <a:bodyPr/>
        <a:lstStyle/>
        <a:p>
          <a:endParaRPr lang="es-ES"/>
        </a:p>
      </dgm:t>
    </dgm:pt>
    <dgm:pt modelId="{44DA68DC-F09A-4D4B-8D64-37A5C0713FED}">
      <dgm:prSet custT="1"/>
      <dgm:spPr/>
      <dgm:t>
        <a:bodyPr/>
        <a:lstStyle/>
        <a:p>
          <a:pPr algn="ctr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diversidade xeomorfolóxica</a:t>
          </a:r>
        </a:p>
      </dgm:t>
    </dgm:pt>
    <dgm:pt modelId="{FCAF6A61-785D-400D-B3F7-0F01A1B9EE30}" type="parTrans" cxnId="{CCB75F13-C017-4D53-B910-4D92988FC5C7}">
      <dgm:prSet/>
      <dgm:spPr/>
      <dgm:t>
        <a:bodyPr/>
        <a:lstStyle/>
        <a:p>
          <a:endParaRPr lang="es-ES"/>
        </a:p>
      </dgm:t>
    </dgm:pt>
    <dgm:pt modelId="{0475F4D3-9159-4D92-AE16-76932B9DC284}" type="sibTrans" cxnId="{CCB75F13-C017-4D53-B910-4D92988FC5C7}">
      <dgm:prSet/>
      <dgm:spPr/>
      <dgm:t>
        <a:bodyPr/>
        <a:lstStyle/>
        <a:p>
          <a:endParaRPr lang="es-ES"/>
        </a:p>
      </dgm:t>
    </dgm:pt>
    <dgm:pt modelId="{66C2DF35-5E60-4D5B-A942-05EAE71CD0A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pt-BR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Península Ibérica e das Illas Canarias</a:t>
          </a:r>
          <a:endParaRPr lang="pt-BR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3A46F7-34A7-4293-AAC6-47E1311F9037}" type="parTrans" cxnId="{639117AF-FB15-4C07-AA97-2F9FF275802B}">
      <dgm:prSet/>
      <dgm:spPr/>
      <dgm:t>
        <a:bodyPr/>
        <a:lstStyle/>
        <a:p>
          <a:endParaRPr lang="es-ES"/>
        </a:p>
      </dgm:t>
    </dgm:pt>
    <dgm:pt modelId="{0152E78C-4531-4A43-B55F-49DFCDFE0A01}" type="sibTrans" cxnId="{639117AF-FB15-4C07-AA97-2F9FF275802B}">
      <dgm:prSet/>
      <dgm:spPr/>
      <dgm:t>
        <a:bodyPr/>
        <a:lstStyle/>
        <a:p>
          <a:endParaRPr lang="es-ES"/>
        </a:p>
      </dgm:t>
    </dgm:pt>
    <dgm:pt modelId="{5E22A112-1280-4A90-9BA2-7B4E9F7501DC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Baleares.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D4B925-0DA4-474F-BE8C-8A0353ADE4AE}" type="parTrans" cxnId="{E742D71D-36F0-4660-B16A-62708514237D}">
      <dgm:prSet/>
      <dgm:spPr/>
      <dgm:t>
        <a:bodyPr/>
        <a:lstStyle/>
        <a:p>
          <a:endParaRPr lang="es-ES"/>
        </a:p>
      </dgm:t>
    </dgm:pt>
    <dgm:pt modelId="{75AE6F54-6CA1-4A3B-9F36-0EFDDA22C5E1}" type="sibTrans" cxnId="{E742D71D-36F0-4660-B16A-62708514237D}">
      <dgm:prSet/>
      <dgm:spPr/>
      <dgm:t>
        <a:bodyPr/>
        <a:lstStyle/>
        <a:p>
          <a:endParaRPr lang="es-ES"/>
        </a:p>
      </dgm:t>
    </dgm:pt>
    <dgm:pt modelId="{E3B70A3E-9656-4DF7-A617-164C7348BBC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Comentario guiado dun fragmento de mapa topográfico.</a:t>
          </a:r>
        </a:p>
        <a:p>
          <a:pPr algn="just"/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A271AC-7FFD-4C39-A55B-ACD8CACBF635}" type="parTrans" cxnId="{9AB5F5CA-D2DA-493B-856C-403A9B012B81}">
      <dgm:prSet/>
      <dgm:spPr/>
      <dgm:t>
        <a:bodyPr/>
        <a:lstStyle/>
        <a:p>
          <a:endParaRPr lang="es-ES"/>
        </a:p>
      </dgm:t>
    </dgm:pt>
    <dgm:pt modelId="{0E7FA5E7-26D9-4A38-9B1B-CFD4D705C406}" type="sibTrans" cxnId="{9AB5F5CA-D2DA-493B-856C-403A9B012B81}">
      <dgm:prSet/>
      <dgm:spPr/>
      <dgm:t>
        <a:bodyPr/>
        <a:lstStyle/>
        <a:p>
          <a:endParaRPr lang="es-ES"/>
        </a:p>
      </dgm:t>
    </dgm:pt>
    <dgm:pt modelId="{B8319436-1F3C-465A-809B-490C68069684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pt-BR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</a:t>
          </a:r>
          <a:r>
            <a:rPr lang="pt-BR" sz="1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Comentario de perfís topográficos: N-S</a:t>
          </a:r>
          <a:endParaRPr lang="pt-BR" sz="12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AA885-592A-44C3-8823-3D1B9267B4D3}" type="parTrans" cxnId="{B65054E1-6D28-4F6E-B45B-EFCEF3967E9C}">
      <dgm:prSet/>
      <dgm:spPr/>
      <dgm:t>
        <a:bodyPr/>
        <a:lstStyle/>
        <a:p>
          <a:endParaRPr lang="es-ES"/>
        </a:p>
      </dgm:t>
    </dgm:pt>
    <dgm:pt modelId="{ED227A81-890A-49F4-AC97-03CD088E5CB7}" type="sibTrans" cxnId="{B65054E1-6D28-4F6E-B45B-EFCEF3967E9C}">
      <dgm:prSet/>
      <dgm:spPr/>
      <dgm:t>
        <a:bodyPr/>
        <a:lstStyle/>
        <a:p>
          <a:endParaRPr lang="es-ES"/>
        </a:p>
      </dgm:t>
    </dgm:pt>
    <dgm:pt modelId="{62474AAE-27E3-49D1-AF80-146F21FAEE3C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Mapa litolóxico de España.</a:t>
          </a:r>
        </a:p>
        <a:p>
          <a:pPr algn="just"/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6A5416-B803-4EE6-A1DA-C870B1A351E7}" type="parTrans" cxnId="{B3E8465F-F221-4A05-8815-96C2DF5BA73C}">
      <dgm:prSet/>
      <dgm:spPr/>
      <dgm:t>
        <a:bodyPr/>
        <a:lstStyle/>
        <a:p>
          <a:endParaRPr lang="es-ES"/>
        </a:p>
      </dgm:t>
    </dgm:pt>
    <dgm:pt modelId="{3C5F2B46-6DCB-4F3C-A291-AD237EC9FAAE}" type="sibTrans" cxnId="{B3E8465F-F221-4A05-8815-96C2DF5BA73C}">
      <dgm:prSet/>
      <dgm:spPr/>
      <dgm:t>
        <a:bodyPr/>
        <a:lstStyle/>
        <a:p>
          <a:endParaRPr lang="es-ES"/>
        </a:p>
      </dgm:t>
    </dgm:pt>
    <dgm:pt modelId="{8C5C0D70-EB15-4B49-8DFB-DEA45FE6FF63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</a:t>
          </a:r>
          <a:r>
            <a:rPr lang="es-ES" sz="14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Debuxos e gráficos con tipos de</a:t>
          </a:r>
          <a:endParaRPr lang="es-ES" sz="1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AD62CA-6F95-427E-93F7-308B11513997}" type="parTrans" cxnId="{F08862BD-596E-4EDD-AF8E-7FCA07BA625F}">
      <dgm:prSet/>
      <dgm:spPr/>
      <dgm:t>
        <a:bodyPr/>
        <a:lstStyle/>
        <a:p>
          <a:endParaRPr lang="es-ES"/>
        </a:p>
      </dgm:t>
    </dgm:pt>
    <dgm:pt modelId="{4E8DD57E-D2A6-47C2-8B3B-55E61E976DC1}" type="sibTrans" cxnId="{F08862BD-596E-4EDD-AF8E-7FCA07BA625F}">
      <dgm:prSet/>
      <dgm:spPr/>
      <dgm:t>
        <a:bodyPr/>
        <a:lstStyle/>
        <a:p>
          <a:endParaRPr lang="es-ES"/>
        </a:p>
      </dgm:t>
    </dgm:pt>
    <dgm:pt modelId="{52DDA056-6A51-4157-BBAE-C84DB5856003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4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modelado: granítico, cárstico ou</a:t>
          </a:r>
          <a:endParaRPr lang="es-ES" sz="1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12E71-2DE0-4DDB-A2A0-CD621084AD90}" type="parTrans" cxnId="{DCBD18D0-7E24-40D5-BCE3-03AE7A0D5D81}">
      <dgm:prSet/>
      <dgm:spPr/>
      <dgm:t>
        <a:bodyPr/>
        <a:lstStyle/>
        <a:p>
          <a:endParaRPr lang="es-ES"/>
        </a:p>
      </dgm:t>
    </dgm:pt>
    <dgm:pt modelId="{CD7CB652-1212-495D-975D-2861108A90A1}" type="sibTrans" cxnId="{DCBD18D0-7E24-40D5-BCE3-03AE7A0D5D81}">
      <dgm:prSet/>
      <dgm:spPr/>
      <dgm:t>
        <a:bodyPr/>
        <a:lstStyle/>
        <a:p>
          <a:endParaRPr lang="es-ES"/>
        </a:p>
      </dgm:t>
    </dgm:pt>
    <dgm:pt modelId="{AF8C8C52-4485-4879-94ED-43AA52DB6DF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4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volcánico.</a:t>
          </a:r>
        </a:p>
      </dgm:t>
    </dgm:pt>
    <dgm:pt modelId="{C8A59DF8-1A03-4297-8627-BAEB39072520}" type="parTrans" cxnId="{3A55DB7C-C4B5-4346-81C8-48BEF933CE11}">
      <dgm:prSet/>
      <dgm:spPr/>
      <dgm:t>
        <a:bodyPr/>
        <a:lstStyle/>
        <a:p>
          <a:endParaRPr lang="es-ES"/>
        </a:p>
      </dgm:t>
    </dgm:pt>
    <dgm:pt modelId="{110751E6-CD84-4D2A-9FED-EFB79B40E31C}" type="sibTrans" cxnId="{3A55DB7C-C4B5-4346-81C8-48BEF933CE11}">
      <dgm:prSet/>
      <dgm:spPr/>
      <dgm:t>
        <a:bodyPr/>
        <a:lstStyle/>
        <a:p>
          <a:endParaRPr lang="es-ES"/>
        </a:p>
      </dgm:t>
    </dgm:pt>
    <dgm:pt modelId="{B05BACE6-E3BB-4807-9C75-A37557388325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02. Foz</a:t>
          </a:r>
        </a:p>
      </dgm:t>
    </dgm:pt>
    <dgm:pt modelId="{073045DA-6B55-4FCF-9BFC-722473C2BF8A}" type="parTrans" cxnId="{36828145-08BE-4AB0-BF71-AC7347792470}">
      <dgm:prSet/>
      <dgm:spPr/>
      <dgm:t>
        <a:bodyPr/>
        <a:lstStyle/>
        <a:p>
          <a:endParaRPr lang="es-ES"/>
        </a:p>
      </dgm:t>
    </dgm:pt>
    <dgm:pt modelId="{7E11B277-EE4A-47FF-8A49-D1C83C44211E}" type="sibTrans" cxnId="{36828145-08BE-4AB0-BF71-AC7347792470}">
      <dgm:prSet/>
      <dgm:spPr/>
      <dgm:t>
        <a:bodyPr/>
        <a:lstStyle/>
        <a:p>
          <a:endParaRPr lang="es-ES"/>
        </a:p>
      </dgm:t>
    </dgm:pt>
    <dgm:pt modelId="{C541D037-4C81-4E83-8EB0-80202B33CB66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Litosfera</a:t>
          </a:r>
        </a:p>
      </dgm:t>
    </dgm:pt>
    <dgm:pt modelId="{B3AC491D-1811-4E17-92FB-32E8216454D2}" type="parTrans" cxnId="{6D02F6F8-95E1-4A4B-A8B3-8FD80ADE371D}">
      <dgm:prSet/>
      <dgm:spPr/>
      <dgm:t>
        <a:bodyPr/>
        <a:lstStyle/>
        <a:p>
          <a:endParaRPr lang="es-ES"/>
        </a:p>
      </dgm:t>
    </dgm:pt>
    <dgm:pt modelId="{412BF8E0-4E42-4597-A348-C847F2678C66}" type="sibTrans" cxnId="{6D02F6F8-95E1-4A4B-A8B3-8FD80ADE371D}">
      <dgm:prSet/>
      <dgm:spPr/>
      <dgm:t>
        <a:bodyPr/>
        <a:lstStyle/>
        <a:p>
          <a:endParaRPr lang="es-ES"/>
        </a:p>
      </dgm:t>
    </dgm:pt>
    <dgm:pt modelId="{9B5BA11B-47EC-44C6-B932-9EB6382EC977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Meseta</a:t>
          </a:r>
        </a:p>
      </dgm:t>
    </dgm:pt>
    <dgm:pt modelId="{7872D522-2224-44D2-9DC8-A87BA29C01FF}" type="parTrans" cxnId="{90BB6137-8AD7-4454-BFFB-A6ABE8B62FF8}">
      <dgm:prSet/>
      <dgm:spPr/>
      <dgm:t>
        <a:bodyPr/>
        <a:lstStyle/>
        <a:p>
          <a:endParaRPr lang="es-ES"/>
        </a:p>
      </dgm:t>
    </dgm:pt>
    <dgm:pt modelId="{E9D420BB-EF77-49D8-AE68-0C39C2D67892}" type="sibTrans" cxnId="{90BB6137-8AD7-4454-BFFB-A6ABE8B62FF8}">
      <dgm:prSet/>
      <dgm:spPr/>
      <dgm:t>
        <a:bodyPr/>
        <a:lstStyle/>
        <a:p>
          <a:endParaRPr lang="es-ES"/>
        </a:p>
      </dgm:t>
    </dgm:pt>
    <dgm:pt modelId="{44226A52-B60A-4173-902D-730149CF02DF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05. Penechaira</a:t>
          </a:r>
        </a:p>
      </dgm:t>
    </dgm:pt>
    <dgm:pt modelId="{48EA0047-5384-4513-A187-6E620E08B609}" type="parTrans" cxnId="{E9F8DCE0-4373-4C3C-B78C-36C018C08659}">
      <dgm:prSet/>
      <dgm:spPr/>
      <dgm:t>
        <a:bodyPr/>
        <a:lstStyle/>
        <a:p>
          <a:endParaRPr lang="es-ES"/>
        </a:p>
      </dgm:t>
    </dgm:pt>
    <dgm:pt modelId="{0C7047CB-2419-4278-94AF-328799418D7F}" type="sibTrans" cxnId="{E9F8DCE0-4373-4C3C-B78C-36C018C08659}">
      <dgm:prSet/>
      <dgm:spPr/>
      <dgm:t>
        <a:bodyPr/>
        <a:lstStyle/>
        <a:p>
          <a:endParaRPr lang="es-ES"/>
        </a:p>
      </dgm:t>
    </dgm:pt>
    <dgm:pt modelId="{6EF65EA5-532B-44F1-A5F5-F91AFBCCCB23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06. Somonte</a:t>
          </a:r>
        </a:p>
      </dgm:t>
    </dgm:pt>
    <dgm:pt modelId="{F2549D81-3749-413D-B07F-34E8EBAD7FAF}" type="parTrans" cxnId="{7000BBB3-AA4F-44FD-AD66-4B4DC73773CC}">
      <dgm:prSet/>
      <dgm:spPr/>
      <dgm:t>
        <a:bodyPr/>
        <a:lstStyle/>
        <a:p>
          <a:endParaRPr lang="es-ES"/>
        </a:p>
      </dgm:t>
    </dgm:pt>
    <dgm:pt modelId="{D45A6FD3-FE0A-4EB4-8CA7-C7FECE759131}" type="sibTrans" cxnId="{7000BBB3-AA4F-44FD-AD66-4B4DC73773CC}">
      <dgm:prSet/>
      <dgm:spPr/>
      <dgm:t>
        <a:bodyPr/>
        <a:lstStyle/>
        <a:p>
          <a:endParaRPr lang="es-ES"/>
        </a:p>
      </dgm:t>
    </dgm:pt>
    <dgm:pt modelId="{444F88C7-3B6B-418A-BC46-98F7181CB469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07. Tectónica de placas</a:t>
          </a:r>
        </a:p>
      </dgm:t>
    </dgm:pt>
    <dgm:pt modelId="{E5BBEE3B-09AC-442D-9C6C-787E867DB3C3}" type="parTrans" cxnId="{E1217431-5D19-48C9-81D8-FC80C9DE87A7}">
      <dgm:prSet/>
      <dgm:spPr/>
      <dgm:t>
        <a:bodyPr/>
        <a:lstStyle/>
        <a:p>
          <a:endParaRPr lang="es-ES"/>
        </a:p>
      </dgm:t>
    </dgm:pt>
    <dgm:pt modelId="{0B58BB5E-E10B-4D97-A1D0-810900B65BDE}" type="sibTrans" cxnId="{E1217431-5D19-48C9-81D8-FC80C9DE87A7}">
      <dgm:prSet/>
      <dgm:spPr/>
      <dgm:t>
        <a:bodyPr/>
        <a:lstStyle/>
        <a:p>
          <a:endParaRPr lang="es-ES"/>
        </a:p>
      </dgm:t>
    </dgm:pt>
    <dgm:pt modelId="{125A3DF0-32BA-4C8A-84D3-E577D7C84DA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08. Esteiro</a:t>
          </a:r>
        </a:p>
      </dgm:t>
    </dgm:pt>
    <dgm:pt modelId="{F2F2A5BA-9B8A-4288-8038-7C5266E6FD6C}" type="parTrans" cxnId="{A45AD6DF-138D-475D-BC12-D655F97C003E}">
      <dgm:prSet/>
      <dgm:spPr/>
      <dgm:t>
        <a:bodyPr/>
        <a:lstStyle/>
        <a:p>
          <a:endParaRPr lang="es-ES"/>
        </a:p>
      </dgm:t>
    </dgm:pt>
    <dgm:pt modelId="{B69BDF5D-A047-4C82-B2FC-CEE475DE2B98}" type="sibTrans" cxnId="{A45AD6DF-138D-475D-BC12-D655F97C003E}">
      <dgm:prSet/>
      <dgm:spPr/>
      <dgm:t>
        <a:bodyPr/>
        <a:lstStyle/>
        <a:p>
          <a:endParaRPr lang="es-ES"/>
        </a:p>
      </dgm:t>
    </dgm:pt>
    <dgm:pt modelId="{24DFBFDF-1E00-44F9-86C0-65B97D28ADDD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09. Ría</a:t>
          </a:r>
        </a:p>
      </dgm:t>
    </dgm:pt>
    <dgm:pt modelId="{1BD3C401-7A81-4D3E-BE3D-191405FEBC3A}" type="parTrans" cxnId="{5A8898FF-5D53-41D3-93ED-565F8B91C8A6}">
      <dgm:prSet/>
      <dgm:spPr/>
      <dgm:t>
        <a:bodyPr/>
        <a:lstStyle/>
        <a:p>
          <a:endParaRPr lang="es-ES"/>
        </a:p>
      </dgm:t>
    </dgm:pt>
    <dgm:pt modelId="{9757C35E-C126-4256-A187-9B831ED7300C}" type="sibTrans" cxnId="{5A8898FF-5D53-41D3-93ED-565F8B91C8A6}">
      <dgm:prSet/>
      <dgm:spPr/>
      <dgm:t>
        <a:bodyPr/>
        <a:lstStyle/>
        <a:p>
          <a:endParaRPr lang="es-ES"/>
        </a:p>
      </dgm:t>
    </dgm:pt>
    <dgm:pt modelId="{F81DFD20-A844-481B-B057-47F1686E75BD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10. Tómbolo</a:t>
          </a:r>
        </a:p>
      </dgm:t>
    </dgm:pt>
    <dgm:pt modelId="{2D4C82CA-CCD5-450A-9E79-888E7872A45A}" type="parTrans" cxnId="{BB7D0D43-78F7-4FED-B298-BE8987B3F05E}">
      <dgm:prSet/>
      <dgm:spPr/>
      <dgm:t>
        <a:bodyPr/>
        <a:lstStyle/>
        <a:p>
          <a:endParaRPr lang="es-ES"/>
        </a:p>
      </dgm:t>
    </dgm:pt>
    <dgm:pt modelId="{A5B90D58-7081-4A1A-8096-F7D831A357A3}" type="sibTrans" cxnId="{BB7D0D43-78F7-4FED-B298-BE8987B3F05E}">
      <dgm:prSet/>
      <dgm:spPr/>
      <dgm:t>
        <a:bodyPr/>
        <a:lstStyle/>
        <a:p>
          <a:endParaRPr lang="es-ES"/>
        </a:p>
      </dgm:t>
    </dgm:pt>
    <dgm:pt modelId="{BB319BE4-C7EC-4159-A5BC-552D01E2B61A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11. Zócolo</a:t>
          </a:r>
        </a:p>
      </dgm:t>
    </dgm:pt>
    <dgm:pt modelId="{8DF384B0-308F-4BAA-9E96-41912FC0B417}" type="parTrans" cxnId="{D2E8ADDE-6359-4B8E-8538-CE613D3017EC}">
      <dgm:prSet/>
      <dgm:spPr/>
      <dgm:t>
        <a:bodyPr/>
        <a:lstStyle/>
        <a:p>
          <a:endParaRPr lang="es-ES"/>
        </a:p>
      </dgm:t>
    </dgm:pt>
    <dgm:pt modelId="{7F509743-5EAF-499E-9D37-FF8FCC852824}" type="sibTrans" cxnId="{D2E8ADDE-6359-4B8E-8538-CE613D3017EC}">
      <dgm:prSet/>
      <dgm:spPr/>
      <dgm:t>
        <a:bodyPr/>
        <a:lstStyle/>
        <a:p>
          <a:endParaRPr lang="es-ES"/>
        </a:p>
      </dgm:t>
    </dgm:pt>
    <dgm:pt modelId="{D436F46B-9C53-490F-B15E-693BB8A4540F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12. Macizos antigos</a:t>
          </a:r>
        </a:p>
      </dgm:t>
    </dgm:pt>
    <dgm:pt modelId="{C7943056-4D0A-47DF-82DB-060BEEABD944}" type="parTrans" cxnId="{FCC4F22A-93C3-454C-8347-8E3CE17AD9BF}">
      <dgm:prSet/>
      <dgm:spPr/>
      <dgm:t>
        <a:bodyPr/>
        <a:lstStyle/>
        <a:p>
          <a:endParaRPr lang="es-ES"/>
        </a:p>
      </dgm:t>
    </dgm:pt>
    <dgm:pt modelId="{DA877B19-180B-4A75-B5AF-5E3E43E91BD3}" type="sibTrans" cxnId="{FCC4F22A-93C3-454C-8347-8E3CE17AD9BF}">
      <dgm:prSet/>
      <dgm:spPr/>
      <dgm:t>
        <a:bodyPr/>
        <a:lstStyle/>
        <a:p>
          <a:endParaRPr lang="es-ES"/>
        </a:p>
      </dgm:t>
    </dgm:pt>
    <dgm:pt modelId="{1BC6DA77-633B-4BEA-8411-6416B705A10E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13. Cordilleiras de</a:t>
          </a:r>
        </a:p>
      </dgm:t>
    </dgm:pt>
    <dgm:pt modelId="{2EC01381-8AA1-4AE5-82B3-D70B7C09B2A7}" type="parTrans" cxnId="{C48AE789-CBE6-4A0A-BE1C-A8BA6A03CD74}">
      <dgm:prSet/>
      <dgm:spPr/>
      <dgm:t>
        <a:bodyPr/>
        <a:lstStyle/>
        <a:p>
          <a:endParaRPr lang="es-ES"/>
        </a:p>
      </dgm:t>
    </dgm:pt>
    <dgm:pt modelId="{CC730182-CFFB-4377-BDA7-EE430E6EA3A2}" type="sibTrans" cxnId="{C48AE789-CBE6-4A0A-BE1C-A8BA6A03CD74}">
      <dgm:prSet/>
      <dgm:spPr/>
      <dgm:t>
        <a:bodyPr/>
        <a:lstStyle/>
        <a:p>
          <a:endParaRPr lang="es-ES"/>
        </a:p>
      </dgm:t>
    </dgm:pt>
    <dgm:pt modelId="{07E00895-BE4A-4509-842F-3C286AD6C5A7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pregamento</a:t>
          </a:r>
        </a:p>
      </dgm:t>
    </dgm:pt>
    <dgm:pt modelId="{7B9B12EE-2EDB-4B4F-BA1F-7DC545BEF8B8}" type="parTrans" cxnId="{920DB18A-239E-4E1B-99B1-50C43ECC1533}">
      <dgm:prSet/>
      <dgm:spPr/>
      <dgm:t>
        <a:bodyPr/>
        <a:lstStyle/>
        <a:p>
          <a:endParaRPr lang="es-ES"/>
        </a:p>
      </dgm:t>
    </dgm:pt>
    <dgm:pt modelId="{18123D58-7151-446A-AC1E-9A13C99772FC}" type="sibTrans" cxnId="{920DB18A-239E-4E1B-99B1-50C43ECC1533}">
      <dgm:prSet/>
      <dgm:spPr/>
      <dgm:t>
        <a:bodyPr/>
        <a:lstStyle/>
        <a:p>
          <a:endParaRPr lang="es-ES"/>
        </a:p>
      </dgm:t>
    </dgm:pt>
    <dgm:pt modelId="{552200B0-A749-4049-B8D0-F06FBF218CFB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s-ES" sz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14. Cuncas sedimentarias</a:t>
          </a:r>
          <a:endParaRPr lang="es-ES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DBB099-527C-4BD7-9B72-158445E61CB4}" type="parTrans" cxnId="{85E08C04-F1F6-495B-852D-906ED9CE7F06}">
      <dgm:prSet/>
      <dgm:spPr/>
      <dgm:t>
        <a:bodyPr/>
        <a:lstStyle/>
        <a:p>
          <a:endParaRPr lang="es-ES"/>
        </a:p>
      </dgm:t>
    </dgm:pt>
    <dgm:pt modelId="{9FF59B65-4F49-48B3-9D3E-2CF48186DA11}" type="sibTrans" cxnId="{85E08C04-F1F6-495B-852D-906ED9CE7F06}">
      <dgm:prSet/>
      <dgm:spPr/>
      <dgm:t>
        <a:bodyPr/>
        <a:lstStyle/>
        <a:p>
          <a:endParaRPr lang="es-ES"/>
        </a:p>
      </dgm:t>
    </dgm:pt>
    <dgm:pt modelId="{1DA95919-7443-4E27-9B8C-ED328C284151}" type="pres">
      <dgm:prSet presAssocID="{8DCA8362-8F3D-45CC-8EC4-1958F44F901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0849BA3-A5D2-498B-88F5-FD323965AA0B}" type="pres">
      <dgm:prSet presAssocID="{E3FC1DAE-6622-4EB8-9D17-BE7D9DE83F13}" presName="compositeNode" presStyleCnt="0">
        <dgm:presLayoutVars>
          <dgm:bulletEnabled val="1"/>
        </dgm:presLayoutVars>
      </dgm:prSet>
      <dgm:spPr/>
    </dgm:pt>
    <dgm:pt modelId="{CA5946F8-9D9E-4F24-81C4-14F6DD71021D}" type="pres">
      <dgm:prSet presAssocID="{E3FC1DAE-6622-4EB8-9D17-BE7D9DE83F13}" presName="bgRect" presStyleLbl="node1" presStyleIdx="0" presStyleCnt="3" custScaleX="50969" custLinFactNeighborX="186" custLinFactNeighborY="-5421"/>
      <dgm:spPr/>
      <dgm:t>
        <a:bodyPr/>
        <a:lstStyle/>
        <a:p>
          <a:endParaRPr lang="es-ES"/>
        </a:p>
      </dgm:t>
    </dgm:pt>
    <dgm:pt modelId="{F45A80F0-3107-40F9-BD4F-EB6CB8564FB4}" type="pres">
      <dgm:prSet presAssocID="{E3FC1DAE-6622-4EB8-9D17-BE7D9DE83F1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FD07F7-1764-408C-B5C6-010BD5A219C9}" type="pres">
      <dgm:prSet presAssocID="{E3FC1DAE-6622-4EB8-9D17-BE7D9DE83F1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02C437-90D9-4562-B0B9-D4DBCE4BCE2C}" type="pres">
      <dgm:prSet presAssocID="{91B2B648-4061-41BF-B165-5B875C2FDCFC}" presName="hSp" presStyleCnt="0"/>
      <dgm:spPr/>
    </dgm:pt>
    <dgm:pt modelId="{7F43DC1F-A958-4E13-86B1-D29D8A4AF535}" type="pres">
      <dgm:prSet presAssocID="{91B2B648-4061-41BF-B165-5B875C2FDCFC}" presName="vProcSp" presStyleCnt="0"/>
      <dgm:spPr/>
    </dgm:pt>
    <dgm:pt modelId="{0857BDE0-6086-40FC-A33B-324255E7991B}" type="pres">
      <dgm:prSet presAssocID="{91B2B648-4061-41BF-B165-5B875C2FDCFC}" presName="vSp1" presStyleCnt="0"/>
      <dgm:spPr/>
    </dgm:pt>
    <dgm:pt modelId="{338B3BA3-E68F-4782-9FDC-7BBDE03E5C7C}" type="pres">
      <dgm:prSet presAssocID="{91B2B648-4061-41BF-B165-5B875C2FDCFC}" presName="simulatedConn" presStyleLbl="solidFgAcc1" presStyleIdx="0" presStyleCnt="2"/>
      <dgm:spPr/>
    </dgm:pt>
    <dgm:pt modelId="{1E7A1B78-4C2E-410D-8BB3-62D65A610059}" type="pres">
      <dgm:prSet presAssocID="{91B2B648-4061-41BF-B165-5B875C2FDCFC}" presName="vSp2" presStyleCnt="0"/>
      <dgm:spPr/>
    </dgm:pt>
    <dgm:pt modelId="{BC5014D7-D342-48FD-B42A-A1CC5C726480}" type="pres">
      <dgm:prSet presAssocID="{91B2B648-4061-41BF-B165-5B875C2FDCFC}" presName="sibTrans" presStyleCnt="0"/>
      <dgm:spPr/>
    </dgm:pt>
    <dgm:pt modelId="{A502F352-3EEF-4811-A364-454067FD0B36}" type="pres">
      <dgm:prSet presAssocID="{120EB19A-F031-45CD-97EE-F353A69C0CB5}" presName="compositeNode" presStyleCnt="0">
        <dgm:presLayoutVars>
          <dgm:bulletEnabled val="1"/>
        </dgm:presLayoutVars>
      </dgm:prSet>
      <dgm:spPr/>
    </dgm:pt>
    <dgm:pt modelId="{F143A10C-0CE9-4663-9CF1-A7FC09325F6E}" type="pres">
      <dgm:prSet presAssocID="{120EB19A-F031-45CD-97EE-F353A69C0CB5}" presName="bgRect" presStyleLbl="node1" presStyleIdx="1" presStyleCnt="3" custScaleX="114648" custScaleY="105351" custLinFactNeighborX="-1853" custLinFactNeighborY="-7744"/>
      <dgm:spPr/>
      <dgm:t>
        <a:bodyPr/>
        <a:lstStyle/>
        <a:p>
          <a:endParaRPr lang="es-ES"/>
        </a:p>
      </dgm:t>
    </dgm:pt>
    <dgm:pt modelId="{B767C2DF-1111-4120-ABB8-2A2AE8295EE0}" type="pres">
      <dgm:prSet presAssocID="{120EB19A-F031-45CD-97EE-F353A69C0CB5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1EF5FF-79D9-4931-A612-25319D2DDB5D}" type="pres">
      <dgm:prSet presAssocID="{120EB19A-F031-45CD-97EE-F353A69C0CB5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7AAC7E-2AEB-4986-B611-C87C2CB5FEF6}" type="pres">
      <dgm:prSet presAssocID="{22C7B65B-CF72-4A3E-B60B-9BC400C0DBCC}" presName="hSp" presStyleCnt="0"/>
      <dgm:spPr/>
    </dgm:pt>
    <dgm:pt modelId="{221B9D0D-AA03-42C0-A4D4-B9339CDF3B86}" type="pres">
      <dgm:prSet presAssocID="{22C7B65B-CF72-4A3E-B60B-9BC400C0DBCC}" presName="vProcSp" presStyleCnt="0"/>
      <dgm:spPr/>
    </dgm:pt>
    <dgm:pt modelId="{EA0050A1-FBE5-4F91-AB77-DC33D3BB435F}" type="pres">
      <dgm:prSet presAssocID="{22C7B65B-CF72-4A3E-B60B-9BC400C0DBCC}" presName="vSp1" presStyleCnt="0"/>
      <dgm:spPr/>
    </dgm:pt>
    <dgm:pt modelId="{9A6DC4B9-154B-45DC-B7DC-BC391B660071}" type="pres">
      <dgm:prSet presAssocID="{22C7B65B-CF72-4A3E-B60B-9BC400C0DBCC}" presName="simulatedConn" presStyleLbl="solidFgAcc1" presStyleIdx="1" presStyleCnt="2"/>
      <dgm:spPr/>
    </dgm:pt>
    <dgm:pt modelId="{2A07DB2C-018E-4DEC-8950-EEFBFB976C7F}" type="pres">
      <dgm:prSet presAssocID="{22C7B65B-CF72-4A3E-B60B-9BC400C0DBCC}" presName="vSp2" presStyleCnt="0"/>
      <dgm:spPr/>
    </dgm:pt>
    <dgm:pt modelId="{7524AB53-6FD7-422B-8D48-3DDF4B8ABB82}" type="pres">
      <dgm:prSet presAssocID="{22C7B65B-CF72-4A3E-B60B-9BC400C0DBCC}" presName="sibTrans" presStyleCnt="0"/>
      <dgm:spPr/>
    </dgm:pt>
    <dgm:pt modelId="{67845B6E-5526-4D7B-82CF-28A960737E6C}" type="pres">
      <dgm:prSet presAssocID="{93D34AA9-1FB4-4945-B3D6-E3787D37EF93}" presName="compositeNode" presStyleCnt="0">
        <dgm:presLayoutVars>
          <dgm:bulletEnabled val="1"/>
        </dgm:presLayoutVars>
      </dgm:prSet>
      <dgm:spPr/>
    </dgm:pt>
    <dgm:pt modelId="{A7F0D2C5-E4C4-4825-A08C-21DABDB619BF}" type="pres">
      <dgm:prSet presAssocID="{93D34AA9-1FB4-4945-B3D6-E3787D37EF93}" presName="bgRect" presStyleLbl="node1" presStyleIdx="2" presStyleCnt="3" custScaleX="62601" custScaleY="105351" custLinFactNeighborX="-2012" custLinFactNeighborY="-5114"/>
      <dgm:spPr/>
      <dgm:t>
        <a:bodyPr/>
        <a:lstStyle/>
        <a:p>
          <a:endParaRPr lang="es-ES"/>
        </a:p>
      </dgm:t>
    </dgm:pt>
    <dgm:pt modelId="{0FADF1E0-B12A-4681-BED7-262D7E20E0CD}" type="pres">
      <dgm:prSet presAssocID="{93D34AA9-1FB4-4945-B3D6-E3787D37EF93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45705D-4E2D-4436-BA7C-141C41A07E2A}" type="pres">
      <dgm:prSet presAssocID="{93D34AA9-1FB4-4945-B3D6-E3787D37EF93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8862BD-596E-4EDD-AF8E-7FCA07BA625F}" srcId="{120EB19A-F031-45CD-97EE-F353A69C0CB5}" destId="{8C5C0D70-EB15-4B49-8DFB-DEA45FE6FF63}" srcOrd="6" destOrd="0" parTransId="{52AD62CA-6F95-427E-93F7-308B11513997}" sibTransId="{4E8DD57E-D2A6-47C2-8B3B-55E61E976DC1}"/>
    <dgm:cxn modelId="{535E555B-41E6-435A-82D0-4613EDD57D9D}" type="presOf" srcId="{1BC6DA77-633B-4BEA-8411-6416B705A10E}" destId="{FF45705D-4E2D-4436-BA7C-141C41A07E2A}" srcOrd="0" destOrd="12" presId="urn:microsoft.com/office/officeart/2005/8/layout/hProcess7"/>
    <dgm:cxn modelId="{6768B0DD-F397-4DD6-82B6-D203542B54A0}" srcId="{E3FC1DAE-6622-4EB8-9D17-BE7D9DE83F13}" destId="{6890ADD4-BB88-4697-8F77-06616E3F302D}" srcOrd="1" destOrd="0" parTransId="{77E5BAE9-3E7B-46F9-99E3-281C7C62601B}" sibTransId="{F3E0CA7E-940B-448A-A26F-70CB7DE4B755}"/>
    <dgm:cxn modelId="{D2E8ADDE-6359-4B8E-8538-CE613D3017EC}" srcId="{93D34AA9-1FB4-4945-B3D6-E3787D37EF93}" destId="{BB319BE4-C7EC-4159-A5BC-552D01E2B61A}" srcOrd="10" destOrd="0" parTransId="{8DF384B0-308F-4BAA-9E96-41912FC0B417}" sibTransId="{7F509743-5EAF-499E-9D37-FF8FCC852824}"/>
    <dgm:cxn modelId="{B21A8BB6-35E9-4F81-8214-417950E272AF}" type="presOf" srcId="{93D34AA9-1FB4-4945-B3D6-E3787D37EF93}" destId="{A7F0D2C5-E4C4-4825-A08C-21DABDB619BF}" srcOrd="0" destOrd="0" presId="urn:microsoft.com/office/officeart/2005/8/layout/hProcess7"/>
    <dgm:cxn modelId="{2BF7857E-25CF-4FBC-A1C8-D78EE77394DE}" type="presOf" srcId="{120EB19A-F031-45CD-97EE-F353A69C0CB5}" destId="{F143A10C-0CE9-4663-9CF1-A7FC09325F6E}" srcOrd="0" destOrd="0" presId="urn:microsoft.com/office/officeart/2005/8/layout/hProcess7"/>
    <dgm:cxn modelId="{920DB18A-239E-4E1B-99B1-50C43ECC1533}" srcId="{93D34AA9-1FB4-4945-B3D6-E3787D37EF93}" destId="{07E00895-BE4A-4509-842F-3C286AD6C5A7}" srcOrd="13" destOrd="0" parTransId="{7B9B12EE-2EDB-4B4F-BA1F-7DC545BEF8B8}" sibTransId="{18123D58-7151-446A-AC1E-9A13C99772FC}"/>
    <dgm:cxn modelId="{7000BBB3-AA4F-44FD-AD66-4B4DC73773CC}" srcId="{93D34AA9-1FB4-4945-B3D6-E3787D37EF93}" destId="{6EF65EA5-532B-44F1-A5F5-F91AFBCCCB23}" srcOrd="5" destOrd="0" parTransId="{F2549D81-3749-413D-B07F-34E8EBAD7FAF}" sibTransId="{D45A6FD3-FE0A-4EB4-8CA7-C7FECE759131}"/>
    <dgm:cxn modelId="{5A8898FF-5D53-41D3-93ED-565F8B91C8A6}" srcId="{93D34AA9-1FB4-4945-B3D6-E3787D37EF93}" destId="{24DFBFDF-1E00-44F9-86C0-65B97D28ADDD}" srcOrd="8" destOrd="0" parTransId="{1BD3C401-7A81-4D3E-BE3D-191405FEBC3A}" sibTransId="{9757C35E-C126-4256-A187-9B831ED7300C}"/>
    <dgm:cxn modelId="{591B1F1E-0FC7-4459-91CE-A15233B19295}" type="presOf" srcId="{C541D037-4C81-4E83-8EB0-80202B33CB66}" destId="{FF45705D-4E2D-4436-BA7C-141C41A07E2A}" srcOrd="0" destOrd="2" presId="urn:microsoft.com/office/officeart/2005/8/layout/hProcess7"/>
    <dgm:cxn modelId="{E10F4739-F934-405D-8CCE-5BE73D1E549F}" type="presOf" srcId="{AF8C8C52-4485-4879-94ED-43AA52DB6DF9}" destId="{581EF5FF-79D9-4931-A612-25319D2DDB5D}" srcOrd="0" destOrd="8" presId="urn:microsoft.com/office/officeart/2005/8/layout/hProcess7"/>
    <dgm:cxn modelId="{376DF533-B118-46F1-B0C4-DD12510152C8}" type="presOf" srcId="{5E22A112-1280-4A90-9BA2-7B4E9F7501DC}" destId="{581EF5FF-79D9-4931-A612-25319D2DDB5D}" srcOrd="0" destOrd="2" presId="urn:microsoft.com/office/officeart/2005/8/layout/hProcess7"/>
    <dgm:cxn modelId="{E21CF750-CA17-48A1-9CF6-270E90F8840C}" type="presOf" srcId="{D436F46B-9C53-490F-B15E-693BB8A4540F}" destId="{FF45705D-4E2D-4436-BA7C-141C41A07E2A}" srcOrd="0" destOrd="11" presId="urn:microsoft.com/office/officeart/2005/8/layout/hProcess7"/>
    <dgm:cxn modelId="{6F0696C2-8556-4A1A-9700-005A88F7A77C}" type="presOf" srcId="{07E00895-BE4A-4509-842F-3C286AD6C5A7}" destId="{FF45705D-4E2D-4436-BA7C-141C41A07E2A}" srcOrd="0" destOrd="13" presId="urn:microsoft.com/office/officeart/2005/8/layout/hProcess7"/>
    <dgm:cxn modelId="{FCC4F22A-93C3-454C-8347-8E3CE17AD9BF}" srcId="{93D34AA9-1FB4-4945-B3D6-E3787D37EF93}" destId="{D436F46B-9C53-490F-B15E-693BB8A4540F}" srcOrd="11" destOrd="0" parTransId="{C7943056-4D0A-47DF-82DB-060BEEABD944}" sibTransId="{DA877B19-180B-4A75-B5AF-5E3E43E91BD3}"/>
    <dgm:cxn modelId="{A45AD6DF-138D-475D-BC12-D655F97C003E}" srcId="{93D34AA9-1FB4-4945-B3D6-E3787D37EF93}" destId="{125A3DF0-32BA-4C8A-84D3-E577D7C84DAB}" srcOrd="7" destOrd="0" parTransId="{F2F2A5BA-9B8A-4288-8038-7C5266E6FD6C}" sibTransId="{B69BDF5D-A047-4C82-B2FC-CEE475DE2B98}"/>
    <dgm:cxn modelId="{3A55DB7C-C4B5-4346-81C8-48BEF933CE11}" srcId="{120EB19A-F031-45CD-97EE-F353A69C0CB5}" destId="{AF8C8C52-4485-4879-94ED-43AA52DB6DF9}" srcOrd="8" destOrd="0" parTransId="{C8A59DF8-1A03-4297-8627-BAEB39072520}" sibTransId="{110751E6-CD84-4D2A-9FED-EFB79B40E31C}"/>
    <dgm:cxn modelId="{C1DBD5C9-131C-4EF5-BAC9-6009B9D275B5}" type="presOf" srcId="{62474AAE-27E3-49D1-AF80-146F21FAEE3C}" destId="{581EF5FF-79D9-4931-A612-25319D2DDB5D}" srcOrd="0" destOrd="5" presId="urn:microsoft.com/office/officeart/2005/8/layout/hProcess7"/>
    <dgm:cxn modelId="{CCB75F13-C017-4D53-B910-4D92988FC5C7}" srcId="{E3FC1DAE-6622-4EB8-9D17-BE7D9DE83F13}" destId="{44DA68DC-F09A-4D4B-8D64-37A5C0713FED}" srcOrd="2" destOrd="0" parTransId="{FCAF6A61-785D-400D-B3F7-0F01A1B9EE30}" sibTransId="{0475F4D3-9159-4D92-AE16-76932B9DC284}"/>
    <dgm:cxn modelId="{9AB5F5CA-D2DA-493B-856C-403A9B012B81}" srcId="{120EB19A-F031-45CD-97EE-F353A69C0CB5}" destId="{E3B70A3E-9656-4DF7-A617-164C7348BBCB}" srcOrd="3" destOrd="0" parTransId="{B8A271AC-7FFD-4C39-A55B-ACD8CACBF635}" sibTransId="{0E7FA5E7-26D9-4A38-9B1B-CFD4D705C406}"/>
    <dgm:cxn modelId="{AEE421DB-6BA2-4C05-B690-74E7CE0F8F36}" type="presOf" srcId="{E3B70A3E-9656-4DF7-A617-164C7348BBCB}" destId="{581EF5FF-79D9-4931-A612-25319D2DDB5D}" srcOrd="0" destOrd="3" presId="urn:microsoft.com/office/officeart/2005/8/layout/hProcess7"/>
    <dgm:cxn modelId="{B766C07E-2D2D-4515-8DE2-9FEE33325626}" type="presOf" srcId="{B05BACE6-E3BB-4807-9C75-A37557388325}" destId="{FF45705D-4E2D-4436-BA7C-141C41A07E2A}" srcOrd="0" destOrd="1" presId="urn:microsoft.com/office/officeart/2005/8/layout/hProcess7"/>
    <dgm:cxn modelId="{BB7D0D43-78F7-4FED-B298-BE8987B3F05E}" srcId="{93D34AA9-1FB4-4945-B3D6-E3787D37EF93}" destId="{F81DFD20-A844-481B-B057-47F1686E75BD}" srcOrd="9" destOrd="0" parTransId="{2D4C82CA-CCD5-450A-9E79-888E7872A45A}" sibTransId="{A5B90D58-7081-4A1A-8096-F7D831A357A3}"/>
    <dgm:cxn modelId="{04A1D19D-3E6C-4A6B-B70A-5EB178292FB8}" type="presOf" srcId="{6890ADD4-BB88-4697-8F77-06616E3F302D}" destId="{58FD07F7-1764-408C-B5C6-010BD5A219C9}" srcOrd="0" destOrd="1" presId="urn:microsoft.com/office/officeart/2005/8/layout/hProcess7"/>
    <dgm:cxn modelId="{BF08D73F-A67C-44E2-A734-2B42659E0D7F}" type="presOf" srcId="{E3FC1DAE-6622-4EB8-9D17-BE7D9DE83F13}" destId="{CA5946F8-9D9E-4F24-81C4-14F6DD71021D}" srcOrd="0" destOrd="0" presId="urn:microsoft.com/office/officeart/2005/8/layout/hProcess7"/>
    <dgm:cxn modelId="{666A4DBA-E5EA-4D14-A8B5-D52B205C90C7}" type="presOf" srcId="{93D34AA9-1FB4-4945-B3D6-E3787D37EF93}" destId="{0FADF1E0-B12A-4681-BED7-262D7E20E0CD}" srcOrd="1" destOrd="0" presId="urn:microsoft.com/office/officeart/2005/8/layout/hProcess7"/>
    <dgm:cxn modelId="{1F93E8E8-A936-4926-B786-BF508969BF16}" srcId="{8DCA8362-8F3D-45CC-8EC4-1958F44F9013}" destId="{120EB19A-F031-45CD-97EE-F353A69C0CB5}" srcOrd="1" destOrd="0" parTransId="{6E4DD6EA-525F-4CC9-806C-E7B5318D7C4E}" sibTransId="{22C7B65B-CF72-4A3E-B60B-9BC400C0DBCC}"/>
    <dgm:cxn modelId="{7AE5D528-FE95-4809-83BA-178703466DB4}" type="presOf" srcId="{120EB19A-F031-45CD-97EE-F353A69C0CB5}" destId="{B767C2DF-1111-4120-ABB8-2A2AE8295EE0}" srcOrd="1" destOrd="0" presId="urn:microsoft.com/office/officeart/2005/8/layout/hProcess7"/>
    <dgm:cxn modelId="{13743C4C-3792-4880-A427-6D8AD40357A7}" type="presOf" srcId="{444F88C7-3B6B-418A-BC46-98F7181CB469}" destId="{FF45705D-4E2D-4436-BA7C-141C41A07E2A}" srcOrd="0" destOrd="6" presId="urn:microsoft.com/office/officeart/2005/8/layout/hProcess7"/>
    <dgm:cxn modelId="{73859BB7-7561-4194-B88D-172C89E90C6D}" type="presOf" srcId="{8DCA8362-8F3D-45CC-8EC4-1958F44F9013}" destId="{1DA95919-7443-4E27-9B8C-ED328C284151}" srcOrd="0" destOrd="0" presId="urn:microsoft.com/office/officeart/2005/8/layout/hProcess7"/>
    <dgm:cxn modelId="{14F66647-D21C-439A-B2CA-C80C31FF23C5}" type="presOf" srcId="{91AFCD87-8E58-4516-B7F4-1608107BEF75}" destId="{FF45705D-4E2D-4436-BA7C-141C41A07E2A}" srcOrd="0" destOrd="0" presId="urn:microsoft.com/office/officeart/2005/8/layout/hProcess7"/>
    <dgm:cxn modelId="{5601A9F9-8C7D-4C21-A7DD-037603EEE1B6}" srcId="{E3FC1DAE-6622-4EB8-9D17-BE7D9DE83F13}" destId="{D95B97BF-56D5-4A61-AC2B-FB3E765E949A}" srcOrd="0" destOrd="0" parTransId="{B63666B3-1AA5-4033-82EF-54F28E25E44B}" sibTransId="{8042DBBC-49A8-435B-8C68-ACC023DF17E0}"/>
    <dgm:cxn modelId="{BEAE0635-99A0-481F-BF78-9237E649FB62}" type="presOf" srcId="{BB319BE4-C7EC-4159-A5BC-552D01E2B61A}" destId="{FF45705D-4E2D-4436-BA7C-141C41A07E2A}" srcOrd="0" destOrd="10" presId="urn:microsoft.com/office/officeart/2005/8/layout/hProcess7"/>
    <dgm:cxn modelId="{85E08C04-F1F6-495B-852D-906ED9CE7F06}" srcId="{93D34AA9-1FB4-4945-B3D6-E3787D37EF93}" destId="{552200B0-A749-4049-B8D0-F06FBF218CFB}" srcOrd="14" destOrd="0" parTransId="{99DBB099-527C-4BD7-9B72-158445E61CB4}" sibTransId="{9FF59B65-4F49-48B3-9D3E-2CF48186DA11}"/>
    <dgm:cxn modelId="{E1217431-5D19-48C9-81D8-FC80C9DE87A7}" srcId="{93D34AA9-1FB4-4945-B3D6-E3787D37EF93}" destId="{444F88C7-3B6B-418A-BC46-98F7181CB469}" srcOrd="6" destOrd="0" parTransId="{E5BBEE3B-09AC-442D-9C6C-787E867DB3C3}" sibTransId="{0B58BB5E-E10B-4D97-A1D0-810900B65BDE}"/>
    <dgm:cxn modelId="{C4E3F02E-328B-4609-8BED-7713D739900F}" type="presOf" srcId="{8C5C0D70-EB15-4B49-8DFB-DEA45FE6FF63}" destId="{581EF5FF-79D9-4931-A612-25319D2DDB5D}" srcOrd="0" destOrd="6" presId="urn:microsoft.com/office/officeart/2005/8/layout/hProcess7"/>
    <dgm:cxn modelId="{AD9B8E28-37B6-449A-A88C-FF0E1B8AFB60}" type="presOf" srcId="{B8319436-1F3C-465A-809B-490C68069684}" destId="{581EF5FF-79D9-4931-A612-25319D2DDB5D}" srcOrd="0" destOrd="4" presId="urn:microsoft.com/office/officeart/2005/8/layout/hProcess7"/>
    <dgm:cxn modelId="{F99DB706-2C6A-40B3-A257-5EC50F593C0F}" type="presOf" srcId="{D95B97BF-56D5-4A61-AC2B-FB3E765E949A}" destId="{58FD07F7-1764-408C-B5C6-010BD5A219C9}" srcOrd="0" destOrd="0" presId="urn:microsoft.com/office/officeart/2005/8/layout/hProcess7"/>
    <dgm:cxn modelId="{8EA41EB7-59E2-4B94-BF38-96D24793DD05}" type="presOf" srcId="{552200B0-A749-4049-B8D0-F06FBF218CFB}" destId="{FF45705D-4E2D-4436-BA7C-141C41A07E2A}" srcOrd="0" destOrd="14" presId="urn:microsoft.com/office/officeart/2005/8/layout/hProcess7"/>
    <dgm:cxn modelId="{B9E88110-441A-4F7B-8D36-2EC1618ABD56}" type="presOf" srcId="{66C2DF35-5E60-4D5B-A942-05EAE71CD0A5}" destId="{581EF5FF-79D9-4931-A612-25319D2DDB5D}" srcOrd="0" destOrd="1" presId="urn:microsoft.com/office/officeart/2005/8/layout/hProcess7"/>
    <dgm:cxn modelId="{C48AE789-CBE6-4A0A-BE1C-A8BA6A03CD74}" srcId="{93D34AA9-1FB4-4945-B3D6-E3787D37EF93}" destId="{1BC6DA77-633B-4BEA-8411-6416B705A10E}" srcOrd="12" destOrd="0" parTransId="{2EC01381-8AA1-4AE5-82B3-D70B7C09B2A7}" sibTransId="{CC730182-CFFB-4377-BDA7-EE430E6EA3A2}"/>
    <dgm:cxn modelId="{631F97A9-169B-46C2-8C06-15C44636FF49}" type="presOf" srcId="{125A3DF0-32BA-4C8A-84D3-E577D7C84DAB}" destId="{FF45705D-4E2D-4436-BA7C-141C41A07E2A}" srcOrd="0" destOrd="7" presId="urn:microsoft.com/office/officeart/2005/8/layout/hProcess7"/>
    <dgm:cxn modelId="{786AE921-C714-48B0-B20B-B76A985E219D}" type="presOf" srcId="{24DFBFDF-1E00-44F9-86C0-65B97D28ADDD}" destId="{FF45705D-4E2D-4436-BA7C-141C41A07E2A}" srcOrd="0" destOrd="8" presId="urn:microsoft.com/office/officeart/2005/8/layout/hProcess7"/>
    <dgm:cxn modelId="{53B0ABC9-092D-41EC-A07B-458CD67C95C0}" srcId="{93D34AA9-1FB4-4945-B3D6-E3787D37EF93}" destId="{91AFCD87-8E58-4516-B7F4-1608107BEF75}" srcOrd="0" destOrd="0" parTransId="{38CF5ABF-66A7-4A26-8F70-F85C7A2E0FAC}" sibTransId="{FBF03BBD-6CEF-407E-86BC-B6C3F7D2C5F7}"/>
    <dgm:cxn modelId="{36828145-08BE-4AB0-BF71-AC7347792470}" srcId="{93D34AA9-1FB4-4945-B3D6-E3787D37EF93}" destId="{B05BACE6-E3BB-4807-9C75-A37557388325}" srcOrd="1" destOrd="0" parTransId="{073045DA-6B55-4FCF-9BFC-722473C2BF8A}" sibTransId="{7E11B277-EE4A-47FF-8A49-D1C83C44211E}"/>
    <dgm:cxn modelId="{A02322A3-7E67-4261-88E2-ECEC6D01A4B5}" srcId="{8DCA8362-8F3D-45CC-8EC4-1958F44F9013}" destId="{93D34AA9-1FB4-4945-B3D6-E3787D37EF93}" srcOrd="2" destOrd="0" parTransId="{EB51DAB3-2A23-429D-9EE0-BE9962C5E5FC}" sibTransId="{A7199E51-E12D-4F05-8FDE-14F15EAB0393}"/>
    <dgm:cxn modelId="{6D02F6F8-95E1-4A4B-A8B3-8FD80ADE371D}" srcId="{93D34AA9-1FB4-4945-B3D6-E3787D37EF93}" destId="{C541D037-4C81-4E83-8EB0-80202B33CB66}" srcOrd="2" destOrd="0" parTransId="{B3AC491D-1811-4E17-92FB-32E8216454D2}" sibTransId="{412BF8E0-4E42-4597-A348-C847F2678C66}"/>
    <dgm:cxn modelId="{90BB6137-8AD7-4454-BFFB-A6ABE8B62FF8}" srcId="{93D34AA9-1FB4-4945-B3D6-E3787D37EF93}" destId="{9B5BA11B-47EC-44C6-B932-9EB6382EC977}" srcOrd="3" destOrd="0" parTransId="{7872D522-2224-44D2-9DC8-A87BA29C01FF}" sibTransId="{E9D420BB-EF77-49D8-AE68-0C39C2D67892}"/>
    <dgm:cxn modelId="{3D85897F-4BBC-4C2C-B8AF-275D51B3E929}" srcId="{8DCA8362-8F3D-45CC-8EC4-1958F44F9013}" destId="{E3FC1DAE-6622-4EB8-9D17-BE7D9DE83F13}" srcOrd="0" destOrd="0" parTransId="{71637E7F-BE3A-4129-84C4-2FFC3EDEB5D8}" sibTransId="{91B2B648-4061-41BF-B165-5B875C2FDCFC}"/>
    <dgm:cxn modelId="{DCBD18D0-7E24-40D5-BCE3-03AE7A0D5D81}" srcId="{120EB19A-F031-45CD-97EE-F353A69C0CB5}" destId="{52DDA056-6A51-4157-BBAE-C84DB5856003}" srcOrd="7" destOrd="0" parTransId="{FF012E71-2DE0-4DDB-A2A0-CD621084AD90}" sibTransId="{CD7CB652-1212-495D-975D-2861108A90A1}"/>
    <dgm:cxn modelId="{56D429EC-7B09-41DA-9E1F-486AA6AABFA1}" type="presOf" srcId="{F81DFD20-A844-481B-B057-47F1686E75BD}" destId="{FF45705D-4E2D-4436-BA7C-141C41A07E2A}" srcOrd="0" destOrd="9" presId="urn:microsoft.com/office/officeart/2005/8/layout/hProcess7"/>
    <dgm:cxn modelId="{B3E8465F-F221-4A05-8815-96C2DF5BA73C}" srcId="{120EB19A-F031-45CD-97EE-F353A69C0CB5}" destId="{62474AAE-27E3-49D1-AF80-146F21FAEE3C}" srcOrd="5" destOrd="0" parTransId="{8D6A5416-B803-4EE6-A1DA-C870B1A351E7}" sibTransId="{3C5F2B46-6DCB-4F3C-A291-AD237EC9FAAE}"/>
    <dgm:cxn modelId="{E742D71D-36F0-4660-B16A-62708514237D}" srcId="{120EB19A-F031-45CD-97EE-F353A69C0CB5}" destId="{5E22A112-1280-4A90-9BA2-7B4E9F7501DC}" srcOrd="2" destOrd="0" parTransId="{C6D4B925-0DA4-474F-BE8C-8A0353ADE4AE}" sibTransId="{75AE6F54-6CA1-4A3B-9F36-0EFDDA22C5E1}"/>
    <dgm:cxn modelId="{1C13AAF5-E8DE-4CA0-BDCB-D49E7C4B7FD4}" type="presOf" srcId="{9B5BA11B-47EC-44C6-B932-9EB6382EC977}" destId="{FF45705D-4E2D-4436-BA7C-141C41A07E2A}" srcOrd="0" destOrd="3" presId="urn:microsoft.com/office/officeart/2005/8/layout/hProcess7"/>
    <dgm:cxn modelId="{E9F8DCE0-4373-4C3C-B78C-36C018C08659}" srcId="{93D34AA9-1FB4-4945-B3D6-E3787D37EF93}" destId="{44226A52-B60A-4173-902D-730149CF02DF}" srcOrd="4" destOrd="0" parTransId="{48EA0047-5384-4513-A187-6E620E08B609}" sibTransId="{0C7047CB-2419-4278-94AF-328799418D7F}"/>
    <dgm:cxn modelId="{B65054E1-6D28-4F6E-B45B-EFCEF3967E9C}" srcId="{120EB19A-F031-45CD-97EE-F353A69C0CB5}" destId="{B8319436-1F3C-465A-809B-490C68069684}" srcOrd="4" destOrd="0" parTransId="{63CAA885-592A-44C3-8823-3D1B9267B4D3}" sibTransId="{ED227A81-890A-49F4-AC97-03CD088E5CB7}"/>
    <dgm:cxn modelId="{A4E5DFA5-007E-4775-BAA4-8BEC768A4239}" type="presOf" srcId="{44226A52-B60A-4173-902D-730149CF02DF}" destId="{FF45705D-4E2D-4436-BA7C-141C41A07E2A}" srcOrd="0" destOrd="4" presId="urn:microsoft.com/office/officeart/2005/8/layout/hProcess7"/>
    <dgm:cxn modelId="{639117AF-FB15-4C07-AA97-2F9FF275802B}" srcId="{120EB19A-F031-45CD-97EE-F353A69C0CB5}" destId="{66C2DF35-5E60-4D5B-A942-05EAE71CD0A5}" srcOrd="1" destOrd="0" parTransId="{D33A46F7-34A7-4293-AAC6-47E1311F9037}" sibTransId="{0152E78C-4531-4A43-B55F-49DFCDFE0A01}"/>
    <dgm:cxn modelId="{9722D256-FFE9-48FE-9A4D-854E3D4DE70F}" type="presOf" srcId="{44DA68DC-F09A-4D4B-8D64-37A5C0713FED}" destId="{58FD07F7-1764-408C-B5C6-010BD5A219C9}" srcOrd="0" destOrd="2" presId="urn:microsoft.com/office/officeart/2005/8/layout/hProcess7"/>
    <dgm:cxn modelId="{64A4A520-8FE9-4A2A-AAA2-C9D1A38B9822}" type="presOf" srcId="{0B9DB05E-2CA8-492F-8411-C16635DC063B}" destId="{581EF5FF-79D9-4931-A612-25319D2DDB5D}" srcOrd="0" destOrd="0" presId="urn:microsoft.com/office/officeart/2005/8/layout/hProcess7"/>
    <dgm:cxn modelId="{16ED587A-0037-4AD0-BA2C-541B486D9B2F}" type="presOf" srcId="{6EF65EA5-532B-44F1-A5F5-F91AFBCCCB23}" destId="{FF45705D-4E2D-4436-BA7C-141C41A07E2A}" srcOrd="0" destOrd="5" presId="urn:microsoft.com/office/officeart/2005/8/layout/hProcess7"/>
    <dgm:cxn modelId="{695E7CFE-84DD-4553-89FE-F20D9D112D9F}" srcId="{120EB19A-F031-45CD-97EE-F353A69C0CB5}" destId="{0B9DB05E-2CA8-492F-8411-C16635DC063B}" srcOrd="0" destOrd="0" parTransId="{8A84E6E3-D56A-4BF4-8370-FC5341A86487}" sibTransId="{E71ACA80-F4D0-4368-A36F-124107E31F5E}"/>
    <dgm:cxn modelId="{72DF2940-2534-4AA6-80CF-DDB50CA8DE2B}" type="presOf" srcId="{52DDA056-6A51-4157-BBAE-C84DB5856003}" destId="{581EF5FF-79D9-4931-A612-25319D2DDB5D}" srcOrd="0" destOrd="7" presId="urn:microsoft.com/office/officeart/2005/8/layout/hProcess7"/>
    <dgm:cxn modelId="{53DEC7C3-ABF5-4359-B6A3-B02D956C897B}" type="presOf" srcId="{E3FC1DAE-6622-4EB8-9D17-BE7D9DE83F13}" destId="{F45A80F0-3107-40F9-BD4F-EB6CB8564FB4}" srcOrd="1" destOrd="0" presId="urn:microsoft.com/office/officeart/2005/8/layout/hProcess7"/>
    <dgm:cxn modelId="{95800039-C569-45B8-84CE-9574D610952C}" type="presParOf" srcId="{1DA95919-7443-4E27-9B8C-ED328C284151}" destId="{E0849BA3-A5D2-498B-88F5-FD323965AA0B}" srcOrd="0" destOrd="0" presId="urn:microsoft.com/office/officeart/2005/8/layout/hProcess7"/>
    <dgm:cxn modelId="{5D86B0CF-2F81-436D-B788-C1990178E3D2}" type="presParOf" srcId="{E0849BA3-A5D2-498B-88F5-FD323965AA0B}" destId="{CA5946F8-9D9E-4F24-81C4-14F6DD71021D}" srcOrd="0" destOrd="0" presId="urn:microsoft.com/office/officeart/2005/8/layout/hProcess7"/>
    <dgm:cxn modelId="{20DBDDFD-B82B-4066-B21A-2DE3482A0FB8}" type="presParOf" srcId="{E0849BA3-A5D2-498B-88F5-FD323965AA0B}" destId="{F45A80F0-3107-40F9-BD4F-EB6CB8564FB4}" srcOrd="1" destOrd="0" presId="urn:microsoft.com/office/officeart/2005/8/layout/hProcess7"/>
    <dgm:cxn modelId="{956ED1A6-A056-436F-8980-96938049D0FF}" type="presParOf" srcId="{E0849BA3-A5D2-498B-88F5-FD323965AA0B}" destId="{58FD07F7-1764-408C-B5C6-010BD5A219C9}" srcOrd="2" destOrd="0" presId="urn:microsoft.com/office/officeart/2005/8/layout/hProcess7"/>
    <dgm:cxn modelId="{E833B890-7617-44D4-B7D6-04194F9E8D4F}" type="presParOf" srcId="{1DA95919-7443-4E27-9B8C-ED328C284151}" destId="{6E02C437-90D9-4562-B0B9-D4DBCE4BCE2C}" srcOrd="1" destOrd="0" presId="urn:microsoft.com/office/officeart/2005/8/layout/hProcess7"/>
    <dgm:cxn modelId="{4E4A0FCA-304F-4D97-9F7D-816B12765730}" type="presParOf" srcId="{1DA95919-7443-4E27-9B8C-ED328C284151}" destId="{7F43DC1F-A958-4E13-86B1-D29D8A4AF535}" srcOrd="2" destOrd="0" presId="urn:microsoft.com/office/officeart/2005/8/layout/hProcess7"/>
    <dgm:cxn modelId="{7EC13B8E-B492-41AC-9809-FB5BEC6B75F8}" type="presParOf" srcId="{7F43DC1F-A958-4E13-86B1-D29D8A4AF535}" destId="{0857BDE0-6086-40FC-A33B-324255E7991B}" srcOrd="0" destOrd="0" presId="urn:microsoft.com/office/officeart/2005/8/layout/hProcess7"/>
    <dgm:cxn modelId="{9195187B-A771-4732-ACED-45A93B15852E}" type="presParOf" srcId="{7F43DC1F-A958-4E13-86B1-D29D8A4AF535}" destId="{338B3BA3-E68F-4782-9FDC-7BBDE03E5C7C}" srcOrd="1" destOrd="0" presId="urn:microsoft.com/office/officeart/2005/8/layout/hProcess7"/>
    <dgm:cxn modelId="{740D5D38-F055-4BED-9D2D-55603632CFA8}" type="presParOf" srcId="{7F43DC1F-A958-4E13-86B1-D29D8A4AF535}" destId="{1E7A1B78-4C2E-410D-8BB3-62D65A610059}" srcOrd="2" destOrd="0" presId="urn:microsoft.com/office/officeart/2005/8/layout/hProcess7"/>
    <dgm:cxn modelId="{4356BBED-5723-42A6-873C-5BF7058C5BB6}" type="presParOf" srcId="{1DA95919-7443-4E27-9B8C-ED328C284151}" destId="{BC5014D7-D342-48FD-B42A-A1CC5C726480}" srcOrd="3" destOrd="0" presId="urn:microsoft.com/office/officeart/2005/8/layout/hProcess7"/>
    <dgm:cxn modelId="{2B405EF0-C602-4404-B510-F6B904EF4141}" type="presParOf" srcId="{1DA95919-7443-4E27-9B8C-ED328C284151}" destId="{A502F352-3EEF-4811-A364-454067FD0B36}" srcOrd="4" destOrd="0" presId="urn:microsoft.com/office/officeart/2005/8/layout/hProcess7"/>
    <dgm:cxn modelId="{0B5B4D0F-E8E4-4CE2-8F0F-A975A26AB9A2}" type="presParOf" srcId="{A502F352-3EEF-4811-A364-454067FD0B36}" destId="{F143A10C-0CE9-4663-9CF1-A7FC09325F6E}" srcOrd="0" destOrd="0" presId="urn:microsoft.com/office/officeart/2005/8/layout/hProcess7"/>
    <dgm:cxn modelId="{1411673D-82A1-45A7-9E22-C649E8AE6E0B}" type="presParOf" srcId="{A502F352-3EEF-4811-A364-454067FD0B36}" destId="{B767C2DF-1111-4120-ABB8-2A2AE8295EE0}" srcOrd="1" destOrd="0" presId="urn:microsoft.com/office/officeart/2005/8/layout/hProcess7"/>
    <dgm:cxn modelId="{FBFA9CB4-1C03-49A5-8520-042AFC3F4337}" type="presParOf" srcId="{A502F352-3EEF-4811-A364-454067FD0B36}" destId="{581EF5FF-79D9-4931-A612-25319D2DDB5D}" srcOrd="2" destOrd="0" presId="urn:microsoft.com/office/officeart/2005/8/layout/hProcess7"/>
    <dgm:cxn modelId="{578577A1-8A82-413A-A6B3-CEA6B3AFE5FC}" type="presParOf" srcId="{1DA95919-7443-4E27-9B8C-ED328C284151}" destId="{6F7AAC7E-2AEB-4986-B611-C87C2CB5FEF6}" srcOrd="5" destOrd="0" presId="urn:microsoft.com/office/officeart/2005/8/layout/hProcess7"/>
    <dgm:cxn modelId="{CD7502A7-A367-4910-ABA6-FED5D7ADC7D2}" type="presParOf" srcId="{1DA95919-7443-4E27-9B8C-ED328C284151}" destId="{221B9D0D-AA03-42C0-A4D4-B9339CDF3B86}" srcOrd="6" destOrd="0" presId="urn:microsoft.com/office/officeart/2005/8/layout/hProcess7"/>
    <dgm:cxn modelId="{7276EE08-42B5-4044-87A6-640048981171}" type="presParOf" srcId="{221B9D0D-AA03-42C0-A4D4-B9339CDF3B86}" destId="{EA0050A1-FBE5-4F91-AB77-DC33D3BB435F}" srcOrd="0" destOrd="0" presId="urn:microsoft.com/office/officeart/2005/8/layout/hProcess7"/>
    <dgm:cxn modelId="{629A09FC-3450-4054-A2AD-A8F5DCC2D1D6}" type="presParOf" srcId="{221B9D0D-AA03-42C0-A4D4-B9339CDF3B86}" destId="{9A6DC4B9-154B-45DC-B7DC-BC391B660071}" srcOrd="1" destOrd="0" presId="urn:microsoft.com/office/officeart/2005/8/layout/hProcess7"/>
    <dgm:cxn modelId="{14153027-8368-4446-BA67-6619E542E684}" type="presParOf" srcId="{221B9D0D-AA03-42C0-A4D4-B9339CDF3B86}" destId="{2A07DB2C-018E-4DEC-8950-EEFBFB976C7F}" srcOrd="2" destOrd="0" presId="urn:microsoft.com/office/officeart/2005/8/layout/hProcess7"/>
    <dgm:cxn modelId="{7B80B6BC-5729-481C-8B32-359252F2EEA4}" type="presParOf" srcId="{1DA95919-7443-4E27-9B8C-ED328C284151}" destId="{7524AB53-6FD7-422B-8D48-3DDF4B8ABB82}" srcOrd="7" destOrd="0" presId="urn:microsoft.com/office/officeart/2005/8/layout/hProcess7"/>
    <dgm:cxn modelId="{7A79C33D-6AC0-4F69-8D56-7211ABC41EAD}" type="presParOf" srcId="{1DA95919-7443-4E27-9B8C-ED328C284151}" destId="{67845B6E-5526-4D7B-82CF-28A960737E6C}" srcOrd="8" destOrd="0" presId="urn:microsoft.com/office/officeart/2005/8/layout/hProcess7"/>
    <dgm:cxn modelId="{E9F4DA39-7182-4FFF-80D4-87484A1A45F7}" type="presParOf" srcId="{67845B6E-5526-4D7B-82CF-28A960737E6C}" destId="{A7F0D2C5-E4C4-4825-A08C-21DABDB619BF}" srcOrd="0" destOrd="0" presId="urn:microsoft.com/office/officeart/2005/8/layout/hProcess7"/>
    <dgm:cxn modelId="{31A492F5-EE5F-43DB-827D-D15213DB06FE}" type="presParOf" srcId="{67845B6E-5526-4D7B-82CF-28A960737E6C}" destId="{0FADF1E0-B12A-4681-BED7-262D7E20E0CD}" srcOrd="1" destOrd="0" presId="urn:microsoft.com/office/officeart/2005/8/layout/hProcess7"/>
    <dgm:cxn modelId="{F976A3A9-45C4-4563-BB1C-A7D13D960BB6}" type="presParOf" srcId="{67845B6E-5526-4D7B-82CF-28A960737E6C}" destId="{FF45705D-4E2D-4436-BA7C-141C41A07E2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946F8-9D9E-4F24-81C4-14F6DD71021D}">
      <dsp:nvSpPr>
        <dsp:cNvPr id="0" name=""/>
        <dsp:cNvSpPr/>
      </dsp:nvSpPr>
      <dsp:spPr>
        <a:xfrm>
          <a:off x="10856" y="0"/>
          <a:ext cx="1786791" cy="4206772"/>
        </a:xfrm>
        <a:prstGeom prst="roundRect">
          <a:avLst>
            <a:gd name="adj" fmla="val 5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145" rIns="22225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smtClean="0">
            <a:solidFill>
              <a:schemeClr val="tx1"/>
            </a:solidFill>
          </a:endParaRPr>
        </a:p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 rot="16200000">
        <a:off x="-1535240" y="1546097"/>
        <a:ext cx="3449553" cy="357358"/>
      </dsp:txXfrm>
    </dsp:sp>
    <dsp:sp modelId="{58FD07F7-1764-408C-B5C6-010BD5A219C9}">
      <dsp:nvSpPr>
        <dsp:cNvPr id="0" name=""/>
        <dsp:cNvSpPr/>
      </dsp:nvSpPr>
      <dsp:spPr>
        <a:xfrm>
          <a:off x="492831" y="0"/>
          <a:ext cx="1331159" cy="42067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BLOQUE 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 relevo español: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 súa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diversidade xeomorfolóxica</a:t>
          </a:r>
        </a:p>
      </dsp:txBody>
      <dsp:txXfrm>
        <a:off x="492831" y="0"/>
        <a:ext cx="1331159" cy="4206772"/>
      </dsp:txXfrm>
    </dsp:sp>
    <dsp:sp modelId="{F143A10C-0CE9-4663-9CF1-A7FC09325F6E}">
      <dsp:nvSpPr>
        <dsp:cNvPr id="0" name=""/>
        <dsp:cNvSpPr/>
      </dsp:nvSpPr>
      <dsp:spPr>
        <a:xfrm>
          <a:off x="1875208" y="0"/>
          <a:ext cx="4019150" cy="4431876"/>
        </a:xfrm>
        <a:prstGeom prst="roundRect">
          <a:avLst>
            <a:gd name="adj" fmla="val 5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145" rIns="22225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6200000">
        <a:off x="460054" y="1415154"/>
        <a:ext cx="3634138" cy="803830"/>
      </dsp:txXfrm>
    </dsp:sp>
    <dsp:sp modelId="{338B3BA3-E68F-4782-9FDC-7BBDE03E5C7C}">
      <dsp:nvSpPr>
        <dsp:cNvPr id="0" name=""/>
        <dsp:cNvSpPr/>
      </dsp:nvSpPr>
      <dsp:spPr>
        <a:xfrm rot="5400000">
          <a:off x="1648478" y="3360927"/>
          <a:ext cx="618435" cy="52584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EF5FF-79D9-4931-A612-25319D2DDB5D}">
      <dsp:nvSpPr>
        <dsp:cNvPr id="0" name=""/>
        <dsp:cNvSpPr/>
      </dsp:nvSpPr>
      <dsp:spPr>
        <a:xfrm>
          <a:off x="2641809" y="0"/>
          <a:ext cx="2994266" cy="44318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PRÁCTICOS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Formación e evolución xeomorfolóxica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da Península Ibérica e das Illas Canarias</a:t>
          </a:r>
          <a:endParaRPr lang="pt-BR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 Baleares.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Comentario guiado dun fragmento de mapa topográfico.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</a:t>
          </a:r>
          <a:r>
            <a:rPr lang="pt-BR" sz="12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Comentario de perfís topográficos: N-S</a:t>
          </a:r>
          <a:endParaRPr lang="pt-BR" sz="12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Mapa litolóxico de España.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</a:t>
          </a:r>
          <a:r>
            <a:rPr lang="es-ES" sz="14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Debuxos e gráficos con tipos de</a:t>
          </a:r>
          <a:endParaRPr lang="es-ES" sz="14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modelado: granítico, cárstico ou</a:t>
          </a:r>
          <a:endParaRPr lang="es-ES" sz="1400" b="1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volcánico.</a:t>
          </a:r>
        </a:p>
      </dsp:txBody>
      <dsp:txXfrm>
        <a:off x="2641809" y="0"/>
        <a:ext cx="2994266" cy="4431876"/>
      </dsp:txXfrm>
    </dsp:sp>
    <dsp:sp modelId="{A7F0D2C5-E4C4-4825-A08C-21DABDB619BF}">
      <dsp:nvSpPr>
        <dsp:cNvPr id="0" name=""/>
        <dsp:cNvSpPr/>
      </dsp:nvSpPr>
      <dsp:spPr>
        <a:xfrm>
          <a:off x="6011482" y="0"/>
          <a:ext cx="2194567" cy="4431876"/>
        </a:xfrm>
        <a:prstGeom prst="roundRect">
          <a:avLst>
            <a:gd name="adj" fmla="val 5000"/>
          </a:avLst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145" rIns="22225" bIns="0" numCol="1" spcCol="1270" anchor="t" anchorCtr="0">
          <a:noAutofit/>
        </a:bodyPr>
        <a:lstStyle/>
        <a:p>
          <a:pPr lvl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 rot="16200000">
        <a:off x="4413869" y="1597612"/>
        <a:ext cx="3634138" cy="438913"/>
      </dsp:txXfrm>
    </dsp:sp>
    <dsp:sp modelId="{9A6DC4B9-154B-45DC-B7DC-BC391B660071}">
      <dsp:nvSpPr>
        <dsp:cNvPr id="0" name=""/>
        <dsp:cNvSpPr/>
      </dsp:nvSpPr>
      <dsp:spPr>
        <a:xfrm rot="5400000">
          <a:off x="5790326" y="3360927"/>
          <a:ext cx="618435" cy="52584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5705D-4E2D-4436-BA7C-141C41A07E2A}">
      <dsp:nvSpPr>
        <dsp:cNvPr id="0" name=""/>
        <dsp:cNvSpPr/>
      </dsp:nvSpPr>
      <dsp:spPr>
        <a:xfrm>
          <a:off x="6545448" y="0"/>
          <a:ext cx="1634953" cy="443187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VOCABULARIO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01. Aluvión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02. Foz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03. Litosfera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04. Meseta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05. Penechaira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06. Somonte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07. Tectónica de placas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08. Esteiro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09. Ría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10. Tómbolo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11. Zócolo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12. Macizos antigos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13. Cordilleiras de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pregamento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14. Cuncas sedimentarias</a:t>
          </a:r>
          <a:endParaRPr lang="es-ES" sz="1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45448" y="0"/>
        <a:ext cx="1634953" cy="4431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90F9329-177D-423B-83B5-CE4FBC1A67D8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22/10/24</a:t>
            </a:fld>
            <a:endParaRPr b="0" lang="gl-E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gl-E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F543144-4894-476A-A4FE-43CD8A7836B5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gl-E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Prema para editar o formato de texto do esquema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 do esquema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Terceiro nivel do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 do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 do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Sexto nivel do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Sétimo nivel do esquema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B01F1A79-07A0-4362-8470-09327350A3E3}" type="datetime">
              <a:rPr b="0" lang="es-ES" sz="1200" spc="-1" strike="noStrike">
                <a:solidFill>
                  <a:srgbClr val="8b8b8b"/>
                </a:solidFill>
                <a:latin typeface="Calibri"/>
              </a:rPr>
              <a:t>22/10/24</a:t>
            </a:fld>
            <a:endParaRPr b="0" lang="gl-ES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gl-ES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F3F2425-C055-44B9-9F83-2CA9D6E2967C}" type="slidenum">
              <a:rPr b="0" lang="es-ES" sz="1200" spc="-1" strike="noStrike">
                <a:solidFill>
                  <a:srgbClr val="8b8b8b"/>
                </a:solidFill>
                <a:latin typeface="Calibri"/>
              </a:rPr>
              <a:t>&lt;número&gt;</a:t>
            </a:fld>
            <a:endParaRPr b="0" lang="gl-E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6.wmf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BLOQUES DIAGRAMA</a:t>
            </a:r>
            <a:br/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XEOMORFOLOXÍA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algn="ctr"/>
            <a:endParaRPr b="0" lang="gl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1" name="Marcador de contenido 4" descr=""/>
          <p:cNvPicPr/>
          <p:nvPr/>
        </p:nvPicPr>
        <p:blipFill>
          <a:blip r:embed="rId1"/>
          <a:stretch/>
        </p:blipFill>
        <p:spPr>
          <a:xfrm>
            <a:off x="177120" y="332640"/>
            <a:ext cx="3533040" cy="2713320"/>
          </a:xfrm>
          <a:prstGeom prst="rect">
            <a:avLst/>
          </a:prstGeom>
          <a:ln w="0">
            <a:noFill/>
          </a:ln>
        </p:spPr>
      </p:pic>
      <p:pic>
        <p:nvPicPr>
          <p:cNvPr id="112" name="Marcador de contenido 3" descr=""/>
          <p:cNvPicPr/>
          <p:nvPr/>
        </p:nvPicPr>
        <p:blipFill>
          <a:blip r:embed="rId2"/>
          <a:stretch/>
        </p:blipFill>
        <p:spPr>
          <a:xfrm>
            <a:off x="3348000" y="3429000"/>
            <a:ext cx="3240000" cy="274860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2" descr="Resultado de imagen de meteorizacion granito"/>
          <p:cNvPicPr/>
          <p:nvPr/>
        </p:nvPicPr>
        <p:blipFill>
          <a:blip r:embed="rId3"/>
          <a:stretch/>
        </p:blipFill>
        <p:spPr>
          <a:xfrm>
            <a:off x="3564000" y="332640"/>
            <a:ext cx="2808000" cy="2736000"/>
          </a:xfrm>
          <a:prstGeom prst="rect">
            <a:avLst/>
          </a:prstGeom>
          <a:ln w="0">
            <a:noFill/>
          </a:ln>
        </p:spPr>
      </p:pic>
      <p:pic>
        <p:nvPicPr>
          <p:cNvPr id="114" name="Marcador de contenido 3" descr="Imagen que contiene exterior, árbol, cielo, hierba&#10;&#10;Descripción generada con confianza muy alta"/>
          <p:cNvPicPr/>
          <p:nvPr/>
        </p:nvPicPr>
        <p:blipFill>
          <a:blip r:embed="rId4"/>
          <a:stretch/>
        </p:blipFill>
        <p:spPr>
          <a:xfrm>
            <a:off x="6588360" y="1053720"/>
            <a:ext cx="2160000" cy="5570640"/>
          </a:xfrm>
          <a:prstGeom prst="rect">
            <a:avLst/>
          </a:prstGeom>
          <a:ln w="0">
            <a:noFill/>
          </a:ln>
        </p:spPr>
      </p:pic>
      <p:pic>
        <p:nvPicPr>
          <p:cNvPr id="115" name="Imagen 5" descr="Imagen que contiene exterior, hierba, flor, rock&#10;&#10;Descripción generada con confianza muy alta"/>
          <p:cNvPicPr/>
          <p:nvPr/>
        </p:nvPicPr>
        <p:blipFill>
          <a:blip r:embed="rId5"/>
          <a:stretch/>
        </p:blipFill>
        <p:spPr>
          <a:xfrm>
            <a:off x="158760" y="3573000"/>
            <a:ext cx="3131640" cy="288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 rot="10800000">
            <a:off x="457200" y="228960"/>
            <a:ext cx="8229240" cy="45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DOMOS: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A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clave da súa formación está no diaclasado curvo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 e na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acción da  xelifracción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 Ao seu pé adoitan aparecer acumulacións de bloques ou  laxas, aparecendo o granito en superficie.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8" name="Marcador de contenido 4" descr="Imagen que contiene montaña, rock, cielo, exterior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1187640" y="2205000"/>
            <a:ext cx="3650400" cy="365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188640"/>
            <a:ext cx="8229240" cy="593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Os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bólos teñen forma variada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 (esféricos, cúbicos, de laxa, torre) e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a súa agrupación recibe o nome de  Tor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, cando </a:t>
            </a:r>
            <a:r>
              <a:rPr b="0" lang="gl-ES" sz="2800" spc="-1" strike="noStrike" u="sng">
                <a:solidFill>
                  <a:srgbClr val="000000"/>
                </a:solidFill>
                <a:uFillTx/>
                <a:latin typeface="Calibri"/>
              </a:rPr>
              <a:t>os bloques agrúpanse  fragmentados seguindo as  diáclases e sen sufrir desprazamento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Marcador de contenido 4" descr="Imagen que contiene hierba, cielo, rock, exterior&#10;&#10;Descripción generada con confianza muy alta"/>
          <p:cNvPicPr/>
          <p:nvPr/>
        </p:nvPicPr>
        <p:blipFill>
          <a:blip r:embed="rId1"/>
          <a:srcRect l="0" t="1317" r="0" b="0"/>
          <a:stretch/>
        </p:blipFill>
        <p:spPr>
          <a:xfrm>
            <a:off x="1187640" y="2069280"/>
            <a:ext cx="6264360" cy="469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539640" y="332640"/>
            <a:ext cx="8229240" cy="45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457200" y="332640"/>
            <a:ext cx="8229240" cy="5793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800" spc="-1" strike="noStrike" u="sng">
                <a:solidFill>
                  <a:srgbClr val="000000"/>
                </a:solidFill>
                <a:uFillTx/>
                <a:latin typeface="Calibri"/>
              </a:rPr>
              <a:t>Cando aparecen en precario sobre outras rocas denomínase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pedras  cabaleiras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4" name="Marcador de contenido 4" descr="Imagen que contiene rock, exterior, cielo, montaña&#10;&#10;Descripción generada con confianza muy alta"/>
          <p:cNvPicPr/>
          <p:nvPr/>
        </p:nvPicPr>
        <p:blipFill>
          <a:blip r:embed="rId1"/>
          <a:srcRect l="0" t="13808" r="0" b="11187"/>
          <a:stretch/>
        </p:blipFill>
        <p:spPr>
          <a:xfrm>
            <a:off x="971640" y="1340640"/>
            <a:ext cx="7092000" cy="531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7" name="Imagen 4" descr=""/>
          <p:cNvPicPr/>
          <p:nvPr/>
        </p:nvPicPr>
        <p:blipFill>
          <a:blip r:embed="rId1"/>
          <a:stretch/>
        </p:blipFill>
        <p:spPr>
          <a:xfrm>
            <a:off x="323640" y="0"/>
            <a:ext cx="8280720" cy="659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0" name="Imagen 4" descr=""/>
          <p:cNvPicPr/>
          <p:nvPr/>
        </p:nvPicPr>
        <p:blipFill>
          <a:blip r:embed="rId1"/>
          <a:srcRect l="0" t="1864" r="0" b="23134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457200" y="332640"/>
            <a:ext cx="8229240" cy="5793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ff0000"/>
                </a:solidFill>
                <a:uFillTx/>
                <a:latin typeface="Calibri"/>
              </a:rPr>
              <a:t>FORMAS CÁRSTICAS: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O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termo karst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 procede dunha rexión da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península de Istria 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(Eslovenia).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A paisaxe caracterízase pola presenza de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extensas superficies espidas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, con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escasos vales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 e un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desarticulado sistema de drenaxe superficial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, con pouca circulación de auga en superficie, a pesar de que as precipitacións son abundantes.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3" name="Marcador de contenido 8" descr="Imagen que contiene texto, mapa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2267640" y="4149000"/>
            <a:ext cx="4392000" cy="25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115640" y="260640"/>
            <a:ext cx="7560360" cy="7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TextShape 2"/>
          <p:cNvSpPr txBox="1"/>
          <p:nvPr/>
        </p:nvSpPr>
        <p:spPr>
          <a:xfrm>
            <a:off x="457200" y="188640"/>
            <a:ext cx="8229240" cy="593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0000"/>
              </a:buClr>
              <a:buFont typeface="Arial"/>
              <a:buChar char="•"/>
            </a:pPr>
            <a:r>
              <a:rPr b="1" lang="gl-ES" sz="3200" spc="-1" strike="noStrike" u="sng">
                <a:solidFill>
                  <a:srgbClr val="ff0000"/>
                </a:solidFill>
                <a:uFillTx/>
                <a:latin typeface="Calibri"/>
              </a:rPr>
              <a:t>MODELADO CÁRSTICO: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Boa parte das rocas sedimentarias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en particular as calcarias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, presentan unha </a:t>
            </a: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especial sensibilidade aos procesos de disolución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. (CO2)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O relevo cárstico é o nome que se dá ao conxunto de formas modeladas sobre rocas  sedimentarias, e mesmo  metamórficas (mármores), como consecuencia case exclusiva da disolución dos seus compoñentes minerais. 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Marcador de contenido 8" descr="Imagen que contiene texto, mapa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2267640" y="4365000"/>
            <a:ext cx="4392000" cy="230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39" name="Table 3"/>
          <p:cNvGraphicFramePr/>
          <p:nvPr/>
        </p:nvGraphicFramePr>
        <p:xfrm>
          <a:off x="971640" y="908640"/>
          <a:ext cx="6488280" cy="3859560"/>
        </p:xfrm>
        <a:graphic>
          <a:graphicData uri="http://schemas.openxmlformats.org/drawingml/2006/table">
            <a:tbl>
              <a:tblPr/>
              <a:tblGrid>
                <a:gridCol w="6488640"/>
              </a:tblGrid>
              <a:tr h="88200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DEPRESIÓNS PECHADAS OU CANÓNS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51880">
                <a:tc>
                  <a:txBody>
                    <a:bodyPr lIns="68400" rIns="684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Dolina ou torca</a:t>
                      </a:r>
                      <a:endParaRPr b="0" lang="gl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709560">
                <a:tc>
                  <a:txBody>
                    <a:bodyPr lIns="68400" rIns="684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Uvala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882000">
                <a:tc>
                  <a:txBody>
                    <a:bodyPr lIns="68400" rIns="684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Poljé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882000">
                <a:tc>
                  <a:txBody>
                    <a:bodyPr lIns="68400" rIns="68400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Canóns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457200" y="332640"/>
            <a:ext cx="8229240" cy="5793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DOLINA OU TORCA: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Pequena depresión pechada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, de planta circular ou ovalada.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Paredes de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fortes pendentes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O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fondo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 adoita estar cuberto de terra, xeralmente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arxila de descalcificación (terra rossa)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, espazo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moi propicio para o cultivo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Chámase Torca ao pozo con paredes escarpadas, como as famosas de Cuenca.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Fórmanse en lugares que favorecen a retención e profundización da auga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Picture 2" descr="Resultado de imagen de tipos dolinas"/>
          <p:cNvPicPr/>
          <p:nvPr/>
        </p:nvPicPr>
        <p:blipFill>
          <a:blip r:embed="rId1"/>
          <a:stretch/>
        </p:blipFill>
        <p:spPr>
          <a:xfrm>
            <a:off x="1043640" y="3501000"/>
            <a:ext cx="6768360" cy="291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ABAU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165791456"/>
              </p:ext>
            </p:extLst>
          </p:nvPr>
        </p:nvGraphicFramePr>
        <p:xfrm>
          <a:off x="467640" y="1700640"/>
          <a:ext cx="8280720" cy="44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n 4" descr="Imagen que contiene exterior, hierba, cielo, montaña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155520" y="1619280"/>
            <a:ext cx="4176000" cy="3619080"/>
          </a:xfrm>
          <a:prstGeom prst="rect">
            <a:avLst/>
          </a:prstGeom>
          <a:ln w="0"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2"/>
          <a:fillRef idx="0"/>
          <a:effectRef idx="0"/>
          <a:fontRef idx="minor"/>
        </p:style>
      </p:sp>
      <p:pic>
        <p:nvPicPr>
          <p:cNvPr id="145" name="Picture 4" descr="Imagen relacionada"/>
          <p:cNvPicPr/>
          <p:nvPr/>
        </p:nvPicPr>
        <p:blipFill>
          <a:blip r:embed="rId2"/>
          <a:stretch/>
        </p:blipFill>
        <p:spPr>
          <a:xfrm>
            <a:off x="4140000" y="3429000"/>
            <a:ext cx="4876560" cy="322524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6" descr="Imagen relacionada"/>
          <p:cNvPicPr/>
          <p:nvPr/>
        </p:nvPicPr>
        <p:blipFill>
          <a:blip r:embed="rId3"/>
          <a:stretch/>
        </p:blipFill>
        <p:spPr>
          <a:xfrm>
            <a:off x="4140000" y="195840"/>
            <a:ext cx="4876560" cy="333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457200" y="332640"/>
            <a:ext cx="8229240" cy="5793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UVALA:  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Dolina de grandes dimensións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 e de perfil sinuoso. 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9" name="Marcador de contenido 4" descr="Imagen que contiene montaña, exterior, cielo, naturaleza&#10;&#10;Descripción generada con confianza muy alta"/>
          <p:cNvPicPr/>
          <p:nvPr/>
        </p:nvPicPr>
        <p:blipFill>
          <a:blip r:embed="rId1"/>
          <a:srcRect l="0" t="24493" r="0" b="0"/>
          <a:stretch/>
        </p:blipFill>
        <p:spPr>
          <a:xfrm>
            <a:off x="1835640" y="2362680"/>
            <a:ext cx="5688360" cy="3730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323640" y="332640"/>
            <a:ext cx="8229240" cy="7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POLJÉ: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Tamén é unha depresión pechada de grandes dimensións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, pero cuxa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planta non é circular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Paredes máis ou menos escarpadas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O fondo é marcadamente plano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Adoitan ser vales moi fértiles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, sedimentos.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Percorridos por unha corrente fluvial que xorde desde unha  surxencia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 (izvort), que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desaparece a través dun sumidoiro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 (pónor).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2" name="Picture 2" descr="Resultado de imagen de polje espaÃ±a"/>
          <p:cNvPicPr/>
          <p:nvPr/>
        </p:nvPicPr>
        <p:blipFill>
          <a:blip r:embed="rId1"/>
          <a:stretch/>
        </p:blipFill>
        <p:spPr>
          <a:xfrm>
            <a:off x="1259640" y="3285000"/>
            <a:ext cx="6899760" cy="335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 rot="10800000">
            <a:off x="457200" y="228960"/>
            <a:ext cx="8229240" cy="45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CANÓNS: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Vales caracterizados por ter flancos rectos, verticais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, a cuxo pé se acumula un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noiro de derrubios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Adoitan estar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percorridos por cursos de auga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, que,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a miúdo, proceden de áreas externas ao karst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Nas paredes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obsérvanse aberturas de covas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 e son frecuentes as 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surxencias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5" name="Marcador de contenido 4" descr="Imagen que contiene montaña, naturaleza, exterior, rock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1835640" y="3141000"/>
            <a:ext cx="5760360" cy="353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457200" y="274680"/>
            <a:ext cx="8229240" cy="129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1000"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57" name="Table 2"/>
          <p:cNvGraphicFramePr/>
          <p:nvPr/>
        </p:nvGraphicFramePr>
        <p:xfrm>
          <a:off x="628560" y="764640"/>
          <a:ext cx="3295080" cy="4819680"/>
        </p:xfrm>
        <a:graphic>
          <a:graphicData uri="http://schemas.openxmlformats.org/drawingml/2006/table">
            <a:tbl>
              <a:tblPr/>
              <a:tblGrid>
                <a:gridCol w="3295080"/>
              </a:tblGrid>
              <a:tr h="80316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ffffff"/>
                          </a:solidFill>
                          <a:latin typeface="Calibri"/>
                        </a:rPr>
                        <a:t>FORMAS MENORES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80316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Lapiás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80316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Tormos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80316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Arcos ou pontes.  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80316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Pináculos ou  karst de  mogotes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  <a:tr h="803880">
                <a:tc>
                  <a:txBody>
                    <a:bodyPr lIns="68400" rIns="684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gl-ES" sz="1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Simas</a:t>
                      </a:r>
                      <a:endParaRPr b="0" lang="gl-ES" sz="1800" spc="-1" strike="noStrike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</a:tbl>
          </a:graphicData>
        </a:graphic>
      </p:graphicFrame>
      <p:pic>
        <p:nvPicPr>
          <p:cNvPr id="158" name="Marcador de contenido 4" descr="Imagen que contiene contenedor&#10;&#10;Descripción generada con confianza alta"/>
          <p:cNvPicPr/>
          <p:nvPr/>
        </p:nvPicPr>
        <p:blipFill>
          <a:blip r:embed="rId1"/>
          <a:stretch/>
        </p:blipFill>
        <p:spPr>
          <a:xfrm>
            <a:off x="3996000" y="617760"/>
            <a:ext cx="4821480" cy="518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SIMAS: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Aberturas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normalmente estreitas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, que van alargándose en profundidade, que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comunica as cavidades subterráneas co exterior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1" name="Picture 2" descr="Resultado de imagen de sima de los huesos atapuerca"/>
          <p:cNvPicPr/>
          <p:nvPr/>
        </p:nvPicPr>
        <p:blipFill>
          <a:blip r:embed="rId1"/>
          <a:stretch/>
        </p:blipFill>
        <p:spPr>
          <a:xfrm>
            <a:off x="122400" y="2061000"/>
            <a:ext cx="3524040" cy="264744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4" descr="Imagen relacionada"/>
          <p:cNvPicPr/>
          <p:nvPr/>
        </p:nvPicPr>
        <p:blipFill>
          <a:blip r:embed="rId2"/>
          <a:stretch/>
        </p:blipFill>
        <p:spPr>
          <a:xfrm>
            <a:off x="3646800" y="3196800"/>
            <a:ext cx="5463000" cy="36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539640" y="404640"/>
            <a:ext cx="8229240" cy="7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LAPIÁS: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479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Acanaladuras formadas por disolución a modo de sucos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, máis ou menos profundos e de distinta anchura, que </a:t>
            </a: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poden aparecer en zonas planas ou en vertentes e paredes verticais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5" name="Imagen 4" descr="Imagen que contiene exterior, rock, árbol, rocoso&#10;&#10;Descripción generada con confianza muy alta"/>
          <p:cNvPicPr/>
          <p:nvPr/>
        </p:nvPicPr>
        <p:blipFill>
          <a:blip r:embed="rId1"/>
          <a:srcRect l="0" t="24995" r="0" b="0"/>
          <a:stretch/>
        </p:blipFill>
        <p:spPr>
          <a:xfrm>
            <a:off x="179640" y="1989000"/>
            <a:ext cx="4763520" cy="357264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" descr="Imagen relacionada"/>
          <p:cNvPicPr/>
          <p:nvPr/>
        </p:nvPicPr>
        <p:blipFill>
          <a:blip r:embed="rId2"/>
          <a:stretch/>
        </p:blipFill>
        <p:spPr>
          <a:xfrm>
            <a:off x="4014360" y="3010680"/>
            <a:ext cx="5129280" cy="3846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57200" y="274680"/>
            <a:ext cx="8229240" cy="129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1000"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457200" y="332640"/>
            <a:ext cx="8229240" cy="5793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TORMOS: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2400" spc="-1" strike="noStrike">
                <a:solidFill>
                  <a:srgbClr val="ff0000"/>
                </a:solidFill>
                <a:latin typeface="Calibri"/>
              </a:rPr>
              <a:t>Grandes bloques de calcaria de aspecto funxiforme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9" name="Marcador de contenido 3" descr="Imagen que contiene árbol, exterior, cielo, rock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1056240" y="1412640"/>
            <a:ext cx="2738520" cy="486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5800" y="404640"/>
            <a:ext cx="3839760" cy="7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TextShape 2"/>
          <p:cNvSpPr txBox="1"/>
          <p:nvPr/>
        </p:nvSpPr>
        <p:spPr>
          <a:xfrm>
            <a:off x="491400" y="332640"/>
            <a:ext cx="3839760" cy="50364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ARCOS OU PONTES: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algn="l" pos="0"/>
              </a:tabLst>
            </a:pP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algn="l" pos="0"/>
              </a:tabLst>
            </a:pP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Picture 2" descr="Imagen relacionada"/>
          <p:cNvPicPr/>
          <p:nvPr/>
        </p:nvPicPr>
        <p:blipFill>
          <a:blip r:embed="rId1"/>
          <a:stretch/>
        </p:blipFill>
        <p:spPr>
          <a:xfrm>
            <a:off x="1907640" y="1052640"/>
            <a:ext cx="6480360" cy="432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PINÁCULOS O KARST DE MOGOTES: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A masa calcaria disponse en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grosas columnas  puntiagudas e macizas de varios  m de altura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É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típico de rexións de clima tropical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, pero </a:t>
            </a:r>
            <a:r>
              <a:rPr b="0" lang="gl-ES" sz="2000" spc="-1" strike="noStrike">
                <a:solidFill>
                  <a:srgbClr val="ff0000"/>
                </a:solidFill>
                <a:latin typeface="Calibri"/>
              </a:rPr>
              <a:t>tamén con exemplos en zonas tépedas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gl-ES" sz="2000" spc="-1" strike="noStrike" u="sng">
                <a:solidFill>
                  <a:srgbClr val="000000"/>
                </a:solidFill>
                <a:uFillTx/>
                <a:latin typeface="Calibri"/>
              </a:rPr>
              <a:t>herdanza dun pasado diferente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" name="Imagen 4" descr="Imagen que contiene montaña, naturaleza, exterior, hierba&#10;&#10;Descripción generada con confianza muy alta"/>
          <p:cNvPicPr/>
          <p:nvPr/>
        </p:nvPicPr>
        <p:blipFill>
          <a:blip r:embed="rId1"/>
          <a:srcRect l="0" t="3844" r="0" b="0"/>
          <a:stretch/>
        </p:blipFill>
        <p:spPr>
          <a:xfrm>
            <a:off x="1187640" y="2133000"/>
            <a:ext cx="5904360" cy="442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2160" y="36000"/>
            <a:ext cx="4785480" cy="362088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3" descr=""/>
          <p:cNvPicPr/>
          <p:nvPr/>
        </p:nvPicPr>
        <p:blipFill>
          <a:blip r:embed="rId2"/>
          <a:stretch/>
        </p:blipFill>
        <p:spPr>
          <a:xfrm>
            <a:off x="4198680" y="3606120"/>
            <a:ext cx="4917960" cy="3243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395640" y="260640"/>
            <a:ext cx="8229240" cy="5533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0000"/>
              </a:buClr>
              <a:buFont typeface="Arial"/>
              <a:buChar char="•"/>
            </a:pP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A auga leva disolta calcaria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, que se 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precipita formando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ff0000"/>
              </a:buClr>
              <a:buFont typeface="Arial"/>
              <a:buChar char="–"/>
            </a:pP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ESTALACTITAS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gl-ES" sz="2800" spc="-1" strike="noStrike" u="sng">
                <a:solidFill>
                  <a:srgbClr val="000000"/>
                </a:solidFill>
                <a:uFillTx/>
                <a:latin typeface="Calibri"/>
              </a:rPr>
              <a:t>que colgan do teito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ff0000"/>
              </a:buClr>
              <a:buFont typeface="Arial"/>
              <a:buChar char="–"/>
            </a:pP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ESTALAGMITAS</a:t>
            </a: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gl-ES" sz="2800" spc="-1" strike="noStrike" u="sng">
                <a:solidFill>
                  <a:srgbClr val="000000"/>
                </a:solidFill>
                <a:uFillTx/>
                <a:latin typeface="Calibri"/>
              </a:rPr>
              <a:t>que se levantan do chan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8" name="Picture 2" descr="Imagen relacionada"/>
          <p:cNvPicPr/>
          <p:nvPr/>
        </p:nvPicPr>
        <p:blipFill>
          <a:blip r:embed="rId1"/>
          <a:stretch/>
        </p:blipFill>
        <p:spPr>
          <a:xfrm>
            <a:off x="1259640" y="2363040"/>
            <a:ext cx="6696360" cy="445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457200" y="274680"/>
            <a:ext cx="8229240" cy="849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Relevo horizontal e en costa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0" name="Marcador de contenido 8" descr="Imagen que contiene texto&#10;&#10;Descripción generada con confianza muy alta"/>
          <p:cNvPicPr/>
          <p:nvPr/>
        </p:nvPicPr>
        <p:blipFill>
          <a:blip r:embed="rId1"/>
          <a:srcRect l="0" t="20357" r="0" b="7984"/>
          <a:stretch/>
        </p:blipFill>
        <p:spPr>
          <a:xfrm>
            <a:off x="323640" y="2781000"/>
            <a:ext cx="4140000" cy="2736000"/>
          </a:xfrm>
          <a:prstGeom prst="rect">
            <a:avLst/>
          </a:prstGeom>
          <a:ln w="0">
            <a:noFill/>
          </a:ln>
        </p:spPr>
      </p:pic>
      <p:pic>
        <p:nvPicPr>
          <p:cNvPr id="181" name="Imagen 8" descr="Imagen que contiene texto&#10;&#10;Descripción generada con confianza muy alta"/>
          <p:cNvPicPr/>
          <p:nvPr/>
        </p:nvPicPr>
        <p:blipFill>
          <a:blip r:embed="rId2"/>
          <a:stretch/>
        </p:blipFill>
        <p:spPr>
          <a:xfrm>
            <a:off x="4284000" y="2632320"/>
            <a:ext cx="4608000" cy="331200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2"/>
          <p:cNvSpPr/>
          <p:nvPr/>
        </p:nvSpPr>
        <p:spPr>
          <a:xfrm>
            <a:off x="611640" y="1052640"/>
            <a:ext cx="770436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gl-ES" sz="2000" spc="-1" strike="noStrike" u="sng">
                <a:solidFill>
                  <a:srgbClr val="000000"/>
                </a:solidFill>
                <a:uFillTx/>
                <a:latin typeface="Calibri"/>
              </a:rPr>
              <a:t>Ao alternar capas de series sedimentarias resistentes con capas  sedimentarias crebadizas, a erosión diferencial provoca a aparición dunha </a:t>
            </a:r>
            <a:r>
              <a:rPr b="0" lang="gl-ES" sz="2000" spc="-1" strike="noStrike" u="sng">
                <a:solidFill>
                  <a:srgbClr val="ff0000"/>
                </a:solidFill>
                <a:uFillTx/>
                <a:latin typeface="Calibri"/>
              </a:rPr>
              <a:t>morfoloxía  tabular</a:t>
            </a:r>
            <a:r>
              <a:rPr b="0" lang="gl-ES" sz="2000" spc="-1" strike="noStrike">
                <a:solidFill>
                  <a:srgbClr val="000000"/>
                </a:solidFill>
                <a:latin typeface="Calibri"/>
              </a:rPr>
              <a:t>.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gl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4" name="Marcador de contenido 3" descr=""/>
          <p:cNvPicPr/>
          <p:nvPr/>
        </p:nvPicPr>
        <p:blipFill>
          <a:blip r:embed="rId1"/>
          <a:srcRect l="0" t="24997" r="0" b="0"/>
          <a:stretch/>
        </p:blipFill>
        <p:spPr>
          <a:xfrm>
            <a:off x="323640" y="404640"/>
            <a:ext cx="8496720" cy="590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Picture 2" descr=""/>
          <p:cNvPicPr/>
          <p:nvPr/>
        </p:nvPicPr>
        <p:blipFill>
          <a:blip r:embed="rId1"/>
          <a:stretch/>
        </p:blipFill>
        <p:spPr>
          <a:xfrm>
            <a:off x="16560" y="6840"/>
            <a:ext cx="5995080" cy="334980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3" descr=""/>
          <p:cNvPicPr/>
          <p:nvPr/>
        </p:nvPicPr>
        <p:blipFill>
          <a:blip r:embed="rId2"/>
          <a:stretch/>
        </p:blipFill>
        <p:spPr>
          <a:xfrm>
            <a:off x="2627640" y="3357000"/>
            <a:ext cx="6453000" cy="350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0" name="Picture 2" descr=""/>
          <p:cNvPicPr/>
          <p:nvPr/>
        </p:nvPicPr>
        <p:blipFill>
          <a:blip r:embed="rId1"/>
          <a:stretch/>
        </p:blipFill>
        <p:spPr>
          <a:xfrm>
            <a:off x="107640" y="41400"/>
            <a:ext cx="5040360" cy="3467880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3" descr=""/>
          <p:cNvPicPr/>
          <p:nvPr/>
        </p:nvPicPr>
        <p:blipFill>
          <a:blip r:embed="rId2"/>
          <a:stretch/>
        </p:blipFill>
        <p:spPr>
          <a:xfrm>
            <a:off x="5292000" y="41400"/>
            <a:ext cx="3851640" cy="288864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4" descr=""/>
          <p:cNvPicPr/>
          <p:nvPr/>
        </p:nvPicPr>
        <p:blipFill>
          <a:blip r:embed="rId3"/>
          <a:stretch/>
        </p:blipFill>
        <p:spPr>
          <a:xfrm>
            <a:off x="107640" y="3509640"/>
            <a:ext cx="4824000" cy="333972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5" descr=""/>
          <p:cNvPicPr/>
          <p:nvPr/>
        </p:nvPicPr>
        <p:blipFill>
          <a:blip r:embed="rId4"/>
          <a:stretch/>
        </p:blipFill>
        <p:spPr>
          <a:xfrm>
            <a:off x="5066280" y="3789000"/>
            <a:ext cx="4077360" cy="305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5" name="Picture 2" descr=""/>
          <p:cNvPicPr/>
          <p:nvPr/>
        </p:nvPicPr>
        <p:blipFill>
          <a:blip r:embed="rId1"/>
          <a:stretch/>
        </p:blipFill>
        <p:spPr>
          <a:xfrm>
            <a:off x="206640" y="332640"/>
            <a:ext cx="4725000" cy="33703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3" descr=""/>
          <p:cNvPicPr/>
          <p:nvPr/>
        </p:nvPicPr>
        <p:blipFill>
          <a:blip r:embed="rId2"/>
          <a:stretch/>
        </p:blipFill>
        <p:spPr>
          <a:xfrm>
            <a:off x="611640" y="3861000"/>
            <a:ext cx="5412240" cy="299664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4" descr=""/>
          <p:cNvPicPr/>
          <p:nvPr/>
        </p:nvPicPr>
        <p:blipFill>
          <a:blip r:embed="rId3"/>
          <a:stretch/>
        </p:blipFill>
        <p:spPr>
          <a:xfrm>
            <a:off x="5161680" y="32040"/>
            <a:ext cx="3970080" cy="310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0" name="Picture 2" descr=""/>
          <p:cNvPicPr/>
          <p:nvPr/>
        </p:nvPicPr>
        <p:blipFill>
          <a:blip r:embed="rId1"/>
          <a:stretch/>
        </p:blipFill>
        <p:spPr>
          <a:xfrm>
            <a:off x="251640" y="476640"/>
            <a:ext cx="8743320" cy="585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2" name="Picture 2" descr=""/>
          <p:cNvPicPr/>
          <p:nvPr/>
        </p:nvPicPr>
        <p:blipFill>
          <a:blip r:embed="rId1"/>
          <a:stretch/>
        </p:blipFill>
        <p:spPr>
          <a:xfrm>
            <a:off x="251640" y="62640"/>
            <a:ext cx="8616600" cy="646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57200" y="274680"/>
            <a:ext cx="8229240" cy="77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Relevo volcánico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4" name="Imagen 4" descr="Imagen que contiene texto&#10;&#10;Descripción generada con confianza alta"/>
          <p:cNvPicPr/>
          <p:nvPr/>
        </p:nvPicPr>
        <p:blipFill>
          <a:blip r:embed="rId1"/>
          <a:stretch/>
        </p:blipFill>
        <p:spPr>
          <a:xfrm>
            <a:off x="827640" y="1268640"/>
            <a:ext cx="7155360" cy="452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457200" y="274680"/>
            <a:ext cx="8229240" cy="129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1000"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TextShape 2"/>
          <p:cNvSpPr txBox="1"/>
          <p:nvPr/>
        </p:nvSpPr>
        <p:spPr>
          <a:xfrm>
            <a:off x="457200" y="188640"/>
            <a:ext cx="8229240" cy="5937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ff0000"/>
              </a:buClr>
              <a:buFont typeface="Arial"/>
              <a:buChar char="•"/>
            </a:pPr>
            <a:r>
              <a:rPr b="1" lang="gl-ES" sz="1800" spc="-1" strike="noStrike" u="sng">
                <a:solidFill>
                  <a:srgbClr val="ff0000"/>
                </a:solidFill>
                <a:uFillTx/>
                <a:latin typeface="Calibri"/>
              </a:rPr>
              <a:t>FORMAS: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Os </a:t>
            </a:r>
            <a:r>
              <a:rPr b="0" lang="gl-ES" sz="1800" spc="-1" strike="noStrike">
                <a:solidFill>
                  <a:srgbClr val="ff0000"/>
                </a:solidFill>
                <a:latin typeface="Calibri"/>
              </a:rPr>
              <a:t>conos volcánicos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, con </a:t>
            </a: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forte contido de cinzas e lapillis (pedras pequenas)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As </a:t>
            </a:r>
            <a:r>
              <a:rPr b="0" lang="gl-ES" sz="1800" spc="-1" strike="noStrike">
                <a:solidFill>
                  <a:srgbClr val="ff0000"/>
                </a:solidFill>
                <a:latin typeface="Calibri"/>
              </a:rPr>
              <a:t>caldeiras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son </a:t>
            </a: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grandes cráteres circulares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Os </a:t>
            </a:r>
            <a:r>
              <a:rPr b="0" lang="gl-ES" sz="1800" spc="-1" strike="noStrike">
                <a:solidFill>
                  <a:srgbClr val="ff0000"/>
                </a:solidFill>
                <a:latin typeface="Calibri"/>
              </a:rPr>
              <a:t>malpaíses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son </a:t>
            </a: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terreos abruptos formados ao solidificarse rapidamente a lava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Os </a:t>
            </a:r>
            <a:r>
              <a:rPr b="0" lang="gl-ES" sz="1800" spc="-1" strike="noStrike">
                <a:solidFill>
                  <a:srgbClr val="ff0000"/>
                </a:solidFill>
                <a:latin typeface="Calibri"/>
              </a:rPr>
              <a:t>diques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e os </a:t>
            </a:r>
            <a:r>
              <a:rPr b="0" lang="gl-ES" sz="1800" spc="-1" strike="noStrike">
                <a:solidFill>
                  <a:srgbClr val="ff0000"/>
                </a:solidFill>
                <a:latin typeface="Calibri"/>
              </a:rPr>
              <a:t>roques ou agullas volcánicas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son </a:t>
            </a: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resultado da erosión diferencial, que deixa ao descuberto os antigos condutos de emisión de lava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Os </a:t>
            </a:r>
            <a:r>
              <a:rPr b="0" lang="gl-ES" sz="1800" spc="-1" strike="noStrike">
                <a:solidFill>
                  <a:srgbClr val="ff0000"/>
                </a:solidFill>
                <a:latin typeface="Calibri"/>
              </a:rPr>
              <a:t>barrancos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son </a:t>
            </a: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vales estreitos e escarpados, polo encaixamento dos torrentes no terreo volcánico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. Formáronse nunha época cun </a:t>
            </a: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paleoclima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caracterizado por precipitacións abundantes e regulares, que permitían esta forte erosión.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Os </a:t>
            </a:r>
            <a:r>
              <a:rPr b="0" lang="gl-ES" sz="1800" spc="-1" strike="noStrike">
                <a:solidFill>
                  <a:srgbClr val="ff0000"/>
                </a:solidFill>
                <a:latin typeface="Calibri"/>
              </a:rPr>
              <a:t>glacis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 son </a:t>
            </a:r>
            <a:r>
              <a:rPr b="0" lang="gl-ES" sz="1800" spc="-1" strike="noStrike" u="sng">
                <a:solidFill>
                  <a:srgbClr val="000000"/>
                </a:solidFill>
                <a:uFillTx/>
                <a:latin typeface="Calibri"/>
              </a:rPr>
              <a:t>ramplas de pendente moderada ao pé dos vello relevos, formadas polos depósitos dos torrentes</a:t>
            </a:r>
            <a:r>
              <a:rPr b="0" lang="gl-ES" sz="18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" name="Imagen 6" descr=""/>
          <p:cNvPicPr/>
          <p:nvPr/>
        </p:nvPicPr>
        <p:blipFill>
          <a:blip r:embed="rId1"/>
          <a:stretch/>
        </p:blipFill>
        <p:spPr>
          <a:xfrm>
            <a:off x="174240" y="188640"/>
            <a:ext cx="8717760" cy="649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0000"/>
              </a:buClr>
              <a:buFont typeface="Arial"/>
              <a:buChar char="•"/>
              <a:tabLst>
                <a:tab algn="l" pos="0"/>
              </a:tabLst>
            </a:pP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Domos de lava ou escudos  volcánicos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0" lang="gl-ES" sz="2400" spc="-1" strike="noStrike" u="sng">
                <a:solidFill>
                  <a:srgbClr val="000000"/>
                </a:solidFill>
                <a:uFillTx/>
                <a:latin typeface="Calibri"/>
              </a:rPr>
              <a:t>O  magma sae á superficie a través de gretas ou fisuras. A sucesiva acumulación de coadas de lava chega a formar enormes planicies e mesetas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  Caracterízanse pola </a:t>
            </a:r>
            <a:r>
              <a:rPr b="0" lang="gl-ES" sz="2400" spc="-1" strike="noStrike" u="sng">
                <a:solidFill>
                  <a:srgbClr val="000000"/>
                </a:solidFill>
                <a:uFillTx/>
                <a:latin typeface="Calibri"/>
              </a:rPr>
              <a:t>suavidade das súas vertentes</a:t>
            </a:r>
            <a:r>
              <a:rPr b="0" lang="gl-ES" sz="24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9" name="Marcador de contenido 4" descr=""/>
          <p:cNvPicPr/>
          <p:nvPr/>
        </p:nvPicPr>
        <p:blipFill>
          <a:blip r:embed="rId1"/>
          <a:srcRect l="0" t="15728" r="0" b="0"/>
          <a:stretch/>
        </p:blipFill>
        <p:spPr>
          <a:xfrm>
            <a:off x="1907640" y="3141000"/>
            <a:ext cx="5249880" cy="331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1" name="Marcador de contenido 3" descr=""/>
          <p:cNvPicPr/>
          <p:nvPr/>
        </p:nvPicPr>
        <p:blipFill>
          <a:blip r:embed="rId1"/>
          <a:stretch/>
        </p:blipFill>
        <p:spPr>
          <a:xfrm>
            <a:off x="251640" y="332640"/>
            <a:ext cx="3389040" cy="3571920"/>
          </a:xfrm>
          <a:prstGeom prst="rect">
            <a:avLst/>
          </a:prstGeom>
          <a:ln w="0">
            <a:noFill/>
          </a:ln>
        </p:spPr>
      </p:pic>
      <p:pic>
        <p:nvPicPr>
          <p:cNvPr id="212" name="Marcador de contenido 4" descr="Imagen que contiene cielo, montaña, exterior, naturaleza&#10;&#10;Descripción generada con confianza muy alta"/>
          <p:cNvPicPr/>
          <p:nvPr/>
        </p:nvPicPr>
        <p:blipFill>
          <a:blip r:embed="rId2"/>
          <a:stretch/>
        </p:blipFill>
        <p:spPr>
          <a:xfrm>
            <a:off x="323640" y="4149000"/>
            <a:ext cx="6634080" cy="2204640"/>
          </a:xfrm>
          <a:prstGeom prst="rect">
            <a:avLst/>
          </a:prstGeom>
          <a:ln w="0">
            <a:noFill/>
          </a:ln>
        </p:spPr>
      </p:pic>
      <p:pic>
        <p:nvPicPr>
          <p:cNvPr id="213" name="Imagen 6" descr=""/>
          <p:cNvPicPr/>
          <p:nvPr/>
        </p:nvPicPr>
        <p:blipFill>
          <a:blip r:embed="rId3"/>
          <a:stretch/>
        </p:blipFill>
        <p:spPr>
          <a:xfrm>
            <a:off x="3924000" y="309600"/>
            <a:ext cx="4443840" cy="372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Parque nacional da Caldeira de Taburiente, Palma.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6" name="Marcador de contenido 4" descr="Imagen que contiene montaña, naturaleza, cielo, exterior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107640" y="404640"/>
            <a:ext cx="8856720" cy="393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457200" y="274680"/>
            <a:ext cx="8229240" cy="489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59000"/>
          </a:bodyPr>
          <a:p>
            <a:pPr algn="ctr">
              <a:lnSpc>
                <a:spcPct val="10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ACTIVIDADES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395640" y="83664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2.- Comente os documentos presentados atendendo ás seguintes cuestións (puntuación máxima de 4 puntos):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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Relacione o número de cada imaxe cunha letra da figura inicial (1 punto).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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Identifique os tipos de rochas predominantes en cada paisaxe especificando a súa orixe xeolóxica (1 punto).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 </a:t>
            </a:r>
            <a:r>
              <a:rPr b="1" lang="es-ES" sz="1800" spc="-1" strike="noStrike">
                <a:solidFill>
                  <a:srgbClr val="000000"/>
                </a:solidFill>
                <a:latin typeface="Calibri"/>
              </a:rPr>
              <a:t>Analice os procesos erosivos e os tipos de modelado resultantes en cada caso (2 puntos). </a:t>
            </a: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9" name="3 Imagen" descr=""/>
          <p:cNvPicPr/>
          <p:nvPr/>
        </p:nvPicPr>
        <p:blipFill>
          <a:blip r:embed="rId1"/>
          <a:stretch/>
        </p:blipFill>
        <p:spPr>
          <a:xfrm>
            <a:off x="3138120" y="3061800"/>
            <a:ext cx="2552400" cy="193500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2" descr=""/>
          <p:cNvPicPr/>
          <p:nvPr/>
        </p:nvPicPr>
        <p:blipFill>
          <a:blip r:embed="rId2"/>
          <a:stretch/>
        </p:blipFill>
        <p:spPr>
          <a:xfrm>
            <a:off x="539640" y="3061800"/>
            <a:ext cx="2598480" cy="185076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3" descr=""/>
          <p:cNvPicPr/>
          <p:nvPr/>
        </p:nvPicPr>
        <p:blipFill>
          <a:blip r:embed="rId3"/>
          <a:stretch/>
        </p:blipFill>
        <p:spPr>
          <a:xfrm>
            <a:off x="1187640" y="4937040"/>
            <a:ext cx="1950480" cy="17953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4" descr=""/>
          <p:cNvPicPr/>
          <p:nvPr/>
        </p:nvPicPr>
        <p:blipFill>
          <a:blip r:embed="rId4"/>
          <a:stretch/>
        </p:blipFill>
        <p:spPr>
          <a:xfrm>
            <a:off x="5796000" y="3061800"/>
            <a:ext cx="2575800" cy="18482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6" descr=""/>
          <p:cNvPicPr/>
          <p:nvPr/>
        </p:nvPicPr>
        <p:blipFill>
          <a:blip r:embed="rId5"/>
          <a:stretch/>
        </p:blipFill>
        <p:spPr>
          <a:xfrm>
            <a:off x="3932640" y="4997160"/>
            <a:ext cx="3492360" cy="1734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457200" y="274680"/>
            <a:ext cx="8229240" cy="57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3200" spc="-1" strike="noStrike">
                <a:solidFill>
                  <a:srgbClr val="000000"/>
                </a:solidFill>
                <a:latin typeface="Calibri"/>
              </a:rPr>
              <a:t>ABAU 2014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2.- Atendendo ao documento, conteste (puntuación máxima de 4 puntos):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a) Cite as unidades identificadas na figura coas letras B, C, E, F (1 punto).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b) Identifique e analice o tipo de documento (1 punto).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c) Comente o tipo de litoloxía e cite exemplos de modelado predominantes nas áreas A e E (1 punto). 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d) Explique os episodios oroxénicos que interviñeron na formación do relevo reflectido nesta figura (1 punto).</a:t>
            </a: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6" name="3 Imagen" descr=""/>
          <p:cNvPicPr/>
          <p:nvPr/>
        </p:nvPicPr>
        <p:blipFill>
          <a:blip r:embed="rId1"/>
          <a:stretch/>
        </p:blipFill>
        <p:spPr>
          <a:xfrm>
            <a:off x="899640" y="3357000"/>
            <a:ext cx="7560360" cy="241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Marcador de contenido 3" descr=""/>
          <p:cNvPicPr/>
          <p:nvPr/>
        </p:nvPicPr>
        <p:blipFill>
          <a:blip r:embed="rId1"/>
          <a:stretch/>
        </p:blipFill>
        <p:spPr>
          <a:xfrm>
            <a:off x="1043640" y="63360"/>
            <a:ext cx="6766560" cy="6893640"/>
          </a:xfrm>
          <a:prstGeom prst="rect">
            <a:avLst/>
          </a:prstGeom>
          <a:ln w="0">
            <a:noFill/>
          </a:ln>
        </p:spPr>
      </p:pic>
      <p:sp>
        <p:nvSpPr>
          <p:cNvPr id="230" name="Line 3"/>
          <p:cNvSpPr/>
          <p:nvPr/>
        </p:nvSpPr>
        <p:spPr>
          <a:xfrm>
            <a:off x="1547640" y="4077000"/>
            <a:ext cx="5760360" cy="0"/>
          </a:xfrm>
          <a:prstGeom prst="line">
            <a:avLst/>
          </a:prstGeom>
          <a:ln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1000"/>
          </a:bodyPr>
          <a:p>
            <a:pPr marL="343080" indent="-342720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2.- Atendendo ao documento, conteste (puntuación máxima de 4 puntos):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a) Cite as unidades identificadas na figura coas letras B, C, E, F (1 punto).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b) Identifique e analice o tipo de documento (1 punto).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c) Comente o tipo de litoloxía e cite exemplos de modelado predominantes nas áreas A e E (1 punto).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d) Explique os episodios oroxénicos que interviñeron na formación do relevo reflectido nesta figura (1 punto).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a)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As unidades identificadas na figura son: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B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……….. Depresión Meridiana (ou fosa Carballo-Tui).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C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……….. Dorsal Meridiana Galega ou Dorsal Galega.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E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……..... Depresións interiores, fosas miocénicas (Monforte, Ourense,...).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F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……….. Serras orientais.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b)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Estamos diante dun corte/perfil topográfico do relevo galego, con orientación Oeste-Leste, marcando no eixe horizontal a distancia en liña recta ata 250 km. e no eixe vertical a altitude ata 2.000 metros; nel indícanse as principais unidades do relevo, distinguidas por cores. Ademais das altitudes actuais das distintas unidades, reflíctese -en liña de puntos descontinua- o redondeamento da penechaira galega antes da fractura do relevo acontecida durante o Terciario.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c)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Na área </a:t>
            </a: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A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, correspondente ao bloque litoral, predomina o granito que da lugar a un modelado característico desta rocha intrusiva, cristalina e ríxida que pode ser alterada física ou quimicamente (por xelifracción ou conxelación da auga en gretas ou diaclasas; os axentes erosivos poden ocasionar tamen tors, caos de bolas, penedos, a presenza de pedras cabaleiras, etc.). Un exemplo ben característico de modelado granítico atopámolo no Monte Pindo.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Na área </a:t>
            </a: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E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, correspondente ás fosas tectónicas orixinadas despois da oroxénese alpina, acumúlanse depósitos sedimentarios de rochas brandas como as arxilas, facilmente erosionables, con formas como as cavorcos, somontes e acumulación de materiais detríticos, outras veces coincidentes con materiais aluviais depositados en fondos de depresións con estratos horizontais, que producen un relevo con escasa pendente.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d)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O relevo galego actual é o resultado dunha historia xeolóxica de millóns de anos na que se alternaron fases oroxénicas con outras de calma, nas que predominou a erosión e a sedimentación.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1)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Durante a era arcaica ou Precámbrico (4.000-600 millóns de anos) emerxeu do mar unha banda arqueada de noroeste a sueste, formada por lousas e gneis, que comprendía case toda a actual Galicia.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2)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Na era primaria ou Paleozoico (600-225 millóns de anos) tivo lugar a oroxénese herciniana. A cordilleira herciniana, formada por materiais como o granito, lousa e cuarcita, mantivo unha aliñación predominante NO-SE, formando a base do zócolo hespérico que se estende ao Oeste de toda a Península Ibérica.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3)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A era secundaria ou Mesozoico (225-68 millóns de anos) foi un período de calma no que predominaron a erosión e a sedimentación, e no que continuou o aplanamento da cordilleira herciniana.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4)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Durante a era terciaria (68-1,7 millóns de anos) produciuse a oroxénese alpina. Como resultado desta oroxénese, o zócolo hercínico, formado por materiais paleozoicos ríxidos, experimentou fracturas e fallas. Así, acomodándose á vella rede de fracturas e a outras novas xurdidas como consecuencia do pregamento alpino, fracturáronse os bloques do Macizo Galaico e xurdiron depresións afundidas á beira de horsts realzados.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1" lang="es-ES" sz="4800" spc="-1" strike="noStrike">
                <a:solidFill>
                  <a:srgbClr val="000000"/>
                </a:solidFill>
                <a:latin typeface="Calibri"/>
              </a:rPr>
              <a:t>5) </a:t>
            </a: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Durante a era cuaternaria (1,7 millóns de anos ata a actualidade) producíronse o glaciarismo e a sedimentación de depósitos aluviais.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En Galicia, o glaciarismo quedou restrinxido aos puntos máis elevados das serras orientais e sudorientais, con pequenos circos de cabeceira. 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96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4800" spc="-1" strike="noStrike">
                <a:solidFill>
                  <a:srgbClr val="000000"/>
                </a:solidFill>
                <a:latin typeface="Calibri"/>
              </a:rPr>
              <a:t>No fondo das depresións, o arrastre fluvial depositou aluvións que as foron colmatando.</a:t>
            </a: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s-ES" sz="4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Marcador de contenido 4" descr="Imagen que contiene texto, mapa&#10;&#10;Descripción generada con confianza muy alta"/>
          <p:cNvPicPr/>
          <p:nvPr/>
        </p:nvPicPr>
        <p:blipFill>
          <a:blip r:embed="rId1"/>
          <a:stretch/>
        </p:blipFill>
        <p:spPr>
          <a:xfrm>
            <a:off x="395640" y="116640"/>
            <a:ext cx="8496720" cy="658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Marcador de contenido 4" descr="Imagen que contiene captura de pantalla&#10;&#10;Descripción generada con confianza alta"/>
          <p:cNvPicPr/>
          <p:nvPr/>
        </p:nvPicPr>
        <p:blipFill>
          <a:blip r:embed="rId1"/>
          <a:stretch/>
        </p:blipFill>
        <p:spPr>
          <a:xfrm>
            <a:off x="0" y="0"/>
            <a:ext cx="9143640" cy="674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274680"/>
            <a:ext cx="8229240" cy="561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gl-ES" sz="2800" spc="-1" strike="noStrike">
                <a:solidFill>
                  <a:srgbClr val="000000"/>
                </a:solidFill>
                <a:latin typeface="Calibri"/>
              </a:rPr>
              <a:t>PRINCIPAIS FORMACIÓNS DO RELEVO ACTUAL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9" name="3 Marcador de contenido" descr="Resultado de imagen de bloques diagramas geografia"/>
          <p:cNvPicPr/>
          <p:nvPr/>
        </p:nvPicPr>
        <p:blipFill>
          <a:blip r:embed="rId1"/>
          <a:stretch/>
        </p:blipFill>
        <p:spPr>
          <a:xfrm>
            <a:off x="338040" y="1150560"/>
            <a:ext cx="3047760" cy="2285640"/>
          </a:xfrm>
          <a:prstGeom prst="rect">
            <a:avLst/>
          </a:prstGeom>
          <a:ln w="0">
            <a:noFill/>
          </a:ln>
        </p:spPr>
      </p:pic>
      <p:pic>
        <p:nvPicPr>
          <p:cNvPr id="100" name="Marcador de contenido 8" descr="Imagen que contiene texto, mapa&#10;&#10;Descripción generada con confianza muy alta"/>
          <p:cNvPicPr/>
          <p:nvPr/>
        </p:nvPicPr>
        <p:blipFill>
          <a:blip r:embed="rId2"/>
          <a:stretch/>
        </p:blipFill>
        <p:spPr>
          <a:xfrm>
            <a:off x="3204000" y="925560"/>
            <a:ext cx="3179160" cy="2736000"/>
          </a:xfrm>
          <a:prstGeom prst="rect">
            <a:avLst/>
          </a:prstGeom>
          <a:ln w="0">
            <a:noFill/>
          </a:ln>
        </p:spPr>
      </p:pic>
      <p:pic>
        <p:nvPicPr>
          <p:cNvPr id="101" name="Imagen 4" descr="Imagen que contiene texto&#10;&#10;Descripción generada con confianza alta"/>
          <p:cNvPicPr/>
          <p:nvPr/>
        </p:nvPicPr>
        <p:blipFill>
          <a:blip r:embed="rId3"/>
          <a:stretch/>
        </p:blipFill>
        <p:spPr>
          <a:xfrm>
            <a:off x="5940000" y="854640"/>
            <a:ext cx="3074040" cy="2592360"/>
          </a:xfrm>
          <a:prstGeom prst="rect">
            <a:avLst/>
          </a:prstGeom>
          <a:ln w="0">
            <a:noFill/>
          </a:ln>
        </p:spPr>
      </p:pic>
      <p:pic>
        <p:nvPicPr>
          <p:cNvPr id="102" name="Imagen 8" descr="Imagen que contiene texto&#10;&#10;Descripción generada con confianza muy alta"/>
          <p:cNvPicPr/>
          <p:nvPr/>
        </p:nvPicPr>
        <p:blipFill>
          <a:blip r:embed="rId4"/>
          <a:stretch/>
        </p:blipFill>
        <p:spPr>
          <a:xfrm>
            <a:off x="4990320" y="3974400"/>
            <a:ext cx="3638520" cy="2883240"/>
          </a:xfrm>
          <a:prstGeom prst="rect">
            <a:avLst/>
          </a:prstGeom>
          <a:ln w="0">
            <a:noFill/>
          </a:ln>
        </p:spPr>
      </p:pic>
      <p:pic>
        <p:nvPicPr>
          <p:cNvPr id="103" name="Marcador de contenido 8" descr="Imagen que contiene texto&#10;&#10;Descripción generada con confianza muy alta"/>
          <p:cNvPicPr/>
          <p:nvPr/>
        </p:nvPicPr>
        <p:blipFill>
          <a:blip r:embed="rId5"/>
          <a:srcRect l="0" t="20357" r="0" b="7984"/>
          <a:stretch/>
        </p:blipFill>
        <p:spPr>
          <a:xfrm>
            <a:off x="238680" y="4149720"/>
            <a:ext cx="4768560" cy="268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57200" y="274680"/>
            <a:ext cx="8229240" cy="561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gl-ES" sz="2800" spc="-1" strike="noStrike">
                <a:solidFill>
                  <a:srgbClr val="ff0000"/>
                </a:solidFill>
                <a:latin typeface="Calibri"/>
              </a:rPr>
              <a:t>RELEVO GRANÍTICO</a:t>
            </a:r>
            <a:endParaRPr b="0" lang="es-E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457200" y="836640"/>
            <a:ext cx="8229240" cy="5289120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O 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granito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 é unha 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roca ígnea  plutónica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, constituída esencialmente por cuarzo,  feldespato e  mica. 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É a 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roca máis abundante da codia continental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Por mor da súa 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gran dureza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0" lang="gl-ES" sz="3200" spc="-1" strike="noStrike" u="sng">
                <a:solidFill>
                  <a:srgbClr val="000000"/>
                </a:solidFill>
                <a:uFillTx/>
                <a:latin typeface="Calibri"/>
              </a:rPr>
              <a:t>é frecuente que terminen sendo a cima dunha montaña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Son 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rocas ríxidas e resistentes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ff0000"/>
              </a:buClr>
              <a:buFont typeface="Arial"/>
              <a:buChar char="•"/>
              <a:tabLst>
                <a:tab algn="l" pos="0"/>
              </a:tabLst>
            </a:pPr>
            <a:r>
              <a:rPr b="0" lang="gl-ES" sz="3200" spc="-1" strike="noStrike" u="sng">
                <a:solidFill>
                  <a:srgbClr val="ff0000"/>
                </a:solidFill>
                <a:uFillTx/>
                <a:latin typeface="Calibri"/>
              </a:rPr>
              <a:t>Notable homoxeneidade que non favorece a erosión diferencial</a:t>
            </a:r>
            <a:r>
              <a:rPr b="0" lang="gl-ES" sz="32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 rot="10800000">
            <a:off x="457200" y="228960"/>
            <a:ext cx="8229240" cy="45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endParaRPr b="0" lang="es-E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TextShape 2"/>
          <p:cNvSpPr txBox="1"/>
          <p:nvPr/>
        </p:nvSpPr>
        <p:spPr>
          <a:xfrm>
            <a:off x="457200" y="260640"/>
            <a:ext cx="8229240" cy="58651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gl-ES" sz="3200" spc="-1" strike="noStrike" u="sng">
                <a:solidFill>
                  <a:srgbClr val="ff0000"/>
                </a:solidFill>
                <a:uFillTx/>
                <a:latin typeface="Calibri"/>
              </a:rPr>
              <a:t>FORMAS GRANÍTICAS</a:t>
            </a:r>
            <a:r>
              <a:rPr b="0" lang="gl-ES" sz="3200" spc="-1" strike="noStrike">
                <a:solidFill>
                  <a:srgbClr val="ff0000"/>
                </a:solidFill>
                <a:latin typeface="Calibri"/>
              </a:rPr>
              <a:t>: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8" name="3 Marcador de contenido" descr="Resultado de imagen de bloques diagramas geografia"/>
          <p:cNvPicPr/>
          <p:nvPr/>
        </p:nvPicPr>
        <p:blipFill>
          <a:blip r:embed="rId1"/>
          <a:stretch/>
        </p:blipFill>
        <p:spPr>
          <a:xfrm>
            <a:off x="2699640" y="836640"/>
            <a:ext cx="5673600" cy="3214080"/>
          </a:xfrm>
          <a:prstGeom prst="rect">
            <a:avLst/>
          </a:prstGeom>
          <a:ln w="0">
            <a:noFill/>
          </a:ln>
        </p:spPr>
      </p:pic>
      <p:pic>
        <p:nvPicPr>
          <p:cNvPr id="109" name="Marcador de contenido 5" descr="Imagen que contiene interior&#10;&#10;Descripción generada con confianza muy alta"/>
          <p:cNvPicPr/>
          <p:nvPr/>
        </p:nvPicPr>
        <p:blipFill>
          <a:blip r:embed="rId2"/>
          <a:stretch/>
        </p:blipFill>
        <p:spPr>
          <a:xfrm>
            <a:off x="461880" y="4221000"/>
            <a:ext cx="8178480" cy="253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Application>LibreOffice/7.0.4.2$Linux_X86_64 LibreOffice_project/00$Build-2</Application>
  <AppVersion>15.0000</AppVersion>
  <Words>1757</Words>
  <Paragraphs>158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2018-11-25T10:02:23Z</dcterms:created>
  <dc:creator>Toshiba</dc:creator>
  <dc:description/>
  <dc:language>gl-ES</dc:language>
  <cp:lastModifiedBy>Toshiba</cp:lastModifiedBy>
  <dcterms:modified xsi:type="dcterms:W3CDTF">2018-11-26T09:13:02Z</dcterms:modified>
  <cp:revision>20</cp:revision>
  <dc:subject/>
  <dc:title>BLOQUES DIAGRAMA XEOMORFOLOXÍA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Presentación en pantalla (4:3)</vt:lpwstr>
  </property>
  <property fmtid="{D5CDD505-2E9C-101B-9397-08002B2CF9AE}" pid="3" name="Slides">
    <vt:i4>46</vt:i4>
  </property>
</Properties>
</file>