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0"/>
  </p:notesMasterIdLst>
  <p:handoutMasterIdLst>
    <p:handoutMasterId r:id="rId21"/>
  </p:handoutMasterIdLst>
  <p:sldIdLst>
    <p:sldId id="342" r:id="rId2"/>
    <p:sldId id="343" r:id="rId3"/>
    <p:sldId id="344" r:id="rId4"/>
    <p:sldId id="345" r:id="rId5"/>
    <p:sldId id="311" r:id="rId6"/>
    <p:sldId id="364" r:id="rId7"/>
    <p:sldId id="346" r:id="rId8"/>
    <p:sldId id="370" r:id="rId9"/>
    <p:sldId id="374" r:id="rId10"/>
    <p:sldId id="375" r:id="rId11"/>
    <p:sldId id="371" r:id="rId12"/>
    <p:sldId id="377" r:id="rId13"/>
    <p:sldId id="378" r:id="rId14"/>
    <p:sldId id="373" r:id="rId15"/>
    <p:sldId id="379" r:id="rId16"/>
    <p:sldId id="376" r:id="rId17"/>
    <p:sldId id="367" r:id="rId18"/>
    <p:sldId id="339" r:id="rId19"/>
  </p:sldIdLst>
  <p:sldSz cx="10229850" cy="73152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2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008000"/>
    <a:srgbClr val="99FFCC"/>
    <a:srgbClr val="003399"/>
    <a:srgbClr val="336699"/>
    <a:srgbClr val="008080"/>
    <a:srgbClr val="66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6" autoAdjust="0"/>
    <p:restoredTop sz="94660" autoAdjust="0"/>
  </p:normalViewPr>
  <p:slideViewPr>
    <p:cSldViewPr>
      <p:cViewPr varScale="1">
        <p:scale>
          <a:sx n="52" d="100"/>
          <a:sy n="52" d="100"/>
        </p:scale>
        <p:origin x="1090" y="48"/>
      </p:cViewPr>
      <p:guideLst>
        <p:guide orient="horz" pos="2304"/>
        <p:guide pos="322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E5B7EF2-B9C1-4D3A-B0BD-D4D1B05308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D81A0D1-9C83-40CB-9704-DD03058798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E09CE6C-AA2D-4927-B014-1EDBC2E6F8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F87AEA4-747F-4762-862C-FA31C25FA7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9A8ED4E-5288-4559-A5FB-17999FB06FC8}" type="slidenum">
              <a:rPr lang="es-ES" altLang="gl-ES"/>
              <a:pPr/>
              <a:t>‹#›</a:t>
            </a:fld>
            <a:endParaRPr lang="es-ES" alt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0542202-D277-49E0-A74A-89293DF139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CE18E9D-7509-44DB-9BD0-4D196F79E2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F22CF94-ED53-4BCB-B589-E86163AE053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31875" y="685800"/>
            <a:ext cx="47942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1B48023-CD21-4F0C-B75D-C46BA2EC27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DB02F938-2344-4C63-A267-D5ABEA167F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3BE10F5C-2E66-40BF-989A-6F8D4662F1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D3A51CE-DC8F-455C-85FF-ABF468D65E3F}" type="slidenum">
              <a:rPr lang="es-ES" altLang="gl-ES"/>
              <a:pPr/>
              <a:t>‹#›</a:t>
            </a:fld>
            <a:endParaRPr lang="es-ES" alt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811E606-DC0F-4EAD-AB2B-CA63DA1AD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154762-2A18-42FE-97F1-75B6708CA115}" type="slidenum">
              <a:rPr lang="es-ES" altLang="gl-ES" sz="1200"/>
              <a:pPr/>
              <a:t>1</a:t>
            </a:fld>
            <a:endParaRPr lang="es-ES" altLang="gl-E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60D3BAB-A338-4473-8250-3D5F5D6F72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4061AA5-4711-49F5-A2DE-ACDBF7A0E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gl-ES">
                <a:latin typeface="Arial" panose="020B0604020202020204" pitchFamily="34" charset="0"/>
              </a:rPr>
              <a:t>I.E.S. MONTE CARRASCO</a:t>
            </a:r>
            <a:endParaRPr lang="es-ES" altLang="gl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D5E24BE-5E5A-4397-92E2-D5111EA25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93DE83-8BA8-4934-A088-1746E797FE4D}" type="slidenum">
              <a:rPr lang="es-ES" altLang="gl-ES" sz="1200"/>
              <a:pPr/>
              <a:t>3</a:t>
            </a:fld>
            <a:endParaRPr lang="es-ES" altLang="gl-E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CF71D7A-ED97-4E62-9E57-AA9391F595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B0463C9-63C8-4A57-B6DC-E693936FE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gl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F38D0FE-4FCB-4D32-9D67-0C22601DE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A09F18-B447-4FA5-A61F-A8FA99A72DB8}" type="slidenum">
              <a:rPr lang="es-ES" altLang="gl-ES" sz="1200"/>
              <a:pPr/>
              <a:t>4</a:t>
            </a:fld>
            <a:endParaRPr lang="es-ES" altLang="gl-E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465B35E-19FB-4251-A564-3769F78C12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71C5F05-C74F-4EE3-8252-31367E470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gl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68DC3B7-11AB-445B-A3FA-61671E5B4E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304E28-B048-41D7-AFA6-BC02C68871A4}" type="slidenum">
              <a:rPr lang="es-ES" altLang="gl-ES" sz="1200"/>
              <a:pPr/>
              <a:t>6</a:t>
            </a:fld>
            <a:endParaRPr lang="es-ES" altLang="gl-E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0797A22-6979-40DE-9FD6-F1A40C3D8B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46DBA83-A870-4AEC-934F-674730B9C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gl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F02A609-C597-4E69-9880-90949F3EB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D235B4-E9FC-4A8E-AC40-7B34ABEB6CF5}" type="slidenum">
              <a:rPr lang="es-ES" altLang="gl-ES" sz="1200"/>
              <a:pPr/>
              <a:t>7</a:t>
            </a:fld>
            <a:endParaRPr lang="es-ES" altLang="gl-E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431E5F9-07CF-4018-89F1-1B36370FE1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56B927E-82ED-415F-A00A-0110040ED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gl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5C55C14-9049-4526-910B-9080D6F9DAD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9403FAA-DABB-4DAB-8FBE-07F68245DA26}" type="slidenum">
              <a:rPr lang="es-ES" altLang="gl-ES" sz="1200"/>
              <a:pPr algn="r"/>
              <a:t>8</a:t>
            </a:fld>
            <a:endParaRPr lang="es-ES" altLang="gl-E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20A2FA1-1C3F-44CE-BE08-B6B9A7DB01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92329BB-21CC-4F8C-8E06-E2C55D9DD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gl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3AC42F8-6AEF-4231-8036-F5BD72F9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2DAF9F-66C2-4C92-8528-314B92D29CD6}" type="slidenum">
              <a:rPr lang="es-ES" altLang="gl-ES" sz="1200"/>
              <a:pPr/>
              <a:t>18</a:t>
            </a:fld>
            <a:endParaRPr lang="es-ES" altLang="gl-E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3E02869-D714-4F2A-888A-54AEC196FF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9AEFFEE-EBC1-4AA1-9A19-B36B49C43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gl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8B78945-B737-4430-BFFB-7978D7926F81}"/>
              </a:ext>
            </a:extLst>
          </p:cNvPr>
          <p:cNvGrpSpPr>
            <a:grpSpLocks/>
          </p:cNvGrpSpPr>
          <p:nvPr/>
        </p:nvGrpSpPr>
        <p:grpSpPr bwMode="auto">
          <a:xfrm>
            <a:off x="-1157288" y="1655763"/>
            <a:ext cx="11387138" cy="5659437"/>
            <a:chOff x="-652" y="978"/>
            <a:chExt cx="6412" cy="334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FD480D6-369F-40C1-90CE-11D0EDA78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Arc 4">
              <a:extLst>
                <a:ext uri="{FF2B5EF4-FFF2-40B4-BE49-F238E27FC236}">
                  <a16:creationId xmlns:a16="http://schemas.microsoft.com/office/drawing/2014/main" id="{47712CA8-3C7F-4D0A-8953-AED12F7DD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798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812800"/>
            <a:ext cx="8694738" cy="1219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6763" y="3657600"/>
            <a:ext cx="7161212" cy="1870075"/>
          </a:xfrm>
        </p:spPr>
        <p:txBody>
          <a:bodyPr lIns="100951" tIns="50476" rIns="100951" bIns="50476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FDE6A53-C088-489E-AF03-1E1E9670E9C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549E8-D8A2-4232-90B0-18BDD25E00B9}" type="datetime1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17A7B05-C264-4A1B-B7B8-B9F77273D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I.E.S. MONTE CARRASCO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EFF48C0-8DE0-4147-925A-E2F1F43DE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47127-73C9-4D83-9DAE-9EAEF86FFC3C}" type="slidenum">
              <a:rPr lang="es-ES" altLang="gl-ES"/>
              <a:pPr/>
              <a:t>‹#›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120330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897258-7313-4CC0-82B4-2D1C832E5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0D92F-30F8-4E20-9CA8-63B0AE552355}" type="datetime1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027A4B8-6ADA-466F-8A3B-F5DDCCFE0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I.E.S. MONTE CARRASCO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BCE8603-FEA7-48FF-BE58-58D183CBD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D1CAA-2F7D-437C-A65C-9BEC55BD0358}" type="slidenum">
              <a:rPr lang="es-ES" altLang="gl-ES"/>
              <a:pPr/>
              <a:t>‹#›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125492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89800" y="650875"/>
            <a:ext cx="2173288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6763" y="650875"/>
            <a:ext cx="6370637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1EE67F-FD22-4E27-857D-583E83C5B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4681-5F96-464D-9783-1EBA46C45A71}" type="datetime1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EFF41C-B124-4E25-A656-B450F43B9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I.E.S. MONTE CARRASCO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72A3A68-3124-4065-A4FD-28F3270CC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0DF43-5940-47CE-9B6F-775F59D96464}" type="slidenum">
              <a:rPr lang="es-ES" altLang="gl-ES"/>
              <a:pPr/>
              <a:t>‹#›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180707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93CCC1-8C18-467C-8B98-0C16AB568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97377-7214-4A07-A4CC-C3164379680B}" type="datetime1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1F398FC-F359-43BF-BDE1-C8910BF6FD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I.E.S. MONTE CARRASCO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0E96393-62BF-4657-8F49-921DE7A66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B39C8-D74A-4C45-A7E7-A3BB85EF1859}" type="slidenum">
              <a:rPr lang="es-ES" altLang="gl-ES"/>
              <a:pPr/>
              <a:t>‹#›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37946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8038" y="4700588"/>
            <a:ext cx="8694737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8038" y="3100388"/>
            <a:ext cx="8694737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46E25C-4DD4-4C1C-87C6-61721C25E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F933F-E26B-448D-9962-AD3C1BBEF464}" type="datetime1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B4D3E29-19EC-449A-AB20-ABD8101E8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I.E.S. MONTE CARRASCO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DCF5AD8-AE30-4949-A363-4FB0524A5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3D8D9-45B9-4D16-BE6D-9EAC899548CA}" type="slidenum">
              <a:rPr lang="es-ES" altLang="gl-ES"/>
              <a:pPr/>
              <a:t>‹#›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214559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6763" y="2112963"/>
            <a:ext cx="427196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91125" y="2112963"/>
            <a:ext cx="4271963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F2BF37-2AEC-411A-A53F-8CE8E0CAD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68338-5F72-4A4A-8C50-F11BDE8E1A87}" type="datetime1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2E2C438-E7F2-406A-8488-3F28952DB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I.E.S. MONTE CARRASCO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FEF75E3-4F50-4F5E-809E-CEF92CF9D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4B9CE-8227-4541-96A3-66C105F4624B}" type="slidenum">
              <a:rPr lang="es-ES" altLang="gl-ES"/>
              <a:pPr/>
              <a:t>‹#›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63826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1175" y="293688"/>
            <a:ext cx="92075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1175" y="1636713"/>
            <a:ext cx="4519613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175" y="2319338"/>
            <a:ext cx="4519613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95888" y="1636713"/>
            <a:ext cx="4522787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95888" y="2319338"/>
            <a:ext cx="4522787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E609F-FB10-4A62-ACA6-D0C365328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222BF-CDE5-4A8E-B6B2-B57D1F493DA7}" type="datetime1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9A741-5509-4CED-9BA8-403A43861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I.E.S. MONTE CARRASCO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FC4CF2-161A-4EA5-BF07-02D9976FE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25B32-C9B2-483A-BFC2-0D0D9DFCB0C4}" type="slidenum">
              <a:rPr lang="es-ES" altLang="gl-ES"/>
              <a:pPr/>
              <a:t>‹#›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312814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6149874-DBB2-4D4A-A2C5-5C57359F1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9ABD-CE25-499F-B84A-C020C0C83E64}" type="datetime1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2979106-6B93-4079-BBE5-0B2A9D4C7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I.E.S. MONTE CARRASCO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F8863A9-2EBA-4E5F-8EE9-5CD531725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800F4-E1C0-4E5A-8D8F-486586B9F160}" type="slidenum">
              <a:rPr lang="es-ES" altLang="gl-ES"/>
              <a:pPr/>
              <a:t>‹#›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126908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59DE3D1-C68B-47B4-902A-A7AE19C85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2459-EBE2-4231-9C1A-B2B2EFEEB685}" type="datetime1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2C25549-9ADB-49E4-91D6-F214559CA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I.E.S. MONTE CARRASCO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695BFC6-E842-4B01-9A17-CBBFFDC26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77D7A-8DE1-478D-AFBC-5522E1715627}" type="slidenum">
              <a:rPr lang="es-ES" altLang="gl-ES"/>
              <a:pPr/>
              <a:t>‹#›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84773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1175" y="290513"/>
            <a:ext cx="3365500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8913" y="290513"/>
            <a:ext cx="5719762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1175" y="1530350"/>
            <a:ext cx="3365500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F62733-4C3F-405A-AC03-600B2BDD7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1AA55-D19A-4A08-BF1E-BB5E0176E482}" type="datetime1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F73F42-E642-4552-9B43-C982AAB09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I.E.S. MONTE CARRASCO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EDCF18D-52A7-46FC-BD3E-613FFA9E9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1974C-03EB-45A4-920B-A1216736C67C}" type="slidenum">
              <a:rPr lang="es-ES" altLang="gl-ES"/>
              <a:pPr/>
              <a:t>‹#›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54557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5013" y="5121275"/>
            <a:ext cx="6137275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05013" y="654050"/>
            <a:ext cx="6137275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05013" y="5724525"/>
            <a:ext cx="6137275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8FBDC-0594-41AE-8F62-C560AB35F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E9535-A54B-41EE-BB7F-5434464F0FFC}" type="datetime1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B3484E-3DC0-4C49-9A30-4D8CF5B3B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I.E.S. MONTE CARRASCO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414EEA8-0A66-4279-91B1-F710ECF0F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3CD0D-4AD1-4E88-AF92-09FD9F3C529B}" type="slidenum">
              <a:rPr lang="es-ES" altLang="gl-ES"/>
              <a:pPr/>
              <a:t>‹#›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370732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EA474EB-434C-4DC5-BD09-CDF22AC84A03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10217150" cy="7302500"/>
            <a:chOff x="0" y="1"/>
            <a:chExt cx="5753" cy="4312"/>
          </a:xfrm>
        </p:grpSpPr>
        <p:sp>
          <p:nvSpPr>
            <p:cNvPr id="78851" name="Freeform 3">
              <a:extLst>
                <a:ext uri="{FF2B5EF4-FFF2-40B4-BE49-F238E27FC236}">
                  <a16:creationId xmlns:a16="http://schemas.microsoft.com/office/drawing/2014/main" id="{D8B97D5D-D416-45AF-9372-68DB9536E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8852" name="Arc 4">
              <a:extLst>
                <a:ext uri="{FF2B5EF4-FFF2-40B4-BE49-F238E27FC236}">
                  <a16:creationId xmlns:a16="http://schemas.microsoft.com/office/drawing/2014/main" id="{71BFDCEA-0431-4096-AF45-6A27A8BB9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78853" name="Rectangle 5">
            <a:extLst>
              <a:ext uri="{FF2B5EF4-FFF2-40B4-BE49-F238E27FC236}">
                <a16:creationId xmlns:a16="http://schemas.microsoft.com/office/drawing/2014/main" id="{7D9CEF3B-08D5-4761-9288-9BA9B5AE9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50875"/>
            <a:ext cx="869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1" tIns="50476" rIns="100951" bIns="504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BB24B80A-B336-4D2A-9812-32D8FD8ACE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6763" y="6664325"/>
            <a:ext cx="21320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1" tIns="50476" rIns="100951" bIns="50476" numCol="1" anchor="ctr" anchorCtr="0" compatLnSpc="1">
            <a:prstTxWarp prst="textNoShape">
              <a:avLst/>
            </a:prstTxWarp>
          </a:bodyPr>
          <a:lstStyle>
            <a:lvl1pPr algn="l">
              <a:defRPr sz="1500">
                <a:latin typeface="Times New Roman" pitchFamily="18" charset="0"/>
              </a:defRPr>
            </a:lvl1pPr>
          </a:lstStyle>
          <a:p>
            <a:pPr>
              <a:defRPr/>
            </a:pPr>
            <a:fld id="{527E5708-E18D-4155-9F94-CDAEB999AA21}" type="datetime1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CD4DBD09-2751-420A-A68E-BC7D45ADF2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5675" y="6664325"/>
            <a:ext cx="32385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1" tIns="50476" rIns="100951" bIns="50476" numCol="1" anchor="ctr" anchorCtr="0" compatLnSpc="1">
            <a:prstTxWarp prst="textNoShape">
              <a:avLst/>
            </a:prstTxWarp>
          </a:bodyPr>
          <a:lstStyle>
            <a:lvl1pPr>
              <a:defRPr sz="15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ES"/>
              <a:t>I.E.S. MONTE CARRASCO</a:t>
            </a:r>
          </a:p>
        </p:txBody>
      </p:sp>
      <p:sp>
        <p:nvSpPr>
          <p:cNvPr id="78856" name="Rectangle 8">
            <a:extLst>
              <a:ext uri="{FF2B5EF4-FFF2-40B4-BE49-F238E27FC236}">
                <a16:creationId xmlns:a16="http://schemas.microsoft.com/office/drawing/2014/main" id="{D89BEAA8-CFAA-4738-B5F7-D2106F238F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1075" y="6664325"/>
            <a:ext cx="21320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1" tIns="50476" rIns="100951" bIns="50476" numCol="1" anchor="ctr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99220729-AD77-4377-BEB3-70F3E25E2BB3}" type="slidenum">
              <a:rPr lang="es-ES" altLang="gl-ES"/>
              <a:pPr/>
              <a:t>‹#›</a:t>
            </a:fld>
            <a:endParaRPr lang="es-ES" altLang="gl-ES"/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98386194-BD08-4145-96AC-F9281A0C9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112963"/>
            <a:ext cx="86963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255" tIns="50127" rIns="100255" bIns="50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gl-ES"/>
              <a:t>Haga clic para modificar el estilo de texto del patrón</a:t>
            </a:r>
          </a:p>
          <a:p>
            <a:pPr lvl="1"/>
            <a:r>
              <a:rPr lang="es-ES" altLang="gl-ES"/>
              <a:t>Segundo nivel</a:t>
            </a:r>
          </a:p>
          <a:p>
            <a:pPr lvl="2"/>
            <a:r>
              <a:rPr lang="es-ES" altLang="gl-ES"/>
              <a:t>Tercer nivel</a:t>
            </a:r>
          </a:p>
          <a:p>
            <a:pPr lvl="3"/>
            <a:r>
              <a:rPr lang="es-ES" altLang="gl-ES"/>
              <a:t>Cuarto nivel</a:t>
            </a:r>
          </a:p>
          <a:p>
            <a:pPr lvl="4"/>
            <a:r>
              <a:rPr lang="es-ES" altLang="gl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/>
  <p:txStyles>
    <p:titleStyle>
      <a:lvl1pPr algn="ctr" defTabSz="10033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033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0033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0033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0033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0033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0033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0033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0033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76238" indent="-376238" algn="l" defTabSz="10033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2738" algn="l" defTabSz="10033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3100">
          <a:solidFill>
            <a:schemeClr val="tx1"/>
          </a:solidFill>
          <a:latin typeface="+mn-lt"/>
        </a:defRPr>
      </a:lvl2pPr>
      <a:lvl3pPr marL="1252538" indent="-249238" algn="l" defTabSz="10033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3pPr>
      <a:lvl4pPr marL="1754188" indent="-250825" algn="l" defTabSz="10033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</a:defRPr>
      </a:lvl4pPr>
      <a:lvl5pPr marL="2255838" indent="-250825" algn="l" defTabSz="10033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5pPr>
      <a:lvl6pPr marL="2713038" indent="-250825" algn="l" defTabSz="1003300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6pPr>
      <a:lvl7pPr marL="3170238" indent="-250825" algn="l" defTabSz="1003300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7pPr>
      <a:lvl8pPr marL="3627438" indent="-250825" algn="l" defTabSz="1003300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8pPr>
      <a:lvl9pPr marL="4084638" indent="-250825" algn="l" defTabSz="1003300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es.montecarrasco.cangas@edu.xunta.e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es.montecarrasco.cangas@edu.xunta.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Marcador de fecha">
            <a:extLst>
              <a:ext uri="{FF2B5EF4-FFF2-40B4-BE49-F238E27FC236}">
                <a16:creationId xmlns:a16="http://schemas.microsoft.com/office/drawing/2014/main" id="{309F70D2-1609-45BE-B904-E5CB01D74A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7C0CE52-AE83-4973-8D11-3E555E177A65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3075" name="4 Marcador de pie de página">
            <a:extLst>
              <a:ext uri="{FF2B5EF4-FFF2-40B4-BE49-F238E27FC236}">
                <a16:creationId xmlns:a16="http://schemas.microsoft.com/office/drawing/2014/main" id="{E3276A72-7256-490F-A58D-C86B6F64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3076" name="5 Marcador de número de diapositiva">
            <a:extLst>
              <a:ext uri="{FF2B5EF4-FFF2-40B4-BE49-F238E27FC236}">
                <a16:creationId xmlns:a16="http://schemas.microsoft.com/office/drawing/2014/main" id="{2F580AA9-BEDA-4007-930B-DBD83463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7AB88BA-A7E8-466C-A45A-49A80B9F861C}" type="slidenum">
              <a:rPr lang="es-ES" altLang="gl-ES" sz="1500"/>
              <a:pPr eaLnBrk="1" hangingPunct="1"/>
              <a:t>1</a:t>
            </a:fld>
            <a:endParaRPr lang="es-ES" altLang="gl-ES" sz="1500"/>
          </a:p>
        </p:txBody>
      </p:sp>
      <p:pic>
        <p:nvPicPr>
          <p:cNvPr id="3077" name="Picture 2" descr="P1040062">
            <a:extLst>
              <a:ext uri="{FF2B5EF4-FFF2-40B4-BE49-F238E27FC236}">
                <a16:creationId xmlns:a16="http://schemas.microsoft.com/office/drawing/2014/main" id="{D588F3F4-BBE3-43B1-8F2D-FF8E3C1C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98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3">
            <a:extLst>
              <a:ext uri="{FF2B5EF4-FFF2-40B4-BE49-F238E27FC236}">
                <a16:creationId xmlns:a16="http://schemas.microsoft.com/office/drawing/2014/main" id="{8FC3D94D-EACA-45B7-A213-1A27DDA1F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1712913"/>
            <a:ext cx="9315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951" tIns="50476" rIns="100951" bIns="50476" anchor="b"/>
          <a:lstStyle/>
          <a:p>
            <a:pPr defTabSz="1003300">
              <a:defRPr/>
            </a:pPr>
            <a:r>
              <a:rPr lang="es-ES_tradnl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I.E.S. MONTE CARRASCO</a:t>
            </a:r>
            <a:br>
              <a:rPr lang="es-ES_tradnl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br>
              <a:rPr lang="es-ES_tradnl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br>
              <a:rPr lang="es-ES_tradnl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Monte Carrasco, 2. </a:t>
            </a:r>
            <a:r>
              <a:rPr lang="es-ES_tradn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Aptdo</a:t>
            </a:r>
            <a: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185. 36949 Cangas. Pontevedra.</a:t>
            </a:r>
            <a:b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b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_tradn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Tfno</a:t>
            </a:r>
            <a: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-Fax: 886 110 160  -  886 110 166</a:t>
            </a:r>
            <a:b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b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correo- e: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/>
              </a:rPr>
              <a:t>ies.montecarrasco.cangas@edu.xunta.es</a:t>
            </a:r>
            <a:b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b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b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_tradn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páxina</a:t>
            </a:r>
            <a: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web:http</a:t>
            </a:r>
            <a: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://</a:t>
            </a:r>
            <a:r>
              <a:rPr lang="es-ES_tradn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edu.xunta.es</a:t>
            </a:r>
            <a: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/centros/</a:t>
            </a:r>
            <a:r>
              <a:rPr lang="es-ES_tradn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iesmontecarrascocangas</a:t>
            </a:r>
            <a:b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b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s-E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fecha">
            <a:extLst>
              <a:ext uri="{FF2B5EF4-FFF2-40B4-BE49-F238E27FC236}">
                <a16:creationId xmlns:a16="http://schemas.microsoft.com/office/drawing/2014/main" id="{44CE9BA9-88F7-4AD5-BE17-1F51A9393C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06BA75-85A1-4656-AACE-F82F23771C36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12291" name="2 Marcador de pie de página">
            <a:extLst>
              <a:ext uri="{FF2B5EF4-FFF2-40B4-BE49-F238E27FC236}">
                <a16:creationId xmlns:a16="http://schemas.microsoft.com/office/drawing/2014/main" id="{A4B25A7A-280D-45BD-A675-83DA5748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12292" name="3 Marcador de número de diapositiva">
            <a:extLst>
              <a:ext uri="{FF2B5EF4-FFF2-40B4-BE49-F238E27FC236}">
                <a16:creationId xmlns:a16="http://schemas.microsoft.com/office/drawing/2014/main" id="{0018F798-7839-4ECC-83D0-B75A1816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BF2740D-997F-4C9C-901C-C8D134BC25E2}" type="slidenum">
              <a:rPr lang="es-ES" altLang="gl-ES" sz="1500"/>
              <a:pPr eaLnBrk="1" hangingPunct="1"/>
              <a:t>10</a:t>
            </a:fld>
            <a:endParaRPr lang="es-ES" altLang="gl-ES" sz="1500"/>
          </a:p>
        </p:txBody>
      </p:sp>
      <p:pic>
        <p:nvPicPr>
          <p:cNvPr id="12293" name="Picture 2" descr="d:\Users\Usuario\Desktop\Fotos\P1040310.JPG">
            <a:extLst>
              <a:ext uri="{FF2B5EF4-FFF2-40B4-BE49-F238E27FC236}">
                <a16:creationId xmlns:a16="http://schemas.microsoft.com/office/drawing/2014/main" id="{AED7772C-0ECB-46F4-A0C1-8EA95C98B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488950"/>
            <a:ext cx="7996237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fecha">
            <a:extLst>
              <a:ext uri="{FF2B5EF4-FFF2-40B4-BE49-F238E27FC236}">
                <a16:creationId xmlns:a16="http://schemas.microsoft.com/office/drawing/2014/main" id="{049FB8A6-0426-455D-8F4B-BEBE32E206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1EF218-A09D-4E24-BFCB-0647A8892AA5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13315" name="2 Marcador de pie de página">
            <a:extLst>
              <a:ext uri="{FF2B5EF4-FFF2-40B4-BE49-F238E27FC236}">
                <a16:creationId xmlns:a16="http://schemas.microsoft.com/office/drawing/2014/main" id="{8FEEFEBA-2E84-4488-B31C-ECF17F4E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13316" name="3 Marcador de número de diapositiva">
            <a:extLst>
              <a:ext uri="{FF2B5EF4-FFF2-40B4-BE49-F238E27FC236}">
                <a16:creationId xmlns:a16="http://schemas.microsoft.com/office/drawing/2014/main" id="{84655297-AB8D-4B67-88D3-15B133D2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BFB18FA-3ECD-4719-AC4A-6B4D78095D7C}" type="slidenum">
              <a:rPr lang="es-ES" altLang="gl-ES" sz="1500"/>
              <a:pPr eaLnBrk="1" hangingPunct="1"/>
              <a:t>11</a:t>
            </a:fld>
            <a:endParaRPr lang="es-ES" altLang="gl-ES" sz="1500"/>
          </a:p>
        </p:txBody>
      </p:sp>
      <p:pic>
        <p:nvPicPr>
          <p:cNvPr id="13317" name="Picture 6" descr="D:\Usuario\Desktop\Curso 19-20\Convivencia\Alumnado Axudante\Fotos_axudantes\Axudantes31.jpeg">
            <a:extLst>
              <a:ext uri="{FF2B5EF4-FFF2-40B4-BE49-F238E27FC236}">
                <a16:creationId xmlns:a16="http://schemas.microsoft.com/office/drawing/2014/main" id="{323C05B4-05C0-4EFD-B5E4-4E829227A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73050"/>
            <a:ext cx="8548687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fecha">
            <a:extLst>
              <a:ext uri="{FF2B5EF4-FFF2-40B4-BE49-F238E27FC236}">
                <a16:creationId xmlns:a16="http://schemas.microsoft.com/office/drawing/2014/main" id="{F1D46DC2-CFCD-4BB2-A7AD-63E2E70486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C2315D1-C7DA-4FF2-BBD4-E01CADE0CE2D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14339" name="2 Marcador de pie de página">
            <a:extLst>
              <a:ext uri="{FF2B5EF4-FFF2-40B4-BE49-F238E27FC236}">
                <a16:creationId xmlns:a16="http://schemas.microsoft.com/office/drawing/2014/main" id="{B322F299-F9E4-4728-AD57-45096B0D6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BF0396A4-E756-44D8-BDD0-7CAFDD9E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1F1493-5AEB-4948-9202-D164B377AF61}" type="slidenum">
              <a:rPr lang="es-ES" altLang="gl-ES" sz="1500"/>
              <a:pPr eaLnBrk="1" hangingPunct="1"/>
              <a:t>12</a:t>
            </a:fld>
            <a:endParaRPr lang="es-ES" altLang="gl-ES" sz="1500"/>
          </a:p>
        </p:txBody>
      </p:sp>
      <p:pic>
        <p:nvPicPr>
          <p:cNvPr id="14341" name="Picture 2" descr="D:\Usuario\Desktop\Curso 19-20\Convivencia\Alumnado mediador\Fotos_mediadores\Mediadores2.jpeg">
            <a:extLst>
              <a:ext uri="{FF2B5EF4-FFF2-40B4-BE49-F238E27FC236}">
                <a16:creationId xmlns:a16="http://schemas.microsoft.com/office/drawing/2014/main" id="{20E268D4-FFF6-4AF0-8B71-FED6EA01F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01613"/>
            <a:ext cx="847725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fecha">
            <a:extLst>
              <a:ext uri="{FF2B5EF4-FFF2-40B4-BE49-F238E27FC236}">
                <a16:creationId xmlns:a16="http://schemas.microsoft.com/office/drawing/2014/main" id="{6C2E46CD-5266-4732-A926-F0E26721D7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D347F3-3DE8-4994-8F92-973F8B68945C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15363" name="2 Marcador de pie de página">
            <a:extLst>
              <a:ext uri="{FF2B5EF4-FFF2-40B4-BE49-F238E27FC236}">
                <a16:creationId xmlns:a16="http://schemas.microsoft.com/office/drawing/2014/main" id="{00A8AFA9-87EB-4327-B09F-270133BC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15364" name="3 Marcador de número de diapositiva">
            <a:extLst>
              <a:ext uri="{FF2B5EF4-FFF2-40B4-BE49-F238E27FC236}">
                <a16:creationId xmlns:a16="http://schemas.microsoft.com/office/drawing/2014/main" id="{37237DFB-2818-43B0-A4E1-AD1F3D9A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F6049C-91AF-482B-9F95-F5792AEC6D48}" type="slidenum">
              <a:rPr lang="es-ES" altLang="gl-ES" sz="1500"/>
              <a:pPr eaLnBrk="1" hangingPunct="1"/>
              <a:t>13</a:t>
            </a:fld>
            <a:endParaRPr lang="es-ES" altLang="gl-ES" sz="1500"/>
          </a:p>
        </p:txBody>
      </p:sp>
      <p:pic>
        <p:nvPicPr>
          <p:cNvPr id="15365" name="Picture 2" descr="I:\Curso 2019-20\Fotos_paraguada -tele\IMG_20191128_122312.jpg">
            <a:extLst>
              <a:ext uri="{FF2B5EF4-FFF2-40B4-BE49-F238E27FC236}">
                <a16:creationId xmlns:a16="http://schemas.microsoft.com/office/drawing/2014/main" id="{49D27F00-EB2B-4648-ADD2-0688EB876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73050"/>
            <a:ext cx="8497887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fecha">
            <a:extLst>
              <a:ext uri="{FF2B5EF4-FFF2-40B4-BE49-F238E27FC236}">
                <a16:creationId xmlns:a16="http://schemas.microsoft.com/office/drawing/2014/main" id="{6054AD55-FB9C-40F4-A18C-0605ED9FCE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273E19-018E-489F-949F-184F5C44D982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16387" name="2 Marcador de pie de página">
            <a:extLst>
              <a:ext uri="{FF2B5EF4-FFF2-40B4-BE49-F238E27FC236}">
                <a16:creationId xmlns:a16="http://schemas.microsoft.com/office/drawing/2014/main" id="{CB44C814-E131-4A37-9DE9-A03E900D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16388" name="3 Marcador de número de diapositiva">
            <a:extLst>
              <a:ext uri="{FF2B5EF4-FFF2-40B4-BE49-F238E27FC236}">
                <a16:creationId xmlns:a16="http://schemas.microsoft.com/office/drawing/2014/main" id="{0A019D6C-9D4B-4D6C-ADEB-090A2176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B06F19-4063-40E4-B900-71514F11D3CB}" type="slidenum">
              <a:rPr lang="es-ES" altLang="gl-ES" sz="1500"/>
              <a:pPr eaLnBrk="1" hangingPunct="1"/>
              <a:t>14</a:t>
            </a:fld>
            <a:endParaRPr lang="es-ES" altLang="gl-ES" sz="1500"/>
          </a:p>
        </p:txBody>
      </p:sp>
      <p:pic>
        <p:nvPicPr>
          <p:cNvPr id="16389" name="Picture 2" descr="F:\Curso 2018-19\Correspondentes\Foto grupo\IMG_20181219_110347.jpg">
            <a:extLst>
              <a:ext uri="{FF2B5EF4-FFF2-40B4-BE49-F238E27FC236}">
                <a16:creationId xmlns:a16="http://schemas.microsoft.com/office/drawing/2014/main" id="{2EB1341F-698F-4855-8662-460A6A57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633413"/>
            <a:ext cx="7920037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fecha">
            <a:extLst>
              <a:ext uri="{FF2B5EF4-FFF2-40B4-BE49-F238E27FC236}">
                <a16:creationId xmlns:a16="http://schemas.microsoft.com/office/drawing/2014/main" id="{9F873F31-B3C4-48A7-B438-81EA878087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A1C35F-353E-427D-B979-66718B41889B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17411" name="2 Marcador de pie de página">
            <a:extLst>
              <a:ext uri="{FF2B5EF4-FFF2-40B4-BE49-F238E27FC236}">
                <a16:creationId xmlns:a16="http://schemas.microsoft.com/office/drawing/2014/main" id="{F5ED725F-9310-4D9E-A578-623865DA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17412" name="3 Marcador de número de diapositiva">
            <a:extLst>
              <a:ext uri="{FF2B5EF4-FFF2-40B4-BE49-F238E27FC236}">
                <a16:creationId xmlns:a16="http://schemas.microsoft.com/office/drawing/2014/main" id="{B167A16F-7162-4A07-8A50-55B41A43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7D1F34-9D03-4C08-A7C1-94F3C8292F35}" type="slidenum">
              <a:rPr lang="es-ES" altLang="gl-ES" sz="1500"/>
              <a:pPr eaLnBrk="1" hangingPunct="1"/>
              <a:t>15</a:t>
            </a:fld>
            <a:endParaRPr lang="es-ES" altLang="gl-ES" sz="1500"/>
          </a:p>
        </p:txBody>
      </p:sp>
      <p:pic>
        <p:nvPicPr>
          <p:cNvPr id="17413" name="Picture 2" descr="I:\Curso 2019-20\Titoría\1º trimestre\25N-19\Fotos_25N\IMG_20191125_105700.jpg">
            <a:extLst>
              <a:ext uri="{FF2B5EF4-FFF2-40B4-BE49-F238E27FC236}">
                <a16:creationId xmlns:a16="http://schemas.microsoft.com/office/drawing/2014/main" id="{92019D97-7BD2-45A2-B459-B768B17E3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417513"/>
            <a:ext cx="8261350" cy="61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fecha">
            <a:extLst>
              <a:ext uri="{FF2B5EF4-FFF2-40B4-BE49-F238E27FC236}">
                <a16:creationId xmlns:a16="http://schemas.microsoft.com/office/drawing/2014/main" id="{8FCE4CE0-B072-44F3-907D-A317FECE54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3AD7C4-467F-402C-997E-1268979AFE88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18435" name="2 Marcador de pie de página">
            <a:extLst>
              <a:ext uri="{FF2B5EF4-FFF2-40B4-BE49-F238E27FC236}">
                <a16:creationId xmlns:a16="http://schemas.microsoft.com/office/drawing/2014/main" id="{B02A23F5-E95D-4753-B5C4-DE8D9B53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18436" name="3 Marcador de número de diapositiva">
            <a:extLst>
              <a:ext uri="{FF2B5EF4-FFF2-40B4-BE49-F238E27FC236}">
                <a16:creationId xmlns:a16="http://schemas.microsoft.com/office/drawing/2014/main" id="{24956BF5-2F88-4C49-B820-C8209B11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7CC431-0186-44F1-9650-5D708E81B354}" type="slidenum">
              <a:rPr lang="es-ES" altLang="gl-ES" sz="1500"/>
              <a:pPr eaLnBrk="1" hangingPunct="1"/>
              <a:t>16</a:t>
            </a:fld>
            <a:endParaRPr lang="es-ES" altLang="gl-ES" sz="1500"/>
          </a:p>
        </p:txBody>
      </p:sp>
      <p:pic>
        <p:nvPicPr>
          <p:cNvPr id="18437" name="Picture 2" descr="d:\Users\Usuario\Desktop\Fotos\P1040388.JPG">
            <a:extLst>
              <a:ext uri="{FF2B5EF4-FFF2-40B4-BE49-F238E27FC236}">
                <a16:creationId xmlns:a16="http://schemas.microsoft.com/office/drawing/2014/main" id="{233327D4-87D4-481B-94BD-D069277D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17513"/>
            <a:ext cx="8161337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9F4F249-2B4A-4323-B064-9531C28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gl-ES"/>
          </a:p>
        </p:txBody>
      </p:sp>
      <p:sp>
        <p:nvSpPr>
          <p:cNvPr id="19459" name="3 Marcador de fecha">
            <a:extLst>
              <a:ext uri="{FF2B5EF4-FFF2-40B4-BE49-F238E27FC236}">
                <a16:creationId xmlns:a16="http://schemas.microsoft.com/office/drawing/2014/main" id="{6CB57461-BA91-4A66-B342-D8A71C6352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BCF9F8-7163-422D-8E4C-8FEAB15EB7E0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19460" name="4 Marcador de pie de página">
            <a:extLst>
              <a:ext uri="{FF2B5EF4-FFF2-40B4-BE49-F238E27FC236}">
                <a16:creationId xmlns:a16="http://schemas.microsoft.com/office/drawing/2014/main" id="{E44265BF-1F29-430F-97D4-9FC05FBC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19461" name="5 Marcador de número de diapositiva">
            <a:extLst>
              <a:ext uri="{FF2B5EF4-FFF2-40B4-BE49-F238E27FC236}">
                <a16:creationId xmlns:a16="http://schemas.microsoft.com/office/drawing/2014/main" id="{4AB75CCE-40D4-42B3-916B-C9A578D1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0DC70F-F759-4E92-ABD5-5101A638C571}" type="slidenum">
              <a:rPr lang="es-ES" altLang="gl-ES" sz="1500"/>
              <a:pPr eaLnBrk="1" hangingPunct="1"/>
              <a:t>17</a:t>
            </a:fld>
            <a:endParaRPr lang="es-ES" altLang="gl-ES" sz="1500"/>
          </a:p>
        </p:txBody>
      </p:sp>
      <p:pic>
        <p:nvPicPr>
          <p:cNvPr id="19462" name="Picture 2" descr="D:\Usuario\Desktop\Fotos presentación 6º\P1010783.JPG">
            <a:extLst>
              <a:ext uri="{FF2B5EF4-FFF2-40B4-BE49-F238E27FC236}">
                <a16:creationId xmlns:a16="http://schemas.microsoft.com/office/drawing/2014/main" id="{E2BB556F-E53D-492C-8C5F-D78098DEDE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4475" y="704850"/>
            <a:ext cx="7921625" cy="5940425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72750A9-38CD-40B1-B4F2-4B009960C3B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DBB3E83-6269-4A7A-B423-2E38F4FAF234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20483" name="Rectangle 8">
            <a:extLst>
              <a:ext uri="{FF2B5EF4-FFF2-40B4-BE49-F238E27FC236}">
                <a16:creationId xmlns:a16="http://schemas.microsoft.com/office/drawing/2014/main" id="{ADD28E3E-DAC3-4BEE-9C2E-1A0505F6B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20484" name="Rectangle 9">
            <a:extLst>
              <a:ext uri="{FF2B5EF4-FFF2-40B4-BE49-F238E27FC236}">
                <a16:creationId xmlns:a16="http://schemas.microsoft.com/office/drawing/2014/main" id="{C028E64A-996B-46A4-8DD7-4A789F426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ACDA1D-8C85-47BB-9336-9E8D3B6F6575}" type="slidenum">
              <a:rPr lang="es-ES" altLang="gl-ES" sz="1500"/>
              <a:pPr eaLnBrk="1" hangingPunct="1"/>
              <a:t>18</a:t>
            </a:fld>
            <a:endParaRPr lang="es-ES" altLang="gl-ES" sz="1500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15CADD5C-D717-43CC-B30A-CFA3055252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219200"/>
            <a:ext cx="9315450" cy="47244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b="1" dirty="0">
                <a:solidFill>
                  <a:schemeClr val="tx1"/>
                </a:solidFill>
              </a:rPr>
              <a:t>I.E.S. MONTE CARRASCO</a:t>
            </a:r>
            <a:br>
              <a:rPr lang="es-ES_tradnl" dirty="0">
                <a:solidFill>
                  <a:schemeClr val="tx1"/>
                </a:solidFill>
              </a:rPr>
            </a:br>
            <a:br>
              <a:rPr lang="es-ES_tradnl" dirty="0">
                <a:solidFill>
                  <a:schemeClr val="tx1"/>
                </a:solidFill>
              </a:rPr>
            </a:br>
            <a:br>
              <a:rPr lang="es-ES_tradnl" sz="3200" dirty="0">
                <a:solidFill>
                  <a:schemeClr val="tx1"/>
                </a:solidFill>
              </a:rPr>
            </a:br>
            <a:r>
              <a:rPr lang="es-ES_tradnl" sz="2400" dirty="0">
                <a:solidFill>
                  <a:schemeClr val="tx1"/>
                </a:solidFill>
              </a:rPr>
              <a:t>Monte Carrasco, 2. </a:t>
            </a:r>
            <a:r>
              <a:rPr lang="es-ES_tradnl" sz="2400" dirty="0" err="1">
                <a:solidFill>
                  <a:schemeClr val="tx1"/>
                </a:solidFill>
              </a:rPr>
              <a:t>Aptdo</a:t>
            </a:r>
            <a:r>
              <a:rPr lang="es-ES_tradnl" sz="2400" dirty="0">
                <a:solidFill>
                  <a:schemeClr val="tx1"/>
                </a:solidFill>
              </a:rPr>
              <a:t> 185. 36949 Cangas. Pontevedra.</a:t>
            </a:r>
            <a:br>
              <a:rPr lang="es-ES_tradnl" sz="2400" dirty="0">
                <a:solidFill>
                  <a:schemeClr val="tx1"/>
                </a:solidFill>
              </a:rPr>
            </a:br>
            <a:br>
              <a:rPr lang="es-ES_tradnl" sz="2400" dirty="0">
                <a:solidFill>
                  <a:schemeClr val="tx1"/>
                </a:solidFill>
              </a:rPr>
            </a:br>
            <a:r>
              <a:rPr lang="es-ES_tradnl" sz="2400" dirty="0" err="1"/>
              <a:t>Tfno</a:t>
            </a:r>
            <a:r>
              <a:rPr lang="es-ES_tradnl" sz="2400"/>
              <a:t>-Fax: 886 110 160   -  886 110 166</a:t>
            </a:r>
            <a:br>
              <a:rPr lang="es-ES_tradnl" sz="2400" dirty="0">
                <a:solidFill>
                  <a:schemeClr val="tx1"/>
                </a:solidFill>
              </a:rPr>
            </a:br>
            <a:br>
              <a:rPr lang="es-ES_tradnl" sz="2400" dirty="0">
                <a:solidFill>
                  <a:schemeClr val="tx1"/>
                </a:solidFill>
              </a:rPr>
            </a:br>
            <a:r>
              <a:rPr lang="es-ES_tradnl" sz="2400" dirty="0">
                <a:solidFill>
                  <a:schemeClr val="tx1"/>
                </a:solidFill>
              </a:rPr>
              <a:t>correo- e:</a:t>
            </a:r>
            <a:r>
              <a:rPr lang="es-ES_tradnl" sz="2400" dirty="0">
                <a:solidFill>
                  <a:schemeClr val="bg1"/>
                </a:solidFill>
                <a:hlinkClick r:id="rId3"/>
              </a:rPr>
              <a:t>ies.montecarrasco.cangas@edu.xunta.es</a:t>
            </a:r>
            <a:br>
              <a:rPr lang="es-ES_tradnl" sz="2400" dirty="0">
                <a:solidFill>
                  <a:schemeClr val="bg1"/>
                </a:solidFill>
              </a:rPr>
            </a:br>
            <a:br>
              <a:rPr lang="es-ES_tradnl" sz="2400" dirty="0">
                <a:solidFill>
                  <a:schemeClr val="bg1"/>
                </a:solidFill>
              </a:rPr>
            </a:br>
            <a:br>
              <a:rPr lang="es-ES_tradnl" sz="2400" dirty="0">
                <a:solidFill>
                  <a:schemeClr val="bg1"/>
                </a:solidFill>
              </a:rPr>
            </a:br>
            <a:r>
              <a:rPr lang="es-ES_tradnl" sz="2400" dirty="0" err="1">
                <a:solidFill>
                  <a:schemeClr val="tx1"/>
                </a:solidFill>
              </a:rPr>
              <a:t>páxina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web:http</a:t>
            </a:r>
            <a:r>
              <a:rPr lang="es-ES_tradnl" sz="2400" dirty="0">
                <a:solidFill>
                  <a:schemeClr val="tx1"/>
                </a:solidFill>
              </a:rPr>
              <a:t>://</a:t>
            </a:r>
            <a:r>
              <a:rPr lang="es-ES_tradnl" sz="2400" dirty="0" err="1">
                <a:solidFill>
                  <a:schemeClr val="tx1"/>
                </a:solidFill>
              </a:rPr>
              <a:t>edu.xunta.es.centros</a:t>
            </a:r>
            <a:r>
              <a:rPr lang="es-ES_tradnl" sz="2400" dirty="0">
                <a:solidFill>
                  <a:schemeClr val="tx1"/>
                </a:solidFill>
              </a:rPr>
              <a:t>/</a:t>
            </a:r>
            <a:r>
              <a:rPr lang="es-ES_tradnl" sz="2400" dirty="0" err="1">
                <a:solidFill>
                  <a:schemeClr val="tx1"/>
                </a:solidFill>
              </a:rPr>
              <a:t>iesmontecarrascocangas</a:t>
            </a:r>
            <a:br>
              <a:rPr lang="es-ES_tradnl" sz="2400" dirty="0">
                <a:solidFill>
                  <a:schemeClr val="tx1"/>
                </a:solidFill>
              </a:rPr>
            </a:br>
            <a:br>
              <a:rPr lang="es-ES_tradnl" sz="2400" dirty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fecha">
            <a:extLst>
              <a:ext uri="{FF2B5EF4-FFF2-40B4-BE49-F238E27FC236}">
                <a16:creationId xmlns:a16="http://schemas.microsoft.com/office/drawing/2014/main" id="{5870D4BD-BB5A-4416-ADA1-240249AC77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587FEAE-5E18-413A-A758-131274CF32C5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4099" name="2 Marcador de pie de página">
            <a:extLst>
              <a:ext uri="{FF2B5EF4-FFF2-40B4-BE49-F238E27FC236}">
                <a16:creationId xmlns:a16="http://schemas.microsoft.com/office/drawing/2014/main" id="{E210F5CA-A687-45F6-92D0-D91D53B7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4100" name="3 Marcador de número de diapositiva">
            <a:extLst>
              <a:ext uri="{FF2B5EF4-FFF2-40B4-BE49-F238E27FC236}">
                <a16:creationId xmlns:a16="http://schemas.microsoft.com/office/drawing/2014/main" id="{0CE12D70-81CC-4171-A5C5-28E19F01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A093B3-DFEC-4F99-A80C-25C75AAA292F}" type="slidenum">
              <a:rPr lang="es-ES" altLang="gl-ES" sz="1500"/>
              <a:pPr eaLnBrk="1" hangingPunct="1"/>
              <a:t>2</a:t>
            </a:fld>
            <a:endParaRPr lang="es-ES" altLang="gl-ES" sz="1500"/>
          </a:p>
        </p:txBody>
      </p:sp>
      <p:pic>
        <p:nvPicPr>
          <p:cNvPr id="4101" name="Picture 2" descr="P1040067">
            <a:extLst>
              <a:ext uri="{FF2B5EF4-FFF2-40B4-BE49-F238E27FC236}">
                <a16:creationId xmlns:a16="http://schemas.microsoft.com/office/drawing/2014/main" id="{EA3EEE31-EB08-4250-B728-245F761CF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98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3">
            <a:extLst>
              <a:ext uri="{FF2B5EF4-FFF2-40B4-BE49-F238E27FC236}">
                <a16:creationId xmlns:a16="http://schemas.microsoft.com/office/drawing/2014/main" id="{C0BF1069-25DA-4544-810E-A300D6347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273050"/>
            <a:ext cx="906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gl-ES" sz="6000" b="1">
                <a:latin typeface="Arial Narrow" panose="020B0606020202030204" pitchFamily="34" charset="0"/>
              </a:rPr>
              <a:t>I.E.S. MONTE CARRASCO</a:t>
            </a:r>
          </a:p>
          <a:p>
            <a:pPr algn="l" eaLnBrk="1" hangingPunct="1"/>
            <a:endParaRPr lang="es-ES_tradnl" altLang="gl-ES" sz="6000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48484" name="Rectangle 4">
            <a:extLst>
              <a:ext uri="{FF2B5EF4-FFF2-40B4-BE49-F238E27FC236}">
                <a16:creationId xmlns:a16="http://schemas.microsoft.com/office/drawing/2014/main" id="{6BA3ACF4-5787-4C2E-A7D7-34AAA2B87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3297238"/>
            <a:ext cx="94630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s-ES_tradnl" altLang="gl-ES" sz="2800" b="1">
                <a:latin typeface="Arial" panose="020B0604020202020204" pitchFamily="34" charset="0"/>
              </a:rPr>
              <a:t>EDUCACIÓN SECUNDARIA OBRIGATORIA  </a:t>
            </a:r>
          </a:p>
          <a:p>
            <a:pPr algn="l"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s-ES_tradnl" altLang="gl-ES" sz="2800">
                <a:latin typeface="Arial" panose="020B0604020202020204" pitchFamily="34" charset="0"/>
              </a:rPr>
              <a:t>       12 – 16 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/>
      <p:bldP spid="14848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Marcador de fecha">
            <a:extLst>
              <a:ext uri="{FF2B5EF4-FFF2-40B4-BE49-F238E27FC236}">
                <a16:creationId xmlns:a16="http://schemas.microsoft.com/office/drawing/2014/main" id="{63F154E4-8A8E-4350-89D8-E4E4A787CF2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C69FDF-34B3-45CE-8810-92E43FD360E2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5123" name="4 Marcador de pie de página">
            <a:extLst>
              <a:ext uri="{FF2B5EF4-FFF2-40B4-BE49-F238E27FC236}">
                <a16:creationId xmlns:a16="http://schemas.microsoft.com/office/drawing/2014/main" id="{4C51636A-0BEB-41CC-88A1-00B5D36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5124" name="5 Marcador de número de diapositiva">
            <a:extLst>
              <a:ext uri="{FF2B5EF4-FFF2-40B4-BE49-F238E27FC236}">
                <a16:creationId xmlns:a16="http://schemas.microsoft.com/office/drawing/2014/main" id="{8746316D-1C56-408F-A1A1-04789E75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C3286D-116D-4647-9F91-47E35DD27C64}" type="slidenum">
              <a:rPr lang="es-ES" altLang="gl-ES" sz="1500"/>
              <a:pPr eaLnBrk="1" hangingPunct="1"/>
              <a:t>3</a:t>
            </a:fld>
            <a:endParaRPr lang="es-ES" altLang="gl-ES" sz="1500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6D30BDB-8DBE-4D67-A1FC-8B3BB40EE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24400"/>
            <a:ext cx="5334000" cy="1066800"/>
          </a:xfrm>
          <a:prstGeom prst="rect">
            <a:avLst/>
          </a:prstGeom>
          <a:solidFill>
            <a:srgbClr val="FF9966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66"/>
            </a:extrusionClr>
            <a:contourClr>
              <a:srgbClr val="FF99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gl-ES" sz="3200"/>
              <a:t>Cambio persoal á Adolescencia</a:t>
            </a:r>
            <a:endParaRPr lang="es-ES" altLang="gl-ES" sz="3200"/>
          </a:p>
        </p:txBody>
      </p:sp>
      <p:sp>
        <p:nvSpPr>
          <p:cNvPr id="149507" name="AutoShape 3">
            <a:extLst>
              <a:ext uri="{FF2B5EF4-FFF2-40B4-BE49-F238E27FC236}">
                <a16:creationId xmlns:a16="http://schemas.microsoft.com/office/drawing/2014/main" id="{577734BC-2800-4799-920A-0A5D5361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"/>
            <a:ext cx="6629400" cy="1447800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4000" b="1">
                <a:solidFill>
                  <a:schemeClr val="bg2"/>
                </a:solidFill>
                <a:latin typeface="Showcard Gothic" pitchFamily="82" charset="0"/>
              </a:rPr>
              <a:t>UNHA ETAPA DE CAMBIOS</a:t>
            </a:r>
            <a:endParaRPr lang="es-ES" sz="4000" b="1">
              <a:solidFill>
                <a:schemeClr val="bg2"/>
              </a:solidFill>
              <a:latin typeface="Showcard Gothic" pitchFamily="82" charset="0"/>
            </a:endParaRPr>
          </a:p>
        </p:txBody>
      </p:sp>
      <p:sp>
        <p:nvSpPr>
          <p:cNvPr id="5127" name="Rectangle 4">
            <a:extLst>
              <a:ext uri="{FF2B5EF4-FFF2-40B4-BE49-F238E27FC236}">
                <a16:creationId xmlns:a16="http://schemas.microsoft.com/office/drawing/2014/main" id="{5842FE4B-D9DF-499C-8695-227CF0ED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14600"/>
            <a:ext cx="5105400" cy="1066800"/>
          </a:xfrm>
          <a:prstGeom prst="rect">
            <a:avLst/>
          </a:prstGeom>
          <a:solidFill>
            <a:srgbClr val="FF9966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66"/>
            </a:extrusionClr>
            <a:contourClr>
              <a:srgbClr val="FF99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gl-ES" sz="3200"/>
              <a:t>Cambio de Centro e de Etapa</a:t>
            </a:r>
            <a:endParaRPr lang="es-ES" altLang="gl-ES" sz="3200"/>
          </a:p>
        </p:txBody>
      </p:sp>
      <p:sp>
        <p:nvSpPr>
          <p:cNvPr id="5128" name="AutoShape 5">
            <a:extLst>
              <a:ext uri="{FF2B5EF4-FFF2-40B4-BE49-F238E27FC236}">
                <a16:creationId xmlns:a16="http://schemas.microsoft.com/office/drawing/2014/main" id="{9035BA84-A7E2-4E62-B189-5D0A592B0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838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gl-ES"/>
          </a:p>
        </p:txBody>
      </p:sp>
      <p:sp>
        <p:nvSpPr>
          <p:cNvPr id="5129" name="AutoShape 6">
            <a:extLst>
              <a:ext uri="{FF2B5EF4-FFF2-40B4-BE49-F238E27FC236}">
                <a16:creationId xmlns:a16="http://schemas.microsoft.com/office/drawing/2014/main" id="{3E9338AB-4243-4622-BADE-075CEB98E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029200"/>
            <a:ext cx="838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gl-ES"/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fecha">
            <a:extLst>
              <a:ext uri="{FF2B5EF4-FFF2-40B4-BE49-F238E27FC236}">
                <a16:creationId xmlns:a16="http://schemas.microsoft.com/office/drawing/2014/main" id="{568F3B31-19B9-405D-B763-C67A17F989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F3C400D-EA6A-46B2-9A22-36E49B2D726E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6147" name="4 Marcador de pie de página">
            <a:extLst>
              <a:ext uri="{FF2B5EF4-FFF2-40B4-BE49-F238E27FC236}">
                <a16:creationId xmlns:a16="http://schemas.microsoft.com/office/drawing/2014/main" id="{DA0D222E-182C-4797-9EBB-BCEF0D77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6148" name="5 Marcador de número de diapositiva">
            <a:extLst>
              <a:ext uri="{FF2B5EF4-FFF2-40B4-BE49-F238E27FC236}">
                <a16:creationId xmlns:a16="http://schemas.microsoft.com/office/drawing/2014/main" id="{20FF6D6F-489D-48CC-8BA3-EE0A741A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E97B08A-28B6-4FFF-8B56-02EECA861C43}" type="slidenum">
              <a:rPr lang="es-ES" altLang="gl-ES" sz="1500"/>
              <a:pPr eaLnBrk="1" hangingPunct="1"/>
              <a:t>4</a:t>
            </a:fld>
            <a:endParaRPr lang="es-ES" altLang="gl-ES" sz="1500"/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D1025FD8-0932-44B2-9EB0-97083C495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13" y="417513"/>
            <a:ext cx="8137525" cy="1066800"/>
          </a:xfrm>
          <a:prstGeom prst="rect">
            <a:avLst/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  <a:contourClr>
              <a:schemeClr val="tx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gl-ES" sz="4000">
                <a:latin typeface="Stencil" panose="040409050D0802020404" pitchFamily="82" charset="0"/>
              </a:rPr>
              <a:t>CAMBIO DE ETAPA EDUCATIVA</a:t>
            </a:r>
            <a:endParaRPr lang="es-ES" altLang="gl-ES" sz="4000">
              <a:latin typeface="Stencil" panose="040409050D0802020404" pitchFamily="82" charset="0"/>
            </a:endParaRPr>
          </a:p>
        </p:txBody>
      </p:sp>
      <p:sp>
        <p:nvSpPr>
          <p:cNvPr id="151555" name="Oval 3">
            <a:extLst>
              <a:ext uri="{FF2B5EF4-FFF2-40B4-BE49-F238E27FC236}">
                <a16:creationId xmlns:a16="http://schemas.microsoft.com/office/drawing/2014/main" id="{90FEA2FB-726F-4D39-A097-6FF48367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1785938"/>
            <a:ext cx="3868737" cy="15843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100255" tIns="50127" rIns="100255" bIns="50127" anchor="ctr"/>
          <a:lstStyle/>
          <a:p>
            <a:pPr defTabSz="1003300">
              <a:defRPr/>
            </a:pPr>
            <a:r>
              <a:rPr lang="es-ES" sz="2800" b="1">
                <a:solidFill>
                  <a:srgbClr val="003399"/>
                </a:solidFill>
                <a:latin typeface="Tahoma" pitchFamily="34" charset="0"/>
              </a:rPr>
              <a:t>EDUCACIÓN</a:t>
            </a:r>
          </a:p>
          <a:p>
            <a:pPr defTabSz="1003300">
              <a:defRPr/>
            </a:pPr>
            <a:r>
              <a:rPr lang="es-ES" sz="2800" b="1">
                <a:solidFill>
                  <a:srgbClr val="003399"/>
                </a:solidFill>
                <a:latin typeface="Tahoma" pitchFamily="34" charset="0"/>
              </a:rPr>
              <a:t>PRIMARIA</a:t>
            </a:r>
          </a:p>
        </p:txBody>
      </p:sp>
      <p:sp>
        <p:nvSpPr>
          <p:cNvPr id="151556" name="Oval 4">
            <a:extLst>
              <a:ext uri="{FF2B5EF4-FFF2-40B4-BE49-F238E27FC236}">
                <a16:creationId xmlns:a16="http://schemas.microsoft.com/office/drawing/2014/main" id="{605F3AC2-2ED6-4CD4-A564-12E0A055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521200"/>
            <a:ext cx="3868737" cy="15843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100255" tIns="50127" rIns="100255" bIns="50127" anchor="ctr"/>
          <a:lstStyle/>
          <a:p>
            <a:pPr defTabSz="1003300">
              <a:defRPr/>
            </a:pPr>
            <a:r>
              <a:rPr lang="es-ES" sz="2800" b="1">
                <a:solidFill>
                  <a:srgbClr val="003399"/>
                </a:solidFill>
                <a:latin typeface="Tahoma" pitchFamily="34" charset="0"/>
              </a:rPr>
              <a:t>EDUCACIÓN</a:t>
            </a:r>
          </a:p>
          <a:p>
            <a:pPr defTabSz="1003300">
              <a:defRPr/>
            </a:pPr>
            <a:r>
              <a:rPr lang="es-ES" sz="2800" b="1">
                <a:solidFill>
                  <a:srgbClr val="003399"/>
                </a:solidFill>
                <a:latin typeface="Tahoma" pitchFamily="34" charset="0"/>
              </a:rPr>
              <a:t>SECUNDARIA</a:t>
            </a:r>
          </a:p>
          <a:p>
            <a:pPr defTabSz="1003300">
              <a:defRPr/>
            </a:pPr>
            <a:r>
              <a:rPr lang="es-ES" sz="2800" b="1">
                <a:solidFill>
                  <a:srgbClr val="003399"/>
                </a:solidFill>
                <a:latin typeface="Tahoma" pitchFamily="34" charset="0"/>
              </a:rPr>
              <a:t>OBRIGATORIA</a:t>
            </a:r>
          </a:p>
        </p:txBody>
      </p:sp>
      <p:sp>
        <p:nvSpPr>
          <p:cNvPr id="6152" name="AutoShape 5">
            <a:extLst>
              <a:ext uri="{FF2B5EF4-FFF2-40B4-BE49-F238E27FC236}">
                <a16:creationId xmlns:a16="http://schemas.microsoft.com/office/drawing/2014/main" id="{6FEF0B58-CB9E-4A31-9666-B1EA2C18F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3441700"/>
            <a:ext cx="647700" cy="1079500"/>
          </a:xfrm>
          <a:prstGeom prst="curvedRightArrow">
            <a:avLst>
              <a:gd name="adj1" fmla="val 33333"/>
              <a:gd name="adj2" fmla="val 66667"/>
              <a:gd name="adj3" fmla="val 33333"/>
            </a:avLst>
          </a:prstGeom>
          <a:solidFill>
            <a:srgbClr val="99CC00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gl-ES"/>
          </a:p>
        </p:txBody>
      </p:sp>
      <p:sp>
        <p:nvSpPr>
          <p:cNvPr id="6153" name="AutoShape 6">
            <a:extLst>
              <a:ext uri="{FF2B5EF4-FFF2-40B4-BE49-F238E27FC236}">
                <a16:creationId xmlns:a16="http://schemas.microsoft.com/office/drawing/2014/main" id="{25825C8D-ED76-4561-AFE5-3DE3411F7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513138"/>
            <a:ext cx="576263" cy="936625"/>
          </a:xfrm>
          <a:prstGeom prst="curvedLeftArrow">
            <a:avLst>
              <a:gd name="adj1" fmla="val 32507"/>
              <a:gd name="adj2" fmla="val 65014"/>
              <a:gd name="adj3" fmla="val 33333"/>
            </a:avLst>
          </a:prstGeom>
          <a:solidFill>
            <a:srgbClr val="008000">
              <a:alpha val="7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gl-ES"/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fecha">
            <a:extLst>
              <a:ext uri="{FF2B5EF4-FFF2-40B4-BE49-F238E27FC236}">
                <a16:creationId xmlns:a16="http://schemas.microsoft.com/office/drawing/2014/main" id="{1645A741-0A8C-4DF6-B2C4-CE9E508A46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EDC8209-71CC-439E-B528-CE8E86E736A3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7171" name="3 Marcador de número de diapositiva">
            <a:extLst>
              <a:ext uri="{FF2B5EF4-FFF2-40B4-BE49-F238E27FC236}">
                <a16:creationId xmlns:a16="http://schemas.microsoft.com/office/drawing/2014/main" id="{74588558-FA51-4F33-9C79-18FA4A63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9187B1-2599-4BB6-802D-A8D800658C4F}" type="slidenum">
              <a:rPr lang="es-ES" altLang="gl-ES" sz="1500"/>
              <a:pPr eaLnBrk="1" hangingPunct="1"/>
              <a:t>5</a:t>
            </a:fld>
            <a:endParaRPr lang="es-ES" altLang="gl-ES" sz="15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D9D3EB87-7AED-4CD6-B446-C853A93F1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244475"/>
            <a:ext cx="7331075" cy="893763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</p:spPr>
        <p:txBody>
          <a:bodyPr wrap="none" lIns="100255" tIns="50127" rIns="100255" bIns="50127" anchor="ctr">
            <a:flatTx/>
          </a:bodyPr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gl-ES" sz="2600" b="1"/>
              <a:t>EDUCACIÓN SECUNDARIA OBRIGATORIA</a:t>
            </a:r>
            <a:endParaRPr lang="es-ES" altLang="gl-ES" sz="2600" b="1"/>
          </a:p>
        </p:txBody>
      </p:sp>
      <p:sp>
        <p:nvSpPr>
          <p:cNvPr id="7173" name="AutoShape 3">
            <a:extLst>
              <a:ext uri="{FF2B5EF4-FFF2-40B4-BE49-F238E27FC236}">
                <a16:creationId xmlns:a16="http://schemas.microsoft.com/office/drawing/2014/main" id="{9BC40D9D-50B9-4130-A141-64B539C06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1136650"/>
            <a:ext cx="255587" cy="568325"/>
          </a:xfrm>
          <a:prstGeom prst="downArrow">
            <a:avLst>
              <a:gd name="adj1" fmla="val 50000"/>
              <a:gd name="adj2" fmla="val 555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gl-ES"/>
          </a:p>
        </p:txBody>
      </p:sp>
      <p:sp>
        <p:nvSpPr>
          <p:cNvPr id="105476" name="Oval 4">
            <a:extLst>
              <a:ext uri="{FF2B5EF4-FFF2-40B4-BE49-F238E27FC236}">
                <a16:creationId xmlns:a16="http://schemas.microsoft.com/office/drawing/2014/main" id="{7DF9DE40-6296-46C5-B297-5E06F3EAD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038" y="1785938"/>
            <a:ext cx="2643187" cy="914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100255" tIns="50127" rIns="100255" bIns="50127" anchor="ctr"/>
          <a:lstStyle/>
          <a:p>
            <a:pPr defTabSz="1003300">
              <a:defRPr/>
            </a:pPr>
            <a:r>
              <a:rPr lang="es-ES_tradnl" sz="2600">
                <a:solidFill>
                  <a:schemeClr val="hlink"/>
                </a:solidFill>
              </a:rPr>
              <a:t>ESTRUTURA</a:t>
            </a:r>
            <a:endParaRPr lang="es-ES" sz="2600">
              <a:solidFill>
                <a:srgbClr val="003399"/>
              </a:solidFill>
            </a:endParaRPr>
          </a:p>
        </p:txBody>
      </p:sp>
      <p:sp>
        <p:nvSpPr>
          <p:cNvPr id="7175" name="Text Box 5">
            <a:extLst>
              <a:ext uri="{FF2B5EF4-FFF2-40B4-BE49-F238E27FC236}">
                <a16:creationId xmlns:a16="http://schemas.microsoft.com/office/drawing/2014/main" id="{5524264A-6DE4-4878-9C12-7072DE631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6761163"/>
            <a:ext cx="6191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255" tIns="50127" rIns="100255" bIns="50127">
            <a:spAutoFit/>
          </a:bodyPr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s-ES_tradnl" altLang="gl-ES" sz="2200" b="1"/>
              <a:t>      </a:t>
            </a:r>
            <a:endParaRPr lang="es-ES" altLang="gl-ES" sz="2200" b="1"/>
          </a:p>
        </p:txBody>
      </p:sp>
      <p:sp>
        <p:nvSpPr>
          <p:cNvPr id="7176" name="Rectangle 6">
            <a:extLst>
              <a:ext uri="{FF2B5EF4-FFF2-40B4-BE49-F238E27FC236}">
                <a16:creationId xmlns:a16="http://schemas.microsoft.com/office/drawing/2014/main" id="{64245BF9-3105-4A20-9BFB-B3CBD63E7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729038"/>
            <a:ext cx="1524000" cy="4572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s-ES_tradnl" altLang="gl-ES">
                <a:latin typeface="Arial Narrow" panose="020B0606020202030204" pitchFamily="34" charset="0"/>
              </a:rPr>
              <a:t>4 CURSOS</a:t>
            </a:r>
            <a:endParaRPr kumimoji="1" lang="es-ES" altLang="gl-ES">
              <a:latin typeface="Arial Narrow" panose="020B0606020202030204" pitchFamily="34" charset="0"/>
            </a:endParaRPr>
          </a:p>
        </p:txBody>
      </p:sp>
      <p:sp>
        <p:nvSpPr>
          <p:cNvPr id="7177" name="Rectangle 7">
            <a:extLst>
              <a:ext uri="{FF2B5EF4-FFF2-40B4-BE49-F238E27FC236}">
                <a16:creationId xmlns:a16="http://schemas.microsoft.com/office/drawing/2014/main" id="{DB3A2EEC-2CA8-456C-9DBA-54561897D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2514600" cy="4572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s-ES_tradnl" altLang="gl-ES">
                <a:latin typeface="Arial Narrow" panose="020B0606020202030204" pitchFamily="34" charset="0"/>
              </a:rPr>
              <a:t>ATA OS 16 / 18 ANOS</a:t>
            </a:r>
            <a:endParaRPr kumimoji="1" lang="es-ES" altLang="gl-ES">
              <a:latin typeface="Arial Narrow" panose="020B0606020202030204" pitchFamily="34" charset="0"/>
            </a:endParaRPr>
          </a:p>
        </p:txBody>
      </p:sp>
      <p:sp>
        <p:nvSpPr>
          <p:cNvPr id="7178" name="Rectangle 8">
            <a:extLst>
              <a:ext uri="{FF2B5EF4-FFF2-40B4-BE49-F238E27FC236}">
                <a16:creationId xmlns:a16="http://schemas.microsoft.com/office/drawing/2014/main" id="{FCC1D8E8-2504-4406-918C-2FBC5E652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3729038"/>
            <a:ext cx="2590800" cy="4572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s-ES_tradnl" altLang="gl-ES">
                <a:latin typeface="Arial Narrow" panose="020B0606020202030204" pitchFamily="34" charset="0"/>
              </a:rPr>
              <a:t>Repetición con 3 ou +</a:t>
            </a:r>
            <a:endParaRPr kumimoji="1" lang="es-ES" altLang="gl-ES">
              <a:latin typeface="Arial Narrow" panose="020B0606020202030204" pitchFamily="34" charset="0"/>
            </a:endParaRPr>
          </a:p>
        </p:txBody>
      </p:sp>
      <p:sp>
        <p:nvSpPr>
          <p:cNvPr id="7179" name="Rectangle 9">
            <a:extLst>
              <a:ext uri="{FF2B5EF4-FFF2-40B4-BE49-F238E27FC236}">
                <a16:creationId xmlns:a16="http://schemas.microsoft.com/office/drawing/2014/main" id="{FBE1815B-E45C-4394-B707-484169F1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5" y="4594225"/>
            <a:ext cx="2286000" cy="762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s-ES_tradnl" altLang="gl-ES">
                <a:latin typeface="Arial Narrow" panose="020B0606020202030204" pitchFamily="34" charset="0"/>
              </a:rPr>
              <a:t>1 sola vez cada</a:t>
            </a:r>
          </a:p>
          <a:p>
            <a:pPr eaLnBrk="1" hangingPunct="1"/>
            <a:r>
              <a:rPr kumimoji="1" lang="es-ES_tradnl" altLang="gl-ES">
                <a:latin typeface="Arial Narrow" panose="020B0606020202030204" pitchFamily="34" charset="0"/>
              </a:rPr>
              <a:t>curso</a:t>
            </a:r>
            <a:endParaRPr kumimoji="1" lang="es-ES" altLang="gl-ES">
              <a:latin typeface="Arial Narrow" panose="020B0606020202030204" pitchFamily="34" charset="0"/>
            </a:endParaRPr>
          </a:p>
        </p:txBody>
      </p:sp>
      <p:sp>
        <p:nvSpPr>
          <p:cNvPr id="7180" name="Line 10">
            <a:extLst>
              <a:ext uri="{FF2B5EF4-FFF2-40B4-BE49-F238E27FC236}">
                <a16:creationId xmlns:a16="http://schemas.microsoft.com/office/drawing/2014/main" id="{FB4F3154-0728-46EC-8DAB-9A1A09442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8438" y="41624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gl-ES"/>
          </a:p>
        </p:txBody>
      </p:sp>
      <p:sp>
        <p:nvSpPr>
          <p:cNvPr id="7181" name="Line 11">
            <a:extLst>
              <a:ext uri="{FF2B5EF4-FFF2-40B4-BE49-F238E27FC236}">
                <a16:creationId xmlns:a16="http://schemas.microsoft.com/office/drawing/2014/main" id="{E1E6A3E8-008A-4FF1-8308-49B5C1E4C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7450" y="41624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gl-ES"/>
          </a:p>
        </p:txBody>
      </p:sp>
      <p:sp>
        <p:nvSpPr>
          <p:cNvPr id="7182" name="Line 12">
            <a:extLst>
              <a:ext uri="{FF2B5EF4-FFF2-40B4-BE49-F238E27FC236}">
                <a16:creationId xmlns:a16="http://schemas.microsoft.com/office/drawing/2014/main" id="{5E96F1D9-4C07-4EFB-9BFA-7ABB984291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953000"/>
            <a:ext cx="26384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gl-ES"/>
          </a:p>
        </p:txBody>
      </p:sp>
      <p:sp>
        <p:nvSpPr>
          <p:cNvPr id="7183" name="Line 13">
            <a:extLst>
              <a:ext uri="{FF2B5EF4-FFF2-40B4-BE49-F238E27FC236}">
                <a16:creationId xmlns:a16="http://schemas.microsoft.com/office/drawing/2014/main" id="{AC006851-2C40-4ABF-9673-2D19242F72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82900" y="2720975"/>
            <a:ext cx="2209800" cy="990600"/>
          </a:xfrm>
          <a:prstGeom prst="line">
            <a:avLst/>
          </a:prstGeom>
          <a:noFill/>
          <a:ln w="28575">
            <a:solidFill>
              <a:srgbClr val="FF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gl-ES"/>
          </a:p>
        </p:txBody>
      </p:sp>
      <p:sp>
        <p:nvSpPr>
          <p:cNvPr id="7184" name="Line 14">
            <a:extLst>
              <a:ext uri="{FF2B5EF4-FFF2-40B4-BE49-F238E27FC236}">
                <a16:creationId xmlns:a16="http://schemas.microsoft.com/office/drawing/2014/main" id="{803B9AC8-7425-405C-9453-F5BB9DF9F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25" y="2720975"/>
            <a:ext cx="990600" cy="990600"/>
          </a:xfrm>
          <a:prstGeom prst="line">
            <a:avLst/>
          </a:prstGeom>
          <a:noFill/>
          <a:ln w="28575">
            <a:solidFill>
              <a:srgbClr val="FF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gl-ES"/>
          </a:p>
        </p:txBody>
      </p:sp>
      <p:sp>
        <p:nvSpPr>
          <p:cNvPr id="7185" name="Text Box 15">
            <a:extLst>
              <a:ext uri="{FF2B5EF4-FFF2-40B4-BE49-F238E27FC236}">
                <a16:creationId xmlns:a16="http://schemas.microsoft.com/office/drawing/2014/main" id="{A3E36147-215F-4068-9BE0-66B7C4C89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51958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s-ES" altLang="gl-ES" sz="2000" b="1"/>
          </a:p>
        </p:txBody>
      </p:sp>
      <p:sp>
        <p:nvSpPr>
          <p:cNvPr id="7186" name="Rectangle 16">
            <a:extLst>
              <a:ext uri="{FF2B5EF4-FFF2-40B4-BE49-F238E27FC236}">
                <a16:creationId xmlns:a16="http://schemas.microsoft.com/office/drawing/2014/main" id="{E48C1924-9B41-46CD-BE3C-F718A20A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6249988"/>
            <a:ext cx="5334000" cy="5334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gl-ES" b="1">
                <a:solidFill>
                  <a:srgbClr val="FFFFCC"/>
                </a:solidFill>
                <a:latin typeface="Comic Sans MS" panose="030F0702030302020204" pitchFamily="66" charset="0"/>
              </a:rPr>
              <a:t>TÍTULO DE GRADUADO EN ESO </a:t>
            </a:r>
            <a:endParaRPr lang="es-ES" altLang="gl-ES" b="1">
              <a:solidFill>
                <a:srgbClr val="FFFFCC"/>
              </a:solidFill>
              <a:latin typeface="Comic Sans MS" panose="030F0702030302020204" pitchFamily="66" charset="0"/>
            </a:endParaRPr>
          </a:p>
        </p:txBody>
      </p:sp>
      <p:sp>
        <p:nvSpPr>
          <p:cNvPr id="7187" name="AutoShape 17">
            <a:extLst>
              <a:ext uri="{FF2B5EF4-FFF2-40B4-BE49-F238E27FC236}">
                <a16:creationId xmlns:a16="http://schemas.microsoft.com/office/drawing/2014/main" id="{4095E183-9591-4EF3-9A8D-95A72B762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5097463"/>
            <a:ext cx="762000" cy="10668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gl-ES"/>
          </a:p>
        </p:txBody>
      </p:sp>
      <p:sp>
        <p:nvSpPr>
          <p:cNvPr id="7188" name="Rectangle 18">
            <a:extLst>
              <a:ext uri="{FF2B5EF4-FFF2-40B4-BE49-F238E27FC236}">
                <a16:creationId xmlns:a16="http://schemas.microsoft.com/office/drawing/2014/main" id="{5C4B9474-A6DF-4A72-9A08-DE374B5E1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1641475"/>
            <a:ext cx="792162" cy="172878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s-ES" altLang="gl-ES">
                <a:latin typeface="Arial Narrow" panose="020B0606020202030204" pitchFamily="34" charset="0"/>
              </a:rPr>
              <a:t>1º</a:t>
            </a:r>
          </a:p>
          <a:p>
            <a:pPr eaLnBrk="1" hangingPunct="1"/>
            <a:r>
              <a:rPr kumimoji="1" lang="es-ES" altLang="gl-ES">
                <a:latin typeface="Arial Narrow" panose="020B0606020202030204" pitchFamily="34" charset="0"/>
              </a:rPr>
              <a:t>2º</a:t>
            </a:r>
          </a:p>
          <a:p>
            <a:pPr eaLnBrk="1" hangingPunct="1"/>
            <a:r>
              <a:rPr kumimoji="1" lang="es-ES" altLang="gl-ES">
                <a:latin typeface="Arial Narrow" panose="020B0606020202030204" pitchFamily="34" charset="0"/>
              </a:rPr>
              <a:t>3º</a:t>
            </a:r>
          </a:p>
          <a:p>
            <a:pPr eaLnBrk="1" hangingPunct="1"/>
            <a:r>
              <a:rPr kumimoji="1" lang="es-ES" altLang="gl-ES">
                <a:latin typeface="Arial Narrow" panose="020B0606020202030204" pitchFamily="34" charset="0"/>
              </a:rPr>
              <a:t>4º</a:t>
            </a:r>
          </a:p>
          <a:p>
            <a:pPr eaLnBrk="1" hangingPunct="1"/>
            <a:endParaRPr kumimoji="1" lang="es-ES" altLang="gl-ES">
              <a:latin typeface="Arial Narrow" panose="020B0606020202030204" pitchFamily="34" charset="0"/>
            </a:endParaRPr>
          </a:p>
        </p:txBody>
      </p:sp>
      <p:sp>
        <p:nvSpPr>
          <p:cNvPr id="7189" name="Line 20">
            <a:extLst>
              <a:ext uri="{FF2B5EF4-FFF2-40B4-BE49-F238E27FC236}">
                <a16:creationId xmlns:a16="http://schemas.microsoft.com/office/drawing/2014/main" id="{8066BD7D-B792-43E2-A809-AE5C12FC1B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8575" y="2720975"/>
            <a:ext cx="12954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gl-ES"/>
          </a:p>
        </p:txBody>
      </p:sp>
    </p:spTree>
  </p:cSld>
  <p:clrMapOvr>
    <a:masterClrMapping/>
  </p:clrMapOvr>
  <p:transition spd="med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fecha">
            <a:extLst>
              <a:ext uri="{FF2B5EF4-FFF2-40B4-BE49-F238E27FC236}">
                <a16:creationId xmlns:a16="http://schemas.microsoft.com/office/drawing/2014/main" id="{A21D2FCA-4891-4624-8433-6775AC83CA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8EAA0DB-3114-4FFE-A034-0E7682ACA5A6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8195" name="5 Marcador de número de diapositiva">
            <a:extLst>
              <a:ext uri="{FF2B5EF4-FFF2-40B4-BE49-F238E27FC236}">
                <a16:creationId xmlns:a16="http://schemas.microsoft.com/office/drawing/2014/main" id="{D9524235-6AED-40B6-BDF7-205C3F62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A17BAF2-9428-4115-B0AF-6BBE5AA58193}" type="slidenum">
              <a:rPr lang="es-ES" altLang="gl-ES" sz="1500"/>
              <a:pPr eaLnBrk="1" hangingPunct="1"/>
              <a:t>6</a:t>
            </a:fld>
            <a:endParaRPr lang="es-ES" altLang="gl-ES" sz="15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36D83393-21AA-4F2D-BDCC-F880D9A34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6819900" cy="990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b="1"/>
              <a:t>AREAS E MATERIAS 1º ESO</a:t>
            </a:r>
            <a:br>
              <a:rPr lang="es-ES_tradnl" sz="2400"/>
            </a:br>
            <a:endParaRPr lang="es-ES" sz="2400"/>
          </a:p>
        </p:txBody>
      </p:sp>
      <p:graphicFrame>
        <p:nvGraphicFramePr>
          <p:cNvPr id="107585" name="Group 65">
            <a:extLst>
              <a:ext uri="{FF2B5EF4-FFF2-40B4-BE49-F238E27FC236}">
                <a16:creationId xmlns:a16="http://schemas.microsoft.com/office/drawing/2014/main" id="{D53D81AC-B194-418C-AAF1-F446AF843CCF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014413"/>
          <a:ext cx="4086225" cy="5334000"/>
        </p:xfrm>
        <a:graphic>
          <a:graphicData uri="http://schemas.openxmlformats.org/drawingml/2006/table">
            <a:tbl>
              <a:tblPr/>
              <a:tblGrid>
                <a:gridCol w="3006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AREAS/MATERIAS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HORAS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Lingua Galega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Lingua Castelá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1ª </a:t>
                      </a:r>
                      <a:r>
                        <a:rPr kumimoji="0" lang="es-ES_tradn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Lingua</a:t>
                      </a: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s-ES_tradn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Estranxeira</a:t>
                      </a: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 Inglés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Xeografía</a:t>
                      </a: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 Historia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Bioloxía</a:t>
                      </a: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 </a:t>
                      </a:r>
                      <a:r>
                        <a:rPr kumimoji="0" lang="es-ES_tradn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Xeoloxía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Matemáticas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Educación Plástica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Educación Física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2ª </a:t>
                      </a:r>
                      <a:r>
                        <a:rPr kumimoji="0" lang="es-E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Lingua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s-E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Estranxeira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  Francés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Obradoiro</a:t>
                      </a:r>
                      <a:r>
                        <a:rPr kumimoji="0" lang="es-E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de Música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Relixión</a:t>
                      </a: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/ Valores Éticos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Titoría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fecha">
            <a:extLst>
              <a:ext uri="{FF2B5EF4-FFF2-40B4-BE49-F238E27FC236}">
                <a16:creationId xmlns:a16="http://schemas.microsoft.com/office/drawing/2014/main" id="{6ADDC847-3F9C-4047-A028-6F2F2DB2F5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B2DA02-9D0A-446F-9829-109FB3C796C3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9219" name="4 Marcador de pie de página">
            <a:extLst>
              <a:ext uri="{FF2B5EF4-FFF2-40B4-BE49-F238E27FC236}">
                <a16:creationId xmlns:a16="http://schemas.microsoft.com/office/drawing/2014/main" id="{0053292F-1E29-4ABB-AB99-52124670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9220" name="5 Marcador de número de diapositiva">
            <a:extLst>
              <a:ext uri="{FF2B5EF4-FFF2-40B4-BE49-F238E27FC236}">
                <a16:creationId xmlns:a16="http://schemas.microsoft.com/office/drawing/2014/main" id="{8430B289-A26E-4B32-A146-8ED94922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F39B8ED-9237-45FD-ADA3-AC741EE0586D}" type="slidenum">
              <a:rPr lang="es-ES" altLang="gl-ES" sz="1500"/>
              <a:pPr eaLnBrk="1" hangingPunct="1"/>
              <a:t>7</a:t>
            </a:fld>
            <a:endParaRPr lang="es-ES" altLang="gl-ES" sz="1500"/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6060C3E9-6796-4627-B5B4-41620DC0F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273050"/>
            <a:ext cx="8785225" cy="1223963"/>
          </a:xfrm>
          <a:prstGeom prst="rect">
            <a:avLst/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  <a:contourClr>
              <a:schemeClr val="tx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gl-ES" sz="6600">
                <a:latin typeface="Stencil" panose="040409050D0802020404" pitchFamily="82" charset="0"/>
              </a:rPr>
              <a:t>CAMBIO DE CENTRO</a:t>
            </a:r>
            <a:endParaRPr lang="es-ES" altLang="gl-ES" sz="6600">
              <a:latin typeface="Stencil" panose="040409050D0802020404" pitchFamily="82" charset="0"/>
            </a:endParaRPr>
          </a:p>
        </p:txBody>
      </p:sp>
      <p:sp>
        <p:nvSpPr>
          <p:cNvPr id="9222" name="Text Box 4">
            <a:extLst>
              <a:ext uri="{FF2B5EF4-FFF2-40B4-BE49-F238E27FC236}">
                <a16:creationId xmlns:a16="http://schemas.microsoft.com/office/drawing/2014/main" id="{30024833-6275-4DB7-8250-EA66C2858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2001838"/>
            <a:ext cx="2900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s-ES_tradnl" altLang="gl-ES" sz="3200" b="1">
                <a:solidFill>
                  <a:srgbClr val="FFFF66"/>
                </a:solidFill>
                <a:latin typeface="Bauhaus 93" panose="04030905020B02020C02" pitchFamily="82" charset="0"/>
              </a:rPr>
              <a:t>ADAPTACIÓN</a:t>
            </a:r>
            <a:endParaRPr lang="es-ES" altLang="gl-ES" sz="3200" b="1">
              <a:solidFill>
                <a:srgbClr val="FFFF66"/>
              </a:solidFill>
              <a:latin typeface="Bauhaus 93" panose="04030905020B02020C02" pitchFamily="82" charset="0"/>
            </a:endParaRPr>
          </a:p>
        </p:txBody>
      </p:sp>
      <p:sp>
        <p:nvSpPr>
          <p:cNvPr id="153605" name="Text Box 5">
            <a:extLst>
              <a:ext uri="{FF2B5EF4-FFF2-40B4-BE49-F238E27FC236}">
                <a16:creationId xmlns:a16="http://schemas.microsoft.com/office/drawing/2014/main" id="{2F813412-E46A-42BE-BC5D-9343A478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2362200"/>
            <a:ext cx="3024187" cy="14414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s-ES_tradnl" altLang="gl-ES" sz="2200" b="1">
                <a:solidFill>
                  <a:schemeClr val="bg1"/>
                </a:solidFill>
                <a:latin typeface="Arial" panose="020B0604020202020204" pitchFamily="34" charset="0"/>
              </a:rPr>
              <a:t>NOVOS ESPACIOS</a:t>
            </a:r>
            <a:r>
              <a:rPr lang="es-ES_tradnl" altLang="gl-ES" sz="2200" b="1">
                <a:solidFill>
                  <a:schemeClr val="bg1"/>
                </a:solidFill>
              </a:rPr>
              <a:t>,</a:t>
            </a:r>
            <a:r>
              <a:rPr lang="es-ES_tradnl" altLang="gl-ES" sz="2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l" eaLnBrk="1" hangingPunct="1">
              <a:buFontTx/>
              <a:buChar char="•"/>
            </a:pPr>
            <a:r>
              <a:rPr lang="es-ES_tradnl" altLang="gl-ES" sz="2200" b="1">
                <a:solidFill>
                  <a:schemeClr val="bg1"/>
                </a:solidFill>
                <a:latin typeface="Arial" panose="020B0604020202020204" pitchFamily="34" charset="0"/>
              </a:rPr>
              <a:t>NOVA UBICACIÓN,</a:t>
            </a:r>
          </a:p>
          <a:p>
            <a:pPr algn="l" eaLnBrk="1" hangingPunct="1">
              <a:buFontTx/>
              <a:buChar char="•"/>
            </a:pPr>
            <a:r>
              <a:rPr lang="es-ES_tradnl" altLang="gl-ES" sz="2200" b="1">
                <a:solidFill>
                  <a:schemeClr val="bg1"/>
                </a:solidFill>
                <a:latin typeface="Arial" panose="020B0604020202020204" pitchFamily="34" charset="0"/>
              </a:rPr>
              <a:t>RUTAS AUTOBUSES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86AD6D7-BFDE-4978-91DF-763F4094B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3297238"/>
            <a:ext cx="3095625" cy="1439862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  <a:contourClr>
              <a:srgbClr val="99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s-ES" altLang="gl-ES" sz="2000" b="1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l" eaLnBrk="1" hangingPunct="1"/>
            <a:r>
              <a:rPr lang="es-ES" altLang="gl-ES" b="1">
                <a:solidFill>
                  <a:srgbClr val="003399"/>
                </a:solidFill>
                <a:latin typeface="Arial" panose="020B0604020202020204" pitchFamily="34" charset="0"/>
              </a:rPr>
              <a:t>HORARIO + AMPLIO</a:t>
            </a:r>
          </a:p>
          <a:p>
            <a:pPr algn="l" eaLnBrk="1" hangingPunct="1"/>
            <a:r>
              <a:rPr lang="es-ES" altLang="gl-ES" b="1">
                <a:solidFill>
                  <a:srgbClr val="003399"/>
                </a:solidFill>
                <a:latin typeface="Arial" panose="020B0604020202020204" pitchFamily="34" charset="0"/>
              </a:rPr>
              <a:t>+ MATERIAS</a:t>
            </a:r>
          </a:p>
          <a:p>
            <a:pPr algn="l" eaLnBrk="1" hangingPunct="1"/>
            <a:r>
              <a:rPr lang="es-ES" altLang="gl-ES" b="1">
                <a:solidFill>
                  <a:srgbClr val="003399"/>
                </a:solidFill>
                <a:latin typeface="Arial" panose="020B0604020202020204" pitchFamily="34" charset="0"/>
              </a:rPr>
              <a:t>+ COMPAÑEIROS</a:t>
            </a:r>
          </a:p>
          <a:p>
            <a:pPr algn="l" eaLnBrk="1" hangingPunct="1"/>
            <a:endParaRPr lang="es-ES" altLang="gl-ES" sz="2000" b="1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l" eaLnBrk="1" hangingPunct="1"/>
            <a:endParaRPr lang="es-ES" altLang="gl-ES" sz="20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382A8ADC-32E2-48CF-BDC9-BD3C466A4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4449763"/>
            <a:ext cx="3649662" cy="1579562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gl-ES" b="1">
                <a:solidFill>
                  <a:srgbClr val="003399"/>
                </a:solidFill>
                <a:latin typeface="Arial" panose="020B0604020202020204" pitchFamily="34" charset="0"/>
              </a:rPr>
              <a:t>PROFESORES:</a:t>
            </a:r>
          </a:p>
          <a:p>
            <a:pPr eaLnBrk="1" hangingPunct="1"/>
            <a:r>
              <a:rPr lang="es-ES_tradnl" altLang="gl-ES" b="1">
                <a:solidFill>
                  <a:srgbClr val="003399"/>
                </a:solidFill>
                <a:latin typeface="Arial" panose="020B0604020202020204" pitchFamily="34" charset="0"/>
              </a:rPr>
              <a:t>UN POR</a:t>
            </a:r>
          </a:p>
          <a:p>
            <a:pPr eaLnBrk="1" hangingPunct="1"/>
            <a:r>
              <a:rPr lang="es-ES_tradnl" altLang="gl-ES" b="1">
                <a:solidFill>
                  <a:srgbClr val="003399"/>
                </a:solidFill>
                <a:latin typeface="Arial" panose="020B0604020202020204" pitchFamily="34" charset="0"/>
              </a:rPr>
              <a:t>CADA MATERIA</a:t>
            </a:r>
            <a:endParaRPr lang="es-ES" altLang="gl-ES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AutoShape 16">
            <a:extLst>
              <a:ext uri="{FF2B5EF4-FFF2-40B4-BE49-F238E27FC236}">
                <a16:creationId xmlns:a16="http://schemas.microsoft.com/office/drawing/2014/main" id="{98A2A9ED-66B6-499F-9D76-2DE6A72368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49850" y="1535113"/>
            <a:ext cx="504825" cy="574675"/>
          </a:xfrm>
          <a:custGeom>
            <a:avLst/>
            <a:gdLst>
              <a:gd name="T0" fmla="*/ 8848904 w 21600"/>
              <a:gd name="T1" fmla="*/ 0 h 21600"/>
              <a:gd name="T2" fmla="*/ 0 w 21600"/>
              <a:gd name="T3" fmla="*/ 7644721 h 21600"/>
              <a:gd name="T4" fmla="*/ 8848904 w 21600"/>
              <a:gd name="T5" fmla="*/ 15289416 h 21600"/>
              <a:gd name="T6" fmla="*/ 11798530 w 21600"/>
              <a:gd name="T7" fmla="*/ 76447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gl-ES"/>
          </a:p>
        </p:txBody>
      </p:sp>
      <p:sp>
        <p:nvSpPr>
          <p:cNvPr id="9227" name="AutoShape 17">
            <a:extLst>
              <a:ext uri="{FF2B5EF4-FFF2-40B4-BE49-F238E27FC236}">
                <a16:creationId xmlns:a16="http://schemas.microsoft.com/office/drawing/2014/main" id="{93958638-46E4-4078-8577-6D7DDDDA2AB7}"/>
              </a:ext>
            </a:extLst>
          </p:cNvPr>
          <p:cNvSpPr>
            <a:spLocks noChangeArrowheads="1"/>
          </p:cNvSpPr>
          <p:nvPr/>
        </p:nvSpPr>
        <p:spPr bwMode="auto">
          <a:xfrm rot="8122469">
            <a:off x="3354388" y="2933700"/>
            <a:ext cx="1296987" cy="376238"/>
          </a:xfrm>
          <a:prstGeom prst="rightArrow">
            <a:avLst>
              <a:gd name="adj1" fmla="val 50000"/>
              <a:gd name="adj2" fmla="val 86181"/>
            </a:avLst>
          </a:prstGeom>
          <a:solidFill>
            <a:srgbClr val="FFCC00">
              <a:alpha val="6784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gl-ES"/>
          </a:p>
        </p:txBody>
      </p:sp>
      <p:sp>
        <p:nvSpPr>
          <p:cNvPr id="9228" name="AutoShape 18">
            <a:extLst>
              <a:ext uri="{FF2B5EF4-FFF2-40B4-BE49-F238E27FC236}">
                <a16:creationId xmlns:a16="http://schemas.microsoft.com/office/drawing/2014/main" id="{BC6D17D8-769A-4C38-B8E3-CF7E86883D39}"/>
              </a:ext>
            </a:extLst>
          </p:cNvPr>
          <p:cNvSpPr>
            <a:spLocks noChangeArrowheads="1"/>
          </p:cNvSpPr>
          <p:nvPr/>
        </p:nvSpPr>
        <p:spPr bwMode="auto">
          <a:xfrm rot="2819952">
            <a:off x="5662613" y="2894013"/>
            <a:ext cx="1296987" cy="376237"/>
          </a:xfrm>
          <a:prstGeom prst="rightArrow">
            <a:avLst>
              <a:gd name="adj1" fmla="val 50000"/>
              <a:gd name="adj2" fmla="val 86182"/>
            </a:avLst>
          </a:prstGeom>
          <a:solidFill>
            <a:srgbClr val="FFCC00">
              <a:alpha val="6784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gl-ES"/>
          </a:p>
        </p:txBody>
      </p:sp>
      <p:sp>
        <p:nvSpPr>
          <p:cNvPr id="9229" name="AutoShape 19">
            <a:extLst>
              <a:ext uri="{FF2B5EF4-FFF2-40B4-BE49-F238E27FC236}">
                <a16:creationId xmlns:a16="http://schemas.microsoft.com/office/drawing/2014/main" id="{A3FCDEA2-2FD9-46EF-926D-C772F60AA3F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88669" y="3107532"/>
            <a:ext cx="1584325" cy="376237"/>
          </a:xfrm>
          <a:prstGeom prst="rightArrow">
            <a:avLst>
              <a:gd name="adj1" fmla="val 50000"/>
              <a:gd name="adj2" fmla="val 105274"/>
            </a:avLst>
          </a:prstGeom>
          <a:solidFill>
            <a:srgbClr val="FFCC00">
              <a:alpha val="6784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gl-ES"/>
          </a:p>
        </p:txBody>
      </p:sp>
      <p:sp>
        <p:nvSpPr>
          <p:cNvPr id="9230" name="AutoShape 20">
            <a:extLst>
              <a:ext uri="{FF2B5EF4-FFF2-40B4-BE49-F238E27FC236}">
                <a16:creationId xmlns:a16="http://schemas.microsoft.com/office/drawing/2014/main" id="{2441BE9B-DE1A-4A23-B02D-453C6874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4953000"/>
            <a:ext cx="3816350" cy="2362200"/>
          </a:xfrm>
          <a:prstGeom prst="irregularSeal1">
            <a:avLst/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>
                <a:solidFill>
                  <a:srgbClr val="660066"/>
                </a:solidFill>
                <a:latin typeface="Gill Sans Ultra Bold" panose="020B0A02020104020203" pitchFamily="34" charset="0"/>
              </a:rPr>
              <a:t>CONVIVENCIA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 autoUpdateAnimBg="0"/>
      <p:bldP spid="153606" grpId="0" animBg="1" autoUpdateAnimBg="0"/>
      <p:bldP spid="15360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Marcador de fecha">
            <a:extLst>
              <a:ext uri="{FF2B5EF4-FFF2-40B4-BE49-F238E27FC236}">
                <a16:creationId xmlns:a16="http://schemas.microsoft.com/office/drawing/2014/main" id="{FA6F238A-141B-4CB7-8E49-FB3802D904ED}"/>
              </a:ext>
            </a:extLst>
          </p:cNvPr>
          <p:cNvSpPr txBox="1">
            <a:spLocks noGrp="1"/>
          </p:cNvSpPr>
          <p:nvPr/>
        </p:nvSpPr>
        <p:spPr bwMode="auto">
          <a:xfrm>
            <a:off x="766763" y="6664325"/>
            <a:ext cx="21320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951" tIns="50476" rIns="100951" bIns="50476" anchor="ctr"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fld id="{63049ED7-E4BA-4289-AB80-A1142C79FBF8}" type="datetime1">
              <a:rPr lang="es-ES" altLang="gl-ES" sz="1500"/>
              <a:pPr algn="l" eaLnBrk="1" hangingPunct="1"/>
              <a:t>27/12/2020</a:t>
            </a:fld>
            <a:endParaRPr lang="es-ES" altLang="gl-ES" sz="1500"/>
          </a:p>
        </p:txBody>
      </p:sp>
      <p:sp>
        <p:nvSpPr>
          <p:cNvPr id="10243" name="4 Marcador de pie de página">
            <a:extLst>
              <a:ext uri="{FF2B5EF4-FFF2-40B4-BE49-F238E27FC236}">
                <a16:creationId xmlns:a16="http://schemas.microsoft.com/office/drawing/2014/main" id="{5C92682A-0230-443B-B2AE-6B35424D868F}"/>
              </a:ext>
            </a:extLst>
          </p:cNvPr>
          <p:cNvSpPr txBox="1">
            <a:spLocks noGrp="1"/>
          </p:cNvSpPr>
          <p:nvPr/>
        </p:nvSpPr>
        <p:spPr bwMode="auto">
          <a:xfrm>
            <a:off x="3530600" y="6826250"/>
            <a:ext cx="3238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951" tIns="50476" rIns="100951" bIns="50476" anchor="ctr"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10244" name="5 Marcador de número de diapositiva">
            <a:extLst>
              <a:ext uri="{FF2B5EF4-FFF2-40B4-BE49-F238E27FC236}">
                <a16:creationId xmlns:a16="http://schemas.microsoft.com/office/drawing/2014/main" id="{469B8088-28AF-4327-B899-C665472A7AC6}"/>
              </a:ext>
            </a:extLst>
          </p:cNvPr>
          <p:cNvSpPr txBox="1">
            <a:spLocks noGrp="1"/>
          </p:cNvSpPr>
          <p:nvPr/>
        </p:nvSpPr>
        <p:spPr bwMode="auto">
          <a:xfrm>
            <a:off x="7331075" y="6664325"/>
            <a:ext cx="21320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951" tIns="50476" rIns="100951" bIns="50476" anchor="ctr"/>
          <a:lstStyle>
            <a:lvl1pPr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3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DA7DF33-E072-4B34-99CC-BA2075D78BB7}" type="slidenum">
              <a:rPr lang="es-ES" altLang="gl-ES" sz="1500"/>
              <a:pPr algn="r" eaLnBrk="1" hangingPunct="1"/>
              <a:t>8</a:t>
            </a:fld>
            <a:endParaRPr lang="es-ES" altLang="gl-ES" sz="1500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A4719398-2CAB-4D5C-96C7-93CFE269A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13" y="417513"/>
            <a:ext cx="7705725" cy="836612"/>
          </a:xfrm>
          <a:prstGeom prst="rect">
            <a:avLst/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  <a:contourClr>
              <a:schemeClr val="tx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b="1">
                <a:latin typeface="Tahoma" panose="020B0604030504040204" pitchFamily="34" charset="0"/>
              </a:rPr>
              <a:t>CARACTERÍSTICAS ORGANIZATIVAS DO CENTRO</a:t>
            </a:r>
          </a:p>
        </p:txBody>
      </p:sp>
      <p:sp>
        <p:nvSpPr>
          <p:cNvPr id="116741" name="Text Box 5">
            <a:extLst>
              <a:ext uri="{FF2B5EF4-FFF2-40B4-BE49-F238E27FC236}">
                <a16:creationId xmlns:a16="http://schemas.microsoft.com/office/drawing/2014/main" id="{7D56184D-E1D6-465E-80EF-EA2B8E6B2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073275"/>
            <a:ext cx="3095625" cy="150177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s-ES" altLang="gl-ES" sz="2000" b="1">
                <a:solidFill>
                  <a:srgbClr val="000066"/>
                </a:solidFill>
              </a:rPr>
              <a:t>ESPAZOS:</a:t>
            </a:r>
          </a:p>
          <a:p>
            <a:pPr algn="l" eaLnBrk="1" hangingPunct="1">
              <a:buFontTx/>
              <a:buChar char="•"/>
            </a:pPr>
            <a:r>
              <a:rPr lang="es-ES" altLang="gl-ES">
                <a:solidFill>
                  <a:srgbClr val="000066"/>
                </a:solidFill>
              </a:rPr>
              <a:t>Un aula de referencia</a:t>
            </a:r>
          </a:p>
          <a:p>
            <a:pPr algn="l" eaLnBrk="1" hangingPunct="1">
              <a:buFontTx/>
              <a:buChar char="•"/>
            </a:pPr>
            <a:r>
              <a:rPr lang="es-ES" altLang="gl-ES">
                <a:solidFill>
                  <a:srgbClr val="000066"/>
                </a:solidFill>
              </a:rPr>
              <a:t>Varias aulas específicas</a:t>
            </a:r>
          </a:p>
        </p:txBody>
      </p:sp>
      <p:sp>
        <p:nvSpPr>
          <p:cNvPr id="116744" name="Rectangle 8">
            <a:extLst>
              <a:ext uri="{FF2B5EF4-FFF2-40B4-BE49-F238E27FC236}">
                <a16:creationId xmlns:a16="http://schemas.microsoft.com/office/drawing/2014/main" id="{D1D5B648-AC23-4AC2-BC0F-44EA7408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1785938"/>
            <a:ext cx="5472112" cy="2663825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s-ES" altLang="gl-ES" sz="2000" b="1">
                <a:solidFill>
                  <a:srgbClr val="000066"/>
                </a:solidFill>
              </a:rPr>
              <a:t>HORARIO DO CENTRO:</a:t>
            </a:r>
          </a:p>
          <a:p>
            <a:pPr algn="l" eaLnBrk="1" hangingPunct="1">
              <a:buFontTx/>
              <a:buChar char="•"/>
            </a:pPr>
            <a:r>
              <a:rPr lang="es-ES" altLang="gl-ES">
                <a:solidFill>
                  <a:srgbClr val="000066"/>
                </a:solidFill>
              </a:rPr>
              <a:t>Entrada:  8.20 h.</a:t>
            </a:r>
          </a:p>
          <a:p>
            <a:pPr algn="l" eaLnBrk="1" hangingPunct="1">
              <a:buFontTx/>
              <a:buChar char="•"/>
            </a:pPr>
            <a:r>
              <a:rPr lang="es-ES" altLang="gl-ES">
                <a:solidFill>
                  <a:srgbClr val="000066"/>
                </a:solidFill>
              </a:rPr>
              <a:t>Saída: Luns, Mércores e Venres: 13.45 h.</a:t>
            </a:r>
          </a:p>
          <a:p>
            <a:pPr algn="l" eaLnBrk="1" hangingPunct="1"/>
            <a:r>
              <a:rPr lang="es-ES" altLang="gl-ES">
                <a:solidFill>
                  <a:srgbClr val="000066"/>
                </a:solidFill>
              </a:rPr>
              <a:t>             Martes e Xoves: 14.50 h.</a:t>
            </a:r>
          </a:p>
          <a:p>
            <a:pPr algn="l" eaLnBrk="1" hangingPunct="1">
              <a:buFontTx/>
              <a:buChar char="•"/>
            </a:pPr>
            <a:r>
              <a:rPr lang="es-ES" altLang="gl-ES" u="sng">
                <a:solidFill>
                  <a:srgbClr val="000066"/>
                </a:solidFill>
              </a:rPr>
              <a:t>Recreo</a:t>
            </a:r>
            <a:r>
              <a:rPr lang="es-ES" altLang="gl-ES">
                <a:solidFill>
                  <a:srgbClr val="000066"/>
                </a:solidFill>
              </a:rPr>
              <a:t>: Luns, Mércores e Venres: </a:t>
            </a:r>
          </a:p>
          <a:p>
            <a:pPr algn="l" eaLnBrk="1" hangingPunct="1"/>
            <a:r>
              <a:rPr lang="es-ES" altLang="gl-ES">
                <a:solidFill>
                  <a:srgbClr val="000066"/>
                </a:solidFill>
              </a:rPr>
              <a:t>                      10:50 a 11.15 h.</a:t>
            </a:r>
          </a:p>
          <a:p>
            <a:pPr algn="l" eaLnBrk="1" hangingPunct="1"/>
            <a:r>
              <a:rPr lang="es-ES" altLang="gl-ES">
                <a:solidFill>
                  <a:srgbClr val="000066"/>
                </a:solidFill>
              </a:rPr>
              <a:t>      Martes e Xoves:  12:55 a 13.10 h.</a:t>
            </a:r>
          </a:p>
        </p:txBody>
      </p:sp>
      <p:sp>
        <p:nvSpPr>
          <p:cNvPr id="10248" name="Line 9">
            <a:extLst>
              <a:ext uri="{FF2B5EF4-FFF2-40B4-BE49-F238E27FC236}">
                <a16:creationId xmlns:a16="http://schemas.microsoft.com/office/drawing/2014/main" id="{2CD63AA3-6130-4826-8DDB-F50F2C867A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54338" y="1354138"/>
            <a:ext cx="10287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gl-ES"/>
          </a:p>
        </p:txBody>
      </p:sp>
      <p:sp>
        <p:nvSpPr>
          <p:cNvPr id="116749" name="Text Box 13">
            <a:extLst>
              <a:ext uri="{FF2B5EF4-FFF2-40B4-BE49-F238E27FC236}">
                <a16:creationId xmlns:a16="http://schemas.microsoft.com/office/drawing/2014/main" id="{69F3DF87-8FA4-43DE-9FF1-2CA4A4C84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305300"/>
            <a:ext cx="3313112" cy="22923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s-ES" altLang="gl-ES" b="1">
                <a:solidFill>
                  <a:srgbClr val="000066"/>
                </a:solidFill>
              </a:rPr>
              <a:t>GRUPOS:</a:t>
            </a:r>
          </a:p>
          <a:p>
            <a:pPr algn="l" eaLnBrk="1" hangingPunct="1">
              <a:buFontTx/>
              <a:buChar char="•"/>
            </a:pPr>
            <a:r>
              <a:rPr lang="es-ES" altLang="gl-ES">
                <a:solidFill>
                  <a:srgbClr val="000066"/>
                </a:solidFill>
              </a:rPr>
              <a:t>2 grupos por nivel</a:t>
            </a:r>
          </a:p>
          <a:p>
            <a:pPr algn="l" eaLnBrk="1" hangingPunct="1">
              <a:buFontTx/>
              <a:buChar char="•"/>
            </a:pPr>
            <a:r>
              <a:rPr lang="es-ES" altLang="gl-ES">
                <a:solidFill>
                  <a:srgbClr val="000066"/>
                </a:solidFill>
              </a:rPr>
              <a:t>Desdobres en determinadas áreas e para determinadas necesidades</a:t>
            </a:r>
          </a:p>
        </p:txBody>
      </p:sp>
      <p:sp>
        <p:nvSpPr>
          <p:cNvPr id="10250" name="Line 14">
            <a:extLst>
              <a:ext uri="{FF2B5EF4-FFF2-40B4-BE49-F238E27FC236}">
                <a16:creationId xmlns:a16="http://schemas.microsoft.com/office/drawing/2014/main" id="{5CCFAC8B-9A3E-4755-A179-4F1C83285F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59163" y="1354138"/>
            <a:ext cx="503237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gl-ES"/>
          </a:p>
        </p:txBody>
      </p:sp>
      <p:sp>
        <p:nvSpPr>
          <p:cNvPr id="116751" name="Rectangle 15">
            <a:extLst>
              <a:ext uri="{FF2B5EF4-FFF2-40B4-BE49-F238E27FC236}">
                <a16:creationId xmlns:a16="http://schemas.microsoft.com/office/drawing/2014/main" id="{7537542D-A19F-45D0-850D-D07D6D5FB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4810125"/>
            <a:ext cx="4751387" cy="2087563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s-ES" altLang="gl-ES" b="1">
                <a:solidFill>
                  <a:srgbClr val="000066"/>
                </a:solidFill>
              </a:rPr>
              <a:t>ORGANIZACIÓN DA SEMANA</a:t>
            </a:r>
            <a:r>
              <a:rPr lang="es-ES" altLang="gl-ES" sz="2800">
                <a:solidFill>
                  <a:srgbClr val="000066"/>
                </a:solidFill>
              </a:rPr>
              <a:t>:</a:t>
            </a:r>
          </a:p>
          <a:p>
            <a:pPr algn="l" eaLnBrk="1" hangingPunct="1">
              <a:buFontTx/>
              <a:buChar char="•"/>
            </a:pPr>
            <a:r>
              <a:rPr lang="es-ES" altLang="gl-ES">
                <a:solidFill>
                  <a:srgbClr val="000066"/>
                </a:solidFill>
              </a:rPr>
              <a:t>Clases de 50 minutos</a:t>
            </a:r>
          </a:p>
          <a:p>
            <a:pPr algn="l" eaLnBrk="1" hangingPunct="1">
              <a:buFontTx/>
              <a:buChar char="•"/>
            </a:pPr>
            <a:r>
              <a:rPr lang="es-ES" altLang="gl-ES">
                <a:solidFill>
                  <a:srgbClr val="000066"/>
                </a:solidFill>
              </a:rPr>
              <a:t>6/7 clases día</a:t>
            </a:r>
          </a:p>
          <a:p>
            <a:pPr algn="l" eaLnBrk="1" hangingPunct="1">
              <a:buFontTx/>
              <a:buChar char="•"/>
            </a:pPr>
            <a:r>
              <a:rPr lang="es-ES" altLang="gl-ES">
                <a:solidFill>
                  <a:srgbClr val="000066"/>
                </a:solidFill>
              </a:rPr>
              <a:t>32 clases semanais</a:t>
            </a:r>
          </a:p>
        </p:txBody>
      </p:sp>
      <p:sp>
        <p:nvSpPr>
          <p:cNvPr id="10252" name="Line 16">
            <a:extLst>
              <a:ext uri="{FF2B5EF4-FFF2-40B4-BE49-F238E27FC236}">
                <a16:creationId xmlns:a16="http://schemas.microsoft.com/office/drawing/2014/main" id="{E446774B-0C26-45B4-BBBC-26B0E32F2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281113"/>
            <a:ext cx="504825" cy="525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gl-ES"/>
          </a:p>
        </p:txBody>
      </p:sp>
      <p:sp>
        <p:nvSpPr>
          <p:cNvPr id="10253" name="Line 17">
            <a:extLst>
              <a:ext uri="{FF2B5EF4-FFF2-40B4-BE49-F238E27FC236}">
                <a16:creationId xmlns:a16="http://schemas.microsoft.com/office/drawing/2014/main" id="{485B6369-BEC6-4668-9781-9FBE1E9F0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354138"/>
            <a:ext cx="11525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gl-E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 autoUpdateAnimBg="0"/>
      <p:bldP spid="116744" grpId="0" animBg="1" autoUpdateAnimBg="0"/>
      <p:bldP spid="116749" grpId="0" animBg="1" autoUpdateAnimBg="0"/>
      <p:bldP spid="11675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fecha">
            <a:extLst>
              <a:ext uri="{FF2B5EF4-FFF2-40B4-BE49-F238E27FC236}">
                <a16:creationId xmlns:a16="http://schemas.microsoft.com/office/drawing/2014/main" id="{7D15F2A3-4837-41DD-82D2-D8EA4E8FAD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23F4996-8F9B-42CB-BCFC-2D1F848EF2BF}" type="datetime1">
              <a:rPr lang="es-ES" altLang="gl-ES" sz="1500" smtClean="0"/>
              <a:pPr eaLnBrk="1" hangingPunct="1"/>
              <a:t>27/12/2020</a:t>
            </a:fld>
            <a:endParaRPr lang="es-ES" altLang="gl-ES" sz="1500"/>
          </a:p>
        </p:txBody>
      </p:sp>
      <p:sp>
        <p:nvSpPr>
          <p:cNvPr id="11267" name="2 Marcador de pie de página">
            <a:extLst>
              <a:ext uri="{FF2B5EF4-FFF2-40B4-BE49-F238E27FC236}">
                <a16:creationId xmlns:a16="http://schemas.microsoft.com/office/drawing/2014/main" id="{B0EE7D83-68AB-4872-AF99-AD71078F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gl-ES" sz="1500"/>
              <a:t>I.E.S. MONTE CARRASCO</a:t>
            </a:r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5770FF55-6C16-4EFB-88B8-5EB0D97C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494B38-097C-4931-83F8-2F0D1D84120F}" type="slidenum">
              <a:rPr lang="es-ES" altLang="gl-ES" sz="1500"/>
              <a:pPr eaLnBrk="1" hangingPunct="1"/>
              <a:t>9</a:t>
            </a:fld>
            <a:endParaRPr lang="es-ES" altLang="gl-ES" sz="1500"/>
          </a:p>
        </p:txBody>
      </p:sp>
      <p:pic>
        <p:nvPicPr>
          <p:cNvPr id="11269" name="Picture 2" descr="d:\Users\Usuario\Desktop\Fotos\P1040207.JPG">
            <a:extLst>
              <a:ext uri="{FF2B5EF4-FFF2-40B4-BE49-F238E27FC236}">
                <a16:creationId xmlns:a16="http://schemas.microsoft.com/office/drawing/2014/main" id="{729719A9-8E5F-4479-A4AA-9B3961173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920750"/>
            <a:ext cx="9085263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uelo sin motor">
  <a:themeElements>
    <a:clrScheme name="Vuelo sin mot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uelo sin mot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uelo sin mot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presentaciones\Vuelo sin motor.pot</Template>
  <TotalTime>892</TotalTime>
  <Words>565</Words>
  <Application>Microsoft Office PowerPoint</Application>
  <PresentationFormat>Personalizadas</PresentationFormat>
  <Paragraphs>145</Paragraphs>
  <Slides>18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18</vt:i4>
      </vt:variant>
    </vt:vector>
  </HeadingPairs>
  <TitlesOfParts>
    <vt:vector size="29" baseType="lpstr">
      <vt:lpstr>Times New Roman</vt:lpstr>
      <vt:lpstr>Arial</vt:lpstr>
      <vt:lpstr>Wingdings</vt:lpstr>
      <vt:lpstr>Arial Narrow</vt:lpstr>
      <vt:lpstr>Showcard Gothic</vt:lpstr>
      <vt:lpstr>Stencil</vt:lpstr>
      <vt:lpstr>Tahoma</vt:lpstr>
      <vt:lpstr>Comic Sans MS</vt:lpstr>
      <vt:lpstr>Bauhaus 93</vt:lpstr>
      <vt:lpstr>Gill Sans Ultra Bold</vt:lpstr>
      <vt:lpstr>Vuelo sin motor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AREAS E MATERIAS 1º ESO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I.E.S. MONTE CARRASCO   Monte Carrasco, 2. Aptdo 185. 36949 Cangas. Pontevedra.  Tfno-Fax: 886 110 160   -  886 110 166  correo- e:ies.montecarrasco.cangas@edu.xunta.es   páxina web:http://edu.xunta.es.centros/iesmontecarrascocangas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158</cp:revision>
  <cp:lastPrinted>1601-01-01T00:00:00Z</cp:lastPrinted>
  <dcterms:created xsi:type="dcterms:W3CDTF">1601-01-01T00:00:00Z</dcterms:created>
  <dcterms:modified xsi:type="dcterms:W3CDTF">2020-12-27T19:54:29Z</dcterms:modified>
</cp:coreProperties>
</file>