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132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C680-15B2-4304-B456-55683CC034E2}" type="datetimeFigureOut">
              <a:rPr lang="es-ES" smtClean="0"/>
              <a:t>13/11/2016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0069C-E1FB-4DA0-88D3-292F6961F18F}" type="slidenum">
              <a:rPr lang="gl-ES" smtClean="0"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uario\Desktop\25N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067175" cy="5162550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4714876" y="785794"/>
            <a:ext cx="3643338" cy="4786346"/>
          </a:xfrm>
          <a:prstGeom prst="rect">
            <a:avLst/>
          </a:prstGeom>
          <a:solidFill>
            <a:schemeClr val="accent2">
              <a:lumMod val="20000"/>
              <a:lumOff val="80000"/>
              <a:alpha val="51000"/>
            </a:schemeClr>
          </a:solidFill>
          <a:ln>
            <a:solidFill>
              <a:srgbClr val="3313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O Día Internacional da Eliminación da Violencia contra a Muller, foi aprobado</a:t>
            </a:r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 pola Asemblea Xeral das Nacións Unidas, o 17 de decembro de 1999, a instancias da República Dominicana.</a:t>
            </a:r>
          </a:p>
          <a:p>
            <a:endParaRPr lang="gl-ES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O 25 de novembro de 1960, na República Dominicana foron asasinadas as tres irmás </a:t>
            </a:r>
            <a:r>
              <a:rPr lang="gl-ES" sz="1600" b="1" dirty="0" err="1" smtClean="0">
                <a:solidFill>
                  <a:schemeClr val="accent4">
                    <a:lumMod val="50000"/>
                  </a:schemeClr>
                </a:solidFill>
              </a:rPr>
              <a:t>Mirabal</a:t>
            </a:r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gl-ES" sz="1600" b="1" i="1" dirty="0" smtClean="0">
                <a:solidFill>
                  <a:schemeClr val="accent4">
                    <a:lumMod val="50000"/>
                  </a:schemeClr>
                </a:solidFill>
              </a:rPr>
              <a:t>Teresa, Minerva e Patria</a:t>
            </a:r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,  activistas políticas, por orde do ditador dominicano Rafael </a:t>
            </a:r>
            <a:r>
              <a:rPr lang="gl-ES" sz="1600" b="1" dirty="0" err="1" smtClean="0">
                <a:solidFill>
                  <a:schemeClr val="accent4">
                    <a:lumMod val="50000"/>
                  </a:schemeClr>
                </a:solidFill>
              </a:rPr>
              <a:t>Leónidas</a:t>
            </a:r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gl-ES" sz="1600" b="1" dirty="0" err="1" smtClean="0">
                <a:solidFill>
                  <a:schemeClr val="accent4">
                    <a:lumMod val="50000"/>
                  </a:schemeClr>
                </a:solidFill>
              </a:rPr>
              <a:t>Trujillo</a:t>
            </a:r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.  O ditador sentíase atraído por unha das irmás, Teresa, pero foi rexeitado en numerosas ocasións.  Por iso, iniciou unha persecución a toda a familia </a:t>
            </a:r>
            <a:r>
              <a:rPr lang="gl-ES" sz="1600" b="1" dirty="0" err="1" smtClean="0">
                <a:solidFill>
                  <a:schemeClr val="accent4">
                    <a:lumMod val="50000"/>
                  </a:schemeClr>
                </a:solidFill>
              </a:rPr>
              <a:t>Mirabal</a:t>
            </a:r>
            <a:r>
              <a:rPr lang="gl-ES" sz="1600" b="1" dirty="0" smtClean="0">
                <a:solidFill>
                  <a:schemeClr val="accent4">
                    <a:lumMod val="50000"/>
                  </a:schemeClr>
                </a:solidFill>
              </a:rPr>
              <a:t>, que rematou co secuestro e morte violenta das tres irmás.</a:t>
            </a:r>
          </a:p>
          <a:p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b="1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gl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109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4</cp:revision>
  <dcterms:created xsi:type="dcterms:W3CDTF">2016-11-13T10:13:58Z</dcterms:created>
  <dcterms:modified xsi:type="dcterms:W3CDTF">2016-11-13T10:33:54Z</dcterms:modified>
</cp:coreProperties>
</file>