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1325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70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gl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gl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31C680-15B2-4304-B456-55683CC034E2}" type="datetimeFigureOut">
              <a:rPr lang="es-ES" smtClean="0"/>
              <a:t>13/11/2016</a:t>
            </a:fld>
            <a:endParaRPr lang="gl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gl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10069C-E1FB-4DA0-88D3-292F6961F18F}" type="slidenum">
              <a:rPr lang="gl-ES" smtClean="0"/>
              <a:t>‹Nº›</a:t>
            </a:fld>
            <a:endParaRPr lang="gl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gl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gl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31C680-15B2-4304-B456-55683CC034E2}" type="datetimeFigureOut">
              <a:rPr lang="es-ES" smtClean="0"/>
              <a:t>13/11/2016</a:t>
            </a:fld>
            <a:endParaRPr lang="gl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gl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10069C-E1FB-4DA0-88D3-292F6961F18F}" type="slidenum">
              <a:rPr lang="gl-ES" smtClean="0"/>
              <a:t>‹Nº›</a:t>
            </a:fld>
            <a:endParaRPr lang="gl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gl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gl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31C680-15B2-4304-B456-55683CC034E2}" type="datetimeFigureOut">
              <a:rPr lang="es-ES" smtClean="0"/>
              <a:t>13/11/2016</a:t>
            </a:fld>
            <a:endParaRPr lang="gl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gl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10069C-E1FB-4DA0-88D3-292F6961F18F}" type="slidenum">
              <a:rPr lang="gl-ES" smtClean="0"/>
              <a:t>‹Nº›</a:t>
            </a:fld>
            <a:endParaRPr lang="gl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gl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gl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31C680-15B2-4304-B456-55683CC034E2}" type="datetimeFigureOut">
              <a:rPr lang="es-ES" smtClean="0"/>
              <a:t>13/11/2016</a:t>
            </a:fld>
            <a:endParaRPr lang="gl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gl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10069C-E1FB-4DA0-88D3-292F6961F18F}" type="slidenum">
              <a:rPr lang="gl-ES" smtClean="0"/>
              <a:t>‹Nº›</a:t>
            </a:fld>
            <a:endParaRPr lang="gl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gl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31C680-15B2-4304-B456-55683CC034E2}" type="datetimeFigureOut">
              <a:rPr lang="es-ES" smtClean="0"/>
              <a:t>13/11/2016</a:t>
            </a:fld>
            <a:endParaRPr lang="gl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gl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10069C-E1FB-4DA0-88D3-292F6961F18F}" type="slidenum">
              <a:rPr lang="gl-ES" smtClean="0"/>
              <a:t>‹Nº›</a:t>
            </a:fld>
            <a:endParaRPr lang="gl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gl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gl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gl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31C680-15B2-4304-B456-55683CC034E2}" type="datetimeFigureOut">
              <a:rPr lang="es-ES" smtClean="0"/>
              <a:t>13/11/2016</a:t>
            </a:fld>
            <a:endParaRPr lang="gl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gl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10069C-E1FB-4DA0-88D3-292F6961F18F}" type="slidenum">
              <a:rPr lang="gl-ES" smtClean="0"/>
              <a:t>‹Nº›</a:t>
            </a:fld>
            <a:endParaRPr lang="gl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gl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gl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gl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31C680-15B2-4304-B456-55683CC034E2}" type="datetimeFigureOut">
              <a:rPr lang="es-ES" smtClean="0"/>
              <a:t>13/11/2016</a:t>
            </a:fld>
            <a:endParaRPr lang="gl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gl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10069C-E1FB-4DA0-88D3-292F6961F18F}" type="slidenum">
              <a:rPr lang="gl-ES" smtClean="0"/>
              <a:t>‹Nº›</a:t>
            </a:fld>
            <a:endParaRPr lang="gl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gl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31C680-15B2-4304-B456-55683CC034E2}" type="datetimeFigureOut">
              <a:rPr lang="es-ES" smtClean="0"/>
              <a:t>13/11/2016</a:t>
            </a:fld>
            <a:endParaRPr lang="gl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gl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10069C-E1FB-4DA0-88D3-292F6961F18F}" type="slidenum">
              <a:rPr lang="gl-ES" smtClean="0"/>
              <a:t>‹Nº›</a:t>
            </a:fld>
            <a:endParaRPr lang="gl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31C680-15B2-4304-B456-55683CC034E2}" type="datetimeFigureOut">
              <a:rPr lang="es-ES" smtClean="0"/>
              <a:t>13/11/2016</a:t>
            </a:fld>
            <a:endParaRPr lang="gl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gl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10069C-E1FB-4DA0-88D3-292F6961F18F}" type="slidenum">
              <a:rPr lang="gl-ES" smtClean="0"/>
              <a:t>‹Nº›</a:t>
            </a:fld>
            <a:endParaRPr lang="gl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gl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gl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31C680-15B2-4304-B456-55683CC034E2}" type="datetimeFigureOut">
              <a:rPr lang="es-ES" smtClean="0"/>
              <a:t>13/11/2016</a:t>
            </a:fld>
            <a:endParaRPr lang="gl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gl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10069C-E1FB-4DA0-88D3-292F6961F18F}" type="slidenum">
              <a:rPr lang="gl-ES" smtClean="0"/>
              <a:t>‹Nº›</a:t>
            </a:fld>
            <a:endParaRPr lang="gl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gl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gl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31C680-15B2-4304-B456-55683CC034E2}" type="datetimeFigureOut">
              <a:rPr lang="es-ES" smtClean="0"/>
              <a:t>13/11/2016</a:t>
            </a:fld>
            <a:endParaRPr lang="gl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gl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10069C-E1FB-4DA0-88D3-292F6961F18F}" type="slidenum">
              <a:rPr lang="gl-ES" smtClean="0"/>
              <a:t>‹Nº›</a:t>
            </a:fld>
            <a:endParaRPr lang="gl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gl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gl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31C680-15B2-4304-B456-55683CC034E2}" type="datetimeFigureOut">
              <a:rPr lang="es-ES" smtClean="0"/>
              <a:t>13/11/2016</a:t>
            </a:fld>
            <a:endParaRPr lang="gl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gl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10069C-E1FB-4DA0-88D3-292F6961F18F}" type="slidenum">
              <a:rPr lang="gl-ES" smtClean="0"/>
              <a:t>‹Nº›</a:t>
            </a:fld>
            <a:endParaRPr lang="gl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:\usuario\Desktop\25N-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282" y="500042"/>
            <a:ext cx="4067175" cy="5162550"/>
          </a:xfrm>
          <a:prstGeom prst="rect">
            <a:avLst/>
          </a:prstGeom>
          <a:noFill/>
        </p:spPr>
      </p:pic>
      <p:sp>
        <p:nvSpPr>
          <p:cNvPr id="5" name="4 Rectángulo"/>
          <p:cNvSpPr/>
          <p:nvPr/>
        </p:nvSpPr>
        <p:spPr>
          <a:xfrm>
            <a:off x="4714876" y="785794"/>
            <a:ext cx="3643338" cy="4786346"/>
          </a:xfrm>
          <a:prstGeom prst="rect">
            <a:avLst/>
          </a:prstGeom>
          <a:solidFill>
            <a:schemeClr val="accent2">
              <a:lumMod val="20000"/>
              <a:lumOff val="80000"/>
              <a:alpha val="51000"/>
            </a:schemeClr>
          </a:solidFill>
          <a:ln>
            <a:solidFill>
              <a:srgbClr val="33132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s-ES" b="1" dirty="0" smtClean="0">
              <a:solidFill>
                <a:schemeClr val="accent4">
                  <a:lumMod val="50000"/>
                </a:schemeClr>
              </a:solidFill>
            </a:endParaRPr>
          </a:p>
          <a:p>
            <a:endParaRPr lang="es-ES" b="1" dirty="0">
              <a:solidFill>
                <a:schemeClr val="accent4">
                  <a:lumMod val="50000"/>
                </a:schemeClr>
              </a:solidFill>
            </a:endParaRPr>
          </a:p>
          <a:p>
            <a:r>
              <a:rPr lang="gl-ES" sz="1600" b="1" dirty="0" smtClean="0">
                <a:solidFill>
                  <a:schemeClr val="accent4">
                    <a:lumMod val="50000"/>
                  </a:schemeClr>
                </a:solidFill>
              </a:rPr>
              <a:t>O Día Internacional da Eliminación da Violencia contra a Muller, foi aprobado</a:t>
            </a:r>
            <a:r>
              <a:rPr lang="gl-ES" sz="1600" b="1" dirty="0" smtClean="0">
                <a:solidFill>
                  <a:schemeClr val="accent4">
                    <a:lumMod val="50000"/>
                  </a:schemeClr>
                </a:solidFill>
              </a:rPr>
              <a:t> pola Asemblea Xeral das Nacións Unidas, o 17 de decembro de 1999, a instancias da República Dominicana.</a:t>
            </a:r>
          </a:p>
          <a:p>
            <a:endParaRPr lang="gl-ES" sz="1600" b="1" dirty="0" smtClean="0">
              <a:solidFill>
                <a:schemeClr val="accent4">
                  <a:lumMod val="50000"/>
                </a:schemeClr>
              </a:solidFill>
            </a:endParaRPr>
          </a:p>
          <a:p>
            <a:r>
              <a:rPr lang="gl-ES" sz="1600" b="1" dirty="0" smtClean="0">
                <a:solidFill>
                  <a:schemeClr val="accent4">
                    <a:lumMod val="50000"/>
                  </a:schemeClr>
                </a:solidFill>
              </a:rPr>
              <a:t>O 25 de novembro de 1960, na República Dominicana foron asasinadas as tres irmás </a:t>
            </a:r>
            <a:r>
              <a:rPr lang="gl-ES" sz="1600" b="1" dirty="0" err="1" smtClean="0">
                <a:solidFill>
                  <a:schemeClr val="accent4">
                    <a:lumMod val="50000"/>
                  </a:schemeClr>
                </a:solidFill>
              </a:rPr>
              <a:t>Mirabal</a:t>
            </a:r>
            <a:r>
              <a:rPr lang="gl-ES" sz="1600" b="1" dirty="0" smtClean="0">
                <a:solidFill>
                  <a:schemeClr val="accent4">
                    <a:lumMod val="50000"/>
                  </a:schemeClr>
                </a:solidFill>
              </a:rPr>
              <a:t>, </a:t>
            </a:r>
            <a:r>
              <a:rPr lang="gl-ES" sz="1600" b="1" i="1" dirty="0" smtClean="0">
                <a:solidFill>
                  <a:schemeClr val="accent4">
                    <a:lumMod val="50000"/>
                  </a:schemeClr>
                </a:solidFill>
              </a:rPr>
              <a:t>Teresa, Minerva e Patria</a:t>
            </a:r>
            <a:r>
              <a:rPr lang="gl-ES" sz="1600" b="1" dirty="0" smtClean="0">
                <a:solidFill>
                  <a:schemeClr val="accent4">
                    <a:lumMod val="50000"/>
                  </a:schemeClr>
                </a:solidFill>
              </a:rPr>
              <a:t>,  activistas políticas, por orde do ditador dominicano Rafael </a:t>
            </a:r>
            <a:r>
              <a:rPr lang="gl-ES" sz="1600" b="1" dirty="0" err="1" smtClean="0">
                <a:solidFill>
                  <a:schemeClr val="accent4">
                    <a:lumMod val="50000"/>
                  </a:schemeClr>
                </a:solidFill>
              </a:rPr>
              <a:t>Leónidas</a:t>
            </a:r>
            <a:r>
              <a:rPr lang="gl-ES" sz="1600" b="1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gl-ES" sz="1600" b="1" dirty="0" err="1" smtClean="0">
                <a:solidFill>
                  <a:schemeClr val="accent4">
                    <a:lumMod val="50000"/>
                  </a:schemeClr>
                </a:solidFill>
              </a:rPr>
              <a:t>Trujillo</a:t>
            </a:r>
            <a:r>
              <a:rPr lang="gl-ES" sz="1600" b="1" dirty="0" smtClean="0">
                <a:solidFill>
                  <a:schemeClr val="accent4">
                    <a:lumMod val="50000"/>
                  </a:schemeClr>
                </a:solidFill>
              </a:rPr>
              <a:t>.  O ditador sentíase atraído por unha das irmás, Teresa, pero foi rexeitado en numerosas ocasións.  Por iso, iniciou unha persecución a toda a familia </a:t>
            </a:r>
            <a:r>
              <a:rPr lang="gl-ES" sz="1600" b="1" dirty="0" err="1" smtClean="0">
                <a:solidFill>
                  <a:schemeClr val="accent4">
                    <a:lumMod val="50000"/>
                  </a:schemeClr>
                </a:solidFill>
              </a:rPr>
              <a:t>Mirabal</a:t>
            </a:r>
            <a:r>
              <a:rPr lang="gl-ES" sz="1600" b="1" dirty="0" smtClean="0">
                <a:solidFill>
                  <a:schemeClr val="accent4">
                    <a:lumMod val="50000"/>
                  </a:schemeClr>
                </a:solidFill>
              </a:rPr>
              <a:t>, que rematou co secuestro e morte violenta das tres irmás.</a:t>
            </a:r>
          </a:p>
          <a:p>
            <a:endParaRPr lang="es-ES" b="1" dirty="0">
              <a:solidFill>
                <a:schemeClr val="accent4">
                  <a:lumMod val="50000"/>
                </a:schemeClr>
              </a:solidFill>
            </a:endParaRPr>
          </a:p>
          <a:p>
            <a:endParaRPr lang="es-ES" b="1" dirty="0">
              <a:solidFill>
                <a:schemeClr val="accent4">
                  <a:lumMod val="50000"/>
                </a:schemeClr>
              </a:solidFill>
            </a:endParaRPr>
          </a:p>
          <a:p>
            <a:endParaRPr lang="gl-E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109</Words>
  <Application>Microsoft Office PowerPoint</Application>
  <PresentationFormat>Presentación en pantalla (4:3)</PresentationFormat>
  <Paragraphs>6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Tema de Office</vt:lpstr>
      <vt:lpstr>Diapositiva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usuario</dc:creator>
  <cp:lastModifiedBy>usuario</cp:lastModifiedBy>
  <cp:revision>4</cp:revision>
  <dcterms:created xsi:type="dcterms:W3CDTF">2016-11-13T10:13:58Z</dcterms:created>
  <dcterms:modified xsi:type="dcterms:W3CDTF">2016-11-13T10:33:54Z</dcterms:modified>
</cp:coreProperties>
</file>