
<file path=[Content_Types].xml><?xml version="1.0" encoding="utf-8"?>
<Types xmlns="http://schemas.openxmlformats.org/package/2006/content-types">
  <Default Extension="bmp" ContentType="image/bmp"/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55"/>
  </p:notesMasterIdLst>
  <p:sldIdLst>
    <p:sldId id="256" r:id="rId2"/>
    <p:sldId id="375" r:id="rId3"/>
    <p:sldId id="335" r:id="rId4"/>
    <p:sldId id="346" r:id="rId5"/>
    <p:sldId id="367" r:id="rId6"/>
    <p:sldId id="337" r:id="rId7"/>
    <p:sldId id="358" r:id="rId8"/>
    <p:sldId id="336" r:id="rId9"/>
    <p:sldId id="359" r:id="rId10"/>
    <p:sldId id="368" r:id="rId11"/>
    <p:sldId id="257" r:id="rId12"/>
    <p:sldId id="352" r:id="rId13"/>
    <p:sldId id="361" r:id="rId14"/>
    <p:sldId id="260" r:id="rId15"/>
    <p:sldId id="265" r:id="rId16"/>
    <p:sldId id="262" r:id="rId17"/>
    <p:sldId id="353" r:id="rId18"/>
    <p:sldId id="281" r:id="rId19"/>
    <p:sldId id="360" r:id="rId20"/>
    <p:sldId id="332" r:id="rId21"/>
    <p:sldId id="333" r:id="rId22"/>
    <p:sldId id="282" r:id="rId23"/>
    <p:sldId id="324" r:id="rId24"/>
    <p:sldId id="362" r:id="rId25"/>
    <p:sldId id="266" r:id="rId26"/>
    <p:sldId id="374" r:id="rId27"/>
    <p:sldId id="357" r:id="rId28"/>
    <p:sldId id="334" r:id="rId29"/>
    <p:sldId id="363" r:id="rId30"/>
    <p:sldId id="364" r:id="rId31"/>
    <p:sldId id="274" r:id="rId32"/>
    <p:sldId id="317" r:id="rId33"/>
    <p:sldId id="264" r:id="rId34"/>
    <p:sldId id="351" r:id="rId35"/>
    <p:sldId id="365" r:id="rId36"/>
    <p:sldId id="366" r:id="rId37"/>
    <p:sldId id="354" r:id="rId38"/>
    <p:sldId id="355" r:id="rId39"/>
    <p:sldId id="356" r:id="rId40"/>
    <p:sldId id="373" r:id="rId41"/>
    <p:sldId id="268" r:id="rId42"/>
    <p:sldId id="269" r:id="rId43"/>
    <p:sldId id="286" r:id="rId44"/>
    <p:sldId id="275" r:id="rId45"/>
    <p:sldId id="330" r:id="rId46"/>
    <p:sldId id="322" r:id="rId47"/>
    <p:sldId id="323" r:id="rId48"/>
    <p:sldId id="331" r:id="rId49"/>
    <p:sldId id="369" r:id="rId50"/>
    <p:sldId id="370" r:id="rId51"/>
    <p:sldId id="371" r:id="rId52"/>
    <p:sldId id="259" r:id="rId53"/>
    <p:sldId id="27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3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641"/>
    <a:srgbClr val="AC4A3A"/>
    <a:srgbClr val="74EFFC"/>
    <a:srgbClr val="66FF33"/>
    <a:srgbClr val="F5AA95"/>
    <a:srgbClr val="2A3115"/>
    <a:srgbClr val="E6B098"/>
    <a:srgbClr val="E7E7E5"/>
    <a:srgbClr val="BAB4B2"/>
    <a:srgbClr val="70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B95D6-3B08-43B2-90BA-1BC0D5ABDA3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3CF99FD1-609B-4AE1-A2A4-1986E28BBEF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gl-ES" sz="1800" dirty="0" err="1">
              <a:solidFill>
                <a:schemeClr val="bg1"/>
              </a:solidFill>
            </a:rPr>
            <a:t>Autocoñece</a:t>
          </a:r>
          <a:r>
            <a:rPr lang="gl-ES" sz="1800" dirty="0">
              <a:solidFill>
                <a:schemeClr val="bg1"/>
              </a:solidFill>
            </a:rPr>
            <a:t> </a:t>
          </a:r>
          <a:r>
            <a:rPr lang="gl-ES" sz="1800" dirty="0" err="1">
              <a:solidFill>
                <a:schemeClr val="bg1"/>
              </a:solidFill>
            </a:rPr>
            <a:t>mento</a:t>
          </a:r>
          <a:endParaRPr lang="gl-ES" sz="1800" dirty="0">
            <a:solidFill>
              <a:schemeClr val="bg1"/>
            </a:solidFill>
          </a:endParaRPr>
        </a:p>
      </dgm:t>
    </dgm:pt>
    <dgm:pt modelId="{A5B5B651-D222-4AAC-8AAD-B51D51A5ADE7}" type="parTrans" cxnId="{E9010854-8249-4B51-9B9B-7A63489119B9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BC6BA84E-CE41-49EA-A035-8B186AF28095}" type="sibTrans" cxnId="{E9010854-8249-4B51-9B9B-7A63489119B9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E8BEFD09-2C32-46D7-ADA6-6521615FE0AD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gl-ES" sz="1800" dirty="0">
              <a:solidFill>
                <a:schemeClr val="bg1"/>
              </a:solidFill>
            </a:rPr>
            <a:t>Coñecemento sistema educativo</a:t>
          </a:r>
        </a:p>
      </dgm:t>
    </dgm:pt>
    <dgm:pt modelId="{58CF0E71-8F2F-4A60-90C4-2A3425049B02}" type="parTrans" cxnId="{E43F5DD9-2018-4002-A10E-B3577417845B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8425AFEE-581B-4F33-A402-8ED51F080AE7}" type="sibTrans" cxnId="{E43F5DD9-2018-4002-A10E-B3577417845B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F78EF2A6-7D1C-4252-84BA-5359BE93FA10}">
      <dgm:prSet phldrT="[Texto]" custT="1"/>
      <dgm:spPr/>
      <dgm:t>
        <a:bodyPr/>
        <a:lstStyle/>
        <a:p>
          <a:r>
            <a:rPr lang="gl-ES" sz="2400" b="1" dirty="0">
              <a:solidFill>
                <a:schemeClr val="tx1"/>
              </a:solidFill>
            </a:rPr>
            <a:t>Toma de decisións</a:t>
          </a:r>
        </a:p>
      </dgm:t>
    </dgm:pt>
    <dgm:pt modelId="{FE65EDA1-B0F6-4349-A187-2BBA5D7D9B7C}" type="parTrans" cxnId="{BDF4E7B2-B719-488B-BD3D-CA8F1F42F6EA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97DCAF34-5074-4F57-828B-C59D7EBEF0F5}" type="sibTrans" cxnId="{BDF4E7B2-B719-488B-BD3D-CA8F1F42F6EA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FBD501AD-DAF5-4A3C-8D70-E287ADA84CE9}">
      <dgm:prSet phldrT="[Texto]" custT="1"/>
      <dgm:spPr/>
      <dgm:t>
        <a:bodyPr/>
        <a:lstStyle/>
        <a:p>
          <a:r>
            <a:rPr lang="gl-ES" sz="1800" dirty="0">
              <a:solidFill>
                <a:schemeClr val="bg1"/>
              </a:solidFill>
            </a:rPr>
            <a:t>Coñecemento profesional</a:t>
          </a:r>
        </a:p>
      </dgm:t>
    </dgm:pt>
    <dgm:pt modelId="{8F5666C3-4E94-4A8E-81E0-F155F007AE8B}" type="parTrans" cxnId="{DC400DCE-9CE2-45F9-B43C-421D1304307F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392C6DA0-1747-4CB5-BA85-D0AC40905BE5}" type="sibTrans" cxnId="{DC400DCE-9CE2-45F9-B43C-421D1304307F}">
      <dgm:prSet/>
      <dgm:spPr/>
      <dgm:t>
        <a:bodyPr/>
        <a:lstStyle/>
        <a:p>
          <a:endParaRPr lang="gl-ES">
            <a:solidFill>
              <a:schemeClr val="bg1"/>
            </a:solidFill>
          </a:endParaRPr>
        </a:p>
      </dgm:t>
    </dgm:pt>
    <dgm:pt modelId="{73B21B42-26A1-4833-B8FC-0E65519F029C}" type="pres">
      <dgm:prSet presAssocID="{EA3B95D6-3B08-43B2-90BA-1BC0D5ABDA39}" presName="Name0" presStyleCnt="0">
        <dgm:presLayoutVars>
          <dgm:chMax val="4"/>
          <dgm:resizeHandles val="exact"/>
        </dgm:presLayoutVars>
      </dgm:prSet>
      <dgm:spPr/>
    </dgm:pt>
    <dgm:pt modelId="{5BFF74D5-0D5D-4631-96A6-44BDFD718574}" type="pres">
      <dgm:prSet presAssocID="{EA3B95D6-3B08-43B2-90BA-1BC0D5ABDA39}" presName="ellipse" presStyleLbl="trBgShp" presStyleIdx="0" presStyleCnt="1"/>
      <dgm:spPr/>
    </dgm:pt>
    <dgm:pt modelId="{73F5519E-DC8B-4D92-A0AC-2CA4AD6517A3}" type="pres">
      <dgm:prSet presAssocID="{EA3B95D6-3B08-43B2-90BA-1BC0D5ABDA39}" presName="arrow1" presStyleLbl="fgShp" presStyleIdx="0" presStyleCnt="1" custLinFactNeighborX="18360"/>
      <dgm:spPr>
        <a:solidFill>
          <a:schemeClr val="accent3"/>
        </a:solidFill>
      </dgm:spPr>
    </dgm:pt>
    <dgm:pt modelId="{F7286471-D4C5-4946-8340-F456A0BDBBF7}" type="pres">
      <dgm:prSet presAssocID="{EA3B95D6-3B08-43B2-90BA-1BC0D5ABDA39}" presName="rectangle" presStyleLbl="revTx" presStyleIdx="0" presStyleCnt="1" custLinFactNeighborX="3825" custLinFactNeighborY="-15048">
        <dgm:presLayoutVars>
          <dgm:bulletEnabled val="1"/>
        </dgm:presLayoutVars>
      </dgm:prSet>
      <dgm:spPr/>
    </dgm:pt>
    <dgm:pt modelId="{9A1B5EF3-EE9E-4E89-B388-BE72D9460831}" type="pres">
      <dgm:prSet presAssocID="{E8BEFD09-2C32-46D7-ADA6-6521615FE0AD}" presName="item1" presStyleLbl="node1" presStyleIdx="0" presStyleCnt="3" custScaleX="149646" custScaleY="123333">
        <dgm:presLayoutVars>
          <dgm:bulletEnabled val="1"/>
        </dgm:presLayoutVars>
      </dgm:prSet>
      <dgm:spPr/>
    </dgm:pt>
    <dgm:pt modelId="{78E48A34-E3A1-4319-A949-66B91AE5D8CE}" type="pres">
      <dgm:prSet presAssocID="{FBD501AD-DAF5-4A3C-8D70-E287ADA84CE9}" presName="item2" presStyleLbl="node1" presStyleIdx="1" presStyleCnt="3" custScaleX="150967" custScaleY="125058" custLinFactNeighborX="3870" custLinFactNeighborY="-20234">
        <dgm:presLayoutVars>
          <dgm:bulletEnabled val="1"/>
        </dgm:presLayoutVars>
      </dgm:prSet>
      <dgm:spPr/>
    </dgm:pt>
    <dgm:pt modelId="{59D8CBC0-79B6-4C26-B0F3-B2C21269066D}" type="pres">
      <dgm:prSet presAssocID="{F78EF2A6-7D1C-4252-84BA-5359BE93FA10}" presName="item3" presStyleLbl="node1" presStyleIdx="2" presStyleCnt="3" custScaleX="156322" custScaleY="130859" custLinFactNeighborX="41093" custLinFactNeighborY="-7059">
        <dgm:presLayoutVars>
          <dgm:bulletEnabled val="1"/>
        </dgm:presLayoutVars>
      </dgm:prSet>
      <dgm:spPr/>
    </dgm:pt>
    <dgm:pt modelId="{0FD95C26-8765-4B39-9A74-4A6B1A807AD3}" type="pres">
      <dgm:prSet presAssocID="{EA3B95D6-3B08-43B2-90BA-1BC0D5ABDA39}" presName="funnel" presStyleLbl="trAlignAcc1" presStyleIdx="0" presStyleCnt="1" custScaleX="133726" custLinFactNeighborX="3279" custLinFactNeighborY="-893"/>
      <dgm:spPr>
        <a:solidFill>
          <a:schemeClr val="bg2">
            <a:lumMod val="25000"/>
            <a:alpha val="40000"/>
          </a:schemeClr>
        </a:solidFill>
      </dgm:spPr>
    </dgm:pt>
  </dgm:ptLst>
  <dgm:cxnLst>
    <dgm:cxn modelId="{0EC6A92E-0176-4305-9040-B5D42D2E2078}" type="presOf" srcId="{F78EF2A6-7D1C-4252-84BA-5359BE93FA10}" destId="{F7286471-D4C5-4946-8340-F456A0BDBBF7}" srcOrd="0" destOrd="0" presId="urn:microsoft.com/office/officeart/2005/8/layout/funnel1"/>
    <dgm:cxn modelId="{1A2DCD36-0902-4393-9C2D-DE284A193CB3}" type="presOf" srcId="{E8BEFD09-2C32-46D7-ADA6-6521615FE0AD}" destId="{78E48A34-E3A1-4319-A949-66B91AE5D8CE}" srcOrd="0" destOrd="0" presId="urn:microsoft.com/office/officeart/2005/8/layout/funnel1"/>
    <dgm:cxn modelId="{E9010854-8249-4B51-9B9B-7A63489119B9}" srcId="{EA3B95D6-3B08-43B2-90BA-1BC0D5ABDA39}" destId="{3CF99FD1-609B-4AE1-A2A4-1986E28BBEF9}" srcOrd="0" destOrd="0" parTransId="{A5B5B651-D222-4AAC-8AAD-B51D51A5ADE7}" sibTransId="{BC6BA84E-CE41-49EA-A035-8B186AF28095}"/>
    <dgm:cxn modelId="{D8AB4488-DB03-48A6-80B6-975551FCEB0E}" type="presOf" srcId="{3CF99FD1-609B-4AE1-A2A4-1986E28BBEF9}" destId="{59D8CBC0-79B6-4C26-B0F3-B2C21269066D}" srcOrd="0" destOrd="0" presId="urn:microsoft.com/office/officeart/2005/8/layout/funnel1"/>
    <dgm:cxn modelId="{2BCEEC91-7D81-4B24-B5F4-9312A8096BC3}" type="presOf" srcId="{FBD501AD-DAF5-4A3C-8D70-E287ADA84CE9}" destId="{9A1B5EF3-EE9E-4E89-B388-BE72D9460831}" srcOrd="0" destOrd="0" presId="urn:microsoft.com/office/officeart/2005/8/layout/funnel1"/>
    <dgm:cxn modelId="{1B3709AE-F740-4131-8ACF-CDD3EBD429A7}" type="presOf" srcId="{EA3B95D6-3B08-43B2-90BA-1BC0D5ABDA39}" destId="{73B21B42-26A1-4833-B8FC-0E65519F029C}" srcOrd="0" destOrd="0" presId="urn:microsoft.com/office/officeart/2005/8/layout/funnel1"/>
    <dgm:cxn modelId="{BDF4E7B2-B719-488B-BD3D-CA8F1F42F6EA}" srcId="{EA3B95D6-3B08-43B2-90BA-1BC0D5ABDA39}" destId="{F78EF2A6-7D1C-4252-84BA-5359BE93FA10}" srcOrd="3" destOrd="0" parTransId="{FE65EDA1-B0F6-4349-A187-2BBA5D7D9B7C}" sibTransId="{97DCAF34-5074-4F57-828B-C59D7EBEF0F5}"/>
    <dgm:cxn modelId="{DC400DCE-9CE2-45F9-B43C-421D1304307F}" srcId="{EA3B95D6-3B08-43B2-90BA-1BC0D5ABDA39}" destId="{FBD501AD-DAF5-4A3C-8D70-E287ADA84CE9}" srcOrd="2" destOrd="0" parTransId="{8F5666C3-4E94-4A8E-81E0-F155F007AE8B}" sibTransId="{392C6DA0-1747-4CB5-BA85-D0AC40905BE5}"/>
    <dgm:cxn modelId="{E43F5DD9-2018-4002-A10E-B3577417845B}" srcId="{EA3B95D6-3B08-43B2-90BA-1BC0D5ABDA39}" destId="{E8BEFD09-2C32-46D7-ADA6-6521615FE0AD}" srcOrd="1" destOrd="0" parTransId="{58CF0E71-8F2F-4A60-90C4-2A3425049B02}" sibTransId="{8425AFEE-581B-4F33-A402-8ED51F080AE7}"/>
    <dgm:cxn modelId="{175E4666-E697-4593-9542-96D482EBBDD0}" type="presParOf" srcId="{73B21B42-26A1-4833-B8FC-0E65519F029C}" destId="{5BFF74D5-0D5D-4631-96A6-44BDFD718574}" srcOrd="0" destOrd="0" presId="urn:microsoft.com/office/officeart/2005/8/layout/funnel1"/>
    <dgm:cxn modelId="{A25A0A37-2ED5-4266-A326-BB628EB24554}" type="presParOf" srcId="{73B21B42-26A1-4833-B8FC-0E65519F029C}" destId="{73F5519E-DC8B-4D92-A0AC-2CA4AD6517A3}" srcOrd="1" destOrd="0" presId="urn:microsoft.com/office/officeart/2005/8/layout/funnel1"/>
    <dgm:cxn modelId="{3C3DDEE2-9B96-426D-80E2-F70EC4DDF77E}" type="presParOf" srcId="{73B21B42-26A1-4833-B8FC-0E65519F029C}" destId="{F7286471-D4C5-4946-8340-F456A0BDBBF7}" srcOrd="2" destOrd="0" presId="urn:microsoft.com/office/officeart/2005/8/layout/funnel1"/>
    <dgm:cxn modelId="{55138E82-E537-465D-B158-58B364EBF40D}" type="presParOf" srcId="{73B21B42-26A1-4833-B8FC-0E65519F029C}" destId="{9A1B5EF3-EE9E-4E89-B388-BE72D9460831}" srcOrd="3" destOrd="0" presId="urn:microsoft.com/office/officeart/2005/8/layout/funnel1"/>
    <dgm:cxn modelId="{650276EC-0C1F-4F80-B577-C63DD69FDC82}" type="presParOf" srcId="{73B21B42-26A1-4833-B8FC-0E65519F029C}" destId="{78E48A34-E3A1-4319-A949-66B91AE5D8CE}" srcOrd="4" destOrd="0" presId="urn:microsoft.com/office/officeart/2005/8/layout/funnel1"/>
    <dgm:cxn modelId="{92DAEB83-9CF2-44B7-9603-AAFC76347D78}" type="presParOf" srcId="{73B21B42-26A1-4833-B8FC-0E65519F029C}" destId="{59D8CBC0-79B6-4C26-B0F3-B2C21269066D}" srcOrd="5" destOrd="0" presId="urn:microsoft.com/office/officeart/2005/8/layout/funnel1"/>
    <dgm:cxn modelId="{30F2BA37-70EF-4628-B066-8BD3A7204525}" type="presParOf" srcId="{73B21B42-26A1-4833-B8FC-0E65519F029C}" destId="{0FD95C26-8765-4B39-9A74-4A6B1A807AD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F67177-4451-44DD-9EE8-0356781A39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95B23C-A325-4781-AE49-7EB8FC765A39}">
      <dgm:prSet phldrT="[Text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sz="3200" b="1" dirty="0">
              <a:solidFill>
                <a:srgbClr val="C00000"/>
              </a:solidFill>
            </a:rPr>
            <a:t>DESPOIS DE BACHARELATO</a:t>
          </a:r>
        </a:p>
      </dgm:t>
    </dgm:pt>
    <dgm:pt modelId="{7C84ABDD-31E2-480A-8758-91F650DDF1F8}" type="parTrans" cxnId="{1762B2D0-192B-4A81-9982-3DF4361B2A9F}">
      <dgm:prSet/>
      <dgm:spPr/>
      <dgm:t>
        <a:bodyPr/>
        <a:lstStyle/>
        <a:p>
          <a:endParaRPr lang="es-ES"/>
        </a:p>
      </dgm:t>
    </dgm:pt>
    <dgm:pt modelId="{335272D3-28B6-4EAA-912B-89FCCF5DD54D}" type="sibTrans" cxnId="{1762B2D0-192B-4A81-9982-3DF4361B2A9F}">
      <dgm:prSet/>
      <dgm:spPr/>
      <dgm:t>
        <a:bodyPr/>
        <a:lstStyle/>
        <a:p>
          <a:endParaRPr lang="es-ES"/>
        </a:p>
      </dgm:t>
    </dgm:pt>
    <dgm:pt modelId="{0FBB322E-1F8B-424A-BCB7-10D6AD5702EE}">
      <dgm:prSet phldrT="[Texto]"/>
      <dgm:spPr/>
      <dgm:t>
        <a:bodyPr/>
        <a:lstStyle/>
        <a:p>
          <a:r>
            <a:rPr lang="es-ES" dirty="0"/>
            <a:t>GRAOS UNIVERSITARIOS</a:t>
          </a:r>
        </a:p>
      </dgm:t>
    </dgm:pt>
    <dgm:pt modelId="{1D26EE9E-BFAF-40E0-98C1-E1409323AE36}" type="parTrans" cxnId="{57DB9870-5B71-4DE9-A201-55AA2007C75E}">
      <dgm:prSet/>
      <dgm:spPr/>
      <dgm:t>
        <a:bodyPr/>
        <a:lstStyle/>
        <a:p>
          <a:endParaRPr lang="es-ES"/>
        </a:p>
      </dgm:t>
    </dgm:pt>
    <dgm:pt modelId="{6F6C3886-AE15-42A4-A194-7D5BC941C7E4}" type="sibTrans" cxnId="{57DB9870-5B71-4DE9-A201-55AA2007C75E}">
      <dgm:prSet/>
      <dgm:spPr/>
      <dgm:t>
        <a:bodyPr/>
        <a:lstStyle/>
        <a:p>
          <a:endParaRPr lang="es-ES"/>
        </a:p>
      </dgm:t>
    </dgm:pt>
    <dgm:pt modelId="{C928B6CF-CB56-48AC-A7D9-9F95AAD1AF04}">
      <dgm:prSet phldrT="[Texto]"/>
      <dgm:spPr/>
      <dgm:t>
        <a:bodyPr/>
        <a:lstStyle/>
        <a:p>
          <a:r>
            <a:rPr lang="es-ES" dirty="0"/>
            <a:t>CICLOS  SUPERIORES DE FP</a:t>
          </a:r>
        </a:p>
      </dgm:t>
    </dgm:pt>
    <dgm:pt modelId="{D4A6C05D-1F0D-4036-940B-61B2DA9498C6}" type="parTrans" cxnId="{F97FB4C0-FBA1-4711-8970-8E02DAA7D30A}">
      <dgm:prSet/>
      <dgm:spPr/>
      <dgm:t>
        <a:bodyPr/>
        <a:lstStyle/>
        <a:p>
          <a:endParaRPr lang="es-ES"/>
        </a:p>
      </dgm:t>
    </dgm:pt>
    <dgm:pt modelId="{4BC1170C-4600-4253-9774-9CADE0BF7FD1}" type="sibTrans" cxnId="{F97FB4C0-FBA1-4711-8970-8E02DAA7D30A}">
      <dgm:prSet/>
      <dgm:spPr/>
      <dgm:t>
        <a:bodyPr/>
        <a:lstStyle/>
        <a:p>
          <a:endParaRPr lang="es-ES"/>
        </a:p>
      </dgm:t>
    </dgm:pt>
    <dgm:pt modelId="{1C9481CC-EB69-43E8-8AD9-0E895787F540}">
      <dgm:prSet phldrT="[Texto]"/>
      <dgm:spPr/>
      <dgm:t>
        <a:bodyPr/>
        <a:lstStyle/>
        <a:p>
          <a:r>
            <a:rPr lang="es-ES" dirty="0"/>
            <a:t>ENSINANZAS DE RÉXIME ESPECIAL: Artes, Deseño, Deportes, Idiomas, Música, Danza</a:t>
          </a:r>
        </a:p>
      </dgm:t>
    </dgm:pt>
    <dgm:pt modelId="{EF1844C3-F12F-46CD-8861-413B484F6E6E}" type="parTrans" cxnId="{17E05086-45C9-4806-BC6E-17D4FDE2E7B0}">
      <dgm:prSet/>
      <dgm:spPr/>
      <dgm:t>
        <a:bodyPr/>
        <a:lstStyle/>
        <a:p>
          <a:endParaRPr lang="es-ES"/>
        </a:p>
      </dgm:t>
    </dgm:pt>
    <dgm:pt modelId="{61C14FC3-AFB4-4EB3-A5FD-41C98E4BAF2A}" type="sibTrans" cxnId="{17E05086-45C9-4806-BC6E-17D4FDE2E7B0}">
      <dgm:prSet/>
      <dgm:spPr/>
      <dgm:t>
        <a:bodyPr/>
        <a:lstStyle/>
        <a:p>
          <a:endParaRPr lang="es-ES"/>
        </a:p>
      </dgm:t>
    </dgm:pt>
    <dgm:pt modelId="{342A6D7C-60C5-47AF-907C-73FFA2132533}">
      <dgm:prSet phldrT="[Texto]"/>
      <dgm:spPr/>
      <dgm:t>
        <a:bodyPr/>
        <a:lstStyle/>
        <a:p>
          <a:r>
            <a:rPr lang="es-ES" dirty="0"/>
            <a:t>OUTROS: PILOTO CIVIL, MILITARES, FORZAS E CORPOS DE SEGURIDADE,...</a:t>
          </a:r>
        </a:p>
      </dgm:t>
    </dgm:pt>
    <dgm:pt modelId="{00DC4E91-C883-45D7-88A3-5F5FCC33EE67}" type="parTrans" cxnId="{704B8E61-5E5C-429D-A758-75231DCD0589}">
      <dgm:prSet/>
      <dgm:spPr/>
      <dgm:t>
        <a:bodyPr/>
        <a:lstStyle/>
        <a:p>
          <a:endParaRPr lang="gl-ES"/>
        </a:p>
      </dgm:t>
    </dgm:pt>
    <dgm:pt modelId="{ADB409B7-A9B1-4CD7-A54C-BD0823132AD4}" type="sibTrans" cxnId="{704B8E61-5E5C-429D-A758-75231DCD0589}">
      <dgm:prSet/>
      <dgm:spPr/>
      <dgm:t>
        <a:bodyPr/>
        <a:lstStyle/>
        <a:p>
          <a:endParaRPr lang="gl-ES"/>
        </a:p>
      </dgm:t>
    </dgm:pt>
    <dgm:pt modelId="{3F8008FB-375E-4FC3-B4F1-458D65C6AB4E}" type="pres">
      <dgm:prSet presAssocID="{81F67177-4451-44DD-9EE8-0356781A39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B84650-4DBE-4BB6-93E9-1114F9479814}" type="pres">
      <dgm:prSet presAssocID="{B395B23C-A325-4781-AE49-7EB8FC765A39}" presName="root1" presStyleCnt="0"/>
      <dgm:spPr/>
    </dgm:pt>
    <dgm:pt modelId="{6E67FBAE-700A-437E-B957-791EEABD1058}" type="pres">
      <dgm:prSet presAssocID="{B395B23C-A325-4781-AE49-7EB8FC765A39}" presName="LevelOneTextNode" presStyleLbl="node0" presStyleIdx="0" presStyleCnt="1" custScaleX="165038" custLinFactNeighborX="-4281" custLinFactNeighborY="-517">
        <dgm:presLayoutVars>
          <dgm:chPref val="3"/>
        </dgm:presLayoutVars>
      </dgm:prSet>
      <dgm:spPr/>
    </dgm:pt>
    <dgm:pt modelId="{AF9AB451-889A-48C4-9588-19274FA3725C}" type="pres">
      <dgm:prSet presAssocID="{B395B23C-A325-4781-AE49-7EB8FC765A39}" presName="level2hierChild" presStyleCnt="0"/>
      <dgm:spPr/>
    </dgm:pt>
    <dgm:pt modelId="{A1015AB3-B262-43A5-8A69-82F6E0791945}" type="pres">
      <dgm:prSet presAssocID="{1D26EE9E-BFAF-40E0-98C1-E1409323AE36}" presName="conn2-1" presStyleLbl="parChTrans1D2" presStyleIdx="0" presStyleCnt="4"/>
      <dgm:spPr/>
    </dgm:pt>
    <dgm:pt modelId="{F22F6A02-D940-4044-BBC1-83FB3D89508B}" type="pres">
      <dgm:prSet presAssocID="{1D26EE9E-BFAF-40E0-98C1-E1409323AE36}" presName="connTx" presStyleLbl="parChTrans1D2" presStyleIdx="0" presStyleCnt="4"/>
      <dgm:spPr/>
    </dgm:pt>
    <dgm:pt modelId="{197AA631-D51C-4764-8753-3C4F19010E22}" type="pres">
      <dgm:prSet presAssocID="{0FBB322E-1F8B-424A-BCB7-10D6AD5702EE}" presName="root2" presStyleCnt="0"/>
      <dgm:spPr/>
    </dgm:pt>
    <dgm:pt modelId="{B0989068-CBD9-4142-B278-7AF3B427C857}" type="pres">
      <dgm:prSet presAssocID="{0FBB322E-1F8B-424A-BCB7-10D6AD5702EE}" presName="LevelTwoTextNode" presStyleLbl="node2" presStyleIdx="0" presStyleCnt="4" custLinFactNeighborX="750" custLinFactNeighborY="16978">
        <dgm:presLayoutVars>
          <dgm:chPref val="3"/>
        </dgm:presLayoutVars>
      </dgm:prSet>
      <dgm:spPr/>
    </dgm:pt>
    <dgm:pt modelId="{94AE0F60-BC25-4725-8C74-E99B6A863757}" type="pres">
      <dgm:prSet presAssocID="{0FBB322E-1F8B-424A-BCB7-10D6AD5702EE}" presName="level3hierChild" presStyleCnt="0"/>
      <dgm:spPr/>
    </dgm:pt>
    <dgm:pt modelId="{89624DBE-46FF-4ACE-820C-BFCB76956AE4}" type="pres">
      <dgm:prSet presAssocID="{D4A6C05D-1F0D-4036-940B-61B2DA9498C6}" presName="conn2-1" presStyleLbl="parChTrans1D2" presStyleIdx="1" presStyleCnt="4"/>
      <dgm:spPr/>
    </dgm:pt>
    <dgm:pt modelId="{DF7D2AB3-318D-42A3-9C85-EF1E90EC433E}" type="pres">
      <dgm:prSet presAssocID="{D4A6C05D-1F0D-4036-940B-61B2DA9498C6}" presName="connTx" presStyleLbl="parChTrans1D2" presStyleIdx="1" presStyleCnt="4"/>
      <dgm:spPr/>
    </dgm:pt>
    <dgm:pt modelId="{E866E175-623E-4CC1-80AD-5040005F2CD3}" type="pres">
      <dgm:prSet presAssocID="{C928B6CF-CB56-48AC-A7D9-9F95AAD1AF04}" presName="root2" presStyleCnt="0"/>
      <dgm:spPr/>
    </dgm:pt>
    <dgm:pt modelId="{4087E60C-9257-4E4F-A271-90211094CF38}" type="pres">
      <dgm:prSet presAssocID="{C928B6CF-CB56-48AC-A7D9-9F95AAD1AF04}" presName="LevelTwoTextNode" presStyleLbl="node2" presStyleIdx="1" presStyleCnt="4" custLinFactNeighborX="750" custLinFactNeighborY="13993">
        <dgm:presLayoutVars>
          <dgm:chPref val="3"/>
        </dgm:presLayoutVars>
      </dgm:prSet>
      <dgm:spPr/>
    </dgm:pt>
    <dgm:pt modelId="{CB961CAF-4313-4B6B-B64F-6C930E7E2676}" type="pres">
      <dgm:prSet presAssocID="{C928B6CF-CB56-48AC-A7D9-9F95AAD1AF04}" presName="level3hierChild" presStyleCnt="0"/>
      <dgm:spPr/>
    </dgm:pt>
    <dgm:pt modelId="{2BD9B6E1-E75A-43FC-B251-543401F4EC52}" type="pres">
      <dgm:prSet presAssocID="{EF1844C3-F12F-46CD-8861-413B484F6E6E}" presName="conn2-1" presStyleLbl="parChTrans1D2" presStyleIdx="2" presStyleCnt="4"/>
      <dgm:spPr/>
    </dgm:pt>
    <dgm:pt modelId="{F38A0559-E51F-4270-A82B-BD9973D6A6D8}" type="pres">
      <dgm:prSet presAssocID="{EF1844C3-F12F-46CD-8861-413B484F6E6E}" presName="connTx" presStyleLbl="parChTrans1D2" presStyleIdx="2" presStyleCnt="4"/>
      <dgm:spPr/>
    </dgm:pt>
    <dgm:pt modelId="{880B4469-C72A-4452-98BE-F0BCEF84F229}" type="pres">
      <dgm:prSet presAssocID="{1C9481CC-EB69-43E8-8AD9-0E895787F540}" presName="root2" presStyleCnt="0"/>
      <dgm:spPr/>
    </dgm:pt>
    <dgm:pt modelId="{60E261B4-3657-486B-A317-BFBB744DC08A}" type="pres">
      <dgm:prSet presAssocID="{1C9481CC-EB69-43E8-8AD9-0E895787F540}" presName="LevelTwoTextNode" presStyleLbl="node2" presStyleIdx="2" presStyleCnt="4" custScaleX="102203" custScaleY="219570" custLinFactNeighborX="-351" custLinFactNeighborY="10628">
        <dgm:presLayoutVars>
          <dgm:chPref val="3"/>
        </dgm:presLayoutVars>
      </dgm:prSet>
      <dgm:spPr/>
    </dgm:pt>
    <dgm:pt modelId="{3095B879-28C7-4A61-A7DF-DB33DA8C9138}" type="pres">
      <dgm:prSet presAssocID="{1C9481CC-EB69-43E8-8AD9-0E895787F540}" presName="level3hierChild" presStyleCnt="0"/>
      <dgm:spPr/>
    </dgm:pt>
    <dgm:pt modelId="{8903B36A-9F20-41DF-8D39-6892FDE6710D}" type="pres">
      <dgm:prSet presAssocID="{00DC4E91-C883-45D7-88A3-5F5FCC33EE67}" presName="conn2-1" presStyleLbl="parChTrans1D2" presStyleIdx="3" presStyleCnt="4"/>
      <dgm:spPr/>
    </dgm:pt>
    <dgm:pt modelId="{1F3C9C18-84D1-40B0-BE98-ABE07CF08A25}" type="pres">
      <dgm:prSet presAssocID="{00DC4E91-C883-45D7-88A3-5F5FCC33EE67}" presName="connTx" presStyleLbl="parChTrans1D2" presStyleIdx="3" presStyleCnt="4"/>
      <dgm:spPr/>
    </dgm:pt>
    <dgm:pt modelId="{F6C372C9-2FE4-4B0A-A373-326E74E12538}" type="pres">
      <dgm:prSet presAssocID="{342A6D7C-60C5-47AF-907C-73FFA2132533}" presName="root2" presStyleCnt="0"/>
      <dgm:spPr/>
    </dgm:pt>
    <dgm:pt modelId="{F8844FFC-A0B4-4474-810B-89959D828353}" type="pres">
      <dgm:prSet presAssocID="{342A6D7C-60C5-47AF-907C-73FFA2132533}" presName="LevelTwoTextNode" presStyleLbl="node2" presStyleIdx="3" presStyleCnt="4">
        <dgm:presLayoutVars>
          <dgm:chPref val="3"/>
        </dgm:presLayoutVars>
      </dgm:prSet>
      <dgm:spPr/>
    </dgm:pt>
    <dgm:pt modelId="{F1630381-BDE6-42EB-8CE6-2822CBD14CB0}" type="pres">
      <dgm:prSet presAssocID="{342A6D7C-60C5-47AF-907C-73FFA2132533}" presName="level3hierChild" presStyleCnt="0"/>
      <dgm:spPr/>
    </dgm:pt>
  </dgm:ptLst>
  <dgm:cxnLst>
    <dgm:cxn modelId="{60333440-0C70-4AD4-86AD-9BFF62382004}" type="presOf" srcId="{D4A6C05D-1F0D-4036-940B-61B2DA9498C6}" destId="{DF7D2AB3-318D-42A3-9C85-EF1E90EC433E}" srcOrd="1" destOrd="0" presId="urn:microsoft.com/office/officeart/2008/layout/HorizontalMultiLevelHierarchy"/>
    <dgm:cxn modelId="{284A705B-C2EA-4EA1-8F70-E1CE5863C31A}" type="presOf" srcId="{B395B23C-A325-4781-AE49-7EB8FC765A39}" destId="{6E67FBAE-700A-437E-B957-791EEABD1058}" srcOrd="0" destOrd="0" presId="urn:microsoft.com/office/officeart/2008/layout/HorizontalMultiLevelHierarchy"/>
    <dgm:cxn modelId="{704B8E61-5E5C-429D-A758-75231DCD0589}" srcId="{B395B23C-A325-4781-AE49-7EB8FC765A39}" destId="{342A6D7C-60C5-47AF-907C-73FFA2132533}" srcOrd="3" destOrd="0" parTransId="{00DC4E91-C883-45D7-88A3-5F5FCC33EE67}" sibTransId="{ADB409B7-A9B1-4CD7-A54C-BD0823132AD4}"/>
    <dgm:cxn modelId="{D8B0DD47-A66A-4DC8-8129-AE490C7BDC1E}" type="presOf" srcId="{81F67177-4451-44DD-9EE8-0356781A3929}" destId="{3F8008FB-375E-4FC3-B4F1-458D65C6AB4E}" srcOrd="0" destOrd="0" presId="urn:microsoft.com/office/officeart/2008/layout/HorizontalMultiLevelHierarchy"/>
    <dgm:cxn modelId="{7F70116C-3E7B-42F9-993A-8C21C7FCB057}" type="presOf" srcId="{342A6D7C-60C5-47AF-907C-73FFA2132533}" destId="{F8844FFC-A0B4-4474-810B-89959D828353}" srcOrd="0" destOrd="0" presId="urn:microsoft.com/office/officeart/2008/layout/HorizontalMultiLevelHierarchy"/>
    <dgm:cxn modelId="{BC2C224F-D82D-4E9C-A285-C723B5E68AB3}" type="presOf" srcId="{0FBB322E-1F8B-424A-BCB7-10D6AD5702EE}" destId="{B0989068-CBD9-4142-B278-7AF3B427C857}" srcOrd="0" destOrd="0" presId="urn:microsoft.com/office/officeart/2008/layout/HorizontalMultiLevelHierarchy"/>
    <dgm:cxn modelId="{57DB9870-5B71-4DE9-A201-55AA2007C75E}" srcId="{B395B23C-A325-4781-AE49-7EB8FC765A39}" destId="{0FBB322E-1F8B-424A-BCB7-10D6AD5702EE}" srcOrd="0" destOrd="0" parTransId="{1D26EE9E-BFAF-40E0-98C1-E1409323AE36}" sibTransId="{6F6C3886-AE15-42A4-A194-7D5BC941C7E4}"/>
    <dgm:cxn modelId="{444D4756-A2D8-46FC-9302-7661729440E7}" type="presOf" srcId="{1C9481CC-EB69-43E8-8AD9-0E895787F540}" destId="{60E261B4-3657-486B-A317-BFBB744DC08A}" srcOrd="0" destOrd="0" presId="urn:microsoft.com/office/officeart/2008/layout/HorizontalMultiLevelHierarchy"/>
    <dgm:cxn modelId="{981B685A-4405-48C3-A77C-669E610F7591}" type="presOf" srcId="{D4A6C05D-1F0D-4036-940B-61B2DA9498C6}" destId="{89624DBE-46FF-4ACE-820C-BFCB76956AE4}" srcOrd="0" destOrd="0" presId="urn:microsoft.com/office/officeart/2008/layout/HorizontalMultiLevelHierarchy"/>
    <dgm:cxn modelId="{FB29C27E-230E-4E0C-8AD1-5AABABA60EB3}" type="presOf" srcId="{1D26EE9E-BFAF-40E0-98C1-E1409323AE36}" destId="{A1015AB3-B262-43A5-8A69-82F6E0791945}" srcOrd="0" destOrd="0" presId="urn:microsoft.com/office/officeart/2008/layout/HorizontalMultiLevelHierarchy"/>
    <dgm:cxn modelId="{17E05086-45C9-4806-BC6E-17D4FDE2E7B0}" srcId="{B395B23C-A325-4781-AE49-7EB8FC765A39}" destId="{1C9481CC-EB69-43E8-8AD9-0E895787F540}" srcOrd="2" destOrd="0" parTransId="{EF1844C3-F12F-46CD-8861-413B484F6E6E}" sibTransId="{61C14FC3-AFB4-4EB3-A5FD-41C98E4BAF2A}"/>
    <dgm:cxn modelId="{9E496488-4A6D-41E4-B5C9-59A7AE107326}" type="presOf" srcId="{00DC4E91-C883-45D7-88A3-5F5FCC33EE67}" destId="{8903B36A-9F20-41DF-8D39-6892FDE6710D}" srcOrd="0" destOrd="0" presId="urn:microsoft.com/office/officeart/2008/layout/HorizontalMultiLevelHierarchy"/>
    <dgm:cxn modelId="{B7D4E19B-DB41-4FAB-AE8C-4AF35E44D29E}" type="presOf" srcId="{EF1844C3-F12F-46CD-8861-413B484F6E6E}" destId="{F38A0559-E51F-4270-A82B-BD9973D6A6D8}" srcOrd="1" destOrd="0" presId="urn:microsoft.com/office/officeart/2008/layout/HorizontalMultiLevelHierarchy"/>
    <dgm:cxn modelId="{04434D9E-05C4-434D-A729-7AC8D52235B3}" type="presOf" srcId="{1D26EE9E-BFAF-40E0-98C1-E1409323AE36}" destId="{F22F6A02-D940-4044-BBC1-83FB3D89508B}" srcOrd="1" destOrd="0" presId="urn:microsoft.com/office/officeart/2008/layout/HorizontalMultiLevelHierarchy"/>
    <dgm:cxn modelId="{3F9503B6-EB8B-4D27-BFB4-4E8099F46FAC}" type="presOf" srcId="{00DC4E91-C883-45D7-88A3-5F5FCC33EE67}" destId="{1F3C9C18-84D1-40B0-BE98-ABE07CF08A25}" srcOrd="1" destOrd="0" presId="urn:microsoft.com/office/officeart/2008/layout/HorizontalMultiLevelHierarchy"/>
    <dgm:cxn modelId="{6DAFE4BE-AF66-44D6-B7C7-2B472945460C}" type="presOf" srcId="{C928B6CF-CB56-48AC-A7D9-9F95AAD1AF04}" destId="{4087E60C-9257-4E4F-A271-90211094CF38}" srcOrd="0" destOrd="0" presId="urn:microsoft.com/office/officeart/2008/layout/HorizontalMultiLevelHierarchy"/>
    <dgm:cxn modelId="{F97FB4C0-FBA1-4711-8970-8E02DAA7D30A}" srcId="{B395B23C-A325-4781-AE49-7EB8FC765A39}" destId="{C928B6CF-CB56-48AC-A7D9-9F95AAD1AF04}" srcOrd="1" destOrd="0" parTransId="{D4A6C05D-1F0D-4036-940B-61B2DA9498C6}" sibTransId="{4BC1170C-4600-4253-9774-9CADE0BF7FD1}"/>
    <dgm:cxn modelId="{1762B2D0-192B-4A81-9982-3DF4361B2A9F}" srcId="{81F67177-4451-44DD-9EE8-0356781A3929}" destId="{B395B23C-A325-4781-AE49-7EB8FC765A39}" srcOrd="0" destOrd="0" parTransId="{7C84ABDD-31E2-480A-8758-91F650DDF1F8}" sibTransId="{335272D3-28B6-4EAA-912B-89FCCF5DD54D}"/>
    <dgm:cxn modelId="{D80D62D3-FF56-4FA7-9A19-CF4B54D9C625}" type="presOf" srcId="{EF1844C3-F12F-46CD-8861-413B484F6E6E}" destId="{2BD9B6E1-E75A-43FC-B251-543401F4EC52}" srcOrd="0" destOrd="0" presId="urn:microsoft.com/office/officeart/2008/layout/HorizontalMultiLevelHierarchy"/>
    <dgm:cxn modelId="{C72D70C9-B2DC-4BA7-A657-4356237BF5B7}" type="presParOf" srcId="{3F8008FB-375E-4FC3-B4F1-458D65C6AB4E}" destId="{47B84650-4DBE-4BB6-93E9-1114F9479814}" srcOrd="0" destOrd="0" presId="urn:microsoft.com/office/officeart/2008/layout/HorizontalMultiLevelHierarchy"/>
    <dgm:cxn modelId="{113B1934-11DB-4FF6-A378-2D0EDDDC7B00}" type="presParOf" srcId="{47B84650-4DBE-4BB6-93E9-1114F9479814}" destId="{6E67FBAE-700A-437E-B957-791EEABD1058}" srcOrd="0" destOrd="0" presId="urn:microsoft.com/office/officeart/2008/layout/HorizontalMultiLevelHierarchy"/>
    <dgm:cxn modelId="{C11070B2-DF24-433D-BE11-3230F6BF2257}" type="presParOf" srcId="{47B84650-4DBE-4BB6-93E9-1114F9479814}" destId="{AF9AB451-889A-48C4-9588-19274FA3725C}" srcOrd="1" destOrd="0" presId="urn:microsoft.com/office/officeart/2008/layout/HorizontalMultiLevelHierarchy"/>
    <dgm:cxn modelId="{5B0C7A86-F5A7-4284-8AFB-F12FF9A34F3F}" type="presParOf" srcId="{AF9AB451-889A-48C4-9588-19274FA3725C}" destId="{A1015AB3-B262-43A5-8A69-82F6E0791945}" srcOrd="0" destOrd="0" presId="urn:microsoft.com/office/officeart/2008/layout/HorizontalMultiLevelHierarchy"/>
    <dgm:cxn modelId="{55EB51CA-0FCF-4CCE-B886-F70D79300372}" type="presParOf" srcId="{A1015AB3-B262-43A5-8A69-82F6E0791945}" destId="{F22F6A02-D940-4044-BBC1-83FB3D89508B}" srcOrd="0" destOrd="0" presId="urn:microsoft.com/office/officeart/2008/layout/HorizontalMultiLevelHierarchy"/>
    <dgm:cxn modelId="{EBAF2858-0FAC-489E-B495-BDDD2FD1F4BC}" type="presParOf" srcId="{AF9AB451-889A-48C4-9588-19274FA3725C}" destId="{197AA631-D51C-4764-8753-3C4F19010E22}" srcOrd="1" destOrd="0" presId="urn:microsoft.com/office/officeart/2008/layout/HorizontalMultiLevelHierarchy"/>
    <dgm:cxn modelId="{E7F2F6F7-7040-4A83-9305-40975CA1BD11}" type="presParOf" srcId="{197AA631-D51C-4764-8753-3C4F19010E22}" destId="{B0989068-CBD9-4142-B278-7AF3B427C857}" srcOrd="0" destOrd="0" presId="urn:microsoft.com/office/officeart/2008/layout/HorizontalMultiLevelHierarchy"/>
    <dgm:cxn modelId="{E2025670-1F17-4FAE-8D7E-C4C572DCC686}" type="presParOf" srcId="{197AA631-D51C-4764-8753-3C4F19010E22}" destId="{94AE0F60-BC25-4725-8C74-E99B6A863757}" srcOrd="1" destOrd="0" presId="urn:microsoft.com/office/officeart/2008/layout/HorizontalMultiLevelHierarchy"/>
    <dgm:cxn modelId="{DE11A0D5-5C91-42B1-83F3-6239B99DBA9E}" type="presParOf" srcId="{AF9AB451-889A-48C4-9588-19274FA3725C}" destId="{89624DBE-46FF-4ACE-820C-BFCB76956AE4}" srcOrd="2" destOrd="0" presId="urn:microsoft.com/office/officeart/2008/layout/HorizontalMultiLevelHierarchy"/>
    <dgm:cxn modelId="{440DCF79-AB51-4796-A817-8349204E2CAF}" type="presParOf" srcId="{89624DBE-46FF-4ACE-820C-BFCB76956AE4}" destId="{DF7D2AB3-318D-42A3-9C85-EF1E90EC433E}" srcOrd="0" destOrd="0" presId="urn:microsoft.com/office/officeart/2008/layout/HorizontalMultiLevelHierarchy"/>
    <dgm:cxn modelId="{97BC73B9-3982-4B9D-A2FB-17A7BCFD94E5}" type="presParOf" srcId="{AF9AB451-889A-48C4-9588-19274FA3725C}" destId="{E866E175-623E-4CC1-80AD-5040005F2CD3}" srcOrd="3" destOrd="0" presId="urn:microsoft.com/office/officeart/2008/layout/HorizontalMultiLevelHierarchy"/>
    <dgm:cxn modelId="{4BBAD3CB-4F97-4937-A08A-D996EB5C09E4}" type="presParOf" srcId="{E866E175-623E-4CC1-80AD-5040005F2CD3}" destId="{4087E60C-9257-4E4F-A271-90211094CF38}" srcOrd="0" destOrd="0" presId="urn:microsoft.com/office/officeart/2008/layout/HorizontalMultiLevelHierarchy"/>
    <dgm:cxn modelId="{2FCC07DE-077E-4EFE-81BF-B67C02421739}" type="presParOf" srcId="{E866E175-623E-4CC1-80AD-5040005F2CD3}" destId="{CB961CAF-4313-4B6B-B64F-6C930E7E2676}" srcOrd="1" destOrd="0" presId="urn:microsoft.com/office/officeart/2008/layout/HorizontalMultiLevelHierarchy"/>
    <dgm:cxn modelId="{56B9F408-ED99-411C-9B6F-E724EAC72B3A}" type="presParOf" srcId="{AF9AB451-889A-48C4-9588-19274FA3725C}" destId="{2BD9B6E1-E75A-43FC-B251-543401F4EC52}" srcOrd="4" destOrd="0" presId="urn:microsoft.com/office/officeart/2008/layout/HorizontalMultiLevelHierarchy"/>
    <dgm:cxn modelId="{BCAE41B5-B656-4E68-9EC8-6475F88DE275}" type="presParOf" srcId="{2BD9B6E1-E75A-43FC-B251-543401F4EC52}" destId="{F38A0559-E51F-4270-A82B-BD9973D6A6D8}" srcOrd="0" destOrd="0" presId="urn:microsoft.com/office/officeart/2008/layout/HorizontalMultiLevelHierarchy"/>
    <dgm:cxn modelId="{503F3057-4B98-4FA9-8F38-FBB3DFC2D50E}" type="presParOf" srcId="{AF9AB451-889A-48C4-9588-19274FA3725C}" destId="{880B4469-C72A-4452-98BE-F0BCEF84F229}" srcOrd="5" destOrd="0" presId="urn:microsoft.com/office/officeart/2008/layout/HorizontalMultiLevelHierarchy"/>
    <dgm:cxn modelId="{0B3F4AB0-B70A-459A-B733-40BC15AFC0FA}" type="presParOf" srcId="{880B4469-C72A-4452-98BE-F0BCEF84F229}" destId="{60E261B4-3657-486B-A317-BFBB744DC08A}" srcOrd="0" destOrd="0" presId="urn:microsoft.com/office/officeart/2008/layout/HorizontalMultiLevelHierarchy"/>
    <dgm:cxn modelId="{AADA36B0-B465-463B-982E-5738EA3830A2}" type="presParOf" srcId="{880B4469-C72A-4452-98BE-F0BCEF84F229}" destId="{3095B879-28C7-4A61-A7DF-DB33DA8C9138}" srcOrd="1" destOrd="0" presId="urn:microsoft.com/office/officeart/2008/layout/HorizontalMultiLevelHierarchy"/>
    <dgm:cxn modelId="{6A3CAB4E-39DA-4C57-9778-B19B8437363D}" type="presParOf" srcId="{AF9AB451-889A-48C4-9588-19274FA3725C}" destId="{8903B36A-9F20-41DF-8D39-6892FDE6710D}" srcOrd="6" destOrd="0" presId="urn:microsoft.com/office/officeart/2008/layout/HorizontalMultiLevelHierarchy"/>
    <dgm:cxn modelId="{0BDAA009-2829-474D-9E24-D4C2AF1BCCDA}" type="presParOf" srcId="{8903B36A-9F20-41DF-8D39-6892FDE6710D}" destId="{1F3C9C18-84D1-40B0-BE98-ABE07CF08A25}" srcOrd="0" destOrd="0" presId="urn:microsoft.com/office/officeart/2008/layout/HorizontalMultiLevelHierarchy"/>
    <dgm:cxn modelId="{5B8A44C8-9647-409A-988A-A5790D20A8DB}" type="presParOf" srcId="{AF9AB451-889A-48C4-9588-19274FA3725C}" destId="{F6C372C9-2FE4-4B0A-A373-326E74E12538}" srcOrd="7" destOrd="0" presId="urn:microsoft.com/office/officeart/2008/layout/HorizontalMultiLevelHierarchy"/>
    <dgm:cxn modelId="{947903D7-C02A-48E6-A2EA-458D206DEA5E}" type="presParOf" srcId="{F6C372C9-2FE4-4B0A-A373-326E74E12538}" destId="{F8844FFC-A0B4-4474-810B-89959D828353}" srcOrd="0" destOrd="0" presId="urn:microsoft.com/office/officeart/2008/layout/HorizontalMultiLevelHierarchy"/>
    <dgm:cxn modelId="{A32DA787-DDCF-4F3B-96D0-6CFEFD6F8587}" type="presParOf" srcId="{F6C372C9-2FE4-4B0A-A373-326E74E12538}" destId="{F1630381-BDE6-42EB-8CE6-2822CBD14C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A02DE-13CC-46BF-914B-EFC63F95252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076164-80FB-4277-840E-D17EB4A9FE0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1800" dirty="0"/>
            <a:t>CIENCIAS</a:t>
          </a:r>
        </a:p>
      </dgm:t>
    </dgm:pt>
    <dgm:pt modelId="{22BB6871-43D1-4400-A533-DDE8B5782778}" type="parTrans" cxnId="{48072A19-3C7E-42FF-A4AB-C0DD847FFFED}">
      <dgm:prSet/>
      <dgm:spPr/>
      <dgm:t>
        <a:bodyPr/>
        <a:lstStyle/>
        <a:p>
          <a:endParaRPr lang="es-ES"/>
        </a:p>
      </dgm:t>
    </dgm:pt>
    <dgm:pt modelId="{A0631184-7889-417D-97F6-1330BC28D673}" type="sibTrans" cxnId="{48072A19-3C7E-42FF-A4AB-C0DD847FFFED}">
      <dgm:prSet/>
      <dgm:spPr/>
      <dgm:t>
        <a:bodyPr/>
        <a:lstStyle/>
        <a:p>
          <a:endParaRPr lang="es-ES"/>
        </a:p>
      </dgm:t>
    </dgm:pt>
    <dgm:pt modelId="{13958BBF-A686-4CD2-A7C6-86B134CEA4B2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/>
            <a:t>FÍSICA</a:t>
          </a:r>
        </a:p>
      </dgm:t>
    </dgm:pt>
    <dgm:pt modelId="{B55B708C-1C94-4E8A-A81E-05917613EC61}" type="parTrans" cxnId="{5EE379EA-6483-4674-9D37-726C783218FF}">
      <dgm:prSet/>
      <dgm:spPr/>
      <dgm:t>
        <a:bodyPr/>
        <a:lstStyle/>
        <a:p>
          <a:endParaRPr lang="es-ES"/>
        </a:p>
      </dgm:t>
    </dgm:pt>
    <dgm:pt modelId="{74311925-1836-4DE7-AA1B-3B60E6EFFE83}" type="sibTrans" cxnId="{5EE379EA-6483-4674-9D37-726C783218FF}">
      <dgm:prSet/>
      <dgm:spPr/>
      <dgm:t>
        <a:bodyPr/>
        <a:lstStyle/>
        <a:p>
          <a:endParaRPr lang="es-ES"/>
        </a:p>
      </dgm:t>
    </dgm:pt>
    <dgm:pt modelId="{33E80848-1FCB-4267-97C9-61122183B0C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QUÍMICA</a:t>
          </a:r>
        </a:p>
      </dgm:t>
    </dgm:pt>
    <dgm:pt modelId="{72BDA807-22EE-4005-B3B0-0ECDD824AA71}" type="parTrans" cxnId="{60E0CD73-0579-4580-A92F-2A652E91D459}">
      <dgm:prSet/>
      <dgm:spPr/>
      <dgm:t>
        <a:bodyPr/>
        <a:lstStyle/>
        <a:p>
          <a:endParaRPr lang="es-ES"/>
        </a:p>
      </dgm:t>
    </dgm:pt>
    <dgm:pt modelId="{0A4BA8B9-80B6-4C2F-A748-CDF9A69BFDCB}" type="sibTrans" cxnId="{60E0CD73-0579-4580-A92F-2A652E91D459}">
      <dgm:prSet/>
      <dgm:spPr/>
      <dgm:t>
        <a:bodyPr/>
        <a:lstStyle/>
        <a:p>
          <a:endParaRPr lang="es-ES"/>
        </a:p>
      </dgm:t>
    </dgm:pt>
    <dgm:pt modelId="{6E72D056-78F9-45FD-9A11-69A84FBCB899}">
      <dgm:prSet phldrT="[Texto]"/>
      <dgm:spPr/>
      <dgm:t>
        <a:bodyPr/>
        <a:lstStyle/>
        <a:p>
          <a:endParaRPr lang="gl-ES"/>
        </a:p>
      </dgm:t>
    </dgm:pt>
    <dgm:pt modelId="{C077D22C-B15D-45CB-8B81-91B1D87CFBBF}" type="parTrans" cxnId="{34AED23C-9865-4C35-A399-515798E11892}">
      <dgm:prSet/>
      <dgm:spPr/>
      <dgm:t>
        <a:bodyPr/>
        <a:lstStyle/>
        <a:p>
          <a:endParaRPr lang="es-ES"/>
        </a:p>
      </dgm:t>
    </dgm:pt>
    <dgm:pt modelId="{E61ADD56-0B7F-44DB-AEB6-6D90A4FFB39A}" type="sibTrans" cxnId="{34AED23C-9865-4C35-A399-515798E11892}">
      <dgm:prSet/>
      <dgm:spPr/>
      <dgm:t>
        <a:bodyPr/>
        <a:lstStyle/>
        <a:p>
          <a:endParaRPr lang="es-ES"/>
        </a:p>
      </dgm:t>
    </dgm:pt>
    <dgm:pt modelId="{8C0F3730-CE93-4E45-9EFC-393A89D4CA8F}">
      <dgm:prSet phldrT="[Texto]"/>
      <dgm:spPr/>
      <dgm:t>
        <a:bodyPr/>
        <a:lstStyle/>
        <a:p>
          <a:endParaRPr lang="gl-ES"/>
        </a:p>
      </dgm:t>
    </dgm:pt>
    <dgm:pt modelId="{FB2377A1-6F4B-4F7A-A98F-E1ACCC80E6AD}" type="parTrans" cxnId="{315D60E8-6169-42FE-92E2-47A192F6E14B}">
      <dgm:prSet/>
      <dgm:spPr/>
      <dgm:t>
        <a:bodyPr/>
        <a:lstStyle/>
        <a:p>
          <a:endParaRPr lang="es-ES"/>
        </a:p>
      </dgm:t>
    </dgm:pt>
    <dgm:pt modelId="{E61541FA-A98A-40BA-82EB-5EB1E452F330}" type="sibTrans" cxnId="{315D60E8-6169-42FE-92E2-47A192F6E14B}">
      <dgm:prSet/>
      <dgm:spPr/>
      <dgm:t>
        <a:bodyPr/>
        <a:lstStyle/>
        <a:p>
          <a:endParaRPr lang="es-ES"/>
        </a:p>
      </dgm:t>
    </dgm:pt>
    <dgm:pt modelId="{D01B90E0-E255-470B-BED8-5A862CB0EC1D}">
      <dgm:prSet phldrT="[Texto]"/>
      <dgm:spPr/>
      <dgm:t>
        <a:bodyPr/>
        <a:lstStyle/>
        <a:p>
          <a:endParaRPr lang="gl-ES"/>
        </a:p>
      </dgm:t>
    </dgm:pt>
    <dgm:pt modelId="{B83D378D-41A2-4320-B1C9-99CE8C99F97D}" type="parTrans" cxnId="{2498024D-3907-4833-A303-6555BB2267E5}">
      <dgm:prSet/>
      <dgm:spPr/>
      <dgm:t>
        <a:bodyPr/>
        <a:lstStyle/>
        <a:p>
          <a:endParaRPr lang="es-ES"/>
        </a:p>
      </dgm:t>
    </dgm:pt>
    <dgm:pt modelId="{3160F3E4-594D-4BD1-9357-22645265599F}" type="sibTrans" cxnId="{2498024D-3907-4833-A303-6555BB2267E5}">
      <dgm:prSet/>
      <dgm:spPr/>
      <dgm:t>
        <a:bodyPr/>
        <a:lstStyle/>
        <a:p>
          <a:endParaRPr lang="es-ES"/>
        </a:p>
      </dgm:t>
    </dgm:pt>
    <dgm:pt modelId="{A82903DC-DFCB-4393-9089-3AEA05977ED0}">
      <dgm:prSet phldrT="[Texto]"/>
      <dgm:spPr/>
      <dgm:t>
        <a:bodyPr/>
        <a:lstStyle/>
        <a:p>
          <a:endParaRPr lang="gl-ES"/>
        </a:p>
      </dgm:t>
    </dgm:pt>
    <dgm:pt modelId="{970D0372-5DEE-479B-9629-5B9FF7745986}" type="parTrans" cxnId="{D17E7A8F-2D9E-4681-AAFF-7D66B06FD3A2}">
      <dgm:prSet/>
      <dgm:spPr/>
      <dgm:t>
        <a:bodyPr/>
        <a:lstStyle/>
        <a:p>
          <a:endParaRPr lang="es-ES"/>
        </a:p>
      </dgm:t>
    </dgm:pt>
    <dgm:pt modelId="{A7D6BC88-0F29-46B7-8849-8D52C5D14522}" type="sibTrans" cxnId="{D17E7A8F-2D9E-4681-AAFF-7D66B06FD3A2}">
      <dgm:prSet/>
      <dgm:spPr/>
      <dgm:t>
        <a:bodyPr/>
        <a:lstStyle/>
        <a:p>
          <a:endParaRPr lang="es-ES"/>
        </a:p>
      </dgm:t>
    </dgm:pt>
    <dgm:pt modelId="{5F6E8582-9EBC-4B57-8A89-D02D1C6F629B}">
      <dgm:prSet phldrT="[Texto]"/>
      <dgm:spPr/>
      <dgm:t>
        <a:bodyPr/>
        <a:lstStyle/>
        <a:p>
          <a:endParaRPr lang="gl-ES"/>
        </a:p>
      </dgm:t>
    </dgm:pt>
    <dgm:pt modelId="{D918F509-528A-4AC2-BF67-4678822464CD}" type="parTrans" cxnId="{DB255693-35EE-480E-AFF9-A64ECC7020D3}">
      <dgm:prSet/>
      <dgm:spPr/>
      <dgm:t>
        <a:bodyPr/>
        <a:lstStyle/>
        <a:p>
          <a:endParaRPr lang="es-ES"/>
        </a:p>
      </dgm:t>
    </dgm:pt>
    <dgm:pt modelId="{C8A9D997-3761-49A3-BC9C-8B627F1BDDE1}" type="sibTrans" cxnId="{DB255693-35EE-480E-AFF9-A64ECC7020D3}">
      <dgm:prSet/>
      <dgm:spPr/>
      <dgm:t>
        <a:bodyPr/>
        <a:lstStyle/>
        <a:p>
          <a:endParaRPr lang="es-ES"/>
        </a:p>
      </dgm:t>
    </dgm:pt>
    <dgm:pt modelId="{17618E3A-68C4-4316-A651-599C8C10D09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SAÚDE: MEDICIÑA, ENFERMERÍA,FISIOTERAPIA,</a:t>
          </a:r>
        </a:p>
        <a:p>
          <a:r>
            <a:rPr lang="es-ES" sz="1400" dirty="0"/>
            <a:t>FARMACIA,...</a:t>
          </a:r>
        </a:p>
      </dgm:t>
    </dgm:pt>
    <dgm:pt modelId="{3DF6A9C4-C9A8-46A3-B44A-DB91D896134F}" type="parTrans" cxnId="{4B1A6E40-C96F-4DE1-9E00-D73507419DB0}">
      <dgm:prSet/>
      <dgm:spPr/>
      <dgm:t>
        <a:bodyPr/>
        <a:lstStyle/>
        <a:p>
          <a:endParaRPr lang="es-ES"/>
        </a:p>
      </dgm:t>
    </dgm:pt>
    <dgm:pt modelId="{F71A0D2C-D04C-43BD-A66C-DA1F3687D341}" type="sibTrans" cxnId="{4B1A6E40-C96F-4DE1-9E00-D73507419DB0}">
      <dgm:prSet/>
      <dgm:spPr/>
      <dgm:t>
        <a:bodyPr/>
        <a:lstStyle/>
        <a:p>
          <a:endParaRPr lang="es-ES"/>
        </a:p>
      </dgm:t>
    </dgm:pt>
    <dgm:pt modelId="{8BBDDD6E-C4CE-4EC2-A702-17993D176C1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PSICOLOXÍA</a:t>
          </a:r>
        </a:p>
      </dgm:t>
    </dgm:pt>
    <dgm:pt modelId="{B3CF2112-3F19-45F4-B9F9-C50BF4352879}" type="parTrans" cxnId="{E96A9FD5-29CD-4C5D-A253-E318327F7B02}">
      <dgm:prSet/>
      <dgm:spPr/>
      <dgm:t>
        <a:bodyPr/>
        <a:lstStyle/>
        <a:p>
          <a:endParaRPr lang="es-ES"/>
        </a:p>
      </dgm:t>
    </dgm:pt>
    <dgm:pt modelId="{C79EE00B-2690-4F93-B4EC-06DFD9192A00}" type="sibTrans" cxnId="{E96A9FD5-29CD-4C5D-A253-E318327F7B02}">
      <dgm:prSet/>
      <dgm:spPr/>
      <dgm:t>
        <a:bodyPr/>
        <a:lstStyle/>
        <a:p>
          <a:endParaRPr lang="es-ES"/>
        </a:p>
      </dgm:t>
    </dgm:pt>
    <dgm:pt modelId="{AA0469B2-DF40-4A15-8FC1-2A03A974D8D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ARQUITECTURA</a:t>
          </a:r>
        </a:p>
      </dgm:t>
    </dgm:pt>
    <dgm:pt modelId="{44AA9465-8A79-44D9-AD3A-21C939CC45BD}" type="parTrans" cxnId="{9AF55E7E-8530-44B0-A4FF-17FA5FE565A9}">
      <dgm:prSet/>
      <dgm:spPr/>
      <dgm:t>
        <a:bodyPr/>
        <a:lstStyle/>
        <a:p>
          <a:endParaRPr lang="es-ES"/>
        </a:p>
      </dgm:t>
    </dgm:pt>
    <dgm:pt modelId="{CAFA850D-A79E-494D-83A2-20FDAB0EA280}" type="sibTrans" cxnId="{9AF55E7E-8530-44B0-A4FF-17FA5FE565A9}">
      <dgm:prSet/>
      <dgm:spPr/>
      <dgm:t>
        <a:bodyPr/>
        <a:lstStyle/>
        <a:p>
          <a:endParaRPr lang="es-ES"/>
        </a:p>
      </dgm:t>
    </dgm:pt>
    <dgm:pt modelId="{913A202B-17C5-4913-8B76-AF931E63574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ENXEÑERÍAS</a:t>
          </a:r>
        </a:p>
      </dgm:t>
    </dgm:pt>
    <dgm:pt modelId="{45B4C69F-B825-4871-B8ED-9467D8DD4D65}" type="parTrans" cxnId="{621086E1-A430-4832-A8CB-B58171974096}">
      <dgm:prSet/>
      <dgm:spPr/>
      <dgm:t>
        <a:bodyPr/>
        <a:lstStyle/>
        <a:p>
          <a:endParaRPr lang="es-ES"/>
        </a:p>
      </dgm:t>
    </dgm:pt>
    <dgm:pt modelId="{600EFE47-8FD3-4836-B200-7F7A9304752C}" type="sibTrans" cxnId="{621086E1-A430-4832-A8CB-B58171974096}">
      <dgm:prSet/>
      <dgm:spPr/>
      <dgm:t>
        <a:bodyPr/>
        <a:lstStyle/>
        <a:p>
          <a:endParaRPr lang="es-ES"/>
        </a:p>
      </dgm:t>
    </dgm:pt>
    <dgm:pt modelId="{A25E7AB4-FF3A-4477-B261-554D308BDDD4}" type="pres">
      <dgm:prSet presAssocID="{409A02DE-13CC-46BF-914B-EFC63F9525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1E7EA75-42F5-4A9C-9475-744A87FAD53C}" type="pres">
      <dgm:prSet presAssocID="{2F076164-80FB-4277-840E-D17EB4A9FE0C}" presName="singleCycle" presStyleCnt="0"/>
      <dgm:spPr/>
    </dgm:pt>
    <dgm:pt modelId="{B04EDCC9-A6F3-4633-A1F2-3D6BF6BE37D3}" type="pres">
      <dgm:prSet presAssocID="{2F076164-80FB-4277-840E-D17EB4A9FE0C}" presName="singleCenter" presStyleLbl="node1" presStyleIdx="0" presStyleCnt="7" custScaleX="115002" custLinFactNeighborX="0" custLinFactNeighborY="-2476">
        <dgm:presLayoutVars>
          <dgm:chMax val="7"/>
          <dgm:chPref val="7"/>
        </dgm:presLayoutVars>
      </dgm:prSet>
      <dgm:spPr/>
    </dgm:pt>
    <dgm:pt modelId="{EDACCBB8-B1D3-4CBB-923F-74223B373C35}" type="pres">
      <dgm:prSet presAssocID="{B55B708C-1C94-4E8A-A81E-05917613EC61}" presName="Name56" presStyleLbl="parChTrans1D2" presStyleIdx="0" presStyleCnt="6"/>
      <dgm:spPr/>
    </dgm:pt>
    <dgm:pt modelId="{28F7A705-F3DA-4BE6-AB4E-F3F89DF6F28B}" type="pres">
      <dgm:prSet presAssocID="{13958BBF-A686-4CD2-A7C6-86B134CEA4B2}" presName="text0" presStyleLbl="node1" presStyleIdx="1" presStyleCnt="7" custScaleX="88765" custScaleY="68490">
        <dgm:presLayoutVars>
          <dgm:bulletEnabled val="1"/>
        </dgm:presLayoutVars>
      </dgm:prSet>
      <dgm:spPr/>
    </dgm:pt>
    <dgm:pt modelId="{D5F7AEC0-4D37-4CFB-9CBA-B624BD1B74BA}" type="pres">
      <dgm:prSet presAssocID="{72BDA807-22EE-4005-B3B0-0ECDD824AA71}" presName="Name56" presStyleLbl="parChTrans1D2" presStyleIdx="1" presStyleCnt="6"/>
      <dgm:spPr/>
    </dgm:pt>
    <dgm:pt modelId="{94D84E64-878D-4BE3-A8F8-58C5B7E7D81A}" type="pres">
      <dgm:prSet presAssocID="{33E80848-1FCB-4267-97C9-61122183B0C9}" presName="text0" presStyleLbl="node1" presStyleIdx="2" presStyleCnt="7" custScaleX="137493" custScaleY="35519" custRadScaleRad="101457" custRadScaleInc="-4652">
        <dgm:presLayoutVars>
          <dgm:bulletEnabled val="1"/>
        </dgm:presLayoutVars>
      </dgm:prSet>
      <dgm:spPr/>
    </dgm:pt>
    <dgm:pt modelId="{EEA1A898-216F-4F77-B075-CC431042091C}" type="pres">
      <dgm:prSet presAssocID="{3DF6A9C4-C9A8-46A3-B44A-DB91D896134F}" presName="Name56" presStyleLbl="parChTrans1D2" presStyleIdx="2" presStyleCnt="6"/>
      <dgm:spPr/>
    </dgm:pt>
    <dgm:pt modelId="{6540B509-0E15-4A7E-8482-F7CB86AA0D4D}" type="pres">
      <dgm:prSet presAssocID="{17618E3A-68C4-4316-A651-599C8C10D09E}" presName="text0" presStyleLbl="node1" presStyleIdx="3" presStyleCnt="7" custScaleX="184444" custScaleY="189752" custRadScaleRad="115692" custRadScaleInc="-1296">
        <dgm:presLayoutVars>
          <dgm:bulletEnabled val="1"/>
        </dgm:presLayoutVars>
      </dgm:prSet>
      <dgm:spPr/>
    </dgm:pt>
    <dgm:pt modelId="{1340FAE1-FBA9-4AA8-B756-C41627A5E3A1}" type="pres">
      <dgm:prSet presAssocID="{B3CF2112-3F19-45F4-B9F9-C50BF4352879}" presName="Name56" presStyleLbl="parChTrans1D2" presStyleIdx="3" presStyleCnt="6"/>
      <dgm:spPr/>
    </dgm:pt>
    <dgm:pt modelId="{58ABF0F8-E10A-4EE9-BBCB-A22D2C929D4A}" type="pres">
      <dgm:prSet presAssocID="{8BBDDD6E-C4CE-4EC2-A702-17993D176C12}" presName="text0" presStyleLbl="node1" presStyleIdx="4" presStyleCnt="7" custScaleX="160381" custScaleY="37668">
        <dgm:presLayoutVars>
          <dgm:bulletEnabled val="1"/>
        </dgm:presLayoutVars>
      </dgm:prSet>
      <dgm:spPr/>
    </dgm:pt>
    <dgm:pt modelId="{B498C240-F438-45CD-BC9A-75BE67A54046}" type="pres">
      <dgm:prSet presAssocID="{44AA9465-8A79-44D9-AD3A-21C939CC45BD}" presName="Name56" presStyleLbl="parChTrans1D2" presStyleIdx="4" presStyleCnt="6"/>
      <dgm:spPr/>
    </dgm:pt>
    <dgm:pt modelId="{9026CC17-AE80-43EC-8764-F9436D908AC0}" type="pres">
      <dgm:prSet presAssocID="{AA0469B2-DF40-4A15-8FC1-2A03A974D8D8}" presName="text0" presStyleLbl="node1" presStyleIdx="5" presStyleCnt="7" custScaleX="250699" custScaleY="86060" custRadScaleRad="114511" custRadScaleInc="-9632">
        <dgm:presLayoutVars>
          <dgm:bulletEnabled val="1"/>
        </dgm:presLayoutVars>
      </dgm:prSet>
      <dgm:spPr/>
    </dgm:pt>
    <dgm:pt modelId="{A26F7201-CD71-418D-845F-2B5FF4AE7C7A}" type="pres">
      <dgm:prSet presAssocID="{45B4C69F-B825-4871-B8ED-9467D8DD4D65}" presName="Name56" presStyleLbl="parChTrans1D2" presStyleIdx="5" presStyleCnt="6"/>
      <dgm:spPr/>
    </dgm:pt>
    <dgm:pt modelId="{FAD8DEE2-F5E8-4DA8-9ACB-226B0BC52EC1}" type="pres">
      <dgm:prSet presAssocID="{913A202B-17C5-4913-8B76-AF931E635749}" presName="text0" presStyleLbl="node1" presStyleIdx="6" presStyleCnt="7" custScaleX="163272" custScaleY="58803">
        <dgm:presLayoutVars>
          <dgm:bulletEnabled val="1"/>
        </dgm:presLayoutVars>
      </dgm:prSet>
      <dgm:spPr/>
    </dgm:pt>
  </dgm:ptLst>
  <dgm:cxnLst>
    <dgm:cxn modelId="{993C3203-D163-4E0D-BB20-D2483D8855AA}" type="presOf" srcId="{33E80848-1FCB-4267-97C9-61122183B0C9}" destId="{94D84E64-878D-4BE3-A8F8-58C5B7E7D81A}" srcOrd="0" destOrd="0" presId="urn:microsoft.com/office/officeart/2008/layout/RadialCluster"/>
    <dgm:cxn modelId="{48072A19-3C7E-42FF-A4AB-C0DD847FFFED}" srcId="{409A02DE-13CC-46BF-914B-EFC63F952521}" destId="{2F076164-80FB-4277-840E-D17EB4A9FE0C}" srcOrd="0" destOrd="0" parTransId="{22BB6871-43D1-4400-A533-DDE8B5782778}" sibTransId="{A0631184-7889-417D-97F6-1330BC28D673}"/>
    <dgm:cxn modelId="{94F96520-46D0-4F9D-B747-3487DF8EAC19}" type="presOf" srcId="{B3CF2112-3F19-45F4-B9F9-C50BF4352879}" destId="{1340FAE1-FBA9-4AA8-B756-C41627A5E3A1}" srcOrd="0" destOrd="0" presId="urn:microsoft.com/office/officeart/2008/layout/RadialCluster"/>
    <dgm:cxn modelId="{BD328237-D57E-4339-91A7-9D754F4BF4C2}" type="presOf" srcId="{13958BBF-A686-4CD2-A7C6-86B134CEA4B2}" destId="{28F7A705-F3DA-4BE6-AB4E-F3F89DF6F28B}" srcOrd="0" destOrd="0" presId="urn:microsoft.com/office/officeart/2008/layout/RadialCluster"/>
    <dgm:cxn modelId="{34AED23C-9865-4C35-A399-515798E11892}" srcId="{409A02DE-13CC-46BF-914B-EFC63F952521}" destId="{6E72D056-78F9-45FD-9A11-69A84FBCB899}" srcOrd="1" destOrd="0" parTransId="{C077D22C-B15D-45CB-8B81-91B1D87CFBBF}" sibTransId="{E61ADD56-0B7F-44DB-AEB6-6D90A4FFB39A}"/>
    <dgm:cxn modelId="{4B1A6E40-C96F-4DE1-9E00-D73507419DB0}" srcId="{2F076164-80FB-4277-840E-D17EB4A9FE0C}" destId="{17618E3A-68C4-4316-A651-599C8C10D09E}" srcOrd="2" destOrd="0" parTransId="{3DF6A9C4-C9A8-46A3-B44A-DB91D896134F}" sibTransId="{F71A0D2C-D04C-43BD-A66C-DA1F3687D341}"/>
    <dgm:cxn modelId="{8D3E9863-2563-4FCA-97D1-6B6FB7DD1F07}" type="presOf" srcId="{45B4C69F-B825-4871-B8ED-9467D8DD4D65}" destId="{A26F7201-CD71-418D-845F-2B5FF4AE7C7A}" srcOrd="0" destOrd="0" presId="urn:microsoft.com/office/officeart/2008/layout/RadialCluster"/>
    <dgm:cxn modelId="{2498024D-3907-4833-A303-6555BB2267E5}" srcId="{6E72D056-78F9-45FD-9A11-69A84FBCB899}" destId="{D01B90E0-E255-470B-BED8-5A862CB0EC1D}" srcOrd="1" destOrd="0" parTransId="{B83D378D-41A2-4320-B1C9-99CE8C99F97D}" sibTransId="{3160F3E4-594D-4BD1-9357-22645265599F}"/>
    <dgm:cxn modelId="{60E0CD73-0579-4580-A92F-2A652E91D459}" srcId="{2F076164-80FB-4277-840E-D17EB4A9FE0C}" destId="{33E80848-1FCB-4267-97C9-61122183B0C9}" srcOrd="1" destOrd="0" parTransId="{72BDA807-22EE-4005-B3B0-0ECDD824AA71}" sibTransId="{0A4BA8B9-80B6-4C2F-A748-CDF9A69BFDCB}"/>
    <dgm:cxn modelId="{9AF55E7E-8530-44B0-A4FF-17FA5FE565A9}" srcId="{2F076164-80FB-4277-840E-D17EB4A9FE0C}" destId="{AA0469B2-DF40-4A15-8FC1-2A03A974D8D8}" srcOrd="4" destOrd="0" parTransId="{44AA9465-8A79-44D9-AD3A-21C939CC45BD}" sibTransId="{CAFA850D-A79E-494D-83A2-20FDAB0EA280}"/>
    <dgm:cxn modelId="{D17E7A8F-2D9E-4681-AAFF-7D66B06FD3A2}" srcId="{6E72D056-78F9-45FD-9A11-69A84FBCB899}" destId="{A82903DC-DFCB-4393-9089-3AEA05977ED0}" srcOrd="2" destOrd="0" parTransId="{970D0372-5DEE-479B-9629-5B9FF7745986}" sibTransId="{A7D6BC88-0F29-46B7-8849-8D52C5D14522}"/>
    <dgm:cxn modelId="{9BA69492-F323-4DB0-B1C2-502C5A75AAE7}" type="presOf" srcId="{8BBDDD6E-C4CE-4EC2-A702-17993D176C12}" destId="{58ABF0F8-E10A-4EE9-BBCB-A22D2C929D4A}" srcOrd="0" destOrd="0" presId="urn:microsoft.com/office/officeart/2008/layout/RadialCluster"/>
    <dgm:cxn modelId="{DB255693-35EE-480E-AFF9-A64ECC7020D3}" srcId="{6E72D056-78F9-45FD-9A11-69A84FBCB899}" destId="{5F6E8582-9EBC-4B57-8A89-D02D1C6F629B}" srcOrd="3" destOrd="0" parTransId="{D918F509-528A-4AC2-BF67-4678822464CD}" sibTransId="{C8A9D997-3761-49A3-BC9C-8B627F1BDDE1}"/>
    <dgm:cxn modelId="{A0802496-DE98-404D-B248-2B2E62C83AA5}" type="presOf" srcId="{17618E3A-68C4-4316-A651-599C8C10D09E}" destId="{6540B509-0E15-4A7E-8482-F7CB86AA0D4D}" srcOrd="0" destOrd="0" presId="urn:microsoft.com/office/officeart/2008/layout/RadialCluster"/>
    <dgm:cxn modelId="{162D239A-8602-469D-8B7C-F5341B374D86}" type="presOf" srcId="{409A02DE-13CC-46BF-914B-EFC63F952521}" destId="{A25E7AB4-FF3A-4477-B261-554D308BDDD4}" srcOrd="0" destOrd="0" presId="urn:microsoft.com/office/officeart/2008/layout/RadialCluster"/>
    <dgm:cxn modelId="{93444FA1-3DB1-4FC4-A314-832631BDCBB3}" type="presOf" srcId="{AA0469B2-DF40-4A15-8FC1-2A03A974D8D8}" destId="{9026CC17-AE80-43EC-8764-F9436D908AC0}" srcOrd="0" destOrd="0" presId="urn:microsoft.com/office/officeart/2008/layout/RadialCluster"/>
    <dgm:cxn modelId="{0B5F54A8-3A0F-46E2-9ED7-BD63640F1D91}" type="presOf" srcId="{44AA9465-8A79-44D9-AD3A-21C939CC45BD}" destId="{B498C240-F438-45CD-BC9A-75BE67A54046}" srcOrd="0" destOrd="0" presId="urn:microsoft.com/office/officeart/2008/layout/RadialCluster"/>
    <dgm:cxn modelId="{6B755AAC-C5A1-4309-B660-4CD8D5A1D336}" type="presOf" srcId="{72BDA807-22EE-4005-B3B0-0ECDD824AA71}" destId="{D5F7AEC0-4D37-4CFB-9CBA-B624BD1B74BA}" srcOrd="0" destOrd="0" presId="urn:microsoft.com/office/officeart/2008/layout/RadialCluster"/>
    <dgm:cxn modelId="{8AA146C0-789A-4F73-A517-2D1F10AF0C55}" type="presOf" srcId="{3DF6A9C4-C9A8-46A3-B44A-DB91D896134F}" destId="{EEA1A898-216F-4F77-B075-CC431042091C}" srcOrd="0" destOrd="0" presId="urn:microsoft.com/office/officeart/2008/layout/RadialCluster"/>
    <dgm:cxn modelId="{E96A9FD5-29CD-4C5D-A253-E318327F7B02}" srcId="{2F076164-80FB-4277-840E-D17EB4A9FE0C}" destId="{8BBDDD6E-C4CE-4EC2-A702-17993D176C12}" srcOrd="3" destOrd="0" parTransId="{B3CF2112-3F19-45F4-B9F9-C50BF4352879}" sibTransId="{C79EE00B-2690-4F93-B4EC-06DFD9192A00}"/>
    <dgm:cxn modelId="{EE0EECD8-D378-4C9E-B04F-C98754C74FC7}" type="presOf" srcId="{B55B708C-1C94-4E8A-A81E-05917613EC61}" destId="{EDACCBB8-B1D3-4CBB-923F-74223B373C35}" srcOrd="0" destOrd="0" presId="urn:microsoft.com/office/officeart/2008/layout/RadialCluster"/>
    <dgm:cxn modelId="{621086E1-A430-4832-A8CB-B58171974096}" srcId="{2F076164-80FB-4277-840E-D17EB4A9FE0C}" destId="{913A202B-17C5-4913-8B76-AF931E635749}" srcOrd="5" destOrd="0" parTransId="{45B4C69F-B825-4871-B8ED-9467D8DD4D65}" sibTransId="{600EFE47-8FD3-4836-B200-7F7A9304752C}"/>
    <dgm:cxn modelId="{EBC5FDE3-3761-4D87-BDB6-4116349FCD71}" type="presOf" srcId="{2F076164-80FB-4277-840E-D17EB4A9FE0C}" destId="{B04EDCC9-A6F3-4633-A1F2-3D6BF6BE37D3}" srcOrd="0" destOrd="0" presId="urn:microsoft.com/office/officeart/2008/layout/RadialCluster"/>
    <dgm:cxn modelId="{315D60E8-6169-42FE-92E2-47A192F6E14B}" srcId="{6E72D056-78F9-45FD-9A11-69A84FBCB899}" destId="{8C0F3730-CE93-4E45-9EFC-393A89D4CA8F}" srcOrd="0" destOrd="0" parTransId="{FB2377A1-6F4B-4F7A-A98F-E1ACCC80E6AD}" sibTransId="{E61541FA-A98A-40BA-82EB-5EB1E452F330}"/>
    <dgm:cxn modelId="{5EE379EA-6483-4674-9D37-726C783218FF}" srcId="{2F076164-80FB-4277-840E-D17EB4A9FE0C}" destId="{13958BBF-A686-4CD2-A7C6-86B134CEA4B2}" srcOrd="0" destOrd="0" parTransId="{B55B708C-1C94-4E8A-A81E-05917613EC61}" sibTransId="{74311925-1836-4DE7-AA1B-3B60E6EFFE83}"/>
    <dgm:cxn modelId="{09DCC8F8-A494-4FD6-BD2B-169DA7A62EDC}" type="presOf" srcId="{913A202B-17C5-4913-8B76-AF931E635749}" destId="{FAD8DEE2-F5E8-4DA8-9ACB-226B0BC52EC1}" srcOrd="0" destOrd="0" presId="urn:microsoft.com/office/officeart/2008/layout/RadialCluster"/>
    <dgm:cxn modelId="{65361DC9-C383-4CB8-91AE-CD31B645932E}" type="presParOf" srcId="{A25E7AB4-FF3A-4477-B261-554D308BDDD4}" destId="{C1E7EA75-42F5-4A9C-9475-744A87FAD53C}" srcOrd="0" destOrd="0" presId="urn:microsoft.com/office/officeart/2008/layout/RadialCluster"/>
    <dgm:cxn modelId="{4E1DF64D-7CF6-4531-A742-6160D39C20C2}" type="presParOf" srcId="{C1E7EA75-42F5-4A9C-9475-744A87FAD53C}" destId="{B04EDCC9-A6F3-4633-A1F2-3D6BF6BE37D3}" srcOrd="0" destOrd="0" presId="urn:microsoft.com/office/officeart/2008/layout/RadialCluster"/>
    <dgm:cxn modelId="{60A21781-A705-4EA0-964E-51EF5F5FCB8C}" type="presParOf" srcId="{C1E7EA75-42F5-4A9C-9475-744A87FAD53C}" destId="{EDACCBB8-B1D3-4CBB-923F-74223B373C35}" srcOrd="1" destOrd="0" presId="urn:microsoft.com/office/officeart/2008/layout/RadialCluster"/>
    <dgm:cxn modelId="{FDA930BB-54E0-4D62-9FC9-56FBF84919F8}" type="presParOf" srcId="{C1E7EA75-42F5-4A9C-9475-744A87FAD53C}" destId="{28F7A705-F3DA-4BE6-AB4E-F3F89DF6F28B}" srcOrd="2" destOrd="0" presId="urn:microsoft.com/office/officeart/2008/layout/RadialCluster"/>
    <dgm:cxn modelId="{4587517D-1791-48D0-A147-3C5A5D1AE642}" type="presParOf" srcId="{C1E7EA75-42F5-4A9C-9475-744A87FAD53C}" destId="{D5F7AEC0-4D37-4CFB-9CBA-B624BD1B74BA}" srcOrd="3" destOrd="0" presId="urn:microsoft.com/office/officeart/2008/layout/RadialCluster"/>
    <dgm:cxn modelId="{1C41B112-ED68-4D65-B99D-1A619C9A7038}" type="presParOf" srcId="{C1E7EA75-42F5-4A9C-9475-744A87FAD53C}" destId="{94D84E64-878D-4BE3-A8F8-58C5B7E7D81A}" srcOrd="4" destOrd="0" presId="urn:microsoft.com/office/officeart/2008/layout/RadialCluster"/>
    <dgm:cxn modelId="{62EA0945-5CB8-4CF1-B53D-8ABD48F783EB}" type="presParOf" srcId="{C1E7EA75-42F5-4A9C-9475-744A87FAD53C}" destId="{EEA1A898-216F-4F77-B075-CC431042091C}" srcOrd="5" destOrd="0" presId="urn:microsoft.com/office/officeart/2008/layout/RadialCluster"/>
    <dgm:cxn modelId="{CB4C04CE-041A-4078-A089-724DCE3750AD}" type="presParOf" srcId="{C1E7EA75-42F5-4A9C-9475-744A87FAD53C}" destId="{6540B509-0E15-4A7E-8482-F7CB86AA0D4D}" srcOrd="6" destOrd="0" presId="urn:microsoft.com/office/officeart/2008/layout/RadialCluster"/>
    <dgm:cxn modelId="{C188C154-2F51-4A7D-9B67-8A70CF6F0E2D}" type="presParOf" srcId="{C1E7EA75-42F5-4A9C-9475-744A87FAD53C}" destId="{1340FAE1-FBA9-4AA8-B756-C41627A5E3A1}" srcOrd="7" destOrd="0" presId="urn:microsoft.com/office/officeart/2008/layout/RadialCluster"/>
    <dgm:cxn modelId="{ACBA2737-994A-43C4-A29F-E949834E9DE7}" type="presParOf" srcId="{C1E7EA75-42F5-4A9C-9475-744A87FAD53C}" destId="{58ABF0F8-E10A-4EE9-BBCB-A22D2C929D4A}" srcOrd="8" destOrd="0" presId="urn:microsoft.com/office/officeart/2008/layout/RadialCluster"/>
    <dgm:cxn modelId="{4AD7553E-D308-4BE9-B3BD-656114415595}" type="presParOf" srcId="{C1E7EA75-42F5-4A9C-9475-744A87FAD53C}" destId="{B498C240-F438-45CD-BC9A-75BE67A54046}" srcOrd="9" destOrd="0" presId="urn:microsoft.com/office/officeart/2008/layout/RadialCluster"/>
    <dgm:cxn modelId="{EB58A120-6797-486B-9519-CF514EB17939}" type="presParOf" srcId="{C1E7EA75-42F5-4A9C-9475-744A87FAD53C}" destId="{9026CC17-AE80-43EC-8764-F9436D908AC0}" srcOrd="10" destOrd="0" presId="urn:microsoft.com/office/officeart/2008/layout/RadialCluster"/>
    <dgm:cxn modelId="{3B6E6A04-B138-495C-A5EB-277FF2413646}" type="presParOf" srcId="{C1E7EA75-42F5-4A9C-9475-744A87FAD53C}" destId="{A26F7201-CD71-418D-845F-2B5FF4AE7C7A}" srcOrd="11" destOrd="0" presId="urn:microsoft.com/office/officeart/2008/layout/RadialCluster"/>
    <dgm:cxn modelId="{05E19219-D9E2-48D5-BA4A-30FF3FBEF4BA}" type="presParOf" srcId="{C1E7EA75-42F5-4A9C-9475-744A87FAD53C}" destId="{FAD8DEE2-F5E8-4DA8-9ACB-226B0BC52EC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D76195-E981-4706-AECD-190497BB1A26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18E5F856-96A0-40BC-A86C-07D7D24D92B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/>
            <a:t>HUMANIDADES</a:t>
          </a:r>
        </a:p>
        <a:p>
          <a:r>
            <a:rPr lang="es-ES" sz="1600" dirty="0"/>
            <a:t> E CIENCIAS SOCIAIS</a:t>
          </a:r>
        </a:p>
      </dgm:t>
    </dgm:pt>
    <dgm:pt modelId="{C71D4A45-D7A5-47D6-947A-3F898F0661CB}" type="parTrans" cxnId="{A58CA023-C057-43AE-9BBD-C80F57EA93FC}">
      <dgm:prSet/>
      <dgm:spPr/>
      <dgm:t>
        <a:bodyPr/>
        <a:lstStyle/>
        <a:p>
          <a:endParaRPr lang="es-ES"/>
        </a:p>
      </dgm:t>
    </dgm:pt>
    <dgm:pt modelId="{7E1471CB-3228-4993-B951-37E526969BC6}" type="sibTrans" cxnId="{A58CA023-C057-43AE-9BBD-C80F57EA93FC}">
      <dgm:prSet/>
      <dgm:spPr/>
      <dgm:t>
        <a:bodyPr/>
        <a:lstStyle/>
        <a:p>
          <a:endParaRPr lang="es-ES"/>
        </a:p>
      </dgm:t>
    </dgm:pt>
    <dgm:pt modelId="{04DF14C9-8A49-4E10-BC34-DE2E56D96BE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HISTORIA</a:t>
          </a:r>
        </a:p>
      </dgm:t>
    </dgm:pt>
    <dgm:pt modelId="{465A287D-D08F-4A40-A66C-C91F7F94D206}" type="parTrans" cxnId="{269AABF3-F119-44E6-B1F5-2A6547682F2D}">
      <dgm:prSet/>
      <dgm:spPr/>
      <dgm:t>
        <a:bodyPr/>
        <a:lstStyle/>
        <a:p>
          <a:endParaRPr lang="es-ES"/>
        </a:p>
      </dgm:t>
    </dgm:pt>
    <dgm:pt modelId="{4057E74B-30D9-4511-9A9E-6C4F1E0235EB}" type="sibTrans" cxnId="{269AABF3-F119-44E6-B1F5-2A6547682F2D}">
      <dgm:prSet/>
      <dgm:spPr/>
      <dgm:t>
        <a:bodyPr/>
        <a:lstStyle/>
        <a:p>
          <a:endParaRPr lang="es-ES"/>
        </a:p>
      </dgm:t>
    </dgm:pt>
    <dgm:pt modelId="{383D8652-0E05-4908-8175-0A9045AD0CD2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DEREITO</a:t>
          </a:r>
        </a:p>
      </dgm:t>
    </dgm:pt>
    <dgm:pt modelId="{0FE9DA9E-E581-47F1-AC11-B49B23182C92}" type="parTrans" cxnId="{2759180E-0C2B-471F-A794-DE45A60BF342}">
      <dgm:prSet/>
      <dgm:spPr/>
      <dgm:t>
        <a:bodyPr/>
        <a:lstStyle/>
        <a:p>
          <a:endParaRPr lang="es-ES"/>
        </a:p>
      </dgm:t>
    </dgm:pt>
    <dgm:pt modelId="{FC38A5D0-5D45-4DB1-9CAC-16F433856CD1}" type="sibTrans" cxnId="{2759180E-0C2B-471F-A794-DE45A60BF342}">
      <dgm:prSet/>
      <dgm:spPr/>
      <dgm:t>
        <a:bodyPr/>
        <a:lstStyle/>
        <a:p>
          <a:endParaRPr lang="es-ES"/>
        </a:p>
      </dgm:t>
    </dgm:pt>
    <dgm:pt modelId="{884AB3D1-8C4D-4C41-A964-7728DA42079E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XORNALISMO</a:t>
          </a:r>
        </a:p>
      </dgm:t>
    </dgm:pt>
    <dgm:pt modelId="{DCBF8196-AA58-4E4F-BA39-69B5EB1D3626}" type="parTrans" cxnId="{11075DF5-211B-47DD-8056-EE8E7B5E4C41}">
      <dgm:prSet/>
      <dgm:spPr/>
      <dgm:t>
        <a:bodyPr/>
        <a:lstStyle/>
        <a:p>
          <a:endParaRPr lang="es-ES"/>
        </a:p>
      </dgm:t>
    </dgm:pt>
    <dgm:pt modelId="{4088D28F-CD84-4D18-971B-B2B6036F5106}" type="sibTrans" cxnId="{11075DF5-211B-47DD-8056-EE8E7B5E4C41}">
      <dgm:prSet/>
      <dgm:spPr/>
      <dgm:t>
        <a:bodyPr/>
        <a:lstStyle/>
        <a:p>
          <a:endParaRPr lang="es-ES"/>
        </a:p>
      </dgm:t>
    </dgm:pt>
    <dgm:pt modelId="{6595EDA9-36FF-4952-BB20-DFCE8F6573E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ADE</a:t>
          </a:r>
        </a:p>
      </dgm:t>
    </dgm:pt>
    <dgm:pt modelId="{663B6B65-F568-42E9-BF94-C817AE205B86}" type="parTrans" cxnId="{AC1B0F0F-155D-4A39-8053-53B72A735918}">
      <dgm:prSet/>
      <dgm:spPr/>
      <dgm:t>
        <a:bodyPr/>
        <a:lstStyle/>
        <a:p>
          <a:endParaRPr lang="es-ES"/>
        </a:p>
      </dgm:t>
    </dgm:pt>
    <dgm:pt modelId="{C00ED620-908E-4F32-A6A1-21765A5967AC}" type="sibTrans" cxnId="{AC1B0F0F-155D-4A39-8053-53B72A735918}">
      <dgm:prSet/>
      <dgm:spPr/>
      <dgm:t>
        <a:bodyPr/>
        <a:lstStyle/>
        <a:p>
          <a:endParaRPr lang="es-ES"/>
        </a:p>
      </dgm:t>
    </dgm:pt>
    <dgm:pt modelId="{6B648D0F-4241-4DB9-9412-50486A95E74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MESTRE</a:t>
          </a:r>
        </a:p>
      </dgm:t>
    </dgm:pt>
    <dgm:pt modelId="{B6A2932B-4F74-42FA-87F9-D4261A1A00D8}" type="parTrans" cxnId="{C2F9D26A-65D3-4139-AFC2-C57E77C1B818}">
      <dgm:prSet/>
      <dgm:spPr/>
      <dgm:t>
        <a:bodyPr/>
        <a:lstStyle/>
        <a:p>
          <a:endParaRPr lang="es-ES"/>
        </a:p>
      </dgm:t>
    </dgm:pt>
    <dgm:pt modelId="{CBE33FD6-F754-4CDF-B084-2C07C8F567A5}" type="sibTrans" cxnId="{C2F9D26A-65D3-4139-AFC2-C57E77C1B818}">
      <dgm:prSet/>
      <dgm:spPr/>
      <dgm:t>
        <a:bodyPr/>
        <a:lstStyle/>
        <a:p>
          <a:endParaRPr lang="es-ES"/>
        </a:p>
      </dgm:t>
    </dgm:pt>
    <dgm:pt modelId="{CDB76CCA-B843-4C99-B69C-B893ABEF82A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PUBLICIDADE</a:t>
          </a:r>
        </a:p>
      </dgm:t>
    </dgm:pt>
    <dgm:pt modelId="{154DF289-81FF-41AA-9C91-1EA838C4E81B}" type="parTrans" cxnId="{D718612B-C72D-4969-AEC6-F19403674ADF}">
      <dgm:prSet/>
      <dgm:spPr/>
      <dgm:t>
        <a:bodyPr/>
        <a:lstStyle/>
        <a:p>
          <a:endParaRPr lang="es-ES"/>
        </a:p>
      </dgm:t>
    </dgm:pt>
    <dgm:pt modelId="{4A4C1A70-6692-4475-BC6D-973EDBD87EEF}" type="sibTrans" cxnId="{D718612B-C72D-4969-AEC6-F19403674ADF}">
      <dgm:prSet/>
      <dgm:spPr/>
      <dgm:t>
        <a:bodyPr/>
        <a:lstStyle/>
        <a:p>
          <a:endParaRPr lang="es-ES"/>
        </a:p>
      </dgm:t>
    </dgm:pt>
    <dgm:pt modelId="{88CB8407-1F30-42BA-B8B3-1F017112553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FILOLOXÍAS</a:t>
          </a:r>
        </a:p>
      </dgm:t>
    </dgm:pt>
    <dgm:pt modelId="{DD2F8747-9A03-4B3E-AC03-ABF83F624A6E}" type="parTrans" cxnId="{72FDFD41-3809-4D35-9D56-16F186312CBC}">
      <dgm:prSet/>
      <dgm:spPr/>
      <dgm:t>
        <a:bodyPr/>
        <a:lstStyle/>
        <a:p>
          <a:endParaRPr lang="es-ES"/>
        </a:p>
      </dgm:t>
    </dgm:pt>
    <dgm:pt modelId="{B1C03553-1070-488B-8856-55DCB5EEB22B}" type="sibTrans" cxnId="{72FDFD41-3809-4D35-9D56-16F186312CBC}">
      <dgm:prSet/>
      <dgm:spPr/>
      <dgm:t>
        <a:bodyPr/>
        <a:lstStyle/>
        <a:p>
          <a:endParaRPr lang="es-ES"/>
        </a:p>
      </dgm:t>
    </dgm:pt>
    <dgm:pt modelId="{65D5D0D2-0667-4B79-87C5-486A0E3A21BA}">
      <dgm:prSet phldrT="[Texto]" custT="1"/>
      <dgm:spPr>
        <a:solidFill>
          <a:srgbClr val="00B0F0"/>
        </a:solidFill>
      </dgm:spPr>
      <dgm:t>
        <a:bodyPr/>
        <a:lstStyle/>
        <a:p>
          <a:endParaRPr lang="es-ES" sz="1400" dirty="0"/>
        </a:p>
      </dgm:t>
    </dgm:pt>
    <dgm:pt modelId="{1D746C4C-3D26-4A58-9F6D-8A7517749478}" type="parTrans" cxnId="{F2D7C7B0-1C6C-43C0-9E34-9ABD5E1D490C}">
      <dgm:prSet/>
      <dgm:spPr/>
      <dgm:t>
        <a:bodyPr/>
        <a:lstStyle/>
        <a:p>
          <a:endParaRPr lang="es-ES"/>
        </a:p>
      </dgm:t>
    </dgm:pt>
    <dgm:pt modelId="{08AA03E8-77C7-4CDA-B0E4-A601908B3A4E}" type="sibTrans" cxnId="{F2D7C7B0-1C6C-43C0-9E34-9ABD5E1D490C}">
      <dgm:prSet/>
      <dgm:spPr/>
      <dgm:t>
        <a:bodyPr/>
        <a:lstStyle/>
        <a:p>
          <a:endParaRPr lang="es-ES"/>
        </a:p>
      </dgm:t>
    </dgm:pt>
    <dgm:pt modelId="{F70EB737-72DB-4AFA-A6A5-EC83C3AF461F}" type="pres">
      <dgm:prSet presAssocID="{35D76195-E981-4706-AECD-190497BB1A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288B26-30B8-4646-8B9F-E0F9FE3152AF}" type="pres">
      <dgm:prSet presAssocID="{18E5F856-96A0-40BC-A86C-07D7D24D92BB}" presName="singleCycle" presStyleCnt="0"/>
      <dgm:spPr/>
    </dgm:pt>
    <dgm:pt modelId="{2C6EE4CE-2C8D-4EE9-A013-F455361B5FA1}" type="pres">
      <dgm:prSet presAssocID="{18E5F856-96A0-40BC-A86C-07D7D24D92BB}" presName="singleCenter" presStyleLbl="node1" presStyleIdx="0" presStyleCnt="8" custScaleX="151932" custScaleY="110607">
        <dgm:presLayoutVars>
          <dgm:chMax val="7"/>
          <dgm:chPref val="7"/>
        </dgm:presLayoutVars>
      </dgm:prSet>
      <dgm:spPr/>
    </dgm:pt>
    <dgm:pt modelId="{1CECB5A3-AD92-4390-AB43-2ABB7C4377F3}" type="pres">
      <dgm:prSet presAssocID="{465A287D-D08F-4A40-A66C-C91F7F94D206}" presName="Name56" presStyleLbl="parChTrans1D2" presStyleIdx="0" presStyleCnt="7"/>
      <dgm:spPr/>
    </dgm:pt>
    <dgm:pt modelId="{BAD0CA4C-6379-4658-A121-6E01970E1426}" type="pres">
      <dgm:prSet presAssocID="{04DF14C9-8A49-4E10-BC34-DE2E56D96BE4}" presName="text0" presStyleLbl="node1" presStyleIdx="1" presStyleCnt="8" custScaleX="117778" custScaleY="68558" custRadScaleRad="106081" custRadScaleInc="128804">
        <dgm:presLayoutVars>
          <dgm:bulletEnabled val="1"/>
        </dgm:presLayoutVars>
      </dgm:prSet>
      <dgm:spPr/>
    </dgm:pt>
    <dgm:pt modelId="{7B825A21-501D-48A8-AEBE-DBB86A06D813}" type="pres">
      <dgm:prSet presAssocID="{0FE9DA9E-E581-47F1-AC11-B49B23182C92}" presName="Name56" presStyleLbl="parChTrans1D2" presStyleIdx="1" presStyleCnt="7"/>
      <dgm:spPr/>
    </dgm:pt>
    <dgm:pt modelId="{CC5CB58B-DB3A-4FCA-967D-EA030180CDBD}" type="pres">
      <dgm:prSet presAssocID="{383D8652-0E05-4908-8175-0A9045AD0CD2}" presName="text0" presStyleLbl="node1" presStyleIdx="2" presStyleCnt="8" custScaleY="62631" custRadScaleRad="100790" custRadScaleInc="62200">
        <dgm:presLayoutVars>
          <dgm:bulletEnabled val="1"/>
        </dgm:presLayoutVars>
      </dgm:prSet>
      <dgm:spPr/>
    </dgm:pt>
    <dgm:pt modelId="{00F096BC-DBA0-44C6-A12A-B01FC6FE418D}" type="pres">
      <dgm:prSet presAssocID="{DCBF8196-AA58-4E4F-BA39-69B5EB1D3626}" presName="Name56" presStyleLbl="parChTrans1D2" presStyleIdx="2" presStyleCnt="7"/>
      <dgm:spPr/>
    </dgm:pt>
    <dgm:pt modelId="{1B657DAD-260E-41FB-8813-D5C8550EB016}" type="pres">
      <dgm:prSet presAssocID="{884AB3D1-8C4D-4C41-A964-7728DA42079E}" presName="text0" presStyleLbl="node1" presStyleIdx="3" presStyleCnt="8" custScaleX="148945" custScaleY="62653" custRadScaleRad="120968" custRadScaleInc="-1917">
        <dgm:presLayoutVars>
          <dgm:bulletEnabled val="1"/>
        </dgm:presLayoutVars>
      </dgm:prSet>
      <dgm:spPr/>
    </dgm:pt>
    <dgm:pt modelId="{854120BB-71BB-451F-B82A-7B1E656368FA}" type="pres">
      <dgm:prSet presAssocID="{663B6B65-F568-42E9-BF94-C817AE205B86}" presName="Name56" presStyleLbl="parChTrans1D2" presStyleIdx="3" presStyleCnt="7"/>
      <dgm:spPr/>
    </dgm:pt>
    <dgm:pt modelId="{9F0A3DB4-8832-4310-BADE-4A4C21443ED6}" type="pres">
      <dgm:prSet presAssocID="{6595EDA9-36FF-4952-BB20-DFCE8F6573E8}" presName="text0" presStyleLbl="node1" presStyleIdx="4" presStyleCnt="8" custScaleY="44234" custRadScaleRad="88187" custRadScaleInc="-674933">
        <dgm:presLayoutVars>
          <dgm:bulletEnabled val="1"/>
        </dgm:presLayoutVars>
      </dgm:prSet>
      <dgm:spPr/>
    </dgm:pt>
    <dgm:pt modelId="{98B8366E-EDF7-47C2-943F-92ABF844E3DA}" type="pres">
      <dgm:prSet presAssocID="{B6A2932B-4F74-42FA-87F9-D4261A1A00D8}" presName="Name56" presStyleLbl="parChTrans1D2" presStyleIdx="4" presStyleCnt="7"/>
      <dgm:spPr/>
    </dgm:pt>
    <dgm:pt modelId="{7FA767DC-876D-4373-A566-930749FA36B7}" type="pres">
      <dgm:prSet presAssocID="{6B648D0F-4241-4DB9-9412-50486A95E747}" presName="text0" presStyleLbl="node1" presStyleIdx="5" presStyleCnt="8" custScaleY="83259" custRadScaleRad="89915" custRadScaleInc="-214906">
        <dgm:presLayoutVars>
          <dgm:bulletEnabled val="1"/>
        </dgm:presLayoutVars>
      </dgm:prSet>
      <dgm:spPr/>
    </dgm:pt>
    <dgm:pt modelId="{6C2B1296-0BC5-4BC0-9FD7-281F312C10B1}" type="pres">
      <dgm:prSet presAssocID="{154DF289-81FF-41AA-9C91-1EA838C4E81B}" presName="Name56" presStyleLbl="parChTrans1D2" presStyleIdx="5" presStyleCnt="7"/>
      <dgm:spPr/>
    </dgm:pt>
    <dgm:pt modelId="{919689A0-8B20-4887-BA18-368AA35D3669}" type="pres">
      <dgm:prSet presAssocID="{CDB76CCA-B843-4C99-B69C-B893ABEF82A8}" presName="text0" presStyleLbl="node1" presStyleIdx="6" presStyleCnt="8" custScaleX="162575" custScaleY="60168" custRadScaleRad="102005" custRadScaleInc="-118793">
        <dgm:presLayoutVars>
          <dgm:bulletEnabled val="1"/>
        </dgm:presLayoutVars>
      </dgm:prSet>
      <dgm:spPr/>
    </dgm:pt>
    <dgm:pt modelId="{C92171B9-C0AE-4097-8485-520C37EC1625}" type="pres">
      <dgm:prSet presAssocID="{DD2F8747-9A03-4B3E-AC03-ABF83F624A6E}" presName="Name56" presStyleLbl="parChTrans1D2" presStyleIdx="6" presStyleCnt="7"/>
      <dgm:spPr/>
    </dgm:pt>
    <dgm:pt modelId="{6EECC2C5-6A88-43EC-B941-7B5E10A1E150}" type="pres">
      <dgm:prSet presAssocID="{88CB8407-1F30-42BA-B8B3-1F0171125533}" presName="text0" presStyleLbl="node1" presStyleIdx="7" presStyleCnt="8" custScaleX="144200" custScaleY="49860" custRadScaleRad="101740" custRadScaleInc="-142456">
        <dgm:presLayoutVars>
          <dgm:bulletEnabled val="1"/>
        </dgm:presLayoutVars>
      </dgm:prSet>
      <dgm:spPr/>
    </dgm:pt>
  </dgm:ptLst>
  <dgm:cxnLst>
    <dgm:cxn modelId="{102B5206-E168-4B66-B952-CB9C8151FA9D}" type="presOf" srcId="{35D76195-E981-4706-AECD-190497BB1A26}" destId="{F70EB737-72DB-4AFA-A6A5-EC83C3AF461F}" srcOrd="0" destOrd="0" presId="urn:microsoft.com/office/officeart/2008/layout/RadialCluster"/>
    <dgm:cxn modelId="{2759180E-0C2B-471F-A794-DE45A60BF342}" srcId="{18E5F856-96A0-40BC-A86C-07D7D24D92BB}" destId="{383D8652-0E05-4908-8175-0A9045AD0CD2}" srcOrd="1" destOrd="0" parTransId="{0FE9DA9E-E581-47F1-AC11-B49B23182C92}" sibTransId="{FC38A5D0-5D45-4DB1-9CAC-16F433856CD1}"/>
    <dgm:cxn modelId="{AC1B0F0F-155D-4A39-8053-53B72A735918}" srcId="{18E5F856-96A0-40BC-A86C-07D7D24D92BB}" destId="{6595EDA9-36FF-4952-BB20-DFCE8F6573E8}" srcOrd="3" destOrd="0" parTransId="{663B6B65-F568-42E9-BF94-C817AE205B86}" sibTransId="{C00ED620-908E-4F32-A6A1-21765A5967AC}"/>
    <dgm:cxn modelId="{20B83B11-1C64-4502-8EDF-B19F20232908}" type="presOf" srcId="{6B648D0F-4241-4DB9-9412-50486A95E747}" destId="{7FA767DC-876D-4373-A566-930749FA36B7}" srcOrd="0" destOrd="0" presId="urn:microsoft.com/office/officeart/2008/layout/RadialCluster"/>
    <dgm:cxn modelId="{3E856918-625B-41B2-AF31-416A4A33946E}" type="presOf" srcId="{B6A2932B-4F74-42FA-87F9-D4261A1A00D8}" destId="{98B8366E-EDF7-47C2-943F-92ABF844E3DA}" srcOrd="0" destOrd="0" presId="urn:microsoft.com/office/officeart/2008/layout/RadialCluster"/>
    <dgm:cxn modelId="{902AF119-40BE-4007-A706-F9E79BAD89AB}" type="presOf" srcId="{383D8652-0E05-4908-8175-0A9045AD0CD2}" destId="{CC5CB58B-DB3A-4FCA-967D-EA030180CDBD}" srcOrd="0" destOrd="0" presId="urn:microsoft.com/office/officeart/2008/layout/RadialCluster"/>
    <dgm:cxn modelId="{F84BB71E-35AB-4919-86FC-0FCDCC402DE3}" type="presOf" srcId="{884AB3D1-8C4D-4C41-A964-7728DA42079E}" destId="{1B657DAD-260E-41FB-8813-D5C8550EB016}" srcOrd="0" destOrd="0" presId="urn:microsoft.com/office/officeart/2008/layout/RadialCluster"/>
    <dgm:cxn modelId="{A58CA023-C057-43AE-9BBD-C80F57EA93FC}" srcId="{35D76195-E981-4706-AECD-190497BB1A26}" destId="{18E5F856-96A0-40BC-A86C-07D7D24D92BB}" srcOrd="0" destOrd="0" parTransId="{C71D4A45-D7A5-47D6-947A-3F898F0661CB}" sibTransId="{7E1471CB-3228-4993-B951-37E526969BC6}"/>
    <dgm:cxn modelId="{D718612B-C72D-4969-AEC6-F19403674ADF}" srcId="{18E5F856-96A0-40BC-A86C-07D7D24D92BB}" destId="{CDB76CCA-B843-4C99-B69C-B893ABEF82A8}" srcOrd="5" destOrd="0" parTransId="{154DF289-81FF-41AA-9C91-1EA838C4E81B}" sibTransId="{4A4C1A70-6692-4475-BC6D-973EDBD87EEF}"/>
    <dgm:cxn modelId="{47AD253B-1BDB-4FB9-BEBD-35FB822CC9AD}" type="presOf" srcId="{88CB8407-1F30-42BA-B8B3-1F0171125533}" destId="{6EECC2C5-6A88-43EC-B941-7B5E10A1E150}" srcOrd="0" destOrd="0" presId="urn:microsoft.com/office/officeart/2008/layout/RadialCluster"/>
    <dgm:cxn modelId="{72FDFD41-3809-4D35-9D56-16F186312CBC}" srcId="{18E5F856-96A0-40BC-A86C-07D7D24D92BB}" destId="{88CB8407-1F30-42BA-B8B3-1F0171125533}" srcOrd="6" destOrd="0" parTransId="{DD2F8747-9A03-4B3E-AC03-ABF83F624A6E}" sibTransId="{B1C03553-1070-488B-8856-55DCB5EEB22B}"/>
    <dgm:cxn modelId="{C2F9D26A-65D3-4139-AFC2-C57E77C1B818}" srcId="{18E5F856-96A0-40BC-A86C-07D7D24D92BB}" destId="{6B648D0F-4241-4DB9-9412-50486A95E747}" srcOrd="4" destOrd="0" parTransId="{B6A2932B-4F74-42FA-87F9-D4261A1A00D8}" sibTransId="{CBE33FD6-F754-4CDF-B084-2C07C8F567A5}"/>
    <dgm:cxn modelId="{596FFD74-3D70-40EB-92D5-9B52D10A94ED}" type="presOf" srcId="{0FE9DA9E-E581-47F1-AC11-B49B23182C92}" destId="{7B825A21-501D-48A8-AEBE-DBB86A06D813}" srcOrd="0" destOrd="0" presId="urn:microsoft.com/office/officeart/2008/layout/RadialCluster"/>
    <dgm:cxn modelId="{BF56CA98-854F-44BB-83BB-255A87739D0A}" type="presOf" srcId="{DD2F8747-9A03-4B3E-AC03-ABF83F624A6E}" destId="{C92171B9-C0AE-4097-8485-520C37EC1625}" srcOrd="0" destOrd="0" presId="urn:microsoft.com/office/officeart/2008/layout/RadialCluster"/>
    <dgm:cxn modelId="{06EF789D-18FB-4B07-881F-32F370CB993A}" type="presOf" srcId="{18E5F856-96A0-40BC-A86C-07D7D24D92BB}" destId="{2C6EE4CE-2C8D-4EE9-A013-F455361B5FA1}" srcOrd="0" destOrd="0" presId="urn:microsoft.com/office/officeart/2008/layout/RadialCluster"/>
    <dgm:cxn modelId="{F7DB7EA3-F4F8-4E39-9F86-2C1F5CC0A0F8}" type="presOf" srcId="{663B6B65-F568-42E9-BF94-C817AE205B86}" destId="{854120BB-71BB-451F-B82A-7B1E656368FA}" srcOrd="0" destOrd="0" presId="urn:microsoft.com/office/officeart/2008/layout/RadialCluster"/>
    <dgm:cxn modelId="{F2D7C7B0-1C6C-43C0-9E34-9ABD5E1D490C}" srcId="{18E5F856-96A0-40BC-A86C-07D7D24D92BB}" destId="{65D5D0D2-0667-4B79-87C5-486A0E3A21BA}" srcOrd="7" destOrd="0" parTransId="{1D746C4C-3D26-4A58-9F6D-8A7517749478}" sibTransId="{08AA03E8-77C7-4CDA-B0E4-A601908B3A4E}"/>
    <dgm:cxn modelId="{A05ED8B2-6867-4E21-B8E5-053E3C965588}" type="presOf" srcId="{154DF289-81FF-41AA-9C91-1EA838C4E81B}" destId="{6C2B1296-0BC5-4BC0-9FD7-281F312C10B1}" srcOrd="0" destOrd="0" presId="urn:microsoft.com/office/officeart/2008/layout/RadialCluster"/>
    <dgm:cxn modelId="{6C528BCB-436A-4E09-9A33-38FFEDCE1BC6}" type="presOf" srcId="{465A287D-D08F-4A40-A66C-C91F7F94D206}" destId="{1CECB5A3-AD92-4390-AB43-2ABB7C4377F3}" srcOrd="0" destOrd="0" presId="urn:microsoft.com/office/officeart/2008/layout/RadialCluster"/>
    <dgm:cxn modelId="{742BFDD0-7807-47E7-B352-816B11CF9076}" type="presOf" srcId="{04DF14C9-8A49-4E10-BC34-DE2E56D96BE4}" destId="{BAD0CA4C-6379-4658-A121-6E01970E1426}" srcOrd="0" destOrd="0" presId="urn:microsoft.com/office/officeart/2008/layout/RadialCluster"/>
    <dgm:cxn modelId="{ABBD1BE4-D216-4A44-A7DE-F3E944A82835}" type="presOf" srcId="{DCBF8196-AA58-4E4F-BA39-69B5EB1D3626}" destId="{00F096BC-DBA0-44C6-A12A-B01FC6FE418D}" srcOrd="0" destOrd="0" presId="urn:microsoft.com/office/officeart/2008/layout/RadialCluster"/>
    <dgm:cxn modelId="{969F97EC-90BB-4435-859F-3AE0204C4538}" type="presOf" srcId="{6595EDA9-36FF-4952-BB20-DFCE8F6573E8}" destId="{9F0A3DB4-8832-4310-BADE-4A4C21443ED6}" srcOrd="0" destOrd="0" presId="urn:microsoft.com/office/officeart/2008/layout/RadialCluster"/>
    <dgm:cxn modelId="{269AABF3-F119-44E6-B1F5-2A6547682F2D}" srcId="{18E5F856-96A0-40BC-A86C-07D7D24D92BB}" destId="{04DF14C9-8A49-4E10-BC34-DE2E56D96BE4}" srcOrd="0" destOrd="0" parTransId="{465A287D-D08F-4A40-A66C-C91F7F94D206}" sibTransId="{4057E74B-30D9-4511-9A9E-6C4F1E0235EB}"/>
    <dgm:cxn modelId="{11075DF5-211B-47DD-8056-EE8E7B5E4C41}" srcId="{18E5F856-96A0-40BC-A86C-07D7D24D92BB}" destId="{884AB3D1-8C4D-4C41-A964-7728DA42079E}" srcOrd="2" destOrd="0" parTransId="{DCBF8196-AA58-4E4F-BA39-69B5EB1D3626}" sibTransId="{4088D28F-CD84-4D18-971B-B2B6036F5106}"/>
    <dgm:cxn modelId="{2DB265F6-0D49-4C50-8EA5-30200A528487}" type="presOf" srcId="{CDB76CCA-B843-4C99-B69C-B893ABEF82A8}" destId="{919689A0-8B20-4887-BA18-368AA35D3669}" srcOrd="0" destOrd="0" presId="urn:microsoft.com/office/officeart/2008/layout/RadialCluster"/>
    <dgm:cxn modelId="{AB1DD1EB-A27B-4BC0-BC1F-4F6B061A7FDC}" type="presParOf" srcId="{F70EB737-72DB-4AFA-A6A5-EC83C3AF461F}" destId="{2D288B26-30B8-4646-8B9F-E0F9FE3152AF}" srcOrd="0" destOrd="0" presId="urn:microsoft.com/office/officeart/2008/layout/RadialCluster"/>
    <dgm:cxn modelId="{3F3AC520-7F4A-4819-8210-7737D382967C}" type="presParOf" srcId="{2D288B26-30B8-4646-8B9F-E0F9FE3152AF}" destId="{2C6EE4CE-2C8D-4EE9-A013-F455361B5FA1}" srcOrd="0" destOrd="0" presId="urn:microsoft.com/office/officeart/2008/layout/RadialCluster"/>
    <dgm:cxn modelId="{8B306B6C-B9B4-4A08-A52B-6D506EBBD04B}" type="presParOf" srcId="{2D288B26-30B8-4646-8B9F-E0F9FE3152AF}" destId="{1CECB5A3-AD92-4390-AB43-2ABB7C4377F3}" srcOrd="1" destOrd="0" presId="urn:microsoft.com/office/officeart/2008/layout/RadialCluster"/>
    <dgm:cxn modelId="{FA58F7D5-AB47-443B-A63A-5544FA522BB9}" type="presParOf" srcId="{2D288B26-30B8-4646-8B9F-E0F9FE3152AF}" destId="{BAD0CA4C-6379-4658-A121-6E01970E1426}" srcOrd="2" destOrd="0" presId="urn:microsoft.com/office/officeart/2008/layout/RadialCluster"/>
    <dgm:cxn modelId="{23790395-3786-4D98-9370-0059C042064A}" type="presParOf" srcId="{2D288B26-30B8-4646-8B9F-E0F9FE3152AF}" destId="{7B825A21-501D-48A8-AEBE-DBB86A06D813}" srcOrd="3" destOrd="0" presId="urn:microsoft.com/office/officeart/2008/layout/RadialCluster"/>
    <dgm:cxn modelId="{601595F7-D4D9-445E-B186-D417972AA946}" type="presParOf" srcId="{2D288B26-30B8-4646-8B9F-E0F9FE3152AF}" destId="{CC5CB58B-DB3A-4FCA-967D-EA030180CDBD}" srcOrd="4" destOrd="0" presId="urn:microsoft.com/office/officeart/2008/layout/RadialCluster"/>
    <dgm:cxn modelId="{AAE66281-21C4-4118-BE9A-93FD9B71590A}" type="presParOf" srcId="{2D288B26-30B8-4646-8B9F-E0F9FE3152AF}" destId="{00F096BC-DBA0-44C6-A12A-B01FC6FE418D}" srcOrd="5" destOrd="0" presId="urn:microsoft.com/office/officeart/2008/layout/RadialCluster"/>
    <dgm:cxn modelId="{E19F0ADE-5842-4EEE-8ECB-DBED6244FA9E}" type="presParOf" srcId="{2D288B26-30B8-4646-8B9F-E0F9FE3152AF}" destId="{1B657DAD-260E-41FB-8813-D5C8550EB016}" srcOrd="6" destOrd="0" presId="urn:microsoft.com/office/officeart/2008/layout/RadialCluster"/>
    <dgm:cxn modelId="{123A2518-3E5C-4577-A1C5-801B8C4FD480}" type="presParOf" srcId="{2D288B26-30B8-4646-8B9F-E0F9FE3152AF}" destId="{854120BB-71BB-451F-B82A-7B1E656368FA}" srcOrd="7" destOrd="0" presId="urn:microsoft.com/office/officeart/2008/layout/RadialCluster"/>
    <dgm:cxn modelId="{99B5F715-9557-4204-B5CD-F725F36CC699}" type="presParOf" srcId="{2D288B26-30B8-4646-8B9F-E0F9FE3152AF}" destId="{9F0A3DB4-8832-4310-BADE-4A4C21443ED6}" srcOrd="8" destOrd="0" presId="urn:microsoft.com/office/officeart/2008/layout/RadialCluster"/>
    <dgm:cxn modelId="{3A361CE7-083C-4A77-89D6-156672BC28C1}" type="presParOf" srcId="{2D288B26-30B8-4646-8B9F-E0F9FE3152AF}" destId="{98B8366E-EDF7-47C2-943F-92ABF844E3DA}" srcOrd="9" destOrd="0" presId="urn:microsoft.com/office/officeart/2008/layout/RadialCluster"/>
    <dgm:cxn modelId="{E7BF7478-C41D-4D5F-98BA-261B133B30E6}" type="presParOf" srcId="{2D288B26-30B8-4646-8B9F-E0F9FE3152AF}" destId="{7FA767DC-876D-4373-A566-930749FA36B7}" srcOrd="10" destOrd="0" presId="urn:microsoft.com/office/officeart/2008/layout/RadialCluster"/>
    <dgm:cxn modelId="{59A515A3-02A5-4FD3-AB8A-0B602B779AA5}" type="presParOf" srcId="{2D288B26-30B8-4646-8B9F-E0F9FE3152AF}" destId="{6C2B1296-0BC5-4BC0-9FD7-281F312C10B1}" srcOrd="11" destOrd="0" presId="urn:microsoft.com/office/officeart/2008/layout/RadialCluster"/>
    <dgm:cxn modelId="{324BD2CE-E659-44E6-9296-642A96512CCE}" type="presParOf" srcId="{2D288B26-30B8-4646-8B9F-E0F9FE3152AF}" destId="{919689A0-8B20-4887-BA18-368AA35D3669}" srcOrd="12" destOrd="0" presId="urn:microsoft.com/office/officeart/2008/layout/RadialCluster"/>
    <dgm:cxn modelId="{74FDDD44-DBEE-4AD1-BA00-C46988884BEB}" type="presParOf" srcId="{2D288B26-30B8-4646-8B9F-E0F9FE3152AF}" destId="{C92171B9-C0AE-4097-8485-520C37EC1625}" srcOrd="13" destOrd="0" presId="urn:microsoft.com/office/officeart/2008/layout/RadialCluster"/>
    <dgm:cxn modelId="{F7D99B37-D46F-4CF8-A2FD-F8836B1F3EAD}" type="presParOf" srcId="{2D288B26-30B8-4646-8B9F-E0F9FE3152AF}" destId="{6EECC2C5-6A88-43EC-B941-7B5E10A1E15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5A6123-EABB-4D5D-9724-2421288B9F3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889B6B-9BFA-43AB-978E-7B5E02F0DBCC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ARTES</a:t>
          </a:r>
        </a:p>
      </dgm:t>
    </dgm:pt>
    <dgm:pt modelId="{789217D9-0C5E-4FAD-923E-A8F38D730F86}" type="parTrans" cxnId="{8DE4E67B-95B0-49F6-BBFD-76EBC130B4BE}">
      <dgm:prSet/>
      <dgm:spPr/>
      <dgm:t>
        <a:bodyPr/>
        <a:lstStyle/>
        <a:p>
          <a:endParaRPr lang="es-ES"/>
        </a:p>
      </dgm:t>
    </dgm:pt>
    <dgm:pt modelId="{5C9DD620-EACB-4581-8D63-48D41056E8F6}" type="sibTrans" cxnId="{8DE4E67B-95B0-49F6-BBFD-76EBC130B4BE}">
      <dgm:prSet/>
      <dgm:spPr/>
      <dgm:t>
        <a:bodyPr/>
        <a:lstStyle/>
        <a:p>
          <a:endParaRPr lang="es-ES"/>
        </a:p>
      </dgm:t>
    </dgm:pt>
    <dgm:pt modelId="{A6B9CC65-2F55-413D-ABD5-DE508AAF6F5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DESEÑO</a:t>
          </a:r>
        </a:p>
      </dgm:t>
    </dgm:pt>
    <dgm:pt modelId="{E82BEEEE-4E16-4153-93F5-0D6F16C71585}" type="parTrans" cxnId="{A83C10D0-66FC-4693-9C59-85D9874C07BD}">
      <dgm:prSet/>
      <dgm:spPr/>
      <dgm:t>
        <a:bodyPr/>
        <a:lstStyle/>
        <a:p>
          <a:endParaRPr lang="es-ES"/>
        </a:p>
      </dgm:t>
    </dgm:pt>
    <dgm:pt modelId="{207EDCF1-5CD1-445D-9F17-37BAAD6CE3F7}" type="sibTrans" cxnId="{A83C10D0-66FC-4693-9C59-85D9874C07BD}">
      <dgm:prSet/>
      <dgm:spPr/>
      <dgm:t>
        <a:bodyPr/>
        <a:lstStyle/>
        <a:p>
          <a:endParaRPr lang="es-ES"/>
        </a:p>
      </dgm:t>
    </dgm:pt>
    <dgm:pt modelId="{C0040FA2-BE22-4939-99DA-56096EF75037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ARTE DRAMÁTICA</a:t>
          </a:r>
        </a:p>
      </dgm:t>
    </dgm:pt>
    <dgm:pt modelId="{BBBE10A2-39BE-4467-B521-5528F5DB3D25}" type="parTrans" cxnId="{CA4EBA43-A876-4A2C-A615-EE99BFC4B782}">
      <dgm:prSet/>
      <dgm:spPr/>
      <dgm:t>
        <a:bodyPr/>
        <a:lstStyle/>
        <a:p>
          <a:endParaRPr lang="es-ES"/>
        </a:p>
      </dgm:t>
    </dgm:pt>
    <dgm:pt modelId="{320ACBCE-B50C-4466-AE51-D6FEBB5848C9}" type="sibTrans" cxnId="{CA4EBA43-A876-4A2C-A615-EE99BFC4B782}">
      <dgm:prSet/>
      <dgm:spPr/>
      <dgm:t>
        <a:bodyPr/>
        <a:lstStyle/>
        <a:p>
          <a:endParaRPr lang="es-ES"/>
        </a:p>
      </dgm:t>
    </dgm:pt>
    <dgm:pt modelId="{AAB27354-6678-44F4-A001-4E89C10D2994}">
      <dgm:prSet phldrT="[Texto]" phldr="1"/>
      <dgm:spPr/>
      <dgm:t>
        <a:bodyPr/>
        <a:lstStyle/>
        <a:p>
          <a:endParaRPr lang="es-ES"/>
        </a:p>
      </dgm:t>
    </dgm:pt>
    <dgm:pt modelId="{5481428F-2759-4A4C-8E4F-2D88FA7A3B97}" type="parTrans" cxnId="{605E377B-E3EB-4F74-A2D0-487297DBE902}">
      <dgm:prSet/>
      <dgm:spPr/>
      <dgm:t>
        <a:bodyPr/>
        <a:lstStyle/>
        <a:p>
          <a:endParaRPr lang="es-ES"/>
        </a:p>
      </dgm:t>
    </dgm:pt>
    <dgm:pt modelId="{7F9D7C7A-6AE2-4F5A-A58A-F210BFADB69B}" type="sibTrans" cxnId="{605E377B-E3EB-4F74-A2D0-487297DBE902}">
      <dgm:prSet/>
      <dgm:spPr/>
      <dgm:t>
        <a:bodyPr/>
        <a:lstStyle/>
        <a:p>
          <a:endParaRPr lang="es-ES"/>
        </a:p>
      </dgm:t>
    </dgm:pt>
    <dgm:pt modelId="{914C3768-4B38-4577-BE6F-C2E15F7FE925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ALGÚNS GRAOS DE HUMANIDADES E CC SOCIAIS</a:t>
          </a:r>
        </a:p>
      </dgm:t>
    </dgm:pt>
    <dgm:pt modelId="{D640B7B0-9DBA-4DBC-910C-3A970BF7B273}" type="parTrans" cxnId="{395B071B-4CAC-4490-B758-1A6396EB7850}">
      <dgm:prSet/>
      <dgm:spPr/>
      <dgm:t>
        <a:bodyPr/>
        <a:lstStyle/>
        <a:p>
          <a:endParaRPr lang="es-ES"/>
        </a:p>
      </dgm:t>
    </dgm:pt>
    <dgm:pt modelId="{4F52B789-AC6D-444F-B00D-099B7BE6CED5}" type="sibTrans" cxnId="{395B071B-4CAC-4490-B758-1A6396EB7850}">
      <dgm:prSet/>
      <dgm:spPr/>
      <dgm:t>
        <a:bodyPr/>
        <a:lstStyle/>
        <a:p>
          <a:endParaRPr lang="es-ES"/>
        </a:p>
      </dgm:t>
    </dgm:pt>
    <dgm:pt modelId="{3E00DA97-7C7A-4AC0-A618-6986A17B4C3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HISTORIA DA ARTE</a:t>
          </a:r>
        </a:p>
      </dgm:t>
    </dgm:pt>
    <dgm:pt modelId="{73C3E340-F968-4906-89A7-A2A78940904A}" type="parTrans" cxnId="{0F85C046-065A-47A6-87DB-A6ECF5AD5034}">
      <dgm:prSet/>
      <dgm:spPr/>
      <dgm:t>
        <a:bodyPr/>
        <a:lstStyle/>
        <a:p>
          <a:endParaRPr lang="es-ES"/>
        </a:p>
      </dgm:t>
    </dgm:pt>
    <dgm:pt modelId="{1D8F5E24-F5FF-4B0D-8EAF-441E62570AE3}" type="sibTrans" cxnId="{0F85C046-065A-47A6-87DB-A6ECF5AD5034}">
      <dgm:prSet/>
      <dgm:spPr/>
      <dgm:t>
        <a:bodyPr/>
        <a:lstStyle/>
        <a:p>
          <a:endParaRPr lang="es-ES"/>
        </a:p>
      </dgm:t>
    </dgm:pt>
    <dgm:pt modelId="{D97E23BC-4FF3-416D-8DCC-A760AF3FA6A0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ARTES PLÁSTICAS</a:t>
          </a:r>
        </a:p>
      </dgm:t>
    </dgm:pt>
    <dgm:pt modelId="{6E9276AC-4232-42C3-A547-B0BA4C9F5954}" type="parTrans" cxnId="{99E93F5F-2098-45AD-B804-3666D2C00B0E}">
      <dgm:prSet/>
      <dgm:spPr/>
      <dgm:t>
        <a:bodyPr/>
        <a:lstStyle/>
        <a:p>
          <a:endParaRPr lang="es-ES"/>
        </a:p>
      </dgm:t>
    </dgm:pt>
    <dgm:pt modelId="{186262A8-AC37-4FE4-A6C8-237ECA699BBD}" type="sibTrans" cxnId="{99E93F5F-2098-45AD-B804-3666D2C00B0E}">
      <dgm:prSet/>
      <dgm:spPr/>
      <dgm:t>
        <a:bodyPr/>
        <a:lstStyle/>
        <a:p>
          <a:endParaRPr lang="es-ES"/>
        </a:p>
      </dgm:t>
    </dgm:pt>
    <dgm:pt modelId="{28149C13-35E6-4E99-86A9-35FEE6B7130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BELAS</a:t>
          </a:r>
          <a:r>
            <a:rPr lang="es-ES" dirty="0"/>
            <a:t> </a:t>
          </a:r>
          <a:r>
            <a:rPr lang="es-ES" dirty="0">
              <a:solidFill>
                <a:srgbClr val="C00000"/>
              </a:solidFill>
            </a:rPr>
            <a:t>ARTES</a:t>
          </a:r>
        </a:p>
      </dgm:t>
    </dgm:pt>
    <dgm:pt modelId="{B99CE4CE-F8E2-40C9-9612-0F971672F7C6}" type="parTrans" cxnId="{48E68455-715A-4E2B-B3B7-32A802697D1F}">
      <dgm:prSet/>
      <dgm:spPr/>
      <dgm:t>
        <a:bodyPr/>
        <a:lstStyle/>
        <a:p>
          <a:endParaRPr lang="es-ES"/>
        </a:p>
      </dgm:t>
    </dgm:pt>
    <dgm:pt modelId="{5533BEDC-F097-4C77-A8A9-ADFF6E4C8C56}" type="sibTrans" cxnId="{48E68455-715A-4E2B-B3B7-32A802697D1F}">
      <dgm:prSet/>
      <dgm:spPr/>
      <dgm:t>
        <a:bodyPr/>
        <a:lstStyle/>
        <a:p>
          <a:endParaRPr lang="es-ES"/>
        </a:p>
      </dgm:t>
    </dgm:pt>
    <dgm:pt modelId="{58B41DF7-AE36-4545-B04C-4B79D34D9F86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MÚSICA</a:t>
          </a:r>
        </a:p>
      </dgm:t>
    </dgm:pt>
    <dgm:pt modelId="{C5B96DB2-7131-4099-8A35-C8E8843D0A41}" type="parTrans" cxnId="{25543A5A-7EDB-482D-9C32-DC148B44990A}">
      <dgm:prSet/>
      <dgm:spPr/>
      <dgm:t>
        <a:bodyPr/>
        <a:lstStyle/>
        <a:p>
          <a:endParaRPr lang="es-ES"/>
        </a:p>
      </dgm:t>
    </dgm:pt>
    <dgm:pt modelId="{652C9135-3DFA-4F07-85E7-62266F5CC7ED}" type="sibTrans" cxnId="{25543A5A-7EDB-482D-9C32-DC148B44990A}">
      <dgm:prSet/>
      <dgm:spPr/>
      <dgm:t>
        <a:bodyPr/>
        <a:lstStyle/>
        <a:p>
          <a:endParaRPr lang="es-ES"/>
        </a:p>
      </dgm:t>
    </dgm:pt>
    <dgm:pt modelId="{4678ABBA-3E27-4CD3-8703-072F7285CE74}" type="pres">
      <dgm:prSet presAssocID="{FF5A6123-EABB-4D5D-9724-2421288B9F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7BFE6D1-4084-4D20-ABC4-9EA3566C0413}" type="pres">
      <dgm:prSet presAssocID="{B8889B6B-9BFA-43AB-978E-7B5E02F0DBCC}" presName="singleCycle" presStyleCnt="0"/>
      <dgm:spPr/>
    </dgm:pt>
    <dgm:pt modelId="{CDC60BE1-3961-4FCC-AA35-E470F8F6C252}" type="pres">
      <dgm:prSet presAssocID="{B8889B6B-9BFA-43AB-978E-7B5E02F0DBCC}" presName="singleCenter" presStyleLbl="node1" presStyleIdx="0" presStyleCnt="8">
        <dgm:presLayoutVars>
          <dgm:chMax val="7"/>
          <dgm:chPref val="7"/>
        </dgm:presLayoutVars>
      </dgm:prSet>
      <dgm:spPr/>
    </dgm:pt>
    <dgm:pt modelId="{2931E58B-3370-4BAC-A492-0E5015296FD2}" type="pres">
      <dgm:prSet presAssocID="{E82BEEEE-4E16-4153-93F5-0D6F16C71585}" presName="Name56" presStyleLbl="parChTrans1D2" presStyleIdx="0" presStyleCnt="7"/>
      <dgm:spPr/>
    </dgm:pt>
    <dgm:pt modelId="{2C4CBAC1-48F4-4198-BBEB-EC820C84ACF4}" type="pres">
      <dgm:prSet presAssocID="{A6B9CC65-2F55-413D-ABD5-DE508AAF6F51}" presName="text0" presStyleLbl="node1" presStyleIdx="1" presStyleCnt="8" custScaleX="145099">
        <dgm:presLayoutVars>
          <dgm:bulletEnabled val="1"/>
        </dgm:presLayoutVars>
      </dgm:prSet>
      <dgm:spPr/>
    </dgm:pt>
    <dgm:pt modelId="{0DF9209C-1482-4A80-842D-87D7FF3B0629}" type="pres">
      <dgm:prSet presAssocID="{BBBE10A2-39BE-4467-B521-5528F5DB3D25}" presName="Name56" presStyleLbl="parChTrans1D2" presStyleIdx="1" presStyleCnt="7"/>
      <dgm:spPr/>
    </dgm:pt>
    <dgm:pt modelId="{0A924EDA-1797-47A2-BDE4-F8D2CEA05F54}" type="pres">
      <dgm:prSet presAssocID="{C0040FA2-BE22-4939-99DA-56096EF75037}" presName="text0" presStyleLbl="node1" presStyleIdx="2" presStyleCnt="8" custScaleX="229356" custRadScaleRad="112568" custRadScaleInc="29367">
        <dgm:presLayoutVars>
          <dgm:bulletEnabled val="1"/>
        </dgm:presLayoutVars>
      </dgm:prSet>
      <dgm:spPr/>
    </dgm:pt>
    <dgm:pt modelId="{EDF92CD2-80F5-481D-B751-91961EB42D5F}" type="pres">
      <dgm:prSet presAssocID="{D640B7B0-9DBA-4DBC-910C-3A970BF7B273}" presName="Name56" presStyleLbl="parChTrans1D2" presStyleIdx="2" presStyleCnt="7"/>
      <dgm:spPr/>
    </dgm:pt>
    <dgm:pt modelId="{BA6B7CB3-3215-451B-8DEF-7CC7090995D9}" type="pres">
      <dgm:prSet presAssocID="{914C3768-4B38-4577-BE6F-C2E15F7FE925}" presName="text0" presStyleLbl="node1" presStyleIdx="3" presStyleCnt="8" custScaleX="252910" custScaleY="112244" custRadScaleRad="140387" custRadScaleInc="168701">
        <dgm:presLayoutVars>
          <dgm:bulletEnabled val="1"/>
        </dgm:presLayoutVars>
      </dgm:prSet>
      <dgm:spPr/>
    </dgm:pt>
    <dgm:pt modelId="{393C1DBE-1F25-4B7E-8DD8-7DC2B2558396}" type="pres">
      <dgm:prSet presAssocID="{73C3E340-F968-4906-89A7-A2A78940904A}" presName="Name56" presStyleLbl="parChTrans1D2" presStyleIdx="3" presStyleCnt="7"/>
      <dgm:spPr/>
    </dgm:pt>
    <dgm:pt modelId="{837C4920-324A-46B8-A31C-F4CD077ECC6B}" type="pres">
      <dgm:prSet presAssocID="{3E00DA97-7C7A-4AC0-A618-6986A17B4C39}" presName="text0" presStyleLbl="node1" presStyleIdx="4" presStyleCnt="8" custScaleX="170865" custRadScaleRad="106087" custRadScaleInc="-225380">
        <dgm:presLayoutVars>
          <dgm:bulletEnabled val="1"/>
        </dgm:presLayoutVars>
      </dgm:prSet>
      <dgm:spPr/>
    </dgm:pt>
    <dgm:pt modelId="{17100BDC-96D6-45E6-B22F-2854B17A918D}" type="pres">
      <dgm:prSet presAssocID="{6E9276AC-4232-42C3-A547-B0BA4C9F5954}" presName="Name56" presStyleLbl="parChTrans1D2" presStyleIdx="4" presStyleCnt="7"/>
      <dgm:spPr/>
    </dgm:pt>
    <dgm:pt modelId="{5718CB03-DB1E-4CEF-A39A-15E319554A96}" type="pres">
      <dgm:prSet presAssocID="{D97E23BC-4FF3-416D-8DCC-A760AF3FA6A0}" presName="text0" presStyleLbl="node1" presStyleIdx="5" presStyleCnt="8" custScaleX="167856">
        <dgm:presLayoutVars>
          <dgm:bulletEnabled val="1"/>
        </dgm:presLayoutVars>
      </dgm:prSet>
      <dgm:spPr/>
    </dgm:pt>
    <dgm:pt modelId="{BCCACA70-CB19-4CC4-8AD2-B65F9B7A31FC}" type="pres">
      <dgm:prSet presAssocID="{B99CE4CE-F8E2-40C9-9612-0F971672F7C6}" presName="Name56" presStyleLbl="parChTrans1D2" presStyleIdx="5" presStyleCnt="7"/>
      <dgm:spPr/>
    </dgm:pt>
    <dgm:pt modelId="{BC15BF24-0F60-4CFC-A066-7BC678022BE7}" type="pres">
      <dgm:prSet presAssocID="{28149C13-35E6-4E99-86A9-35FEE6B7130A}" presName="text0" presStyleLbl="node1" presStyleIdx="6" presStyleCnt="8">
        <dgm:presLayoutVars>
          <dgm:bulletEnabled val="1"/>
        </dgm:presLayoutVars>
      </dgm:prSet>
      <dgm:spPr/>
    </dgm:pt>
    <dgm:pt modelId="{4CC638AB-C6B7-4914-85E3-F1FD0CDECB75}" type="pres">
      <dgm:prSet presAssocID="{C5B96DB2-7131-4099-8A35-C8E8843D0A41}" presName="Name56" presStyleLbl="parChTrans1D2" presStyleIdx="6" presStyleCnt="7"/>
      <dgm:spPr/>
    </dgm:pt>
    <dgm:pt modelId="{0D851819-48E5-4547-8AEC-05CCF6ED88D1}" type="pres">
      <dgm:prSet presAssocID="{58B41DF7-AE36-4545-B04C-4B79D34D9F86}" presName="text0" presStyleLbl="node1" presStyleIdx="7" presStyleCnt="8" custScaleX="143875">
        <dgm:presLayoutVars>
          <dgm:bulletEnabled val="1"/>
        </dgm:presLayoutVars>
      </dgm:prSet>
      <dgm:spPr/>
    </dgm:pt>
  </dgm:ptLst>
  <dgm:cxnLst>
    <dgm:cxn modelId="{F05EB204-5235-4F6C-BA63-2DB15EE466AE}" type="presOf" srcId="{FF5A6123-EABB-4D5D-9724-2421288B9F31}" destId="{4678ABBA-3E27-4CD3-8703-072F7285CE74}" srcOrd="0" destOrd="0" presId="urn:microsoft.com/office/officeart/2008/layout/RadialCluster"/>
    <dgm:cxn modelId="{71B2A80D-F371-481A-BA96-4009B5090374}" type="presOf" srcId="{A6B9CC65-2F55-413D-ABD5-DE508AAF6F51}" destId="{2C4CBAC1-48F4-4198-BBEB-EC820C84ACF4}" srcOrd="0" destOrd="0" presId="urn:microsoft.com/office/officeart/2008/layout/RadialCluster"/>
    <dgm:cxn modelId="{ED747513-FCF6-4FC7-8910-38E2D5B56D02}" type="presOf" srcId="{914C3768-4B38-4577-BE6F-C2E15F7FE925}" destId="{BA6B7CB3-3215-451B-8DEF-7CC7090995D9}" srcOrd="0" destOrd="0" presId="urn:microsoft.com/office/officeart/2008/layout/RadialCluster"/>
    <dgm:cxn modelId="{A7C67416-623E-4A40-989F-B7414398412A}" type="presOf" srcId="{E82BEEEE-4E16-4153-93F5-0D6F16C71585}" destId="{2931E58B-3370-4BAC-A492-0E5015296FD2}" srcOrd="0" destOrd="0" presId="urn:microsoft.com/office/officeart/2008/layout/RadialCluster"/>
    <dgm:cxn modelId="{395B071B-4CAC-4490-B758-1A6396EB7850}" srcId="{B8889B6B-9BFA-43AB-978E-7B5E02F0DBCC}" destId="{914C3768-4B38-4577-BE6F-C2E15F7FE925}" srcOrd="2" destOrd="0" parTransId="{D640B7B0-9DBA-4DBC-910C-3A970BF7B273}" sibTransId="{4F52B789-AC6D-444F-B00D-099B7BE6CED5}"/>
    <dgm:cxn modelId="{DF5A9D1E-DD30-4207-8D81-B6A7BC0BFDA0}" type="presOf" srcId="{B99CE4CE-F8E2-40C9-9612-0F971672F7C6}" destId="{BCCACA70-CB19-4CC4-8AD2-B65F9B7A31FC}" srcOrd="0" destOrd="0" presId="urn:microsoft.com/office/officeart/2008/layout/RadialCluster"/>
    <dgm:cxn modelId="{99E93F5F-2098-45AD-B804-3666D2C00B0E}" srcId="{B8889B6B-9BFA-43AB-978E-7B5E02F0DBCC}" destId="{D97E23BC-4FF3-416D-8DCC-A760AF3FA6A0}" srcOrd="4" destOrd="0" parTransId="{6E9276AC-4232-42C3-A547-B0BA4C9F5954}" sibTransId="{186262A8-AC37-4FE4-A6C8-237ECA699BBD}"/>
    <dgm:cxn modelId="{CA4EBA43-A876-4A2C-A615-EE99BFC4B782}" srcId="{B8889B6B-9BFA-43AB-978E-7B5E02F0DBCC}" destId="{C0040FA2-BE22-4939-99DA-56096EF75037}" srcOrd="1" destOrd="0" parTransId="{BBBE10A2-39BE-4467-B521-5528F5DB3D25}" sibTransId="{320ACBCE-B50C-4466-AE51-D6FEBB5848C9}"/>
    <dgm:cxn modelId="{772BC743-D914-410B-92EE-49E46BE075DF}" type="presOf" srcId="{BBBE10A2-39BE-4467-B521-5528F5DB3D25}" destId="{0DF9209C-1482-4A80-842D-87D7FF3B0629}" srcOrd="0" destOrd="0" presId="urn:microsoft.com/office/officeart/2008/layout/RadialCluster"/>
    <dgm:cxn modelId="{0F85C046-065A-47A6-87DB-A6ECF5AD5034}" srcId="{B8889B6B-9BFA-43AB-978E-7B5E02F0DBCC}" destId="{3E00DA97-7C7A-4AC0-A618-6986A17B4C39}" srcOrd="3" destOrd="0" parTransId="{73C3E340-F968-4906-89A7-A2A78940904A}" sibTransId="{1D8F5E24-F5FF-4B0D-8EAF-441E62570AE3}"/>
    <dgm:cxn modelId="{48E68455-715A-4E2B-B3B7-32A802697D1F}" srcId="{B8889B6B-9BFA-43AB-978E-7B5E02F0DBCC}" destId="{28149C13-35E6-4E99-86A9-35FEE6B7130A}" srcOrd="5" destOrd="0" parTransId="{B99CE4CE-F8E2-40C9-9612-0F971672F7C6}" sibTransId="{5533BEDC-F097-4C77-A8A9-ADFF6E4C8C56}"/>
    <dgm:cxn modelId="{25543A5A-7EDB-482D-9C32-DC148B44990A}" srcId="{B8889B6B-9BFA-43AB-978E-7B5E02F0DBCC}" destId="{58B41DF7-AE36-4545-B04C-4B79D34D9F86}" srcOrd="6" destOrd="0" parTransId="{C5B96DB2-7131-4099-8A35-C8E8843D0A41}" sibTransId="{652C9135-3DFA-4F07-85E7-62266F5CC7ED}"/>
    <dgm:cxn modelId="{605E377B-E3EB-4F74-A2D0-487297DBE902}" srcId="{B8889B6B-9BFA-43AB-978E-7B5E02F0DBCC}" destId="{AAB27354-6678-44F4-A001-4E89C10D2994}" srcOrd="7" destOrd="0" parTransId="{5481428F-2759-4A4C-8E4F-2D88FA7A3B97}" sibTransId="{7F9D7C7A-6AE2-4F5A-A58A-F210BFADB69B}"/>
    <dgm:cxn modelId="{8DE4E67B-95B0-49F6-BBFD-76EBC130B4BE}" srcId="{FF5A6123-EABB-4D5D-9724-2421288B9F31}" destId="{B8889B6B-9BFA-43AB-978E-7B5E02F0DBCC}" srcOrd="0" destOrd="0" parTransId="{789217D9-0C5E-4FAD-923E-A8F38D730F86}" sibTransId="{5C9DD620-EACB-4581-8D63-48D41056E8F6}"/>
    <dgm:cxn modelId="{1F91BF81-9581-43D9-896B-17AAB5B72F1F}" type="presOf" srcId="{C5B96DB2-7131-4099-8A35-C8E8843D0A41}" destId="{4CC638AB-C6B7-4914-85E3-F1FD0CDECB75}" srcOrd="0" destOrd="0" presId="urn:microsoft.com/office/officeart/2008/layout/RadialCluster"/>
    <dgm:cxn modelId="{C26CB09F-1FFB-46A2-B268-94035153D601}" type="presOf" srcId="{D97E23BC-4FF3-416D-8DCC-A760AF3FA6A0}" destId="{5718CB03-DB1E-4CEF-A39A-15E319554A96}" srcOrd="0" destOrd="0" presId="urn:microsoft.com/office/officeart/2008/layout/RadialCluster"/>
    <dgm:cxn modelId="{2D155DA6-F879-40D6-B455-FA6CA846AD66}" type="presOf" srcId="{73C3E340-F968-4906-89A7-A2A78940904A}" destId="{393C1DBE-1F25-4B7E-8DD8-7DC2B2558396}" srcOrd="0" destOrd="0" presId="urn:microsoft.com/office/officeart/2008/layout/RadialCluster"/>
    <dgm:cxn modelId="{D630D1BA-3F68-4678-B4DB-EB04844B8E63}" type="presOf" srcId="{C0040FA2-BE22-4939-99DA-56096EF75037}" destId="{0A924EDA-1797-47A2-BDE4-F8D2CEA05F54}" srcOrd="0" destOrd="0" presId="urn:microsoft.com/office/officeart/2008/layout/RadialCluster"/>
    <dgm:cxn modelId="{3F41ECBB-236C-44E3-8FD7-621BC1073A9F}" type="presOf" srcId="{B8889B6B-9BFA-43AB-978E-7B5E02F0DBCC}" destId="{CDC60BE1-3961-4FCC-AA35-E470F8F6C252}" srcOrd="0" destOrd="0" presId="urn:microsoft.com/office/officeart/2008/layout/RadialCluster"/>
    <dgm:cxn modelId="{A83C10D0-66FC-4693-9C59-85D9874C07BD}" srcId="{B8889B6B-9BFA-43AB-978E-7B5E02F0DBCC}" destId="{A6B9CC65-2F55-413D-ABD5-DE508AAF6F51}" srcOrd="0" destOrd="0" parTransId="{E82BEEEE-4E16-4153-93F5-0D6F16C71585}" sibTransId="{207EDCF1-5CD1-445D-9F17-37BAAD6CE3F7}"/>
    <dgm:cxn modelId="{FEFF7CD6-6BA3-46E3-9A5E-2FB53F5159E6}" type="presOf" srcId="{28149C13-35E6-4E99-86A9-35FEE6B7130A}" destId="{BC15BF24-0F60-4CFC-A066-7BC678022BE7}" srcOrd="0" destOrd="0" presId="urn:microsoft.com/office/officeart/2008/layout/RadialCluster"/>
    <dgm:cxn modelId="{BBE416D8-003D-46CB-964B-855E66D67E34}" type="presOf" srcId="{58B41DF7-AE36-4545-B04C-4B79D34D9F86}" destId="{0D851819-48E5-4547-8AEC-05CCF6ED88D1}" srcOrd="0" destOrd="0" presId="urn:microsoft.com/office/officeart/2008/layout/RadialCluster"/>
    <dgm:cxn modelId="{0EAA15E3-5AE7-4D8A-AA92-44CE2E6E1D98}" type="presOf" srcId="{3E00DA97-7C7A-4AC0-A618-6986A17B4C39}" destId="{837C4920-324A-46B8-A31C-F4CD077ECC6B}" srcOrd="0" destOrd="0" presId="urn:microsoft.com/office/officeart/2008/layout/RadialCluster"/>
    <dgm:cxn modelId="{FE1C34E7-3263-4E8E-B674-94B862BA63AD}" type="presOf" srcId="{6E9276AC-4232-42C3-A547-B0BA4C9F5954}" destId="{17100BDC-96D6-45E6-B22F-2854B17A918D}" srcOrd="0" destOrd="0" presId="urn:microsoft.com/office/officeart/2008/layout/RadialCluster"/>
    <dgm:cxn modelId="{9F068CF7-59BB-4E3C-B2FF-D4171C7311CB}" type="presOf" srcId="{D640B7B0-9DBA-4DBC-910C-3A970BF7B273}" destId="{EDF92CD2-80F5-481D-B751-91961EB42D5F}" srcOrd="0" destOrd="0" presId="urn:microsoft.com/office/officeart/2008/layout/RadialCluster"/>
    <dgm:cxn modelId="{8E477EA5-F590-455A-9DB1-5CD491ED16D0}" type="presParOf" srcId="{4678ABBA-3E27-4CD3-8703-072F7285CE74}" destId="{07BFE6D1-4084-4D20-ABC4-9EA3566C0413}" srcOrd="0" destOrd="0" presId="urn:microsoft.com/office/officeart/2008/layout/RadialCluster"/>
    <dgm:cxn modelId="{2AE6DF4D-CFE0-4CA7-9E55-58AD2715C70F}" type="presParOf" srcId="{07BFE6D1-4084-4D20-ABC4-9EA3566C0413}" destId="{CDC60BE1-3961-4FCC-AA35-E470F8F6C252}" srcOrd="0" destOrd="0" presId="urn:microsoft.com/office/officeart/2008/layout/RadialCluster"/>
    <dgm:cxn modelId="{259CCFF8-A7A7-46EB-AC8C-5D38826451D0}" type="presParOf" srcId="{07BFE6D1-4084-4D20-ABC4-9EA3566C0413}" destId="{2931E58B-3370-4BAC-A492-0E5015296FD2}" srcOrd="1" destOrd="0" presId="urn:microsoft.com/office/officeart/2008/layout/RadialCluster"/>
    <dgm:cxn modelId="{6A1A123F-017F-4415-B41A-BBADB8641CFC}" type="presParOf" srcId="{07BFE6D1-4084-4D20-ABC4-9EA3566C0413}" destId="{2C4CBAC1-48F4-4198-BBEB-EC820C84ACF4}" srcOrd="2" destOrd="0" presId="urn:microsoft.com/office/officeart/2008/layout/RadialCluster"/>
    <dgm:cxn modelId="{38FE5899-5514-4BD3-99AF-9BA18F4BAB5F}" type="presParOf" srcId="{07BFE6D1-4084-4D20-ABC4-9EA3566C0413}" destId="{0DF9209C-1482-4A80-842D-87D7FF3B0629}" srcOrd="3" destOrd="0" presId="urn:microsoft.com/office/officeart/2008/layout/RadialCluster"/>
    <dgm:cxn modelId="{9DAD3E3F-4B2D-4BEF-9FAA-D1C014FA172A}" type="presParOf" srcId="{07BFE6D1-4084-4D20-ABC4-9EA3566C0413}" destId="{0A924EDA-1797-47A2-BDE4-F8D2CEA05F54}" srcOrd="4" destOrd="0" presId="urn:microsoft.com/office/officeart/2008/layout/RadialCluster"/>
    <dgm:cxn modelId="{9E6B9938-206A-4064-853F-CC35E9F70284}" type="presParOf" srcId="{07BFE6D1-4084-4D20-ABC4-9EA3566C0413}" destId="{EDF92CD2-80F5-481D-B751-91961EB42D5F}" srcOrd="5" destOrd="0" presId="urn:microsoft.com/office/officeart/2008/layout/RadialCluster"/>
    <dgm:cxn modelId="{46F33A30-ED5C-49D8-8234-F6BD854394F7}" type="presParOf" srcId="{07BFE6D1-4084-4D20-ABC4-9EA3566C0413}" destId="{BA6B7CB3-3215-451B-8DEF-7CC7090995D9}" srcOrd="6" destOrd="0" presId="urn:microsoft.com/office/officeart/2008/layout/RadialCluster"/>
    <dgm:cxn modelId="{0171CC7C-727E-469E-8EB5-906EF5D4B24A}" type="presParOf" srcId="{07BFE6D1-4084-4D20-ABC4-9EA3566C0413}" destId="{393C1DBE-1F25-4B7E-8DD8-7DC2B2558396}" srcOrd="7" destOrd="0" presId="urn:microsoft.com/office/officeart/2008/layout/RadialCluster"/>
    <dgm:cxn modelId="{4E5A1DE0-3F03-42E1-BF90-FFBAA0EEE240}" type="presParOf" srcId="{07BFE6D1-4084-4D20-ABC4-9EA3566C0413}" destId="{837C4920-324A-46B8-A31C-F4CD077ECC6B}" srcOrd="8" destOrd="0" presId="urn:microsoft.com/office/officeart/2008/layout/RadialCluster"/>
    <dgm:cxn modelId="{1D5342D5-2A64-4C37-95A6-D626E0F6A55D}" type="presParOf" srcId="{07BFE6D1-4084-4D20-ABC4-9EA3566C0413}" destId="{17100BDC-96D6-45E6-B22F-2854B17A918D}" srcOrd="9" destOrd="0" presId="urn:microsoft.com/office/officeart/2008/layout/RadialCluster"/>
    <dgm:cxn modelId="{DBA8A68F-B3BE-45A1-A7B8-3CE4E00CF223}" type="presParOf" srcId="{07BFE6D1-4084-4D20-ABC4-9EA3566C0413}" destId="{5718CB03-DB1E-4CEF-A39A-15E319554A96}" srcOrd="10" destOrd="0" presId="urn:microsoft.com/office/officeart/2008/layout/RadialCluster"/>
    <dgm:cxn modelId="{5582BB0D-4C56-48BC-9C11-7CD0EA3893DB}" type="presParOf" srcId="{07BFE6D1-4084-4D20-ABC4-9EA3566C0413}" destId="{BCCACA70-CB19-4CC4-8AD2-B65F9B7A31FC}" srcOrd="11" destOrd="0" presId="urn:microsoft.com/office/officeart/2008/layout/RadialCluster"/>
    <dgm:cxn modelId="{CE374663-CA1F-4CC0-A444-488359B293E4}" type="presParOf" srcId="{07BFE6D1-4084-4D20-ABC4-9EA3566C0413}" destId="{BC15BF24-0F60-4CFC-A066-7BC678022BE7}" srcOrd="12" destOrd="0" presId="urn:microsoft.com/office/officeart/2008/layout/RadialCluster"/>
    <dgm:cxn modelId="{E55BF546-AFB0-49ED-84CF-D68CA874B2A9}" type="presParOf" srcId="{07BFE6D1-4084-4D20-ABC4-9EA3566C0413}" destId="{4CC638AB-C6B7-4914-85E3-F1FD0CDECB75}" srcOrd="13" destOrd="0" presId="urn:microsoft.com/office/officeart/2008/layout/RadialCluster"/>
    <dgm:cxn modelId="{94F268F1-64C6-4A92-8247-30F3F1A3EF07}" type="presParOf" srcId="{07BFE6D1-4084-4D20-ABC4-9EA3566C0413}" destId="{0D851819-48E5-4547-8AEC-05CCF6ED88D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012CCE-315D-4D66-9066-9D8DA3A4A26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E041A-D275-4D58-AA35-C48AC8D0D6C9}">
      <dgm:prSet phldrT="[Texto]" custT="1"/>
      <dgm:spPr/>
      <dgm:t>
        <a:bodyPr/>
        <a:lstStyle/>
        <a:p>
          <a:r>
            <a:rPr lang="es-ES" sz="1800" dirty="0"/>
            <a:t>Ciclos Básicos</a:t>
          </a:r>
        </a:p>
      </dgm:t>
    </dgm:pt>
    <dgm:pt modelId="{98A5E4F3-5B25-40AC-8369-561E557B5BEF}" type="parTrans" cxnId="{8FA3BF1B-7070-48A9-97C8-E6BEAB62C785}">
      <dgm:prSet/>
      <dgm:spPr/>
      <dgm:t>
        <a:bodyPr/>
        <a:lstStyle/>
        <a:p>
          <a:endParaRPr lang="es-ES"/>
        </a:p>
      </dgm:t>
    </dgm:pt>
    <dgm:pt modelId="{C6A12A27-A631-44B8-9A96-201489B1E6DF}" type="sibTrans" cxnId="{8FA3BF1B-7070-48A9-97C8-E6BEAB62C785}">
      <dgm:prSet/>
      <dgm:spPr/>
      <dgm:t>
        <a:bodyPr/>
        <a:lstStyle/>
        <a:p>
          <a:endParaRPr lang="es-ES"/>
        </a:p>
      </dgm:t>
    </dgm:pt>
    <dgm:pt modelId="{3737381E-40D7-4F2C-85E1-E7882029B53F}">
      <dgm:prSet phldrT="[Texto]" custT="1"/>
      <dgm:spPr/>
      <dgm:t>
        <a:bodyPr/>
        <a:lstStyle/>
        <a:p>
          <a:r>
            <a:rPr lang="es-ES" sz="1800" dirty="0"/>
            <a:t>Ciclos Grado Medio</a:t>
          </a:r>
        </a:p>
      </dgm:t>
    </dgm:pt>
    <dgm:pt modelId="{C87390A2-06B3-4439-9ECD-18A47C6B1188}" type="parTrans" cxnId="{FA01D2AC-C045-4D1C-85CC-92B1981BA3E9}">
      <dgm:prSet/>
      <dgm:spPr/>
      <dgm:t>
        <a:bodyPr/>
        <a:lstStyle/>
        <a:p>
          <a:endParaRPr lang="es-ES"/>
        </a:p>
      </dgm:t>
    </dgm:pt>
    <dgm:pt modelId="{CD246966-8CC8-4777-B01E-84286C8BAA4B}" type="sibTrans" cxnId="{FA01D2AC-C045-4D1C-85CC-92B1981BA3E9}">
      <dgm:prSet/>
      <dgm:spPr/>
      <dgm:t>
        <a:bodyPr/>
        <a:lstStyle/>
        <a:p>
          <a:endParaRPr lang="es-ES"/>
        </a:p>
      </dgm:t>
    </dgm:pt>
    <dgm:pt modelId="{7700CE57-CEFE-4281-966E-044BEE585DF0}">
      <dgm:prSet phldrT="[Texto]" custT="1"/>
      <dgm:spPr/>
      <dgm:t>
        <a:bodyPr/>
        <a:lstStyle/>
        <a:p>
          <a:r>
            <a:rPr lang="es-ES" sz="1800" dirty="0"/>
            <a:t>Ciclos Grado Superior</a:t>
          </a:r>
        </a:p>
      </dgm:t>
    </dgm:pt>
    <dgm:pt modelId="{6B5E0207-B7D3-499F-AF32-01BFFDDAD767}" type="parTrans" cxnId="{F2A1B9D4-1C6E-4D89-BB09-D90C28C00B67}">
      <dgm:prSet/>
      <dgm:spPr/>
      <dgm:t>
        <a:bodyPr/>
        <a:lstStyle/>
        <a:p>
          <a:endParaRPr lang="es-ES"/>
        </a:p>
      </dgm:t>
    </dgm:pt>
    <dgm:pt modelId="{1C312677-656B-4C5C-A0F0-45E4699C3092}" type="sibTrans" cxnId="{F2A1B9D4-1C6E-4D89-BB09-D90C28C00B67}">
      <dgm:prSet/>
      <dgm:spPr/>
      <dgm:t>
        <a:bodyPr/>
        <a:lstStyle/>
        <a:p>
          <a:endParaRPr lang="es-ES"/>
        </a:p>
      </dgm:t>
    </dgm:pt>
    <dgm:pt modelId="{EED55641-99DD-4211-94C3-D8C8C5B7CEC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800" dirty="0">
              <a:solidFill>
                <a:srgbClr val="C00000"/>
              </a:solidFill>
            </a:rPr>
            <a:t>GRADO UNIVERSITARIO</a:t>
          </a:r>
        </a:p>
      </dgm:t>
    </dgm:pt>
    <dgm:pt modelId="{3DAC136C-4D12-483B-8D27-6EDC075CED6D}" type="parTrans" cxnId="{712FC484-C67A-4460-A97C-224C8548FE8E}">
      <dgm:prSet/>
      <dgm:spPr/>
      <dgm:t>
        <a:bodyPr/>
        <a:lstStyle/>
        <a:p>
          <a:endParaRPr lang="es-ES"/>
        </a:p>
      </dgm:t>
    </dgm:pt>
    <dgm:pt modelId="{727E1513-51DA-475E-AADE-F493C924A4A1}" type="sibTrans" cxnId="{712FC484-C67A-4460-A97C-224C8548FE8E}">
      <dgm:prSet/>
      <dgm:spPr/>
      <dgm:t>
        <a:bodyPr/>
        <a:lstStyle/>
        <a:p>
          <a:endParaRPr lang="es-ES"/>
        </a:p>
      </dgm:t>
    </dgm:pt>
    <dgm:pt modelId="{1592286C-6E4F-44A5-A888-18FE1F2F286A}" type="pres">
      <dgm:prSet presAssocID="{2A012CCE-315D-4D66-9066-9D8DA3A4A261}" presName="Name0" presStyleCnt="0">
        <dgm:presLayoutVars>
          <dgm:dir/>
          <dgm:animLvl val="lvl"/>
          <dgm:resizeHandles val="exact"/>
        </dgm:presLayoutVars>
      </dgm:prSet>
      <dgm:spPr/>
    </dgm:pt>
    <dgm:pt modelId="{4BB092B9-B80B-40DF-8203-7C10370258AB}" type="pres">
      <dgm:prSet presAssocID="{839E041A-D275-4D58-AA35-C48AC8D0D6C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D64864-4074-40C5-8EF9-07CA02B6D434}" type="pres">
      <dgm:prSet presAssocID="{C6A12A27-A631-44B8-9A96-201489B1E6DF}" presName="parTxOnlySpace" presStyleCnt="0"/>
      <dgm:spPr/>
    </dgm:pt>
    <dgm:pt modelId="{F873E3D8-0754-4EA5-9DCA-2E0E0820DDC8}" type="pres">
      <dgm:prSet presAssocID="{3737381E-40D7-4F2C-85E1-E7882029B53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182CF9-4B01-413B-A11B-B4F602919967}" type="pres">
      <dgm:prSet presAssocID="{CD246966-8CC8-4777-B01E-84286C8BAA4B}" presName="parTxOnlySpace" presStyleCnt="0"/>
      <dgm:spPr/>
    </dgm:pt>
    <dgm:pt modelId="{24724C43-08A7-45B7-8CA1-A484E336C062}" type="pres">
      <dgm:prSet presAssocID="{7700CE57-CEFE-4281-966E-044BEE585DF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C1684A6-BC80-453C-8684-5779A0F4A6CA}" type="pres">
      <dgm:prSet presAssocID="{1C312677-656B-4C5C-A0F0-45E4699C3092}" presName="parTxOnlySpace" presStyleCnt="0"/>
      <dgm:spPr/>
    </dgm:pt>
    <dgm:pt modelId="{11E367BF-436B-4E0D-81BE-4774CC142A16}" type="pres">
      <dgm:prSet presAssocID="{EED55641-99DD-4211-94C3-D8C8C5B7CE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AD76F05-C436-4D85-9D42-C665EBEDA6D3}" type="presOf" srcId="{839E041A-D275-4D58-AA35-C48AC8D0D6C9}" destId="{4BB092B9-B80B-40DF-8203-7C10370258AB}" srcOrd="0" destOrd="0" presId="urn:microsoft.com/office/officeart/2005/8/layout/chevron1"/>
    <dgm:cxn modelId="{678B6516-305D-4F8F-8771-8A1984682572}" type="presOf" srcId="{3737381E-40D7-4F2C-85E1-E7882029B53F}" destId="{F873E3D8-0754-4EA5-9DCA-2E0E0820DDC8}" srcOrd="0" destOrd="0" presId="urn:microsoft.com/office/officeart/2005/8/layout/chevron1"/>
    <dgm:cxn modelId="{8FA3BF1B-7070-48A9-97C8-E6BEAB62C785}" srcId="{2A012CCE-315D-4D66-9066-9D8DA3A4A261}" destId="{839E041A-D275-4D58-AA35-C48AC8D0D6C9}" srcOrd="0" destOrd="0" parTransId="{98A5E4F3-5B25-40AC-8369-561E557B5BEF}" sibTransId="{C6A12A27-A631-44B8-9A96-201489B1E6DF}"/>
    <dgm:cxn modelId="{C671E53E-F045-4486-8339-93CC07EC6ECB}" type="presOf" srcId="{2A012CCE-315D-4D66-9066-9D8DA3A4A261}" destId="{1592286C-6E4F-44A5-A888-18FE1F2F286A}" srcOrd="0" destOrd="0" presId="urn:microsoft.com/office/officeart/2005/8/layout/chevron1"/>
    <dgm:cxn modelId="{E1BC9041-788F-43FA-A779-209B9751143F}" type="presOf" srcId="{7700CE57-CEFE-4281-966E-044BEE585DF0}" destId="{24724C43-08A7-45B7-8CA1-A484E336C062}" srcOrd="0" destOrd="0" presId="urn:microsoft.com/office/officeart/2005/8/layout/chevron1"/>
    <dgm:cxn modelId="{712FC484-C67A-4460-A97C-224C8548FE8E}" srcId="{2A012CCE-315D-4D66-9066-9D8DA3A4A261}" destId="{EED55641-99DD-4211-94C3-D8C8C5B7CEC3}" srcOrd="3" destOrd="0" parTransId="{3DAC136C-4D12-483B-8D27-6EDC075CED6D}" sibTransId="{727E1513-51DA-475E-AADE-F493C924A4A1}"/>
    <dgm:cxn modelId="{770136A8-1917-4B1D-B98D-0298B2184A49}" type="presOf" srcId="{EED55641-99DD-4211-94C3-D8C8C5B7CEC3}" destId="{11E367BF-436B-4E0D-81BE-4774CC142A16}" srcOrd="0" destOrd="0" presId="urn:microsoft.com/office/officeart/2005/8/layout/chevron1"/>
    <dgm:cxn modelId="{FA01D2AC-C045-4D1C-85CC-92B1981BA3E9}" srcId="{2A012CCE-315D-4D66-9066-9D8DA3A4A261}" destId="{3737381E-40D7-4F2C-85E1-E7882029B53F}" srcOrd="1" destOrd="0" parTransId="{C87390A2-06B3-4439-9ECD-18A47C6B1188}" sibTransId="{CD246966-8CC8-4777-B01E-84286C8BAA4B}"/>
    <dgm:cxn modelId="{F2A1B9D4-1C6E-4D89-BB09-D90C28C00B67}" srcId="{2A012CCE-315D-4D66-9066-9D8DA3A4A261}" destId="{7700CE57-CEFE-4281-966E-044BEE585DF0}" srcOrd="2" destOrd="0" parTransId="{6B5E0207-B7D3-499F-AF32-01BFFDDAD767}" sibTransId="{1C312677-656B-4C5C-A0F0-45E4699C3092}"/>
    <dgm:cxn modelId="{E728682B-42D7-4225-84FA-09092CE7A353}" type="presParOf" srcId="{1592286C-6E4F-44A5-A888-18FE1F2F286A}" destId="{4BB092B9-B80B-40DF-8203-7C10370258AB}" srcOrd="0" destOrd="0" presId="urn:microsoft.com/office/officeart/2005/8/layout/chevron1"/>
    <dgm:cxn modelId="{0BC9F70A-679B-4A61-B535-BE488A9B0D49}" type="presParOf" srcId="{1592286C-6E4F-44A5-A888-18FE1F2F286A}" destId="{86D64864-4074-40C5-8EF9-07CA02B6D434}" srcOrd="1" destOrd="0" presId="urn:microsoft.com/office/officeart/2005/8/layout/chevron1"/>
    <dgm:cxn modelId="{948C0A46-3EB3-4250-BB21-862F727A16B1}" type="presParOf" srcId="{1592286C-6E4F-44A5-A888-18FE1F2F286A}" destId="{F873E3D8-0754-4EA5-9DCA-2E0E0820DDC8}" srcOrd="2" destOrd="0" presId="urn:microsoft.com/office/officeart/2005/8/layout/chevron1"/>
    <dgm:cxn modelId="{EB129640-D70B-4D04-BE9A-A91223697617}" type="presParOf" srcId="{1592286C-6E4F-44A5-A888-18FE1F2F286A}" destId="{43182CF9-4B01-413B-A11B-B4F602919967}" srcOrd="3" destOrd="0" presId="urn:microsoft.com/office/officeart/2005/8/layout/chevron1"/>
    <dgm:cxn modelId="{D00D99EF-F100-43B4-B356-2EB8F995FA7A}" type="presParOf" srcId="{1592286C-6E4F-44A5-A888-18FE1F2F286A}" destId="{24724C43-08A7-45B7-8CA1-A484E336C062}" srcOrd="4" destOrd="0" presId="urn:microsoft.com/office/officeart/2005/8/layout/chevron1"/>
    <dgm:cxn modelId="{5334C331-5EB0-40DB-9DF2-77E6F0A7CDBA}" type="presParOf" srcId="{1592286C-6E4F-44A5-A888-18FE1F2F286A}" destId="{7C1684A6-BC80-453C-8684-5779A0F4A6CA}" srcOrd="5" destOrd="0" presId="urn:microsoft.com/office/officeart/2005/8/layout/chevron1"/>
    <dgm:cxn modelId="{786D7328-E521-440D-AA61-795FDFBC6412}" type="presParOf" srcId="{1592286C-6E4F-44A5-A888-18FE1F2F286A}" destId="{11E367BF-436B-4E0D-81BE-4774CC142A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2C853-7CC1-4289-8C3F-C7535D6240A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57A3E6D8-5C30-408F-9FB6-BF93192184FD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gl-ES" sz="1800" b="1" dirty="0"/>
            <a:t>COMO SON EU?</a:t>
          </a:r>
        </a:p>
      </dgm:t>
    </dgm:pt>
    <dgm:pt modelId="{0F419BC7-EC3D-4AD1-8DA3-F9181B9CBF6B}" type="parTrans" cxnId="{4212F928-4C09-494B-9761-D15913183995}">
      <dgm:prSet/>
      <dgm:spPr/>
      <dgm:t>
        <a:bodyPr/>
        <a:lstStyle/>
        <a:p>
          <a:endParaRPr lang="gl-ES"/>
        </a:p>
      </dgm:t>
    </dgm:pt>
    <dgm:pt modelId="{EE914DD0-B475-4071-9BB4-9D0FF616A9E2}" type="sibTrans" cxnId="{4212F928-4C09-494B-9761-D15913183995}">
      <dgm:prSet/>
      <dgm:spPr/>
      <dgm:t>
        <a:bodyPr/>
        <a:lstStyle/>
        <a:p>
          <a:endParaRPr lang="gl-ES"/>
        </a:p>
      </dgm:t>
    </dgm:pt>
    <dgm:pt modelId="{E4989AB3-7BB4-4895-B9FF-2A03593CDEC4}">
      <dgm:prSet phldrT="[Texto]" custT="1"/>
      <dgm:spPr/>
      <dgm:t>
        <a:bodyPr/>
        <a:lstStyle/>
        <a:p>
          <a:r>
            <a:rPr lang="gl-ES" sz="2000" dirty="0" err="1"/>
            <a:t>Ordeada</a:t>
          </a:r>
          <a:r>
            <a:rPr lang="gl-ES" sz="2000" dirty="0"/>
            <a:t>?</a:t>
          </a:r>
        </a:p>
      </dgm:t>
    </dgm:pt>
    <dgm:pt modelId="{6A962CAD-005F-4288-8122-E1925E2E4F34}" type="parTrans" cxnId="{1E0CCD81-4B81-4282-896D-541708609441}">
      <dgm:prSet/>
      <dgm:spPr/>
      <dgm:t>
        <a:bodyPr/>
        <a:lstStyle/>
        <a:p>
          <a:endParaRPr lang="gl-ES"/>
        </a:p>
      </dgm:t>
    </dgm:pt>
    <dgm:pt modelId="{FA52E109-0DBE-40E8-808E-5CE3511487E1}" type="sibTrans" cxnId="{1E0CCD81-4B81-4282-896D-541708609441}">
      <dgm:prSet/>
      <dgm:spPr/>
      <dgm:t>
        <a:bodyPr/>
        <a:lstStyle/>
        <a:p>
          <a:endParaRPr lang="gl-ES"/>
        </a:p>
      </dgm:t>
    </dgm:pt>
    <dgm:pt modelId="{BAB5403A-9226-45A4-BBA4-2857EABBFAA6}">
      <dgm:prSet phldrT="[Texto]" custT="1"/>
      <dgm:spPr/>
      <dgm:t>
        <a:bodyPr/>
        <a:lstStyle/>
        <a:p>
          <a:r>
            <a:rPr lang="gl-ES" sz="2000" dirty="0"/>
            <a:t>Creativa?</a:t>
          </a:r>
        </a:p>
      </dgm:t>
    </dgm:pt>
    <dgm:pt modelId="{B56E570A-B530-4629-B45A-52823D2E5801}" type="parTrans" cxnId="{32D96A39-C9F2-422A-B580-14D58BF9BF4F}">
      <dgm:prSet/>
      <dgm:spPr/>
      <dgm:t>
        <a:bodyPr/>
        <a:lstStyle/>
        <a:p>
          <a:endParaRPr lang="gl-ES"/>
        </a:p>
      </dgm:t>
    </dgm:pt>
    <dgm:pt modelId="{F49671F7-5541-4C9C-A2FF-53323444CFF6}" type="sibTrans" cxnId="{32D96A39-C9F2-422A-B580-14D58BF9BF4F}">
      <dgm:prSet/>
      <dgm:spPr/>
      <dgm:t>
        <a:bodyPr/>
        <a:lstStyle/>
        <a:p>
          <a:endParaRPr lang="gl-ES"/>
        </a:p>
      </dgm:t>
    </dgm:pt>
    <dgm:pt modelId="{FABE3F27-4A67-490E-A81F-02EDA0E0091A}">
      <dgm:prSet phldrT="[Texto]" custT="1"/>
      <dgm:spPr/>
      <dgm:t>
        <a:bodyPr/>
        <a:lstStyle/>
        <a:p>
          <a:r>
            <a:rPr lang="gl-ES" sz="2000" dirty="0" err="1"/>
            <a:t>Extro</a:t>
          </a:r>
          <a:r>
            <a:rPr lang="gl-ES" sz="2000" dirty="0"/>
            <a:t> vertida?</a:t>
          </a:r>
        </a:p>
      </dgm:t>
    </dgm:pt>
    <dgm:pt modelId="{80E9AE1F-64E3-465A-AEB9-ED25B1049BC2}" type="parTrans" cxnId="{9A357F18-1ADD-4C27-AA0A-8F99A2DA7892}">
      <dgm:prSet/>
      <dgm:spPr/>
      <dgm:t>
        <a:bodyPr/>
        <a:lstStyle/>
        <a:p>
          <a:endParaRPr lang="gl-ES"/>
        </a:p>
      </dgm:t>
    </dgm:pt>
    <dgm:pt modelId="{977F2EA5-568C-45D1-B3A0-CD04347C900A}" type="sibTrans" cxnId="{9A357F18-1ADD-4C27-AA0A-8F99A2DA7892}">
      <dgm:prSet/>
      <dgm:spPr/>
      <dgm:t>
        <a:bodyPr/>
        <a:lstStyle/>
        <a:p>
          <a:endParaRPr lang="gl-ES"/>
        </a:p>
      </dgm:t>
    </dgm:pt>
    <dgm:pt modelId="{1BE5538F-EE4E-4FA3-B5CC-BB492CA2E94A}">
      <dgm:prSet phldrT="[Texto]" custT="1"/>
      <dgm:spPr/>
      <dgm:t>
        <a:bodyPr/>
        <a:lstStyle/>
        <a:p>
          <a:r>
            <a:rPr lang="gl-ES" sz="2000" dirty="0"/>
            <a:t>Reflexiva?</a:t>
          </a:r>
        </a:p>
      </dgm:t>
    </dgm:pt>
    <dgm:pt modelId="{686F4FAB-98FC-40EA-93F7-ACB6651CAB09}" type="parTrans" cxnId="{AB4883E9-2AC3-422C-8EE4-3E9C59B7ED31}">
      <dgm:prSet/>
      <dgm:spPr/>
      <dgm:t>
        <a:bodyPr/>
        <a:lstStyle/>
        <a:p>
          <a:endParaRPr lang="gl-ES"/>
        </a:p>
      </dgm:t>
    </dgm:pt>
    <dgm:pt modelId="{7C3F426B-FF2F-47B8-B8FB-996BC88E6E26}" type="sibTrans" cxnId="{AB4883E9-2AC3-422C-8EE4-3E9C59B7ED31}">
      <dgm:prSet/>
      <dgm:spPr/>
      <dgm:t>
        <a:bodyPr/>
        <a:lstStyle/>
        <a:p>
          <a:endParaRPr lang="gl-ES"/>
        </a:p>
      </dgm:t>
    </dgm:pt>
    <dgm:pt modelId="{C2809320-5754-49E7-8642-AD801DE3350B}">
      <dgm:prSet phldrT="[Texto]" custT="1"/>
      <dgm:spPr/>
      <dgm:t>
        <a:bodyPr/>
        <a:lstStyle/>
        <a:p>
          <a:r>
            <a:rPr lang="gl-ES" sz="2000" dirty="0"/>
            <a:t>Independente?</a:t>
          </a:r>
        </a:p>
      </dgm:t>
    </dgm:pt>
    <dgm:pt modelId="{E0593A55-6EE6-4122-B020-42CD09FDF578}" type="parTrans" cxnId="{8357D216-B44B-4AD4-B8CC-3F5DDABF52DA}">
      <dgm:prSet/>
      <dgm:spPr/>
      <dgm:t>
        <a:bodyPr/>
        <a:lstStyle/>
        <a:p>
          <a:endParaRPr lang="gl-ES"/>
        </a:p>
      </dgm:t>
    </dgm:pt>
    <dgm:pt modelId="{603B621B-F7FF-4247-BE0F-417580977CE8}" type="sibTrans" cxnId="{8357D216-B44B-4AD4-B8CC-3F5DDABF52DA}">
      <dgm:prSet/>
      <dgm:spPr/>
      <dgm:t>
        <a:bodyPr/>
        <a:lstStyle/>
        <a:p>
          <a:endParaRPr lang="gl-ES"/>
        </a:p>
      </dgm:t>
    </dgm:pt>
    <dgm:pt modelId="{FB35DFCD-90F8-46CC-ADF1-BC9608D06FBD}">
      <dgm:prSet phldrT="[Texto]" custT="1"/>
      <dgm:spPr/>
      <dgm:t>
        <a:bodyPr/>
        <a:lstStyle/>
        <a:p>
          <a:r>
            <a:rPr lang="gl-ES" sz="2000" dirty="0"/>
            <a:t>Solidaria?</a:t>
          </a:r>
        </a:p>
      </dgm:t>
    </dgm:pt>
    <dgm:pt modelId="{19C905F2-8E91-4D26-B0D0-A5391B1DF8A8}" type="parTrans" cxnId="{1C311F0E-9E6E-4AF1-8251-0E5C35364D18}">
      <dgm:prSet/>
      <dgm:spPr/>
      <dgm:t>
        <a:bodyPr/>
        <a:lstStyle/>
        <a:p>
          <a:endParaRPr lang="gl-ES"/>
        </a:p>
      </dgm:t>
    </dgm:pt>
    <dgm:pt modelId="{78842AA3-C99A-46D0-86A7-EFEFFCAB001D}" type="sibTrans" cxnId="{1C311F0E-9E6E-4AF1-8251-0E5C35364D18}">
      <dgm:prSet/>
      <dgm:spPr/>
      <dgm:t>
        <a:bodyPr/>
        <a:lstStyle/>
        <a:p>
          <a:endParaRPr lang="gl-ES"/>
        </a:p>
      </dgm:t>
    </dgm:pt>
    <dgm:pt modelId="{13BE949D-5A2B-4B48-8491-88F32F7197FA}">
      <dgm:prSet phldrT="[Texto]" custT="1"/>
      <dgm:spPr/>
      <dgm:t>
        <a:bodyPr/>
        <a:lstStyle/>
        <a:p>
          <a:r>
            <a:rPr lang="gl-ES" sz="2000" dirty="0"/>
            <a:t>Comunicativa?</a:t>
          </a:r>
        </a:p>
      </dgm:t>
    </dgm:pt>
    <dgm:pt modelId="{0EA2F10A-701D-4D92-B9F3-1A06F44D4D0A}" type="parTrans" cxnId="{4A74A068-60C8-4ED1-AF5E-B1B2BB14EA78}">
      <dgm:prSet/>
      <dgm:spPr/>
      <dgm:t>
        <a:bodyPr/>
        <a:lstStyle/>
        <a:p>
          <a:endParaRPr lang="gl-ES"/>
        </a:p>
      </dgm:t>
    </dgm:pt>
    <dgm:pt modelId="{68321B08-47FB-4192-9F92-13175E56A455}" type="sibTrans" cxnId="{4A74A068-60C8-4ED1-AF5E-B1B2BB14EA78}">
      <dgm:prSet/>
      <dgm:spPr/>
      <dgm:t>
        <a:bodyPr/>
        <a:lstStyle/>
        <a:p>
          <a:endParaRPr lang="gl-ES"/>
        </a:p>
      </dgm:t>
    </dgm:pt>
    <dgm:pt modelId="{1081AD55-4D25-4B8A-8F45-20693F491A55}" type="pres">
      <dgm:prSet presAssocID="{AA82C853-7CC1-4289-8C3F-C7535D6240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7060D6-73F8-4C61-9EC1-671CC2170B9D}" type="pres">
      <dgm:prSet presAssocID="{57A3E6D8-5C30-408F-9FB6-BF93192184FD}" presName="centerShape" presStyleLbl="node0" presStyleIdx="0" presStyleCnt="1" custScaleX="134752" custLinFactNeighborX="-487" custLinFactNeighborY="-3893"/>
      <dgm:spPr/>
    </dgm:pt>
    <dgm:pt modelId="{D2669061-8BDB-498B-B701-59B656AD77E7}" type="pres">
      <dgm:prSet presAssocID="{6A962CAD-005F-4288-8122-E1925E2E4F34}" presName="Name9" presStyleLbl="parChTrans1D2" presStyleIdx="0" presStyleCnt="7"/>
      <dgm:spPr/>
    </dgm:pt>
    <dgm:pt modelId="{C796F8E4-BCEC-4159-9E09-B6157005BE68}" type="pres">
      <dgm:prSet presAssocID="{6A962CAD-005F-4288-8122-E1925E2E4F34}" presName="connTx" presStyleLbl="parChTrans1D2" presStyleIdx="0" presStyleCnt="7"/>
      <dgm:spPr/>
    </dgm:pt>
    <dgm:pt modelId="{48056AC7-B7B5-48B1-AAA1-3DCF9CBA9CCC}" type="pres">
      <dgm:prSet presAssocID="{E4989AB3-7BB4-4895-B9FF-2A03593CDEC4}" presName="node" presStyleLbl="node1" presStyleIdx="0" presStyleCnt="7" custScaleX="150268">
        <dgm:presLayoutVars>
          <dgm:bulletEnabled val="1"/>
        </dgm:presLayoutVars>
      </dgm:prSet>
      <dgm:spPr/>
    </dgm:pt>
    <dgm:pt modelId="{0279B530-6879-40CE-8496-4800849BF1FC}" type="pres">
      <dgm:prSet presAssocID="{B56E570A-B530-4629-B45A-52823D2E5801}" presName="Name9" presStyleLbl="parChTrans1D2" presStyleIdx="1" presStyleCnt="7"/>
      <dgm:spPr/>
    </dgm:pt>
    <dgm:pt modelId="{D62265D4-74E6-4F61-AEED-C66220D0BD10}" type="pres">
      <dgm:prSet presAssocID="{B56E570A-B530-4629-B45A-52823D2E5801}" presName="connTx" presStyleLbl="parChTrans1D2" presStyleIdx="1" presStyleCnt="7"/>
      <dgm:spPr/>
    </dgm:pt>
    <dgm:pt modelId="{7042F039-C3B3-4A1B-8ED2-C09B1BE68248}" type="pres">
      <dgm:prSet presAssocID="{BAB5403A-9226-45A4-BBA4-2857EABBFAA6}" presName="node" presStyleLbl="node1" presStyleIdx="1" presStyleCnt="7" custScaleX="142506" custRadScaleRad="102120" custRadScaleInc="5741">
        <dgm:presLayoutVars>
          <dgm:bulletEnabled val="1"/>
        </dgm:presLayoutVars>
      </dgm:prSet>
      <dgm:spPr/>
    </dgm:pt>
    <dgm:pt modelId="{6D11A36E-EA8C-4E23-AD69-E256A4993299}" type="pres">
      <dgm:prSet presAssocID="{80E9AE1F-64E3-465A-AEB9-ED25B1049BC2}" presName="Name9" presStyleLbl="parChTrans1D2" presStyleIdx="2" presStyleCnt="7"/>
      <dgm:spPr/>
    </dgm:pt>
    <dgm:pt modelId="{8AA23107-6F42-48D9-80AA-C383ECD8A6E3}" type="pres">
      <dgm:prSet presAssocID="{80E9AE1F-64E3-465A-AEB9-ED25B1049BC2}" presName="connTx" presStyleLbl="parChTrans1D2" presStyleIdx="2" presStyleCnt="7"/>
      <dgm:spPr/>
    </dgm:pt>
    <dgm:pt modelId="{78687D10-19FB-414A-9EA0-7750EDBA708A}" type="pres">
      <dgm:prSet presAssocID="{FABE3F27-4A67-490E-A81F-02EDA0E0091A}" presName="node" presStyleLbl="node1" presStyleIdx="2" presStyleCnt="7" custScaleX="140444" custRadScaleRad="92858" custRadScaleInc="-29133">
        <dgm:presLayoutVars>
          <dgm:bulletEnabled val="1"/>
        </dgm:presLayoutVars>
      </dgm:prSet>
      <dgm:spPr/>
    </dgm:pt>
    <dgm:pt modelId="{94E4020F-799B-471F-9D5F-081382879F71}" type="pres">
      <dgm:prSet presAssocID="{686F4FAB-98FC-40EA-93F7-ACB6651CAB09}" presName="Name9" presStyleLbl="parChTrans1D2" presStyleIdx="3" presStyleCnt="7"/>
      <dgm:spPr/>
    </dgm:pt>
    <dgm:pt modelId="{453B3EC6-BFB8-4816-BA95-EBA89CA7ED3C}" type="pres">
      <dgm:prSet presAssocID="{686F4FAB-98FC-40EA-93F7-ACB6651CAB09}" presName="connTx" presStyleLbl="parChTrans1D2" presStyleIdx="3" presStyleCnt="7"/>
      <dgm:spPr/>
    </dgm:pt>
    <dgm:pt modelId="{87E02D32-0C6F-40B8-8571-058C05FEED49}" type="pres">
      <dgm:prSet presAssocID="{1BE5538F-EE4E-4FA3-B5CC-BB492CA2E94A}" presName="node" presStyleLbl="node1" presStyleIdx="3" presStyleCnt="7" custScaleX="143715" custRadScaleRad="99610" custRadScaleInc="-14145">
        <dgm:presLayoutVars>
          <dgm:bulletEnabled val="1"/>
        </dgm:presLayoutVars>
      </dgm:prSet>
      <dgm:spPr/>
    </dgm:pt>
    <dgm:pt modelId="{DCA7F1F2-A63B-4D18-8362-6E7682ED098B}" type="pres">
      <dgm:prSet presAssocID="{E0593A55-6EE6-4122-B020-42CD09FDF578}" presName="Name9" presStyleLbl="parChTrans1D2" presStyleIdx="4" presStyleCnt="7"/>
      <dgm:spPr/>
    </dgm:pt>
    <dgm:pt modelId="{3A8A70B3-030E-48BB-BDE5-ED14B07C475C}" type="pres">
      <dgm:prSet presAssocID="{E0593A55-6EE6-4122-B020-42CD09FDF578}" presName="connTx" presStyleLbl="parChTrans1D2" presStyleIdx="4" presStyleCnt="7"/>
      <dgm:spPr/>
    </dgm:pt>
    <dgm:pt modelId="{78E6704E-6586-4154-A271-88DE8CD8864E}" type="pres">
      <dgm:prSet presAssocID="{C2809320-5754-49E7-8642-AD801DE3350B}" presName="node" presStyleLbl="node1" presStyleIdx="4" presStyleCnt="7" custScaleX="127615">
        <dgm:presLayoutVars>
          <dgm:bulletEnabled val="1"/>
        </dgm:presLayoutVars>
      </dgm:prSet>
      <dgm:spPr/>
    </dgm:pt>
    <dgm:pt modelId="{0F75C27B-F8F5-4B9D-A04F-37BA7DB5D398}" type="pres">
      <dgm:prSet presAssocID="{19C905F2-8E91-4D26-B0D0-A5391B1DF8A8}" presName="Name9" presStyleLbl="parChTrans1D2" presStyleIdx="5" presStyleCnt="7"/>
      <dgm:spPr/>
    </dgm:pt>
    <dgm:pt modelId="{2CFF609B-A131-4EB4-B5B7-EFF7AA0045FD}" type="pres">
      <dgm:prSet presAssocID="{19C905F2-8E91-4D26-B0D0-A5391B1DF8A8}" presName="connTx" presStyleLbl="parChTrans1D2" presStyleIdx="5" presStyleCnt="7"/>
      <dgm:spPr/>
    </dgm:pt>
    <dgm:pt modelId="{A073BB9D-79D3-4754-B4C5-D8C2623538B2}" type="pres">
      <dgm:prSet presAssocID="{FB35DFCD-90F8-46CC-ADF1-BC9608D06FBD}" presName="node" presStyleLbl="node1" presStyleIdx="5" presStyleCnt="7" custScaleX="136765">
        <dgm:presLayoutVars>
          <dgm:bulletEnabled val="1"/>
        </dgm:presLayoutVars>
      </dgm:prSet>
      <dgm:spPr/>
    </dgm:pt>
    <dgm:pt modelId="{7902199A-1AB0-42F9-9FA8-334DAB04E596}" type="pres">
      <dgm:prSet presAssocID="{0EA2F10A-701D-4D92-B9F3-1A06F44D4D0A}" presName="Name9" presStyleLbl="parChTrans1D2" presStyleIdx="6" presStyleCnt="7"/>
      <dgm:spPr/>
    </dgm:pt>
    <dgm:pt modelId="{01F3EFA9-3855-427E-AC30-671D7CF146C2}" type="pres">
      <dgm:prSet presAssocID="{0EA2F10A-701D-4D92-B9F3-1A06F44D4D0A}" presName="connTx" presStyleLbl="parChTrans1D2" presStyleIdx="6" presStyleCnt="7"/>
      <dgm:spPr/>
    </dgm:pt>
    <dgm:pt modelId="{A2BC7DEC-0FD8-43BB-819A-3D830CF93CAD}" type="pres">
      <dgm:prSet presAssocID="{13BE949D-5A2B-4B48-8491-88F32F7197FA}" presName="node" presStyleLbl="node1" presStyleIdx="6" presStyleCnt="7" custScaleX="184600" custRadScaleRad="110110" custRadScaleInc="-48138">
        <dgm:presLayoutVars>
          <dgm:bulletEnabled val="1"/>
        </dgm:presLayoutVars>
      </dgm:prSet>
      <dgm:spPr/>
    </dgm:pt>
  </dgm:ptLst>
  <dgm:cxnLst>
    <dgm:cxn modelId="{9886EB07-2FC7-49B8-9ACC-1F44AB1FAB2F}" type="presOf" srcId="{19C905F2-8E91-4D26-B0D0-A5391B1DF8A8}" destId="{2CFF609B-A131-4EB4-B5B7-EFF7AA0045FD}" srcOrd="1" destOrd="0" presId="urn:microsoft.com/office/officeart/2005/8/layout/radial1"/>
    <dgm:cxn modelId="{1C311F0E-9E6E-4AF1-8251-0E5C35364D18}" srcId="{57A3E6D8-5C30-408F-9FB6-BF93192184FD}" destId="{FB35DFCD-90F8-46CC-ADF1-BC9608D06FBD}" srcOrd="5" destOrd="0" parTransId="{19C905F2-8E91-4D26-B0D0-A5391B1DF8A8}" sibTransId="{78842AA3-C99A-46D0-86A7-EFEFFCAB001D}"/>
    <dgm:cxn modelId="{8357D216-B44B-4AD4-B8CC-3F5DDABF52DA}" srcId="{57A3E6D8-5C30-408F-9FB6-BF93192184FD}" destId="{C2809320-5754-49E7-8642-AD801DE3350B}" srcOrd="4" destOrd="0" parTransId="{E0593A55-6EE6-4122-B020-42CD09FDF578}" sibTransId="{603B621B-F7FF-4247-BE0F-417580977CE8}"/>
    <dgm:cxn modelId="{9A357F18-1ADD-4C27-AA0A-8F99A2DA7892}" srcId="{57A3E6D8-5C30-408F-9FB6-BF93192184FD}" destId="{FABE3F27-4A67-490E-A81F-02EDA0E0091A}" srcOrd="2" destOrd="0" parTransId="{80E9AE1F-64E3-465A-AEB9-ED25B1049BC2}" sibTransId="{977F2EA5-568C-45D1-B3A0-CD04347C900A}"/>
    <dgm:cxn modelId="{D4C15E1D-AE43-4814-A64F-4736DAB24037}" type="presOf" srcId="{1BE5538F-EE4E-4FA3-B5CC-BB492CA2E94A}" destId="{87E02D32-0C6F-40B8-8571-058C05FEED49}" srcOrd="0" destOrd="0" presId="urn:microsoft.com/office/officeart/2005/8/layout/radial1"/>
    <dgm:cxn modelId="{C56A5E22-E7C5-40FB-B05C-3B681468DFBE}" type="presOf" srcId="{6A962CAD-005F-4288-8122-E1925E2E4F34}" destId="{C796F8E4-BCEC-4159-9E09-B6157005BE68}" srcOrd="1" destOrd="0" presId="urn:microsoft.com/office/officeart/2005/8/layout/radial1"/>
    <dgm:cxn modelId="{4212F928-4C09-494B-9761-D15913183995}" srcId="{AA82C853-7CC1-4289-8C3F-C7535D6240A8}" destId="{57A3E6D8-5C30-408F-9FB6-BF93192184FD}" srcOrd="0" destOrd="0" parTransId="{0F419BC7-EC3D-4AD1-8DA3-F9181B9CBF6B}" sibTransId="{EE914DD0-B475-4071-9BB4-9D0FF616A9E2}"/>
    <dgm:cxn modelId="{C125852A-AA46-42BD-8513-0025C0B10AB5}" type="presOf" srcId="{19C905F2-8E91-4D26-B0D0-A5391B1DF8A8}" destId="{0F75C27B-F8F5-4B9D-A04F-37BA7DB5D398}" srcOrd="0" destOrd="0" presId="urn:microsoft.com/office/officeart/2005/8/layout/radial1"/>
    <dgm:cxn modelId="{FAACBA31-D053-4ACA-A74E-0F7F8C0035EB}" type="presOf" srcId="{FB35DFCD-90F8-46CC-ADF1-BC9608D06FBD}" destId="{A073BB9D-79D3-4754-B4C5-D8C2623538B2}" srcOrd="0" destOrd="0" presId="urn:microsoft.com/office/officeart/2005/8/layout/radial1"/>
    <dgm:cxn modelId="{32D96A39-C9F2-422A-B580-14D58BF9BF4F}" srcId="{57A3E6D8-5C30-408F-9FB6-BF93192184FD}" destId="{BAB5403A-9226-45A4-BBA4-2857EABBFAA6}" srcOrd="1" destOrd="0" parTransId="{B56E570A-B530-4629-B45A-52823D2E5801}" sibTransId="{F49671F7-5541-4C9C-A2FF-53323444CFF6}"/>
    <dgm:cxn modelId="{4D48DB40-7E3B-486B-9070-E4D64F13A148}" type="presOf" srcId="{AA82C853-7CC1-4289-8C3F-C7535D6240A8}" destId="{1081AD55-4D25-4B8A-8F45-20693F491A55}" srcOrd="0" destOrd="0" presId="urn:microsoft.com/office/officeart/2005/8/layout/radial1"/>
    <dgm:cxn modelId="{5FC2E940-28F4-476F-AA2D-67D0BB8DBDB5}" type="presOf" srcId="{57A3E6D8-5C30-408F-9FB6-BF93192184FD}" destId="{E97060D6-73F8-4C61-9EC1-671CC2170B9D}" srcOrd="0" destOrd="0" presId="urn:microsoft.com/office/officeart/2005/8/layout/radial1"/>
    <dgm:cxn modelId="{5946595C-F65A-4E2F-A31A-39C466F6160B}" type="presOf" srcId="{E0593A55-6EE6-4122-B020-42CD09FDF578}" destId="{3A8A70B3-030E-48BB-BDE5-ED14B07C475C}" srcOrd="1" destOrd="0" presId="urn:microsoft.com/office/officeart/2005/8/layout/radial1"/>
    <dgm:cxn modelId="{682C1C60-8F75-40F4-92C9-DEDFAFACA39C}" type="presOf" srcId="{FABE3F27-4A67-490E-A81F-02EDA0E0091A}" destId="{78687D10-19FB-414A-9EA0-7750EDBA708A}" srcOrd="0" destOrd="0" presId="urn:microsoft.com/office/officeart/2005/8/layout/radial1"/>
    <dgm:cxn modelId="{50E5FE41-5F46-4B06-8176-5FFDD4D7303F}" type="presOf" srcId="{0EA2F10A-701D-4D92-B9F3-1A06F44D4D0A}" destId="{01F3EFA9-3855-427E-AC30-671D7CF146C2}" srcOrd="1" destOrd="0" presId="urn:microsoft.com/office/officeart/2005/8/layout/radial1"/>
    <dgm:cxn modelId="{E31C9244-95E4-4CDB-91C2-54085C8B3532}" type="presOf" srcId="{0EA2F10A-701D-4D92-B9F3-1A06F44D4D0A}" destId="{7902199A-1AB0-42F9-9FA8-334DAB04E596}" srcOrd="0" destOrd="0" presId="urn:microsoft.com/office/officeart/2005/8/layout/radial1"/>
    <dgm:cxn modelId="{DE155968-A725-4AFA-99E0-1E67DE930F0E}" type="presOf" srcId="{686F4FAB-98FC-40EA-93F7-ACB6651CAB09}" destId="{453B3EC6-BFB8-4816-BA95-EBA89CA7ED3C}" srcOrd="1" destOrd="0" presId="urn:microsoft.com/office/officeart/2005/8/layout/radial1"/>
    <dgm:cxn modelId="{4A74A068-60C8-4ED1-AF5E-B1B2BB14EA78}" srcId="{57A3E6D8-5C30-408F-9FB6-BF93192184FD}" destId="{13BE949D-5A2B-4B48-8491-88F32F7197FA}" srcOrd="6" destOrd="0" parTransId="{0EA2F10A-701D-4D92-B9F3-1A06F44D4D0A}" sibTransId="{68321B08-47FB-4192-9F92-13175E56A455}"/>
    <dgm:cxn modelId="{AFBE826D-CB30-4F0E-988B-69F819A43532}" type="presOf" srcId="{80E9AE1F-64E3-465A-AEB9-ED25B1049BC2}" destId="{6D11A36E-EA8C-4E23-AD69-E256A4993299}" srcOrd="0" destOrd="0" presId="urn:microsoft.com/office/officeart/2005/8/layout/radial1"/>
    <dgm:cxn modelId="{A0C0BA74-DA9C-4FE1-B139-0114AE552E03}" type="presOf" srcId="{E4989AB3-7BB4-4895-B9FF-2A03593CDEC4}" destId="{48056AC7-B7B5-48B1-AAA1-3DCF9CBA9CCC}" srcOrd="0" destOrd="0" presId="urn:microsoft.com/office/officeart/2005/8/layout/radial1"/>
    <dgm:cxn modelId="{20D3B355-B727-40DC-9746-1BC5628BBF06}" type="presOf" srcId="{13BE949D-5A2B-4B48-8491-88F32F7197FA}" destId="{A2BC7DEC-0FD8-43BB-819A-3D830CF93CAD}" srcOrd="0" destOrd="0" presId="urn:microsoft.com/office/officeart/2005/8/layout/radial1"/>
    <dgm:cxn modelId="{1E0CCD81-4B81-4282-896D-541708609441}" srcId="{57A3E6D8-5C30-408F-9FB6-BF93192184FD}" destId="{E4989AB3-7BB4-4895-B9FF-2A03593CDEC4}" srcOrd="0" destOrd="0" parTransId="{6A962CAD-005F-4288-8122-E1925E2E4F34}" sibTransId="{FA52E109-0DBE-40E8-808E-5CE3511487E1}"/>
    <dgm:cxn modelId="{5C94B482-3740-40C0-BF54-0A4C6BDFD43C}" type="presOf" srcId="{E0593A55-6EE6-4122-B020-42CD09FDF578}" destId="{DCA7F1F2-A63B-4D18-8362-6E7682ED098B}" srcOrd="0" destOrd="0" presId="urn:microsoft.com/office/officeart/2005/8/layout/radial1"/>
    <dgm:cxn modelId="{03034AAB-D6D6-4DCE-B4DE-0D8B64F8563B}" type="presOf" srcId="{6A962CAD-005F-4288-8122-E1925E2E4F34}" destId="{D2669061-8BDB-498B-B701-59B656AD77E7}" srcOrd="0" destOrd="0" presId="urn:microsoft.com/office/officeart/2005/8/layout/radial1"/>
    <dgm:cxn modelId="{61222EAC-F029-4357-8A08-567DDA01F28F}" type="presOf" srcId="{B56E570A-B530-4629-B45A-52823D2E5801}" destId="{0279B530-6879-40CE-8496-4800849BF1FC}" srcOrd="0" destOrd="0" presId="urn:microsoft.com/office/officeart/2005/8/layout/radial1"/>
    <dgm:cxn modelId="{4DDF10AD-4BA2-4A6C-B6D0-413FA73A2326}" type="presOf" srcId="{C2809320-5754-49E7-8642-AD801DE3350B}" destId="{78E6704E-6586-4154-A271-88DE8CD8864E}" srcOrd="0" destOrd="0" presId="urn:microsoft.com/office/officeart/2005/8/layout/radial1"/>
    <dgm:cxn modelId="{F87A89C2-8ABE-4A5D-AFF4-E942939D3F71}" type="presOf" srcId="{BAB5403A-9226-45A4-BBA4-2857EABBFAA6}" destId="{7042F039-C3B3-4A1B-8ED2-C09B1BE68248}" srcOrd="0" destOrd="0" presId="urn:microsoft.com/office/officeart/2005/8/layout/radial1"/>
    <dgm:cxn modelId="{EE10A6C4-9592-42B6-BFF4-AD2BB6168A75}" type="presOf" srcId="{80E9AE1F-64E3-465A-AEB9-ED25B1049BC2}" destId="{8AA23107-6F42-48D9-80AA-C383ECD8A6E3}" srcOrd="1" destOrd="0" presId="urn:microsoft.com/office/officeart/2005/8/layout/radial1"/>
    <dgm:cxn modelId="{DD962DE7-A008-4B7C-959C-3700CEEC16AC}" type="presOf" srcId="{B56E570A-B530-4629-B45A-52823D2E5801}" destId="{D62265D4-74E6-4F61-AEED-C66220D0BD10}" srcOrd="1" destOrd="0" presId="urn:microsoft.com/office/officeart/2005/8/layout/radial1"/>
    <dgm:cxn modelId="{AB4883E9-2AC3-422C-8EE4-3E9C59B7ED31}" srcId="{57A3E6D8-5C30-408F-9FB6-BF93192184FD}" destId="{1BE5538F-EE4E-4FA3-B5CC-BB492CA2E94A}" srcOrd="3" destOrd="0" parTransId="{686F4FAB-98FC-40EA-93F7-ACB6651CAB09}" sibTransId="{7C3F426B-FF2F-47B8-B8FB-996BC88E6E26}"/>
    <dgm:cxn modelId="{341928EF-8AB8-4F02-A8A5-EA6E0D3D71A9}" type="presOf" srcId="{686F4FAB-98FC-40EA-93F7-ACB6651CAB09}" destId="{94E4020F-799B-471F-9D5F-081382879F71}" srcOrd="0" destOrd="0" presId="urn:microsoft.com/office/officeart/2005/8/layout/radial1"/>
    <dgm:cxn modelId="{D0A48262-B098-4F6A-9FF3-1455A5757351}" type="presParOf" srcId="{1081AD55-4D25-4B8A-8F45-20693F491A55}" destId="{E97060D6-73F8-4C61-9EC1-671CC2170B9D}" srcOrd="0" destOrd="0" presId="urn:microsoft.com/office/officeart/2005/8/layout/radial1"/>
    <dgm:cxn modelId="{84BC7F61-2D04-474E-89F9-4C3D1A4362D3}" type="presParOf" srcId="{1081AD55-4D25-4B8A-8F45-20693F491A55}" destId="{D2669061-8BDB-498B-B701-59B656AD77E7}" srcOrd="1" destOrd="0" presId="urn:microsoft.com/office/officeart/2005/8/layout/radial1"/>
    <dgm:cxn modelId="{2325334E-E5FF-4004-8813-95406E5E4FDC}" type="presParOf" srcId="{D2669061-8BDB-498B-B701-59B656AD77E7}" destId="{C796F8E4-BCEC-4159-9E09-B6157005BE68}" srcOrd="0" destOrd="0" presId="urn:microsoft.com/office/officeart/2005/8/layout/radial1"/>
    <dgm:cxn modelId="{1403E46F-49F5-48AD-BF4B-E73C27FC27B4}" type="presParOf" srcId="{1081AD55-4D25-4B8A-8F45-20693F491A55}" destId="{48056AC7-B7B5-48B1-AAA1-3DCF9CBA9CCC}" srcOrd="2" destOrd="0" presId="urn:microsoft.com/office/officeart/2005/8/layout/radial1"/>
    <dgm:cxn modelId="{3F002E92-CE31-44C4-94C9-C7ADAFA8AF1E}" type="presParOf" srcId="{1081AD55-4D25-4B8A-8F45-20693F491A55}" destId="{0279B530-6879-40CE-8496-4800849BF1FC}" srcOrd="3" destOrd="0" presId="urn:microsoft.com/office/officeart/2005/8/layout/radial1"/>
    <dgm:cxn modelId="{0F1112AB-0AB5-4240-9E3A-AA887F966648}" type="presParOf" srcId="{0279B530-6879-40CE-8496-4800849BF1FC}" destId="{D62265D4-74E6-4F61-AEED-C66220D0BD10}" srcOrd="0" destOrd="0" presId="urn:microsoft.com/office/officeart/2005/8/layout/radial1"/>
    <dgm:cxn modelId="{B7927A45-3B86-4780-883B-1FBE9C0C3C13}" type="presParOf" srcId="{1081AD55-4D25-4B8A-8F45-20693F491A55}" destId="{7042F039-C3B3-4A1B-8ED2-C09B1BE68248}" srcOrd="4" destOrd="0" presId="urn:microsoft.com/office/officeart/2005/8/layout/radial1"/>
    <dgm:cxn modelId="{C5542BCA-754F-4C95-A555-4745A6A9624C}" type="presParOf" srcId="{1081AD55-4D25-4B8A-8F45-20693F491A55}" destId="{6D11A36E-EA8C-4E23-AD69-E256A4993299}" srcOrd="5" destOrd="0" presId="urn:microsoft.com/office/officeart/2005/8/layout/radial1"/>
    <dgm:cxn modelId="{74CF2020-EE42-4A15-8B55-39BFB7F5954B}" type="presParOf" srcId="{6D11A36E-EA8C-4E23-AD69-E256A4993299}" destId="{8AA23107-6F42-48D9-80AA-C383ECD8A6E3}" srcOrd="0" destOrd="0" presId="urn:microsoft.com/office/officeart/2005/8/layout/radial1"/>
    <dgm:cxn modelId="{D05D1B17-D6E0-4B80-872A-240DC6DA160F}" type="presParOf" srcId="{1081AD55-4D25-4B8A-8F45-20693F491A55}" destId="{78687D10-19FB-414A-9EA0-7750EDBA708A}" srcOrd="6" destOrd="0" presId="urn:microsoft.com/office/officeart/2005/8/layout/radial1"/>
    <dgm:cxn modelId="{22859661-FA93-430E-877C-DB6AD1D532AF}" type="presParOf" srcId="{1081AD55-4D25-4B8A-8F45-20693F491A55}" destId="{94E4020F-799B-471F-9D5F-081382879F71}" srcOrd="7" destOrd="0" presId="urn:microsoft.com/office/officeart/2005/8/layout/radial1"/>
    <dgm:cxn modelId="{5216EF7A-4CC5-4344-BD43-CBC913740F2A}" type="presParOf" srcId="{94E4020F-799B-471F-9D5F-081382879F71}" destId="{453B3EC6-BFB8-4816-BA95-EBA89CA7ED3C}" srcOrd="0" destOrd="0" presId="urn:microsoft.com/office/officeart/2005/8/layout/radial1"/>
    <dgm:cxn modelId="{74C2C811-4B96-4E41-8D56-8B46EA760B50}" type="presParOf" srcId="{1081AD55-4D25-4B8A-8F45-20693F491A55}" destId="{87E02D32-0C6F-40B8-8571-058C05FEED49}" srcOrd="8" destOrd="0" presId="urn:microsoft.com/office/officeart/2005/8/layout/radial1"/>
    <dgm:cxn modelId="{D06E1263-6E91-4C52-8549-333A4A1A9312}" type="presParOf" srcId="{1081AD55-4D25-4B8A-8F45-20693F491A55}" destId="{DCA7F1F2-A63B-4D18-8362-6E7682ED098B}" srcOrd="9" destOrd="0" presId="urn:microsoft.com/office/officeart/2005/8/layout/radial1"/>
    <dgm:cxn modelId="{138813F3-F541-4C06-AF69-EF610FC922E5}" type="presParOf" srcId="{DCA7F1F2-A63B-4D18-8362-6E7682ED098B}" destId="{3A8A70B3-030E-48BB-BDE5-ED14B07C475C}" srcOrd="0" destOrd="0" presId="urn:microsoft.com/office/officeart/2005/8/layout/radial1"/>
    <dgm:cxn modelId="{D5EBBA93-17D2-4C67-9582-94A10360534F}" type="presParOf" srcId="{1081AD55-4D25-4B8A-8F45-20693F491A55}" destId="{78E6704E-6586-4154-A271-88DE8CD8864E}" srcOrd="10" destOrd="0" presId="urn:microsoft.com/office/officeart/2005/8/layout/radial1"/>
    <dgm:cxn modelId="{7D25B750-AFA5-4275-A8F2-AB506F161806}" type="presParOf" srcId="{1081AD55-4D25-4B8A-8F45-20693F491A55}" destId="{0F75C27B-F8F5-4B9D-A04F-37BA7DB5D398}" srcOrd="11" destOrd="0" presId="urn:microsoft.com/office/officeart/2005/8/layout/radial1"/>
    <dgm:cxn modelId="{577D40EF-F119-4681-AF91-BE477BFC0BC7}" type="presParOf" srcId="{0F75C27B-F8F5-4B9D-A04F-37BA7DB5D398}" destId="{2CFF609B-A131-4EB4-B5B7-EFF7AA0045FD}" srcOrd="0" destOrd="0" presId="urn:microsoft.com/office/officeart/2005/8/layout/radial1"/>
    <dgm:cxn modelId="{4F2C86ED-4696-4427-90C1-741B751AB769}" type="presParOf" srcId="{1081AD55-4D25-4B8A-8F45-20693F491A55}" destId="{A073BB9D-79D3-4754-B4C5-D8C2623538B2}" srcOrd="12" destOrd="0" presId="urn:microsoft.com/office/officeart/2005/8/layout/radial1"/>
    <dgm:cxn modelId="{32817FC8-C665-4B9B-A0D2-DCD60850D13D}" type="presParOf" srcId="{1081AD55-4D25-4B8A-8F45-20693F491A55}" destId="{7902199A-1AB0-42F9-9FA8-334DAB04E596}" srcOrd="13" destOrd="0" presId="urn:microsoft.com/office/officeart/2005/8/layout/radial1"/>
    <dgm:cxn modelId="{1347CFD9-4A2E-49D7-AF0A-27D81DC080E9}" type="presParOf" srcId="{7902199A-1AB0-42F9-9FA8-334DAB04E596}" destId="{01F3EFA9-3855-427E-AC30-671D7CF146C2}" srcOrd="0" destOrd="0" presId="urn:microsoft.com/office/officeart/2005/8/layout/radial1"/>
    <dgm:cxn modelId="{EE2E9598-E6F3-4D2E-879C-A5F2770F2AA0}" type="presParOf" srcId="{1081AD55-4D25-4B8A-8F45-20693F491A55}" destId="{A2BC7DEC-0FD8-43BB-819A-3D830CF93CA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8B194-77C6-4EDF-9EF7-B20FFF8FE8A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5997AFE2-FFD5-4D7C-9F0D-A18C492FA03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gl-ES" b="1" dirty="0"/>
            <a:t>QUE SEI FACER?</a:t>
          </a:r>
        </a:p>
      </dgm:t>
    </dgm:pt>
    <dgm:pt modelId="{8502D23C-D019-4A90-9E3F-FF779F60A736}" type="parTrans" cxnId="{4C70DAEA-2DC3-49A2-B601-F8BE8C3914C2}">
      <dgm:prSet/>
      <dgm:spPr/>
      <dgm:t>
        <a:bodyPr/>
        <a:lstStyle/>
        <a:p>
          <a:endParaRPr lang="gl-ES"/>
        </a:p>
      </dgm:t>
    </dgm:pt>
    <dgm:pt modelId="{34DAB88C-4CC5-4268-AB80-8B84F757CEDE}" type="sibTrans" cxnId="{4C70DAEA-2DC3-49A2-B601-F8BE8C3914C2}">
      <dgm:prSet/>
      <dgm:spPr/>
      <dgm:t>
        <a:bodyPr/>
        <a:lstStyle/>
        <a:p>
          <a:endParaRPr lang="gl-ES"/>
        </a:p>
      </dgm:t>
    </dgm:pt>
    <dgm:pt modelId="{1CADFC39-D910-490C-B8A3-20A24129ADB3}">
      <dgm:prSet phldrT="[Texto]"/>
      <dgm:spPr/>
      <dgm:t>
        <a:bodyPr/>
        <a:lstStyle/>
        <a:p>
          <a:r>
            <a:rPr lang="gl-ES" dirty="0"/>
            <a:t>Traballo en equipo</a:t>
          </a:r>
        </a:p>
      </dgm:t>
    </dgm:pt>
    <dgm:pt modelId="{7440AC25-E883-45D0-8DDF-6DF82C1BDB8D}" type="parTrans" cxnId="{1B4D6DEE-C6B1-4C14-BBEE-617756BC0278}">
      <dgm:prSet/>
      <dgm:spPr/>
      <dgm:t>
        <a:bodyPr/>
        <a:lstStyle/>
        <a:p>
          <a:endParaRPr lang="gl-ES"/>
        </a:p>
      </dgm:t>
    </dgm:pt>
    <dgm:pt modelId="{86DE4AAB-78E4-402F-8694-EB7D613ACBFA}" type="sibTrans" cxnId="{1B4D6DEE-C6B1-4C14-BBEE-617756BC0278}">
      <dgm:prSet/>
      <dgm:spPr/>
      <dgm:t>
        <a:bodyPr/>
        <a:lstStyle/>
        <a:p>
          <a:endParaRPr lang="gl-ES"/>
        </a:p>
      </dgm:t>
    </dgm:pt>
    <dgm:pt modelId="{1E9E1329-3D50-4141-8634-369F57DCC7E8}">
      <dgm:prSet phldrT="[Texto]" custT="1"/>
      <dgm:spPr/>
      <dgm:t>
        <a:bodyPr/>
        <a:lstStyle/>
        <a:p>
          <a:r>
            <a:rPr lang="gl-ES" sz="2000" dirty="0"/>
            <a:t>Liderar?</a:t>
          </a:r>
        </a:p>
      </dgm:t>
    </dgm:pt>
    <dgm:pt modelId="{6BD86981-6BBB-4EEB-BB6A-FA530A8A4964}" type="parTrans" cxnId="{15717861-59DE-4CD4-A661-2F8B1E8848BD}">
      <dgm:prSet/>
      <dgm:spPr/>
      <dgm:t>
        <a:bodyPr/>
        <a:lstStyle/>
        <a:p>
          <a:endParaRPr lang="gl-ES"/>
        </a:p>
      </dgm:t>
    </dgm:pt>
    <dgm:pt modelId="{F206338D-55B2-45EA-A8F2-E40AB9956D52}" type="sibTrans" cxnId="{15717861-59DE-4CD4-A661-2F8B1E8848BD}">
      <dgm:prSet/>
      <dgm:spPr/>
      <dgm:t>
        <a:bodyPr/>
        <a:lstStyle/>
        <a:p>
          <a:endParaRPr lang="gl-ES"/>
        </a:p>
      </dgm:t>
    </dgm:pt>
    <dgm:pt modelId="{0E62984B-6E9F-463A-B432-9598EC3564FE}">
      <dgm:prSet phldrT="[Texto]" custT="1"/>
      <dgm:spPr/>
      <dgm:t>
        <a:bodyPr/>
        <a:lstStyle/>
        <a:p>
          <a:r>
            <a:rPr lang="gl-ES" sz="2000" dirty="0"/>
            <a:t>Cálculo mental?</a:t>
          </a:r>
        </a:p>
      </dgm:t>
    </dgm:pt>
    <dgm:pt modelId="{10982D1A-5C94-4DE5-B7C6-7A0A76942938}" type="parTrans" cxnId="{92F8F98F-FD05-4DD7-A35B-586740B339D3}">
      <dgm:prSet/>
      <dgm:spPr/>
      <dgm:t>
        <a:bodyPr/>
        <a:lstStyle/>
        <a:p>
          <a:endParaRPr lang="gl-ES"/>
        </a:p>
      </dgm:t>
    </dgm:pt>
    <dgm:pt modelId="{D127DFA7-915E-48DF-BDBD-A27E418AB1D7}" type="sibTrans" cxnId="{92F8F98F-FD05-4DD7-A35B-586740B339D3}">
      <dgm:prSet/>
      <dgm:spPr/>
      <dgm:t>
        <a:bodyPr/>
        <a:lstStyle/>
        <a:p>
          <a:endParaRPr lang="gl-ES"/>
        </a:p>
      </dgm:t>
    </dgm:pt>
    <dgm:pt modelId="{DA06677C-79DA-4F83-9DCA-57CAC205C650}">
      <dgm:prSet phldrT="[Texto]" custT="1"/>
      <dgm:spPr/>
      <dgm:t>
        <a:bodyPr/>
        <a:lstStyle/>
        <a:p>
          <a:r>
            <a:rPr lang="gl-ES" sz="2000" dirty="0"/>
            <a:t>Cociñar?</a:t>
          </a:r>
        </a:p>
      </dgm:t>
    </dgm:pt>
    <dgm:pt modelId="{E4B4C692-94FD-4F74-A3AD-CA4D7FCEB2A2}" type="parTrans" cxnId="{82049E34-8D4E-4F2B-942D-C6F13E43DD44}">
      <dgm:prSet/>
      <dgm:spPr/>
      <dgm:t>
        <a:bodyPr/>
        <a:lstStyle/>
        <a:p>
          <a:endParaRPr lang="gl-ES"/>
        </a:p>
      </dgm:t>
    </dgm:pt>
    <dgm:pt modelId="{6BEEBDFF-8325-4A8F-AEE6-1961F0418645}" type="sibTrans" cxnId="{82049E34-8D4E-4F2B-942D-C6F13E43DD44}">
      <dgm:prSet/>
      <dgm:spPr/>
      <dgm:t>
        <a:bodyPr/>
        <a:lstStyle/>
        <a:p>
          <a:endParaRPr lang="gl-ES"/>
        </a:p>
      </dgm:t>
    </dgm:pt>
    <dgm:pt modelId="{3FA84D80-EB37-4889-9768-51B7FACE4042}">
      <dgm:prSet phldrT="[Texto]"/>
      <dgm:spPr/>
      <dgm:t>
        <a:bodyPr/>
        <a:lstStyle/>
        <a:p>
          <a:endParaRPr lang="gl-ES" dirty="0"/>
        </a:p>
      </dgm:t>
    </dgm:pt>
    <dgm:pt modelId="{685AD8BE-18CC-401B-B4AF-1C5889545AE0}" type="parTrans" cxnId="{798EEB7F-E8B7-4831-934C-066A6BFA455F}">
      <dgm:prSet/>
      <dgm:spPr/>
      <dgm:t>
        <a:bodyPr/>
        <a:lstStyle/>
        <a:p>
          <a:endParaRPr lang="gl-ES"/>
        </a:p>
      </dgm:t>
    </dgm:pt>
    <dgm:pt modelId="{63D20142-4D4D-495F-8657-7BD70FC8C020}" type="sibTrans" cxnId="{798EEB7F-E8B7-4831-934C-066A6BFA455F}">
      <dgm:prSet/>
      <dgm:spPr/>
      <dgm:t>
        <a:bodyPr/>
        <a:lstStyle/>
        <a:p>
          <a:endParaRPr lang="gl-ES"/>
        </a:p>
      </dgm:t>
    </dgm:pt>
    <dgm:pt modelId="{F9E1FD69-180A-43A0-9172-75E9CD2A9ABC}">
      <dgm:prSet phldrT="[Texto]" custT="1"/>
      <dgm:spPr/>
      <dgm:t>
        <a:bodyPr/>
        <a:lstStyle/>
        <a:p>
          <a:r>
            <a:rPr lang="gl-ES" sz="2000" dirty="0"/>
            <a:t>Informática?</a:t>
          </a:r>
        </a:p>
      </dgm:t>
    </dgm:pt>
    <dgm:pt modelId="{0FC511EB-DF97-4A7D-A962-EE20A6E8B3BB}" type="parTrans" cxnId="{1D529994-B4C4-46A9-A605-E7DCEDB8010A}">
      <dgm:prSet/>
      <dgm:spPr/>
      <dgm:t>
        <a:bodyPr/>
        <a:lstStyle/>
        <a:p>
          <a:endParaRPr lang="gl-ES"/>
        </a:p>
      </dgm:t>
    </dgm:pt>
    <dgm:pt modelId="{A0D51740-B142-4219-8E6B-94696B90A8AA}" type="sibTrans" cxnId="{1D529994-B4C4-46A9-A605-E7DCEDB8010A}">
      <dgm:prSet/>
      <dgm:spPr/>
      <dgm:t>
        <a:bodyPr/>
        <a:lstStyle/>
        <a:p>
          <a:endParaRPr lang="gl-ES"/>
        </a:p>
      </dgm:t>
    </dgm:pt>
    <dgm:pt modelId="{EC0C8537-B3B0-4A02-BB91-EE956A3695F4}">
      <dgm:prSet phldrT="[Texto]" custT="1"/>
      <dgm:spPr/>
      <dgm:t>
        <a:bodyPr/>
        <a:lstStyle/>
        <a:p>
          <a:r>
            <a:rPr lang="gl-ES" sz="2000" dirty="0"/>
            <a:t>Idiomas?</a:t>
          </a:r>
        </a:p>
      </dgm:t>
    </dgm:pt>
    <dgm:pt modelId="{D9ACE974-3632-4206-953A-CBA265AD4D3D}" type="parTrans" cxnId="{EA5A5B5D-80D3-4BAD-AC87-4789EB8F26D0}">
      <dgm:prSet/>
      <dgm:spPr/>
      <dgm:t>
        <a:bodyPr/>
        <a:lstStyle/>
        <a:p>
          <a:endParaRPr lang="gl-ES"/>
        </a:p>
      </dgm:t>
    </dgm:pt>
    <dgm:pt modelId="{BC021032-CF70-4FF2-848B-3A3F609CA380}" type="sibTrans" cxnId="{EA5A5B5D-80D3-4BAD-AC87-4789EB8F26D0}">
      <dgm:prSet/>
      <dgm:spPr/>
      <dgm:t>
        <a:bodyPr/>
        <a:lstStyle/>
        <a:p>
          <a:endParaRPr lang="gl-ES"/>
        </a:p>
      </dgm:t>
    </dgm:pt>
    <dgm:pt modelId="{02BC85A7-3329-46B6-9B61-5A3E4CBA1F62}" type="pres">
      <dgm:prSet presAssocID="{5A18B194-77C6-4EDF-9EF7-B20FFF8FE8A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913B21E-5AC3-43EF-A9B2-551FDDD6059B}" type="pres">
      <dgm:prSet presAssocID="{5997AFE2-FFD5-4D7C-9F0D-A18C492FA039}" presName="singleCycle" presStyleCnt="0"/>
      <dgm:spPr/>
    </dgm:pt>
    <dgm:pt modelId="{2DF2FB49-B805-4E3E-A70E-B612B0C7ED11}" type="pres">
      <dgm:prSet presAssocID="{5997AFE2-FFD5-4D7C-9F0D-A18C492FA039}" presName="singleCenter" presStyleLbl="node1" presStyleIdx="0" presStyleCnt="7">
        <dgm:presLayoutVars>
          <dgm:chMax val="7"/>
          <dgm:chPref val="7"/>
        </dgm:presLayoutVars>
      </dgm:prSet>
      <dgm:spPr/>
    </dgm:pt>
    <dgm:pt modelId="{2773A052-45CC-439E-BB85-B399705C15CC}" type="pres">
      <dgm:prSet presAssocID="{7440AC25-E883-45D0-8DDF-6DF82C1BDB8D}" presName="Name56" presStyleLbl="parChTrans1D2" presStyleIdx="0" presStyleCnt="6"/>
      <dgm:spPr/>
    </dgm:pt>
    <dgm:pt modelId="{794AA087-736D-4533-80BD-6B4423C10FBA}" type="pres">
      <dgm:prSet presAssocID="{1CADFC39-D910-490C-B8A3-20A24129ADB3}" presName="text0" presStyleLbl="node1" presStyleIdx="1" presStyleCnt="7" custScaleX="179716" custRadScaleRad="72645" custRadScaleInc="4971">
        <dgm:presLayoutVars>
          <dgm:bulletEnabled val="1"/>
        </dgm:presLayoutVars>
      </dgm:prSet>
      <dgm:spPr/>
    </dgm:pt>
    <dgm:pt modelId="{30C94BBD-773B-4F0A-9DE7-A311A38588FA}" type="pres">
      <dgm:prSet presAssocID="{6BD86981-6BBB-4EEB-BB6A-FA530A8A4964}" presName="Name56" presStyleLbl="parChTrans1D2" presStyleIdx="1" presStyleCnt="6"/>
      <dgm:spPr/>
    </dgm:pt>
    <dgm:pt modelId="{C0F37BB4-16E9-44E7-851F-9C7B36554D33}" type="pres">
      <dgm:prSet presAssocID="{1E9E1329-3D50-4141-8634-369F57DCC7E8}" presName="text0" presStyleLbl="node1" presStyleIdx="2" presStyleCnt="7" custScaleX="160286">
        <dgm:presLayoutVars>
          <dgm:bulletEnabled val="1"/>
        </dgm:presLayoutVars>
      </dgm:prSet>
      <dgm:spPr/>
    </dgm:pt>
    <dgm:pt modelId="{E060F6C3-960F-49E9-A620-1F8B788043E3}" type="pres">
      <dgm:prSet presAssocID="{10982D1A-5C94-4DE5-B7C6-7A0A76942938}" presName="Name56" presStyleLbl="parChTrans1D2" presStyleIdx="2" presStyleCnt="6"/>
      <dgm:spPr/>
    </dgm:pt>
    <dgm:pt modelId="{98DC5B7D-8F30-404A-8EC1-9379A86CA952}" type="pres">
      <dgm:prSet presAssocID="{0E62984B-6E9F-463A-B432-9598EC3564FE}" presName="text0" presStyleLbl="node1" presStyleIdx="3" presStyleCnt="7" custScaleX="163431" custScaleY="126939" custRadScaleRad="92544" custRadScaleInc="-43331">
        <dgm:presLayoutVars>
          <dgm:bulletEnabled val="1"/>
        </dgm:presLayoutVars>
      </dgm:prSet>
      <dgm:spPr/>
    </dgm:pt>
    <dgm:pt modelId="{036B7158-8ADA-47A1-9E41-7242034C86D6}" type="pres">
      <dgm:prSet presAssocID="{E4B4C692-94FD-4F74-A3AD-CA4D7FCEB2A2}" presName="Name56" presStyleLbl="parChTrans1D2" presStyleIdx="3" presStyleCnt="6"/>
      <dgm:spPr/>
    </dgm:pt>
    <dgm:pt modelId="{0BB824B1-9697-44D6-8AF4-F7AF79C889B0}" type="pres">
      <dgm:prSet presAssocID="{DA06677C-79DA-4F83-9DCA-57CAC205C650}" presName="text0" presStyleLbl="node1" presStyleIdx="4" presStyleCnt="7" custScaleX="184010" custScaleY="108318" custRadScaleRad="84134" custRadScaleInc="-2042">
        <dgm:presLayoutVars>
          <dgm:bulletEnabled val="1"/>
        </dgm:presLayoutVars>
      </dgm:prSet>
      <dgm:spPr/>
    </dgm:pt>
    <dgm:pt modelId="{696A64F8-61BF-4E10-BF4F-6449812A8182}" type="pres">
      <dgm:prSet presAssocID="{0FC511EB-DF97-4A7D-A962-EE20A6E8B3BB}" presName="Name56" presStyleLbl="parChTrans1D2" presStyleIdx="4" presStyleCnt="6"/>
      <dgm:spPr/>
    </dgm:pt>
    <dgm:pt modelId="{404618D8-A657-4C8F-821E-F1FDFBC96750}" type="pres">
      <dgm:prSet presAssocID="{F9E1FD69-180A-43A0-9172-75E9CD2A9ABC}" presName="text0" presStyleLbl="node1" presStyleIdx="5" presStyleCnt="7" custScaleX="238000" custRadScaleRad="120378" custRadScaleInc="36641">
        <dgm:presLayoutVars>
          <dgm:bulletEnabled val="1"/>
        </dgm:presLayoutVars>
      </dgm:prSet>
      <dgm:spPr/>
    </dgm:pt>
    <dgm:pt modelId="{9FC9C3D7-350D-4B7F-B4C7-9E650BA453AE}" type="pres">
      <dgm:prSet presAssocID="{D9ACE974-3632-4206-953A-CBA265AD4D3D}" presName="Name56" presStyleLbl="parChTrans1D2" presStyleIdx="5" presStyleCnt="6"/>
      <dgm:spPr/>
    </dgm:pt>
    <dgm:pt modelId="{B5DE36DB-FE20-4CD7-AD0F-65F358129D22}" type="pres">
      <dgm:prSet presAssocID="{EC0C8537-B3B0-4A02-BB91-EE956A3695F4}" presName="text0" presStyleLbl="node1" presStyleIdx="6" presStyleCnt="7" custScaleX="147196" custRadScaleRad="102261" custRadScaleInc="-53110">
        <dgm:presLayoutVars>
          <dgm:bulletEnabled val="1"/>
        </dgm:presLayoutVars>
      </dgm:prSet>
      <dgm:spPr/>
    </dgm:pt>
  </dgm:ptLst>
  <dgm:cxnLst>
    <dgm:cxn modelId="{82049E34-8D4E-4F2B-942D-C6F13E43DD44}" srcId="{5997AFE2-FFD5-4D7C-9F0D-A18C492FA039}" destId="{DA06677C-79DA-4F83-9DCA-57CAC205C650}" srcOrd="3" destOrd="0" parTransId="{E4B4C692-94FD-4F74-A3AD-CA4D7FCEB2A2}" sibTransId="{6BEEBDFF-8325-4A8F-AEE6-1961F0418645}"/>
    <dgm:cxn modelId="{3ADCBC37-5B42-4685-82CD-BB3BBEF8F6DD}" type="presOf" srcId="{6BD86981-6BBB-4EEB-BB6A-FA530A8A4964}" destId="{30C94BBD-773B-4F0A-9DE7-A311A38588FA}" srcOrd="0" destOrd="0" presId="urn:microsoft.com/office/officeart/2008/layout/RadialCluster"/>
    <dgm:cxn modelId="{EA5A5B5D-80D3-4BAD-AC87-4789EB8F26D0}" srcId="{5997AFE2-FFD5-4D7C-9F0D-A18C492FA039}" destId="{EC0C8537-B3B0-4A02-BB91-EE956A3695F4}" srcOrd="5" destOrd="0" parTransId="{D9ACE974-3632-4206-953A-CBA265AD4D3D}" sibTransId="{BC021032-CF70-4FF2-848B-3A3F609CA380}"/>
    <dgm:cxn modelId="{15717861-59DE-4CD4-A661-2F8B1E8848BD}" srcId="{5997AFE2-FFD5-4D7C-9F0D-A18C492FA039}" destId="{1E9E1329-3D50-4141-8634-369F57DCC7E8}" srcOrd="1" destOrd="0" parTransId="{6BD86981-6BBB-4EEB-BB6A-FA530A8A4964}" sibTransId="{F206338D-55B2-45EA-A8F2-E40AB9956D52}"/>
    <dgm:cxn modelId="{C1C9D241-B23A-4D1D-B580-DDC84B39551E}" type="presOf" srcId="{F9E1FD69-180A-43A0-9172-75E9CD2A9ABC}" destId="{404618D8-A657-4C8F-821E-F1FDFBC96750}" srcOrd="0" destOrd="0" presId="urn:microsoft.com/office/officeart/2008/layout/RadialCluster"/>
    <dgm:cxn modelId="{BB572F4A-FFB5-4719-AB92-DCA16113D6D1}" type="presOf" srcId="{DA06677C-79DA-4F83-9DCA-57CAC205C650}" destId="{0BB824B1-9697-44D6-8AF4-F7AF79C889B0}" srcOrd="0" destOrd="0" presId="urn:microsoft.com/office/officeart/2008/layout/RadialCluster"/>
    <dgm:cxn modelId="{798EEB7F-E8B7-4831-934C-066A6BFA455F}" srcId="{5A18B194-77C6-4EDF-9EF7-B20FFF8FE8AE}" destId="{3FA84D80-EB37-4889-9768-51B7FACE4042}" srcOrd="1" destOrd="0" parTransId="{685AD8BE-18CC-401B-B4AF-1C5889545AE0}" sibTransId="{63D20142-4D4D-495F-8657-7BD70FC8C020}"/>
    <dgm:cxn modelId="{AC95E081-C6A8-4702-A909-C1862D70314D}" type="presOf" srcId="{E4B4C692-94FD-4F74-A3AD-CA4D7FCEB2A2}" destId="{036B7158-8ADA-47A1-9E41-7242034C86D6}" srcOrd="0" destOrd="0" presId="urn:microsoft.com/office/officeart/2008/layout/RadialCluster"/>
    <dgm:cxn modelId="{92F8F98F-FD05-4DD7-A35B-586740B339D3}" srcId="{5997AFE2-FFD5-4D7C-9F0D-A18C492FA039}" destId="{0E62984B-6E9F-463A-B432-9598EC3564FE}" srcOrd="2" destOrd="0" parTransId="{10982D1A-5C94-4DE5-B7C6-7A0A76942938}" sibTransId="{D127DFA7-915E-48DF-BDBD-A27E418AB1D7}"/>
    <dgm:cxn modelId="{C7EB1491-C64C-4520-B617-6F429CDC462D}" type="presOf" srcId="{EC0C8537-B3B0-4A02-BB91-EE956A3695F4}" destId="{B5DE36DB-FE20-4CD7-AD0F-65F358129D22}" srcOrd="0" destOrd="0" presId="urn:microsoft.com/office/officeart/2008/layout/RadialCluster"/>
    <dgm:cxn modelId="{1D529994-B4C4-46A9-A605-E7DCEDB8010A}" srcId="{5997AFE2-FFD5-4D7C-9F0D-A18C492FA039}" destId="{F9E1FD69-180A-43A0-9172-75E9CD2A9ABC}" srcOrd="4" destOrd="0" parTransId="{0FC511EB-DF97-4A7D-A962-EE20A6E8B3BB}" sibTransId="{A0D51740-B142-4219-8E6B-94696B90A8AA}"/>
    <dgm:cxn modelId="{10195E9A-87CD-4E3F-9A8C-63AFD8A5C59B}" type="presOf" srcId="{5A18B194-77C6-4EDF-9EF7-B20FFF8FE8AE}" destId="{02BC85A7-3329-46B6-9B61-5A3E4CBA1F62}" srcOrd="0" destOrd="0" presId="urn:microsoft.com/office/officeart/2008/layout/RadialCluster"/>
    <dgm:cxn modelId="{C017D99D-A4DA-493D-AFB8-CADEA9C40EA1}" type="presOf" srcId="{D9ACE974-3632-4206-953A-CBA265AD4D3D}" destId="{9FC9C3D7-350D-4B7F-B4C7-9E650BA453AE}" srcOrd="0" destOrd="0" presId="urn:microsoft.com/office/officeart/2008/layout/RadialCluster"/>
    <dgm:cxn modelId="{4F28AAA0-49EA-4F80-8F61-A24F4B479365}" type="presOf" srcId="{10982D1A-5C94-4DE5-B7C6-7A0A76942938}" destId="{E060F6C3-960F-49E9-A620-1F8B788043E3}" srcOrd="0" destOrd="0" presId="urn:microsoft.com/office/officeart/2008/layout/RadialCluster"/>
    <dgm:cxn modelId="{DA4EBDA4-ED1F-434C-B682-FC25D460CA0A}" type="presOf" srcId="{5997AFE2-FFD5-4D7C-9F0D-A18C492FA039}" destId="{2DF2FB49-B805-4E3E-A70E-B612B0C7ED11}" srcOrd="0" destOrd="0" presId="urn:microsoft.com/office/officeart/2008/layout/RadialCluster"/>
    <dgm:cxn modelId="{BF87F6A8-2500-427B-B4FB-ABECB79C0EF8}" type="presOf" srcId="{0E62984B-6E9F-463A-B432-9598EC3564FE}" destId="{98DC5B7D-8F30-404A-8EC1-9379A86CA952}" srcOrd="0" destOrd="0" presId="urn:microsoft.com/office/officeart/2008/layout/RadialCluster"/>
    <dgm:cxn modelId="{4CA781D9-469B-436B-BC5D-090C614C3CB2}" type="presOf" srcId="{1CADFC39-D910-490C-B8A3-20A24129ADB3}" destId="{794AA087-736D-4533-80BD-6B4423C10FBA}" srcOrd="0" destOrd="0" presId="urn:microsoft.com/office/officeart/2008/layout/RadialCluster"/>
    <dgm:cxn modelId="{4C70DAEA-2DC3-49A2-B601-F8BE8C3914C2}" srcId="{5A18B194-77C6-4EDF-9EF7-B20FFF8FE8AE}" destId="{5997AFE2-FFD5-4D7C-9F0D-A18C492FA039}" srcOrd="0" destOrd="0" parTransId="{8502D23C-D019-4A90-9E3F-FF779F60A736}" sibTransId="{34DAB88C-4CC5-4268-AB80-8B84F757CEDE}"/>
    <dgm:cxn modelId="{1B4D6DEE-C6B1-4C14-BBEE-617756BC0278}" srcId="{5997AFE2-FFD5-4D7C-9F0D-A18C492FA039}" destId="{1CADFC39-D910-490C-B8A3-20A24129ADB3}" srcOrd="0" destOrd="0" parTransId="{7440AC25-E883-45D0-8DDF-6DF82C1BDB8D}" sibTransId="{86DE4AAB-78E4-402F-8694-EB7D613ACBFA}"/>
    <dgm:cxn modelId="{527E02F7-075F-460D-891D-ADE4618CA1A2}" type="presOf" srcId="{1E9E1329-3D50-4141-8634-369F57DCC7E8}" destId="{C0F37BB4-16E9-44E7-851F-9C7B36554D33}" srcOrd="0" destOrd="0" presId="urn:microsoft.com/office/officeart/2008/layout/RadialCluster"/>
    <dgm:cxn modelId="{0DF814FC-E6DB-478F-9363-31A122D69C67}" type="presOf" srcId="{0FC511EB-DF97-4A7D-A962-EE20A6E8B3BB}" destId="{696A64F8-61BF-4E10-BF4F-6449812A8182}" srcOrd="0" destOrd="0" presId="urn:microsoft.com/office/officeart/2008/layout/RadialCluster"/>
    <dgm:cxn modelId="{FE4F50FE-0304-48F5-902A-38F0F8F89C8C}" type="presOf" srcId="{7440AC25-E883-45D0-8DDF-6DF82C1BDB8D}" destId="{2773A052-45CC-439E-BB85-B399705C15CC}" srcOrd="0" destOrd="0" presId="urn:microsoft.com/office/officeart/2008/layout/RadialCluster"/>
    <dgm:cxn modelId="{8866723F-1CE2-4E9B-A39E-7F494EF2292E}" type="presParOf" srcId="{02BC85A7-3329-46B6-9B61-5A3E4CBA1F62}" destId="{1913B21E-5AC3-43EF-A9B2-551FDDD6059B}" srcOrd="0" destOrd="0" presId="urn:microsoft.com/office/officeart/2008/layout/RadialCluster"/>
    <dgm:cxn modelId="{B6C4EBFE-61BD-4E56-B469-E849BAADCF81}" type="presParOf" srcId="{1913B21E-5AC3-43EF-A9B2-551FDDD6059B}" destId="{2DF2FB49-B805-4E3E-A70E-B612B0C7ED11}" srcOrd="0" destOrd="0" presId="urn:microsoft.com/office/officeart/2008/layout/RadialCluster"/>
    <dgm:cxn modelId="{21470F59-F42E-4C44-9C44-929EEDF0306A}" type="presParOf" srcId="{1913B21E-5AC3-43EF-A9B2-551FDDD6059B}" destId="{2773A052-45CC-439E-BB85-B399705C15CC}" srcOrd="1" destOrd="0" presId="urn:microsoft.com/office/officeart/2008/layout/RadialCluster"/>
    <dgm:cxn modelId="{6946CA60-D5DB-440A-AFF6-EF2FE59969AA}" type="presParOf" srcId="{1913B21E-5AC3-43EF-A9B2-551FDDD6059B}" destId="{794AA087-736D-4533-80BD-6B4423C10FBA}" srcOrd="2" destOrd="0" presId="urn:microsoft.com/office/officeart/2008/layout/RadialCluster"/>
    <dgm:cxn modelId="{56AB28A9-CC72-4EFD-8506-D4783A3F7DA9}" type="presParOf" srcId="{1913B21E-5AC3-43EF-A9B2-551FDDD6059B}" destId="{30C94BBD-773B-4F0A-9DE7-A311A38588FA}" srcOrd="3" destOrd="0" presId="urn:microsoft.com/office/officeart/2008/layout/RadialCluster"/>
    <dgm:cxn modelId="{A1909AEC-EF0E-49CF-9E34-9719C4DE23E9}" type="presParOf" srcId="{1913B21E-5AC3-43EF-A9B2-551FDDD6059B}" destId="{C0F37BB4-16E9-44E7-851F-9C7B36554D33}" srcOrd="4" destOrd="0" presId="urn:microsoft.com/office/officeart/2008/layout/RadialCluster"/>
    <dgm:cxn modelId="{6D8212A6-F546-4E07-B1EE-0A2E6B9AC5E1}" type="presParOf" srcId="{1913B21E-5AC3-43EF-A9B2-551FDDD6059B}" destId="{E060F6C3-960F-49E9-A620-1F8B788043E3}" srcOrd="5" destOrd="0" presId="urn:microsoft.com/office/officeart/2008/layout/RadialCluster"/>
    <dgm:cxn modelId="{6D3C6092-F768-4F7F-B26D-B08FC4A66BE8}" type="presParOf" srcId="{1913B21E-5AC3-43EF-A9B2-551FDDD6059B}" destId="{98DC5B7D-8F30-404A-8EC1-9379A86CA952}" srcOrd="6" destOrd="0" presId="urn:microsoft.com/office/officeart/2008/layout/RadialCluster"/>
    <dgm:cxn modelId="{7A52DD2F-497F-4B97-A2F5-00E1E8BD17BF}" type="presParOf" srcId="{1913B21E-5AC3-43EF-A9B2-551FDDD6059B}" destId="{036B7158-8ADA-47A1-9E41-7242034C86D6}" srcOrd="7" destOrd="0" presId="urn:microsoft.com/office/officeart/2008/layout/RadialCluster"/>
    <dgm:cxn modelId="{ACB6B37C-1CD4-4034-9288-CF2B0F46D7A0}" type="presParOf" srcId="{1913B21E-5AC3-43EF-A9B2-551FDDD6059B}" destId="{0BB824B1-9697-44D6-8AF4-F7AF79C889B0}" srcOrd="8" destOrd="0" presId="urn:microsoft.com/office/officeart/2008/layout/RadialCluster"/>
    <dgm:cxn modelId="{6C649AFB-F492-4EFD-AD9A-C3561F193F3F}" type="presParOf" srcId="{1913B21E-5AC3-43EF-A9B2-551FDDD6059B}" destId="{696A64F8-61BF-4E10-BF4F-6449812A8182}" srcOrd="9" destOrd="0" presId="urn:microsoft.com/office/officeart/2008/layout/RadialCluster"/>
    <dgm:cxn modelId="{CBF3D7E5-EBE3-436E-98C7-6D413F650EF8}" type="presParOf" srcId="{1913B21E-5AC3-43EF-A9B2-551FDDD6059B}" destId="{404618D8-A657-4C8F-821E-F1FDFBC96750}" srcOrd="10" destOrd="0" presId="urn:microsoft.com/office/officeart/2008/layout/RadialCluster"/>
    <dgm:cxn modelId="{1B35D4D3-EF1A-443E-8861-164FFFFCFAD4}" type="presParOf" srcId="{1913B21E-5AC3-43EF-A9B2-551FDDD6059B}" destId="{9FC9C3D7-350D-4B7F-B4C7-9E650BA453AE}" srcOrd="11" destOrd="0" presId="urn:microsoft.com/office/officeart/2008/layout/RadialCluster"/>
    <dgm:cxn modelId="{D04697E5-FA65-4A47-81CA-2C2999C9C673}" type="presParOf" srcId="{1913B21E-5AC3-43EF-A9B2-551FDDD6059B}" destId="{B5DE36DB-FE20-4CD7-AD0F-65F358129D2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85C32-351C-4EDF-81D8-45C61B4FFE1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68A9EB-774F-4771-84AE-8CFE59E36840}" type="pres">
      <dgm:prSet presAssocID="{C0A85C32-351C-4EDF-81D8-45C61B4FFE19}" presName="Name0" presStyleCnt="0">
        <dgm:presLayoutVars>
          <dgm:dir/>
          <dgm:resizeHandles val="exact"/>
        </dgm:presLayoutVars>
      </dgm:prSet>
      <dgm:spPr/>
    </dgm:pt>
  </dgm:ptLst>
  <dgm:cxnLst>
    <dgm:cxn modelId="{8C74B95C-BE33-49E7-9E04-0CA4C1DA6CE2}" type="presOf" srcId="{C0A85C32-351C-4EDF-81D8-45C61B4FFE19}" destId="{FD68A9EB-774F-4771-84AE-8CFE59E36840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60D8FD-65B5-4137-BC11-5588325AB3B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11AD7D-CD44-4A89-9404-8D9782BE08E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4ºESO</a:t>
          </a:r>
        </a:p>
      </dgm:t>
    </dgm:pt>
    <dgm:pt modelId="{8767800E-55B1-4E8E-B201-1CA6BEC78801}" type="parTrans" cxnId="{2594EA39-965F-48FC-BCE1-4ABD8B03C368}">
      <dgm:prSet/>
      <dgm:spPr/>
      <dgm:t>
        <a:bodyPr/>
        <a:lstStyle/>
        <a:p>
          <a:endParaRPr lang="es-ES"/>
        </a:p>
      </dgm:t>
    </dgm:pt>
    <dgm:pt modelId="{242501A2-18DE-495B-BB24-A3D1075EDDF4}" type="sibTrans" cxnId="{2594EA39-965F-48FC-BCE1-4ABD8B03C368}">
      <dgm:prSet/>
      <dgm:spPr/>
      <dgm:t>
        <a:bodyPr/>
        <a:lstStyle/>
        <a:p>
          <a:endParaRPr lang="es-ES"/>
        </a:p>
      </dgm:t>
    </dgm:pt>
    <dgm:pt modelId="{20D39F1E-1703-4193-B9CC-7C0D9D3EEF96}">
      <dgm:prSet phldrT="[Texto]"/>
      <dgm:spPr/>
      <dgm:t>
        <a:bodyPr/>
        <a:lstStyle/>
        <a:p>
          <a:r>
            <a:rPr lang="es-ES" dirty="0"/>
            <a:t>ENSINANZAS ACADÉMICAS</a:t>
          </a:r>
        </a:p>
      </dgm:t>
    </dgm:pt>
    <dgm:pt modelId="{7EC37EDA-147B-43F8-9127-683678B0910A}" type="parTrans" cxnId="{0755FE98-3A40-4FAF-930D-84B5732D1F7A}">
      <dgm:prSet/>
      <dgm:spPr/>
      <dgm:t>
        <a:bodyPr/>
        <a:lstStyle/>
        <a:p>
          <a:endParaRPr lang="es-ES"/>
        </a:p>
      </dgm:t>
    </dgm:pt>
    <dgm:pt modelId="{A21CFBEA-FF1C-4089-B719-545AE047DBD7}" type="sibTrans" cxnId="{0755FE98-3A40-4FAF-930D-84B5732D1F7A}">
      <dgm:prSet/>
      <dgm:spPr/>
      <dgm:t>
        <a:bodyPr/>
        <a:lstStyle/>
        <a:p>
          <a:endParaRPr lang="es-ES"/>
        </a:p>
      </dgm:t>
    </dgm:pt>
    <dgm:pt modelId="{37B78E9B-2B34-4231-B7C4-65D2A0194237}">
      <dgm:prSet phldrT="[Texto]"/>
      <dgm:spPr/>
      <dgm:t>
        <a:bodyPr/>
        <a:lstStyle/>
        <a:p>
          <a:r>
            <a:rPr lang="es-ES" dirty="0"/>
            <a:t>ENSINANZAS APLICADAS</a:t>
          </a:r>
        </a:p>
      </dgm:t>
    </dgm:pt>
    <dgm:pt modelId="{FA5BBA10-FC4E-4446-A85E-C162DB221EDA}" type="parTrans" cxnId="{EF38F544-A9F1-4D38-8B49-533031A5FB5D}">
      <dgm:prSet/>
      <dgm:spPr/>
      <dgm:t>
        <a:bodyPr/>
        <a:lstStyle/>
        <a:p>
          <a:endParaRPr lang="es-ES"/>
        </a:p>
      </dgm:t>
    </dgm:pt>
    <dgm:pt modelId="{AC2FE84D-1D27-4330-92D0-EC799CE56B54}" type="sibTrans" cxnId="{EF38F544-A9F1-4D38-8B49-533031A5FB5D}">
      <dgm:prSet/>
      <dgm:spPr/>
      <dgm:t>
        <a:bodyPr/>
        <a:lstStyle/>
        <a:p>
          <a:endParaRPr lang="es-ES"/>
        </a:p>
      </dgm:t>
    </dgm:pt>
    <dgm:pt modelId="{637A5770-13B7-48FC-B8CF-0AA410C2388D}" type="pres">
      <dgm:prSet presAssocID="{5B60D8FD-65B5-4137-BC11-5588325AB3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1F225-4EFD-4555-A337-ACEE7E93FB49}" type="pres">
      <dgm:prSet presAssocID="{F511AD7D-CD44-4A89-9404-8D9782BE08E8}" presName="root" presStyleCnt="0"/>
      <dgm:spPr/>
    </dgm:pt>
    <dgm:pt modelId="{FC01CB4D-89A8-44AD-9F71-EC08018D3432}" type="pres">
      <dgm:prSet presAssocID="{F511AD7D-CD44-4A89-9404-8D9782BE08E8}" presName="rootComposite" presStyleCnt="0"/>
      <dgm:spPr/>
    </dgm:pt>
    <dgm:pt modelId="{E84928A2-FEDA-4C30-93F3-3A68AB799B54}" type="pres">
      <dgm:prSet presAssocID="{F511AD7D-CD44-4A89-9404-8D9782BE08E8}" presName="rootText" presStyleLbl="node1" presStyleIdx="0" presStyleCnt="1" custScaleY="62920" custLinFactNeighborX="-50903" custLinFactNeighborY="45"/>
      <dgm:spPr/>
    </dgm:pt>
    <dgm:pt modelId="{6BBC74E3-7E84-4961-A40E-5DBCE2BC3990}" type="pres">
      <dgm:prSet presAssocID="{F511AD7D-CD44-4A89-9404-8D9782BE08E8}" presName="rootConnector" presStyleLbl="node1" presStyleIdx="0" presStyleCnt="1"/>
      <dgm:spPr/>
    </dgm:pt>
    <dgm:pt modelId="{945AED76-D405-45EC-9A9D-A64751E3FCCD}" type="pres">
      <dgm:prSet presAssocID="{F511AD7D-CD44-4A89-9404-8D9782BE08E8}" presName="childShape" presStyleCnt="0"/>
      <dgm:spPr/>
    </dgm:pt>
    <dgm:pt modelId="{0277DF1C-9C9F-41E4-9D1B-AD9F69C2FCDE}" type="pres">
      <dgm:prSet presAssocID="{7EC37EDA-147B-43F8-9127-683678B0910A}" presName="Name13" presStyleLbl="parChTrans1D2" presStyleIdx="0" presStyleCnt="2"/>
      <dgm:spPr/>
    </dgm:pt>
    <dgm:pt modelId="{9F9DB7D8-F3B7-496E-A0E2-8226569B94B5}" type="pres">
      <dgm:prSet presAssocID="{20D39F1E-1703-4193-B9CC-7C0D9D3EEF96}" presName="childText" presStyleLbl="bgAcc1" presStyleIdx="0" presStyleCnt="2" custFlipHor="1" custScaleX="128552" custScaleY="68581" custLinFactNeighborX="-65130" custLinFactNeighborY="-15385">
        <dgm:presLayoutVars>
          <dgm:bulletEnabled val="1"/>
        </dgm:presLayoutVars>
      </dgm:prSet>
      <dgm:spPr/>
    </dgm:pt>
    <dgm:pt modelId="{DD457EFF-3B66-4DFF-BCA3-12A064DEB96E}" type="pres">
      <dgm:prSet presAssocID="{FA5BBA10-FC4E-4446-A85E-C162DB221EDA}" presName="Name13" presStyleLbl="parChTrans1D2" presStyleIdx="1" presStyleCnt="2"/>
      <dgm:spPr/>
    </dgm:pt>
    <dgm:pt modelId="{40B262E2-5B57-4526-BF9F-7A0F5DB70247}" type="pres">
      <dgm:prSet presAssocID="{37B78E9B-2B34-4231-B7C4-65D2A0194237}" presName="childText" presStyleLbl="bgAcc1" presStyleIdx="1" presStyleCnt="2" custScaleX="129371" custScaleY="66700" custLinFactNeighborX="-66686" custLinFactNeighborY="-35188">
        <dgm:presLayoutVars>
          <dgm:bulletEnabled val="1"/>
        </dgm:presLayoutVars>
      </dgm:prSet>
      <dgm:spPr/>
    </dgm:pt>
  </dgm:ptLst>
  <dgm:cxnLst>
    <dgm:cxn modelId="{0A160937-17F2-4443-B3E3-828A19A767F5}" type="presOf" srcId="{37B78E9B-2B34-4231-B7C4-65D2A0194237}" destId="{40B262E2-5B57-4526-BF9F-7A0F5DB70247}" srcOrd="0" destOrd="0" presId="urn:microsoft.com/office/officeart/2005/8/layout/hierarchy3"/>
    <dgm:cxn modelId="{2594EA39-965F-48FC-BCE1-4ABD8B03C368}" srcId="{5B60D8FD-65B5-4137-BC11-5588325AB3B7}" destId="{F511AD7D-CD44-4A89-9404-8D9782BE08E8}" srcOrd="0" destOrd="0" parTransId="{8767800E-55B1-4E8E-B201-1CA6BEC78801}" sibTransId="{242501A2-18DE-495B-BB24-A3D1075EDDF4}"/>
    <dgm:cxn modelId="{EF38F544-A9F1-4D38-8B49-533031A5FB5D}" srcId="{F511AD7D-CD44-4A89-9404-8D9782BE08E8}" destId="{37B78E9B-2B34-4231-B7C4-65D2A0194237}" srcOrd="1" destOrd="0" parTransId="{FA5BBA10-FC4E-4446-A85E-C162DB221EDA}" sibTransId="{AC2FE84D-1D27-4330-92D0-EC799CE56B54}"/>
    <dgm:cxn modelId="{3106118A-DA02-41CA-85A7-22A8F3545E3C}" type="presOf" srcId="{20D39F1E-1703-4193-B9CC-7C0D9D3EEF96}" destId="{9F9DB7D8-F3B7-496E-A0E2-8226569B94B5}" srcOrd="0" destOrd="0" presId="urn:microsoft.com/office/officeart/2005/8/layout/hierarchy3"/>
    <dgm:cxn modelId="{A6346A95-A887-4274-934D-F4D6AB5ACA35}" type="presOf" srcId="{5B60D8FD-65B5-4137-BC11-5588325AB3B7}" destId="{637A5770-13B7-48FC-B8CF-0AA410C2388D}" srcOrd="0" destOrd="0" presId="urn:microsoft.com/office/officeart/2005/8/layout/hierarchy3"/>
    <dgm:cxn modelId="{0755FE98-3A40-4FAF-930D-84B5732D1F7A}" srcId="{F511AD7D-CD44-4A89-9404-8D9782BE08E8}" destId="{20D39F1E-1703-4193-B9CC-7C0D9D3EEF96}" srcOrd="0" destOrd="0" parTransId="{7EC37EDA-147B-43F8-9127-683678B0910A}" sibTransId="{A21CFBEA-FF1C-4089-B719-545AE047DBD7}"/>
    <dgm:cxn modelId="{B214FD9B-D1DE-4A80-8D60-42B5DD788CA1}" type="presOf" srcId="{F511AD7D-CD44-4A89-9404-8D9782BE08E8}" destId="{E84928A2-FEDA-4C30-93F3-3A68AB799B54}" srcOrd="0" destOrd="0" presId="urn:microsoft.com/office/officeart/2005/8/layout/hierarchy3"/>
    <dgm:cxn modelId="{7ACC0C9F-77F3-44BE-A3D9-1F500EBA0310}" type="presOf" srcId="{7EC37EDA-147B-43F8-9127-683678B0910A}" destId="{0277DF1C-9C9F-41E4-9D1B-AD9F69C2FCDE}" srcOrd="0" destOrd="0" presId="urn:microsoft.com/office/officeart/2005/8/layout/hierarchy3"/>
    <dgm:cxn modelId="{1A512DBE-5D10-4DC4-AA70-31A45FB768B2}" type="presOf" srcId="{FA5BBA10-FC4E-4446-A85E-C162DB221EDA}" destId="{DD457EFF-3B66-4DFF-BCA3-12A064DEB96E}" srcOrd="0" destOrd="0" presId="urn:microsoft.com/office/officeart/2005/8/layout/hierarchy3"/>
    <dgm:cxn modelId="{AAA6ECC4-10BF-44BB-AD20-4DB8079B972B}" type="presOf" srcId="{F511AD7D-CD44-4A89-9404-8D9782BE08E8}" destId="{6BBC74E3-7E84-4961-A40E-5DBCE2BC3990}" srcOrd="1" destOrd="0" presId="urn:microsoft.com/office/officeart/2005/8/layout/hierarchy3"/>
    <dgm:cxn modelId="{A6631C80-82E7-423B-8DA9-5B47B74D160F}" type="presParOf" srcId="{637A5770-13B7-48FC-B8CF-0AA410C2388D}" destId="{6E21F225-4EFD-4555-A337-ACEE7E93FB49}" srcOrd="0" destOrd="0" presId="urn:microsoft.com/office/officeart/2005/8/layout/hierarchy3"/>
    <dgm:cxn modelId="{53F1FA6D-3F30-4EB5-9D66-32D711AD1836}" type="presParOf" srcId="{6E21F225-4EFD-4555-A337-ACEE7E93FB49}" destId="{FC01CB4D-89A8-44AD-9F71-EC08018D3432}" srcOrd="0" destOrd="0" presId="urn:microsoft.com/office/officeart/2005/8/layout/hierarchy3"/>
    <dgm:cxn modelId="{F6CE9523-E1FF-4BD0-9CC3-F4FEB3FF2767}" type="presParOf" srcId="{FC01CB4D-89A8-44AD-9F71-EC08018D3432}" destId="{E84928A2-FEDA-4C30-93F3-3A68AB799B54}" srcOrd="0" destOrd="0" presId="urn:microsoft.com/office/officeart/2005/8/layout/hierarchy3"/>
    <dgm:cxn modelId="{9515914B-B75D-4B44-B9C2-2B30B302C690}" type="presParOf" srcId="{FC01CB4D-89A8-44AD-9F71-EC08018D3432}" destId="{6BBC74E3-7E84-4961-A40E-5DBCE2BC3990}" srcOrd="1" destOrd="0" presId="urn:microsoft.com/office/officeart/2005/8/layout/hierarchy3"/>
    <dgm:cxn modelId="{8E165F34-6996-483F-998D-942A8B2E93A9}" type="presParOf" srcId="{6E21F225-4EFD-4555-A337-ACEE7E93FB49}" destId="{945AED76-D405-45EC-9A9D-A64751E3FCCD}" srcOrd="1" destOrd="0" presId="urn:microsoft.com/office/officeart/2005/8/layout/hierarchy3"/>
    <dgm:cxn modelId="{97992F02-BB20-46E4-9E10-DED68FC21C0C}" type="presParOf" srcId="{945AED76-D405-45EC-9A9D-A64751E3FCCD}" destId="{0277DF1C-9C9F-41E4-9D1B-AD9F69C2FCDE}" srcOrd="0" destOrd="0" presId="urn:microsoft.com/office/officeart/2005/8/layout/hierarchy3"/>
    <dgm:cxn modelId="{7CF8CFB2-F233-408A-8CB3-425B3EC119AC}" type="presParOf" srcId="{945AED76-D405-45EC-9A9D-A64751E3FCCD}" destId="{9F9DB7D8-F3B7-496E-A0E2-8226569B94B5}" srcOrd="1" destOrd="0" presId="urn:microsoft.com/office/officeart/2005/8/layout/hierarchy3"/>
    <dgm:cxn modelId="{029FA310-789F-4D7E-8B5D-68456B0BA9ED}" type="presParOf" srcId="{945AED76-D405-45EC-9A9D-A64751E3FCCD}" destId="{DD457EFF-3B66-4DFF-BCA3-12A064DEB96E}" srcOrd="2" destOrd="0" presId="urn:microsoft.com/office/officeart/2005/8/layout/hierarchy3"/>
    <dgm:cxn modelId="{6027BE3A-D87A-4225-BBB2-1CD335E82B48}" type="presParOf" srcId="{945AED76-D405-45EC-9A9D-A64751E3FCCD}" destId="{40B262E2-5B57-4526-BF9F-7A0F5DB702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58DEE-3A69-4B91-A9BF-CFE667E812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B8257D-8386-4250-B0C0-0CA340CD4623}">
      <dgm:prSet phldrT="[Texto]" custT="1"/>
      <dgm:spPr>
        <a:noFill/>
        <a:ln>
          <a:noFill/>
        </a:ln>
      </dgm:spPr>
      <dgm:t>
        <a:bodyPr/>
        <a:lstStyle/>
        <a:p>
          <a:pPr algn="l"/>
          <a:r>
            <a:rPr lang="es-ES" sz="2000" b="1" dirty="0">
              <a:solidFill>
                <a:schemeClr val="tx1"/>
              </a:solidFill>
            </a:rPr>
            <a:t>- </a:t>
          </a:r>
          <a:r>
            <a:rPr lang="es-ES" sz="2000" b="0" dirty="0" err="1">
              <a:solidFill>
                <a:schemeClr val="tx1"/>
              </a:solidFill>
            </a:rPr>
            <a:t>Promociónase</a:t>
          </a:r>
          <a:r>
            <a:rPr lang="es-ES" sz="2000" b="0" dirty="0">
              <a:solidFill>
                <a:schemeClr val="tx1"/>
              </a:solidFill>
            </a:rPr>
            <a:t> con 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todas as materias superadas </a:t>
          </a:r>
          <a:r>
            <a:rPr lang="es-ES" sz="2000" b="1" dirty="0" err="1">
              <a:solidFill>
                <a:schemeClr val="tx1"/>
              </a:solidFill>
            </a:rPr>
            <a:t>ou</a:t>
          </a:r>
          <a:r>
            <a:rPr lang="es-ES" sz="2000" b="1" dirty="0">
              <a:solidFill>
                <a:schemeClr val="tx1"/>
              </a:solidFill>
            </a:rPr>
            <a:t> 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máximo 2 materias </a:t>
          </a:r>
          <a:r>
            <a:rPr lang="es-ES" sz="2000" b="1" dirty="0">
              <a:solidFill>
                <a:schemeClr val="tx1"/>
              </a:solidFill>
            </a:rPr>
            <a:t>suspensas</a:t>
          </a:r>
          <a:r>
            <a:rPr lang="es-ES" sz="2000" b="0" dirty="0">
              <a:solidFill>
                <a:schemeClr val="tx1"/>
              </a:solidFill>
            </a:rPr>
            <a:t>.</a:t>
          </a:r>
        </a:p>
        <a:p>
          <a:pPr algn="l"/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es-ES" sz="2000" b="1" u="sng" dirty="0">
              <a:solidFill>
                <a:schemeClr val="accent1">
                  <a:lumMod val="50000"/>
                </a:schemeClr>
              </a:solidFill>
            </a:rPr>
            <a:t>Excepcionalmente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0" dirty="0">
              <a:solidFill>
                <a:schemeClr val="tx1"/>
              </a:solidFill>
            </a:rPr>
            <a:t>con </a:t>
          </a:r>
          <a:r>
            <a:rPr lang="es-ES" sz="2000" b="0" dirty="0" err="1">
              <a:solidFill>
                <a:schemeClr val="tx1"/>
              </a:solidFill>
            </a:rPr>
            <a:t>máis</a:t>
          </a:r>
          <a:r>
            <a:rPr lang="es-ES" sz="2000" b="0" dirty="0">
              <a:solidFill>
                <a:schemeClr val="tx1"/>
              </a:solidFill>
            </a:rPr>
            <a:t> de 2 materias suspensas cando se cumplan </a:t>
          </a:r>
          <a:r>
            <a:rPr lang="es-ES" sz="2000" b="1" u="sng" dirty="0">
              <a:solidFill>
                <a:schemeClr val="accent1">
                  <a:lumMod val="50000"/>
                </a:schemeClr>
              </a:solidFill>
            </a:rPr>
            <a:t>todas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0" dirty="0">
              <a:solidFill>
                <a:schemeClr val="tx1"/>
              </a:solidFill>
            </a:rPr>
            <a:t>as </a:t>
          </a:r>
          <a:r>
            <a:rPr lang="es-ES" sz="2000" b="0" dirty="0" err="1">
              <a:solidFill>
                <a:schemeClr val="tx1"/>
              </a:solidFill>
            </a:rPr>
            <a:t>seguintes</a:t>
          </a:r>
          <a:r>
            <a:rPr lang="es-ES" sz="2000" b="0" dirty="0">
              <a:solidFill>
                <a:schemeClr val="tx1"/>
              </a:solidFill>
            </a:rPr>
            <a:t> </a:t>
          </a:r>
          <a:r>
            <a:rPr lang="es-ES" sz="2000" b="0" dirty="0" err="1">
              <a:solidFill>
                <a:schemeClr val="tx1"/>
              </a:solidFill>
            </a:rPr>
            <a:t>condicións</a:t>
          </a:r>
          <a:r>
            <a:rPr lang="es-ES" sz="2000" b="0" dirty="0">
              <a:solidFill>
                <a:schemeClr val="tx1"/>
              </a:solidFill>
            </a:rPr>
            <a:t>:</a:t>
          </a:r>
        </a:p>
        <a:p>
          <a:pPr algn="l"/>
          <a:r>
            <a:rPr lang="es-ES" sz="2000" b="0" dirty="0">
              <a:solidFill>
                <a:schemeClr val="tx1"/>
              </a:solidFill>
            </a:rPr>
            <a:t>	- </a:t>
          </a:r>
          <a:r>
            <a:rPr lang="es-ES" sz="2000" b="1" dirty="0">
              <a:solidFill>
                <a:schemeClr val="tx1"/>
              </a:solidFill>
              <a:latin typeface="+mn-lt"/>
            </a:rPr>
            <a:t>Media aritmética </a:t>
          </a:r>
          <a:r>
            <a:rPr lang="es-E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≥ 5</a:t>
          </a:r>
        </a:p>
        <a:p>
          <a:pPr algn="l"/>
          <a:r>
            <a:rPr lang="es-E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	- O equipo docente considere que a </a:t>
          </a:r>
          <a:r>
            <a:rPr lang="es-ES" sz="2000" b="1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natureza</a:t>
          </a:r>
          <a:r>
            <a:rPr lang="es-E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das materias non superadas permita seguir con éxito o curso </a:t>
          </a:r>
          <a:r>
            <a:rPr lang="es-ES" sz="2000" b="1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seguinte</a:t>
          </a:r>
          <a:r>
            <a:rPr lang="es-E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</a:t>
          </a:r>
        </a:p>
        <a:p>
          <a:pPr algn="l"/>
          <a:r>
            <a:rPr lang="es-ES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	- O equipo docente estime que ten expectativas favorables de recuperación.</a:t>
          </a:r>
        </a:p>
        <a:p>
          <a:pPr algn="l"/>
          <a:r>
            <a:rPr lang="es-ES" sz="2000" b="1" dirty="0">
              <a:solidFill>
                <a:schemeClr val="tx1"/>
              </a:solidFill>
              <a:latin typeface="+mn-lt"/>
            </a:rPr>
            <a:t>	- O equipo docente estime que a promoción beneficiará a evolución académica.</a:t>
          </a:r>
        </a:p>
        <a:p>
          <a:pPr algn="l"/>
          <a:endParaRPr lang="es-ES" sz="2000" b="1" dirty="0">
            <a:solidFill>
              <a:schemeClr val="tx1"/>
            </a:solidFill>
          </a:endParaRPr>
        </a:p>
      </dgm:t>
    </dgm:pt>
    <dgm:pt modelId="{26A3D3D8-EA04-4EE9-B168-F237B04FF773}" type="sibTrans" cxnId="{47AF6DA4-430C-459D-85D2-1465913B0264}">
      <dgm:prSet/>
      <dgm:spPr/>
      <dgm:t>
        <a:bodyPr/>
        <a:lstStyle/>
        <a:p>
          <a:endParaRPr lang="es-ES"/>
        </a:p>
      </dgm:t>
    </dgm:pt>
    <dgm:pt modelId="{9AB299C6-C8B1-44AB-9924-3F5B7E62FF1F}" type="parTrans" cxnId="{47AF6DA4-430C-459D-85D2-1465913B0264}">
      <dgm:prSet/>
      <dgm:spPr/>
      <dgm:t>
        <a:bodyPr/>
        <a:lstStyle/>
        <a:p>
          <a:endParaRPr lang="es-ES"/>
        </a:p>
      </dgm:t>
    </dgm:pt>
    <dgm:pt modelId="{7DBA9D77-5B21-4956-9D50-B39AF33D1A6F}">
      <dgm:prSet phldrT="[Texto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s-ES" sz="1800" b="1" dirty="0">
              <a:solidFill>
                <a:schemeClr val="accent1">
                  <a:lumMod val="50000"/>
                </a:schemeClr>
              </a:solidFill>
            </a:rPr>
            <a:t>AS MATERIAS PENDENTES DE CURSOS ANTERIORES </a:t>
          </a:r>
          <a:r>
            <a:rPr lang="es-ES" sz="1800" b="1" i="1" dirty="0">
              <a:solidFill>
                <a:schemeClr val="accent1">
                  <a:lumMod val="50000"/>
                </a:schemeClr>
              </a:solidFill>
            </a:rPr>
            <a:t>COMPUTAN</a:t>
          </a:r>
          <a:r>
            <a:rPr lang="es-ES" sz="1800" b="1" dirty="0">
              <a:solidFill>
                <a:schemeClr val="accent1">
                  <a:lumMod val="50000"/>
                </a:schemeClr>
              </a:solidFill>
            </a:rPr>
            <a:t> PARA REPETIR CURSO.</a:t>
          </a:r>
          <a:endParaRPr lang="es-ES" sz="1800" b="0" dirty="0">
            <a:solidFill>
              <a:schemeClr val="accent1">
                <a:lumMod val="50000"/>
              </a:schemeClr>
            </a:solidFill>
          </a:endParaRPr>
        </a:p>
      </dgm:t>
    </dgm:pt>
    <dgm:pt modelId="{CEADEA08-4C48-4542-A62B-0B7C861CA3DE}" type="parTrans" cxnId="{9C1BCA95-A0FE-438F-9FAA-0688D466A6F4}">
      <dgm:prSet/>
      <dgm:spPr/>
      <dgm:t>
        <a:bodyPr/>
        <a:lstStyle/>
        <a:p>
          <a:endParaRPr lang="gl-ES"/>
        </a:p>
      </dgm:t>
    </dgm:pt>
    <dgm:pt modelId="{D8528889-2997-4642-9A5B-537B6D72074C}" type="sibTrans" cxnId="{9C1BCA95-A0FE-438F-9FAA-0688D466A6F4}">
      <dgm:prSet/>
      <dgm:spPr/>
      <dgm:t>
        <a:bodyPr/>
        <a:lstStyle/>
        <a:p>
          <a:endParaRPr lang="gl-ES"/>
        </a:p>
      </dgm:t>
    </dgm:pt>
    <dgm:pt modelId="{81ED9C25-3A7F-43E3-8AB2-C29E75D321A0}">
      <dgm:prSet phldrT="[Texto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s-ES" sz="1800" b="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chemeClr val="tx1"/>
              </a:solidFill>
            </a:rPr>
            <a:t>As materias con mesma denominación </a:t>
          </a:r>
          <a:r>
            <a:rPr lang="es-ES" sz="1800" b="0" dirty="0">
              <a:solidFill>
                <a:schemeClr val="tx1"/>
              </a:solidFill>
            </a:rPr>
            <a:t>nos diferentes cursos da ESO </a:t>
          </a:r>
          <a:r>
            <a:rPr lang="es-ES" sz="1800" b="1" dirty="0" err="1">
              <a:solidFill>
                <a:schemeClr val="tx1"/>
              </a:solidFill>
            </a:rPr>
            <a:t>considéranse</a:t>
          </a:r>
          <a:r>
            <a:rPr lang="es-ES" sz="1800" b="1" dirty="0">
              <a:solidFill>
                <a:schemeClr val="tx1"/>
              </a:solidFill>
            </a:rPr>
            <a:t> materias distintas</a:t>
          </a:r>
          <a:r>
            <a:rPr lang="es-ES" sz="1800" b="0" dirty="0">
              <a:solidFill>
                <a:schemeClr val="tx1"/>
              </a:solidFill>
            </a:rPr>
            <a:t>.  </a:t>
          </a:r>
        </a:p>
      </dgm:t>
    </dgm:pt>
    <dgm:pt modelId="{2AC4DF84-1D85-4B55-9700-55EBAD6E979D}" type="parTrans" cxnId="{18F3F212-906D-42B3-89DD-D89CBD9A59A9}">
      <dgm:prSet/>
      <dgm:spPr/>
      <dgm:t>
        <a:bodyPr/>
        <a:lstStyle/>
        <a:p>
          <a:endParaRPr lang="gl-ES"/>
        </a:p>
      </dgm:t>
    </dgm:pt>
    <dgm:pt modelId="{17EFE0D1-7EF0-4F00-AB35-45A4B8B977AB}" type="sibTrans" cxnId="{18F3F212-906D-42B3-89DD-D89CBD9A59A9}">
      <dgm:prSet/>
      <dgm:spPr/>
      <dgm:t>
        <a:bodyPr/>
        <a:lstStyle/>
        <a:p>
          <a:endParaRPr lang="gl-ES"/>
        </a:p>
      </dgm:t>
    </dgm:pt>
    <dgm:pt modelId="{174C28B7-ED38-4BDB-A71C-1CEC7E25A757}" type="pres">
      <dgm:prSet presAssocID="{F3F58DEE-3A69-4B91-A9BF-CFE667E81282}" presName="linear" presStyleCnt="0">
        <dgm:presLayoutVars>
          <dgm:animLvl val="lvl"/>
          <dgm:resizeHandles val="exact"/>
        </dgm:presLayoutVars>
      </dgm:prSet>
      <dgm:spPr/>
    </dgm:pt>
    <dgm:pt modelId="{141B5294-836F-42C3-B70B-E0523417180D}" type="pres">
      <dgm:prSet presAssocID="{F7B8257D-8386-4250-B0C0-0CA340CD4623}" presName="parentText" presStyleLbl="node1" presStyleIdx="0" presStyleCnt="1" custScaleY="83005" custLinFactNeighborX="-6083" custLinFactNeighborY="-40986">
        <dgm:presLayoutVars>
          <dgm:chMax val="0"/>
          <dgm:bulletEnabled val="1"/>
        </dgm:presLayoutVars>
      </dgm:prSet>
      <dgm:spPr/>
    </dgm:pt>
    <dgm:pt modelId="{B82B9E4E-7683-4B5D-837F-5BDFCCF56EF0}" type="pres">
      <dgm:prSet presAssocID="{F7B8257D-8386-4250-B0C0-0CA340CD4623}" presName="childText" presStyleLbl="revTx" presStyleIdx="0" presStyleCnt="1" custScaleX="81855" custScaleY="142525" custLinFactNeighborX="7379" custLinFactNeighborY="8655">
        <dgm:presLayoutVars>
          <dgm:bulletEnabled val="1"/>
        </dgm:presLayoutVars>
      </dgm:prSet>
      <dgm:spPr/>
    </dgm:pt>
  </dgm:ptLst>
  <dgm:cxnLst>
    <dgm:cxn modelId="{18F3F212-906D-42B3-89DD-D89CBD9A59A9}" srcId="{F7B8257D-8386-4250-B0C0-0CA340CD4623}" destId="{81ED9C25-3A7F-43E3-8AB2-C29E75D321A0}" srcOrd="0" destOrd="0" parTransId="{2AC4DF84-1D85-4B55-9700-55EBAD6E979D}" sibTransId="{17EFE0D1-7EF0-4F00-AB35-45A4B8B977AB}"/>
    <dgm:cxn modelId="{37D56816-C097-4896-AE42-31954EADA5A1}" type="presOf" srcId="{7DBA9D77-5B21-4956-9D50-B39AF33D1A6F}" destId="{B82B9E4E-7683-4B5D-837F-5BDFCCF56EF0}" srcOrd="0" destOrd="1" presId="urn:microsoft.com/office/officeart/2005/8/layout/vList2"/>
    <dgm:cxn modelId="{4410F734-64FD-4F1F-9ADE-E7462FDC0499}" type="presOf" srcId="{F3F58DEE-3A69-4B91-A9BF-CFE667E81282}" destId="{174C28B7-ED38-4BDB-A71C-1CEC7E25A757}" srcOrd="0" destOrd="0" presId="urn:microsoft.com/office/officeart/2005/8/layout/vList2"/>
    <dgm:cxn modelId="{E8570735-12B4-40B4-9F5F-EBFBE6128668}" type="presOf" srcId="{81ED9C25-3A7F-43E3-8AB2-C29E75D321A0}" destId="{B82B9E4E-7683-4B5D-837F-5BDFCCF56EF0}" srcOrd="0" destOrd="0" presId="urn:microsoft.com/office/officeart/2005/8/layout/vList2"/>
    <dgm:cxn modelId="{ACAE8B84-DB3D-4FA1-83CB-F81B0CDC5734}" type="presOf" srcId="{F7B8257D-8386-4250-B0C0-0CA340CD4623}" destId="{141B5294-836F-42C3-B70B-E0523417180D}" srcOrd="0" destOrd="0" presId="urn:microsoft.com/office/officeart/2005/8/layout/vList2"/>
    <dgm:cxn modelId="{9C1BCA95-A0FE-438F-9FAA-0688D466A6F4}" srcId="{F7B8257D-8386-4250-B0C0-0CA340CD4623}" destId="{7DBA9D77-5B21-4956-9D50-B39AF33D1A6F}" srcOrd="1" destOrd="0" parTransId="{CEADEA08-4C48-4542-A62B-0B7C861CA3DE}" sibTransId="{D8528889-2997-4642-9A5B-537B6D72074C}"/>
    <dgm:cxn modelId="{47AF6DA4-430C-459D-85D2-1465913B0264}" srcId="{F3F58DEE-3A69-4B91-A9BF-CFE667E81282}" destId="{F7B8257D-8386-4250-B0C0-0CA340CD4623}" srcOrd="0" destOrd="0" parTransId="{9AB299C6-C8B1-44AB-9924-3F5B7E62FF1F}" sibTransId="{26A3D3D8-EA04-4EE9-B168-F237B04FF773}"/>
    <dgm:cxn modelId="{0F602FD7-4090-43EC-8329-85F09E85A3D8}" type="presParOf" srcId="{174C28B7-ED38-4BDB-A71C-1CEC7E25A757}" destId="{141B5294-836F-42C3-B70B-E0523417180D}" srcOrd="0" destOrd="0" presId="urn:microsoft.com/office/officeart/2005/8/layout/vList2"/>
    <dgm:cxn modelId="{D5817972-70CB-4F11-AFAD-1DBB6D6801E7}" type="presParOf" srcId="{174C28B7-ED38-4BDB-A71C-1CEC7E25A757}" destId="{B82B9E4E-7683-4B5D-837F-5BDFCCF56EF0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60D8FD-65B5-4137-BC11-5588325AB3B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7A5770-13B7-48FC-B8CF-0AA410C2388D}" type="pres">
      <dgm:prSet presAssocID="{5B60D8FD-65B5-4137-BC11-5588325AB3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6346A95-A887-4274-934D-F4D6AB5ACA35}" type="presOf" srcId="{5B60D8FD-65B5-4137-BC11-5588325AB3B7}" destId="{637A5770-13B7-48FC-B8CF-0AA410C238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FA1EE4-268A-4F7A-9845-191FCD97695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34F7F2-BBD0-48AF-B965-DBC7D893511E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b="1" dirty="0"/>
            <a:t>REQUISITOS: </a:t>
          </a:r>
        </a:p>
        <a:p>
          <a:r>
            <a:rPr lang="es-ES" dirty="0"/>
            <a:t>Nota media de 9 </a:t>
          </a:r>
          <a:r>
            <a:rPr lang="es-ES" dirty="0" err="1"/>
            <a:t>na</a:t>
          </a:r>
          <a:r>
            <a:rPr lang="es-ES" dirty="0"/>
            <a:t> ESO</a:t>
          </a:r>
        </a:p>
      </dgm:t>
    </dgm:pt>
    <dgm:pt modelId="{99CEC888-9196-4896-BE0E-441759AA05D2}" type="parTrans" cxnId="{D03EEFE9-1283-428B-A650-C49EB8468190}">
      <dgm:prSet/>
      <dgm:spPr/>
      <dgm:t>
        <a:bodyPr/>
        <a:lstStyle/>
        <a:p>
          <a:endParaRPr lang="es-ES"/>
        </a:p>
      </dgm:t>
    </dgm:pt>
    <dgm:pt modelId="{B785E86F-D652-4603-9001-6041D13E5E2E}" type="sibTrans" cxnId="{D03EEFE9-1283-428B-A650-C49EB8468190}">
      <dgm:prSet/>
      <dgm:spPr/>
      <dgm:t>
        <a:bodyPr/>
        <a:lstStyle/>
        <a:p>
          <a:endParaRPr lang="es-ES"/>
        </a:p>
      </dgm:t>
    </dgm:pt>
    <dgm:pt modelId="{96D1BF2D-D2EE-45BD-B2DF-1A25299BFC4A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es-ES" b="1" dirty="0"/>
            <a:t>DOTACIÓN</a:t>
          </a:r>
          <a:r>
            <a:rPr lang="es-ES" dirty="0"/>
            <a:t>: 750 €</a:t>
          </a:r>
        </a:p>
      </dgm:t>
    </dgm:pt>
    <dgm:pt modelId="{D4D3FC09-D87F-4C06-B9D5-83A73E36C55F}" type="parTrans" cxnId="{B58EF516-8032-48B9-96DF-0653FCD60AE6}">
      <dgm:prSet/>
      <dgm:spPr/>
      <dgm:t>
        <a:bodyPr/>
        <a:lstStyle/>
        <a:p>
          <a:endParaRPr lang="es-ES"/>
        </a:p>
      </dgm:t>
    </dgm:pt>
    <dgm:pt modelId="{F0D7C180-3B68-4E83-A38E-2B100625656F}" type="sibTrans" cxnId="{B58EF516-8032-48B9-96DF-0653FCD60AE6}">
      <dgm:prSet/>
      <dgm:spPr/>
      <dgm:t>
        <a:bodyPr/>
        <a:lstStyle/>
        <a:p>
          <a:endParaRPr lang="es-ES"/>
        </a:p>
      </dgm:t>
    </dgm:pt>
    <dgm:pt modelId="{F42F8E62-9569-4470-9152-E631B87170E0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b="1" dirty="0"/>
            <a:t>PRAZO INSCRICIÓN </a:t>
          </a:r>
          <a:r>
            <a:rPr lang="es-ES" dirty="0"/>
            <a:t>normalmente </a:t>
          </a:r>
          <a:r>
            <a:rPr lang="es-ES" dirty="0" err="1"/>
            <a:t>xuño-xullo</a:t>
          </a:r>
          <a:endParaRPr lang="es-ES" dirty="0"/>
        </a:p>
      </dgm:t>
    </dgm:pt>
    <dgm:pt modelId="{C4366B1C-8A89-4FA3-885C-00D02CA8BA9E}" type="parTrans" cxnId="{1A717BD1-5204-4B76-AA8D-4770B5571627}">
      <dgm:prSet/>
      <dgm:spPr/>
      <dgm:t>
        <a:bodyPr/>
        <a:lstStyle/>
        <a:p>
          <a:endParaRPr lang="es-ES"/>
        </a:p>
      </dgm:t>
    </dgm:pt>
    <dgm:pt modelId="{E5C61F7D-1784-408C-8EC5-EA60B189AD3C}" type="sibTrans" cxnId="{1A717BD1-5204-4B76-AA8D-4770B5571627}">
      <dgm:prSet/>
      <dgm:spPr/>
      <dgm:t>
        <a:bodyPr/>
        <a:lstStyle/>
        <a:p>
          <a:endParaRPr lang="es-ES"/>
        </a:p>
      </dgm:t>
    </dgm:pt>
    <dgm:pt modelId="{13DD8B3B-B56B-42BD-A6DD-4332A18562D8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b="1" dirty="0"/>
            <a:t>SOLICITUDES</a:t>
          </a:r>
          <a:r>
            <a:rPr lang="es-ES" dirty="0"/>
            <a:t> vía electrónica, en papel (</a:t>
          </a:r>
          <a:r>
            <a:rPr lang="es-ES" dirty="0" err="1"/>
            <a:t>rexistro</a:t>
          </a:r>
          <a:r>
            <a:rPr lang="es-ES" dirty="0"/>
            <a:t>)</a:t>
          </a:r>
        </a:p>
      </dgm:t>
    </dgm:pt>
    <dgm:pt modelId="{EF1AE01C-4100-4B0C-BE7F-6041AD425FF0}" type="parTrans" cxnId="{99F5DAE6-5576-4402-BE34-0B0DED9B58F6}">
      <dgm:prSet/>
      <dgm:spPr/>
      <dgm:t>
        <a:bodyPr/>
        <a:lstStyle/>
        <a:p>
          <a:endParaRPr lang="es-ES"/>
        </a:p>
      </dgm:t>
    </dgm:pt>
    <dgm:pt modelId="{FFA37BFA-2980-4F29-AD62-FD6E105413A6}" type="sibTrans" cxnId="{99F5DAE6-5576-4402-BE34-0B0DED9B58F6}">
      <dgm:prSet/>
      <dgm:spPr/>
      <dgm:t>
        <a:bodyPr/>
        <a:lstStyle/>
        <a:p>
          <a:endParaRPr lang="es-ES"/>
        </a:p>
      </dgm:t>
    </dgm:pt>
    <dgm:pt modelId="{39AA50D5-6793-4154-B4F3-BE087CD6AD0E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b="1" dirty="0"/>
            <a:t>DATAS DAS PROBAS </a:t>
          </a:r>
          <a:r>
            <a:rPr lang="es-ES" dirty="0"/>
            <a:t>normalmente principios de </a:t>
          </a:r>
          <a:r>
            <a:rPr lang="es-ES" dirty="0" err="1"/>
            <a:t>setembro</a:t>
          </a:r>
          <a:endParaRPr lang="es-ES" dirty="0"/>
        </a:p>
      </dgm:t>
    </dgm:pt>
    <dgm:pt modelId="{A80119BC-658D-4A28-8A7B-F69C430C12C4}" type="parTrans" cxnId="{AAADD1F5-41C2-422B-85B5-E7C07A17DCFE}">
      <dgm:prSet/>
      <dgm:spPr/>
      <dgm:t>
        <a:bodyPr/>
        <a:lstStyle/>
        <a:p>
          <a:endParaRPr lang="es-ES"/>
        </a:p>
      </dgm:t>
    </dgm:pt>
    <dgm:pt modelId="{AA2D9A0F-7EC3-49F5-B081-00D7A977D5D6}" type="sibTrans" cxnId="{AAADD1F5-41C2-422B-85B5-E7C07A17DCFE}">
      <dgm:prSet/>
      <dgm:spPr/>
      <dgm:t>
        <a:bodyPr/>
        <a:lstStyle/>
        <a:p>
          <a:endParaRPr lang="es-ES"/>
        </a:p>
      </dgm:t>
    </dgm:pt>
    <dgm:pt modelId="{68A262BA-D72E-48B3-A2A4-79A54F8C34A0}">
      <dgm:prSet phldrT="[Texto]" custT="1"/>
      <dgm:spPr/>
      <dgm:t>
        <a:bodyPr/>
        <a:lstStyle/>
        <a:p>
          <a:r>
            <a:rPr lang="es-ES" sz="3200" b="1" dirty="0"/>
            <a:t>Proba para poder optar a premio extraordinario de ESO.</a:t>
          </a:r>
        </a:p>
        <a:p>
          <a:r>
            <a:rPr lang="es-ES" sz="3200" b="1" dirty="0"/>
            <a:t>EXAMES</a:t>
          </a:r>
          <a:r>
            <a:rPr lang="es-ES" sz="3200" b="1" baseline="0" dirty="0"/>
            <a:t> DE : LG,LC,ING, XH, MAT, TRONCAL DE OPCIÓN</a:t>
          </a:r>
          <a:endParaRPr lang="es-ES" sz="3200" b="1" dirty="0"/>
        </a:p>
      </dgm:t>
    </dgm:pt>
    <dgm:pt modelId="{8CDD9DC9-1AEF-4E4E-8416-4BA157F0E907}" type="sibTrans" cxnId="{D3295797-319F-4EEF-A8EB-66E69561BBA0}">
      <dgm:prSet/>
      <dgm:spPr/>
      <dgm:t>
        <a:bodyPr/>
        <a:lstStyle/>
        <a:p>
          <a:endParaRPr lang="es-ES"/>
        </a:p>
      </dgm:t>
    </dgm:pt>
    <dgm:pt modelId="{0C33E572-543A-4C61-9B1E-0730D1501437}" type="parTrans" cxnId="{D3295797-319F-4EEF-A8EB-66E69561BBA0}">
      <dgm:prSet/>
      <dgm:spPr/>
      <dgm:t>
        <a:bodyPr/>
        <a:lstStyle/>
        <a:p>
          <a:endParaRPr lang="es-ES"/>
        </a:p>
      </dgm:t>
    </dgm:pt>
    <dgm:pt modelId="{BBE57BF8-8363-4BCB-955A-68DE8E6B6B00}" type="pres">
      <dgm:prSet presAssocID="{24FA1EE4-268A-4F7A-9845-191FCD976955}" presName="composite" presStyleCnt="0">
        <dgm:presLayoutVars>
          <dgm:chMax val="1"/>
          <dgm:dir/>
          <dgm:resizeHandles val="exact"/>
        </dgm:presLayoutVars>
      </dgm:prSet>
      <dgm:spPr/>
    </dgm:pt>
    <dgm:pt modelId="{CD8F0A5E-32F4-4740-ABF0-D9E5B2A52C25}" type="pres">
      <dgm:prSet presAssocID="{68A262BA-D72E-48B3-A2A4-79A54F8C34A0}" presName="roof" presStyleLbl="dkBgShp" presStyleIdx="0" presStyleCnt="2" custScaleY="68772" custLinFactNeighborY="11519"/>
      <dgm:spPr/>
    </dgm:pt>
    <dgm:pt modelId="{72FF7904-2649-42D8-8DA7-47C8628AC31E}" type="pres">
      <dgm:prSet presAssocID="{68A262BA-D72E-48B3-A2A4-79A54F8C34A0}" presName="pillars" presStyleCnt="0"/>
      <dgm:spPr/>
    </dgm:pt>
    <dgm:pt modelId="{9F1C67A5-4915-4BEC-A2E9-85E50413CCF0}" type="pres">
      <dgm:prSet presAssocID="{68A262BA-D72E-48B3-A2A4-79A54F8C34A0}" presName="pillar1" presStyleLbl="node1" presStyleIdx="0" presStyleCnt="5" custLinFactNeighborX="-61" custLinFactNeighborY="453">
        <dgm:presLayoutVars>
          <dgm:bulletEnabled val="1"/>
        </dgm:presLayoutVars>
      </dgm:prSet>
      <dgm:spPr/>
    </dgm:pt>
    <dgm:pt modelId="{B1449BC9-C8C8-46A0-84E7-4314A9B03020}" type="pres">
      <dgm:prSet presAssocID="{96D1BF2D-D2EE-45BD-B2DF-1A25299BFC4A}" presName="pillarX" presStyleLbl="node1" presStyleIdx="1" presStyleCnt="5">
        <dgm:presLayoutVars>
          <dgm:bulletEnabled val="1"/>
        </dgm:presLayoutVars>
      </dgm:prSet>
      <dgm:spPr/>
    </dgm:pt>
    <dgm:pt modelId="{ED8D1904-A736-4750-A842-DDA76F7A0FB8}" type="pres">
      <dgm:prSet presAssocID="{F42F8E62-9569-4470-9152-E631B87170E0}" presName="pillarX" presStyleLbl="node1" presStyleIdx="2" presStyleCnt="5">
        <dgm:presLayoutVars>
          <dgm:bulletEnabled val="1"/>
        </dgm:presLayoutVars>
      </dgm:prSet>
      <dgm:spPr/>
    </dgm:pt>
    <dgm:pt modelId="{B6FCC421-6FB1-4F71-ABCD-9CB1A447E8F6}" type="pres">
      <dgm:prSet presAssocID="{13DD8B3B-B56B-42BD-A6DD-4332A18562D8}" presName="pillarX" presStyleLbl="node1" presStyleIdx="3" presStyleCnt="5">
        <dgm:presLayoutVars>
          <dgm:bulletEnabled val="1"/>
        </dgm:presLayoutVars>
      </dgm:prSet>
      <dgm:spPr/>
    </dgm:pt>
    <dgm:pt modelId="{F536F010-AFBD-4D17-B0E9-74326A5ADB1A}" type="pres">
      <dgm:prSet presAssocID="{39AA50D5-6793-4154-B4F3-BE087CD6AD0E}" presName="pillarX" presStyleLbl="node1" presStyleIdx="4" presStyleCnt="5" custLinFactNeighborX="61">
        <dgm:presLayoutVars>
          <dgm:bulletEnabled val="1"/>
        </dgm:presLayoutVars>
      </dgm:prSet>
      <dgm:spPr/>
    </dgm:pt>
    <dgm:pt modelId="{6C8433D5-EBAA-4F7D-914A-200056AC4A88}" type="pres">
      <dgm:prSet presAssocID="{68A262BA-D72E-48B3-A2A4-79A54F8C34A0}" presName="base" presStyleLbl="dkBgShp" presStyleIdx="1" presStyleCnt="2" custScaleY="129725" custLinFactNeighborX="986" custLinFactNeighborY="399"/>
      <dgm:spPr/>
    </dgm:pt>
  </dgm:ptLst>
  <dgm:cxnLst>
    <dgm:cxn modelId="{51760510-14F8-4D28-B96D-D10F68C7F545}" type="presOf" srcId="{13DD8B3B-B56B-42BD-A6DD-4332A18562D8}" destId="{B6FCC421-6FB1-4F71-ABCD-9CB1A447E8F6}" srcOrd="0" destOrd="0" presId="urn:microsoft.com/office/officeart/2005/8/layout/hList3"/>
    <dgm:cxn modelId="{B58EF516-8032-48B9-96DF-0653FCD60AE6}" srcId="{68A262BA-D72E-48B3-A2A4-79A54F8C34A0}" destId="{96D1BF2D-D2EE-45BD-B2DF-1A25299BFC4A}" srcOrd="1" destOrd="0" parTransId="{D4D3FC09-D87F-4C06-B9D5-83A73E36C55F}" sibTransId="{F0D7C180-3B68-4E83-A38E-2B100625656F}"/>
    <dgm:cxn modelId="{66074A18-DEB1-4B01-8B28-9BDEC1B976B5}" type="presOf" srcId="{F42F8E62-9569-4470-9152-E631B87170E0}" destId="{ED8D1904-A736-4750-A842-DDA76F7A0FB8}" srcOrd="0" destOrd="0" presId="urn:microsoft.com/office/officeart/2005/8/layout/hList3"/>
    <dgm:cxn modelId="{8B8E8881-C3EB-47C7-BF57-ADE056B80D0C}" type="presOf" srcId="{96D1BF2D-D2EE-45BD-B2DF-1A25299BFC4A}" destId="{B1449BC9-C8C8-46A0-84E7-4314A9B03020}" srcOrd="0" destOrd="0" presId="urn:microsoft.com/office/officeart/2005/8/layout/hList3"/>
    <dgm:cxn modelId="{8AFE6990-AE7F-42F5-97C7-654DB4797BB7}" type="presOf" srcId="{A634F7F2-BBD0-48AF-B965-DBC7D893511E}" destId="{9F1C67A5-4915-4BEC-A2E9-85E50413CCF0}" srcOrd="0" destOrd="0" presId="urn:microsoft.com/office/officeart/2005/8/layout/hList3"/>
    <dgm:cxn modelId="{D3295797-319F-4EEF-A8EB-66E69561BBA0}" srcId="{24FA1EE4-268A-4F7A-9845-191FCD976955}" destId="{68A262BA-D72E-48B3-A2A4-79A54F8C34A0}" srcOrd="0" destOrd="0" parTransId="{0C33E572-543A-4C61-9B1E-0730D1501437}" sibTransId="{8CDD9DC9-1AEF-4E4E-8416-4BA157F0E907}"/>
    <dgm:cxn modelId="{B7402CBE-F87B-4E4B-9A64-9498871C1773}" type="presOf" srcId="{68A262BA-D72E-48B3-A2A4-79A54F8C34A0}" destId="{CD8F0A5E-32F4-4740-ABF0-D9E5B2A52C25}" srcOrd="0" destOrd="0" presId="urn:microsoft.com/office/officeart/2005/8/layout/hList3"/>
    <dgm:cxn modelId="{1A717BD1-5204-4B76-AA8D-4770B5571627}" srcId="{68A262BA-D72E-48B3-A2A4-79A54F8C34A0}" destId="{F42F8E62-9569-4470-9152-E631B87170E0}" srcOrd="2" destOrd="0" parTransId="{C4366B1C-8A89-4FA3-885C-00D02CA8BA9E}" sibTransId="{E5C61F7D-1784-408C-8EC5-EA60B189AD3C}"/>
    <dgm:cxn modelId="{7EE595E4-B4F2-4177-900E-5B0024B24266}" type="presOf" srcId="{39AA50D5-6793-4154-B4F3-BE087CD6AD0E}" destId="{F536F010-AFBD-4D17-B0E9-74326A5ADB1A}" srcOrd="0" destOrd="0" presId="urn:microsoft.com/office/officeart/2005/8/layout/hList3"/>
    <dgm:cxn modelId="{99F5DAE6-5576-4402-BE34-0B0DED9B58F6}" srcId="{68A262BA-D72E-48B3-A2A4-79A54F8C34A0}" destId="{13DD8B3B-B56B-42BD-A6DD-4332A18562D8}" srcOrd="3" destOrd="0" parTransId="{EF1AE01C-4100-4B0C-BE7F-6041AD425FF0}" sibTransId="{FFA37BFA-2980-4F29-AD62-FD6E105413A6}"/>
    <dgm:cxn modelId="{D03EEFE9-1283-428B-A650-C49EB8468190}" srcId="{68A262BA-D72E-48B3-A2A4-79A54F8C34A0}" destId="{A634F7F2-BBD0-48AF-B965-DBC7D893511E}" srcOrd="0" destOrd="0" parTransId="{99CEC888-9196-4896-BE0E-441759AA05D2}" sibTransId="{B785E86F-D652-4603-9001-6041D13E5E2E}"/>
    <dgm:cxn modelId="{AAADD1F5-41C2-422B-85B5-E7C07A17DCFE}" srcId="{68A262BA-D72E-48B3-A2A4-79A54F8C34A0}" destId="{39AA50D5-6793-4154-B4F3-BE087CD6AD0E}" srcOrd="4" destOrd="0" parTransId="{A80119BC-658D-4A28-8A7B-F69C430C12C4}" sibTransId="{AA2D9A0F-7EC3-49F5-B081-00D7A977D5D6}"/>
    <dgm:cxn modelId="{A071D9F7-3774-48B3-8485-5FD7E22DAA68}" type="presOf" srcId="{24FA1EE4-268A-4F7A-9845-191FCD976955}" destId="{BBE57BF8-8363-4BCB-955A-68DE8E6B6B00}" srcOrd="0" destOrd="0" presId="urn:microsoft.com/office/officeart/2005/8/layout/hList3"/>
    <dgm:cxn modelId="{C9C55CF3-5150-4854-B3A3-7EFB74195AD1}" type="presParOf" srcId="{BBE57BF8-8363-4BCB-955A-68DE8E6B6B00}" destId="{CD8F0A5E-32F4-4740-ABF0-D9E5B2A52C25}" srcOrd="0" destOrd="0" presId="urn:microsoft.com/office/officeart/2005/8/layout/hList3"/>
    <dgm:cxn modelId="{FE1984BE-ACCB-4C5F-8AC0-3359AAE7F5C2}" type="presParOf" srcId="{BBE57BF8-8363-4BCB-955A-68DE8E6B6B00}" destId="{72FF7904-2649-42D8-8DA7-47C8628AC31E}" srcOrd="1" destOrd="0" presId="urn:microsoft.com/office/officeart/2005/8/layout/hList3"/>
    <dgm:cxn modelId="{52698BBB-8A02-44AC-8AF9-54EBE84416E8}" type="presParOf" srcId="{72FF7904-2649-42D8-8DA7-47C8628AC31E}" destId="{9F1C67A5-4915-4BEC-A2E9-85E50413CCF0}" srcOrd="0" destOrd="0" presId="urn:microsoft.com/office/officeart/2005/8/layout/hList3"/>
    <dgm:cxn modelId="{4B2A8D0E-6E93-4A19-B47F-76116F033728}" type="presParOf" srcId="{72FF7904-2649-42D8-8DA7-47C8628AC31E}" destId="{B1449BC9-C8C8-46A0-84E7-4314A9B03020}" srcOrd="1" destOrd="0" presId="urn:microsoft.com/office/officeart/2005/8/layout/hList3"/>
    <dgm:cxn modelId="{1132A8DA-6FB8-4100-9517-27844637C7B7}" type="presParOf" srcId="{72FF7904-2649-42D8-8DA7-47C8628AC31E}" destId="{ED8D1904-A736-4750-A842-DDA76F7A0FB8}" srcOrd="2" destOrd="0" presId="urn:microsoft.com/office/officeart/2005/8/layout/hList3"/>
    <dgm:cxn modelId="{58BA62E9-D263-4715-90F8-547A0C0E0C34}" type="presParOf" srcId="{72FF7904-2649-42D8-8DA7-47C8628AC31E}" destId="{B6FCC421-6FB1-4F71-ABCD-9CB1A447E8F6}" srcOrd="3" destOrd="0" presId="urn:microsoft.com/office/officeart/2005/8/layout/hList3"/>
    <dgm:cxn modelId="{C4D2FB81-D58F-48BE-AA65-2025F9BB752B}" type="presParOf" srcId="{72FF7904-2649-42D8-8DA7-47C8628AC31E}" destId="{F536F010-AFBD-4D17-B0E9-74326A5ADB1A}" srcOrd="4" destOrd="0" presId="urn:microsoft.com/office/officeart/2005/8/layout/hList3"/>
    <dgm:cxn modelId="{980877D7-E281-457E-87D1-BC0E1EBC4EF7}" type="presParOf" srcId="{BBE57BF8-8363-4BCB-955A-68DE8E6B6B00}" destId="{6C8433D5-EBAA-4F7D-914A-200056AC4A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F56939-462D-4B87-8288-44C19CBFAA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1721A4-CEFF-4D35-996B-310A3F085137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2000" dirty="0">
              <a:solidFill>
                <a:schemeClr val="bg1"/>
              </a:solidFill>
            </a:rPr>
            <a:t>ETAPA NON OBRIGATORIA</a:t>
          </a:r>
        </a:p>
      </dgm:t>
    </dgm:pt>
    <dgm:pt modelId="{6CE9E42F-2385-4593-9023-E9A8C4470429}" type="parTrans" cxnId="{BF5AAAE1-A58A-4325-8014-7E8C65D3B6E3}">
      <dgm:prSet/>
      <dgm:spPr/>
      <dgm:t>
        <a:bodyPr/>
        <a:lstStyle/>
        <a:p>
          <a:endParaRPr lang="es-ES" sz="2000"/>
        </a:p>
      </dgm:t>
    </dgm:pt>
    <dgm:pt modelId="{0EF9CBC8-667E-483C-8B08-DA586D91F28C}" type="sibTrans" cxnId="{BF5AAAE1-A58A-4325-8014-7E8C65D3B6E3}">
      <dgm:prSet/>
      <dgm:spPr/>
      <dgm:t>
        <a:bodyPr/>
        <a:lstStyle/>
        <a:p>
          <a:endParaRPr lang="es-ES" sz="2000"/>
        </a:p>
      </dgm:t>
    </dgm:pt>
    <dgm:pt modelId="{CAA68581-E712-4E9D-AB55-7019B4460DD6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2000" dirty="0"/>
            <a:t>2 CURSOS </a:t>
          </a:r>
        </a:p>
      </dgm:t>
    </dgm:pt>
    <dgm:pt modelId="{F48B1963-0FE1-415B-9753-573580BBFEDA}" type="parTrans" cxnId="{B6BDD95C-9F30-4070-A5B9-042CBB7136DC}">
      <dgm:prSet/>
      <dgm:spPr/>
      <dgm:t>
        <a:bodyPr/>
        <a:lstStyle/>
        <a:p>
          <a:endParaRPr lang="es-ES" sz="2000"/>
        </a:p>
      </dgm:t>
    </dgm:pt>
    <dgm:pt modelId="{EC823992-9030-4687-859E-F086381D3BFF}" type="sibTrans" cxnId="{B6BDD95C-9F30-4070-A5B9-042CBB7136DC}">
      <dgm:prSet/>
      <dgm:spPr/>
      <dgm:t>
        <a:bodyPr/>
        <a:lstStyle/>
        <a:p>
          <a:endParaRPr lang="es-ES" sz="2000"/>
        </a:p>
      </dgm:t>
    </dgm:pt>
    <dgm:pt modelId="{E73AC059-2325-4F08-957F-B6C84DA23307}">
      <dgm:prSet phldrT="[Texto]" custT="1"/>
      <dgm:spPr>
        <a:solidFill>
          <a:schemeClr val="accent3"/>
        </a:solidFill>
      </dgm:spPr>
      <dgm:t>
        <a:bodyPr/>
        <a:lstStyle/>
        <a:p>
          <a:pPr algn="l"/>
          <a:r>
            <a:rPr lang="es-ES" sz="2000" b="1" dirty="0"/>
            <a:t>1- CIENCIA E TECNOLOXÍA</a:t>
          </a:r>
        </a:p>
        <a:p>
          <a:pPr algn="l"/>
          <a:endParaRPr lang="es-ES" sz="2000" b="1" dirty="0"/>
        </a:p>
        <a:p>
          <a:pPr algn="l"/>
          <a:r>
            <a:rPr lang="es-ES" sz="2000" b="1" dirty="0"/>
            <a:t>2- HUMANIDADES E CIENCIAS SOCIAIS</a:t>
          </a:r>
        </a:p>
        <a:p>
          <a:pPr algn="l"/>
          <a:endParaRPr lang="es-ES" sz="2000" b="1" dirty="0"/>
        </a:p>
        <a:p>
          <a:pPr algn="l"/>
          <a:r>
            <a:rPr lang="es-ES" sz="2000" b="1" dirty="0"/>
            <a:t>3- ARTES</a:t>
          </a:r>
        </a:p>
        <a:p>
          <a:pPr algn="l"/>
          <a:endParaRPr lang="es-ES" sz="2000" b="1" dirty="0"/>
        </a:p>
        <a:p>
          <a:pPr algn="l"/>
          <a:r>
            <a:rPr lang="es-ES" sz="2000" b="1" dirty="0"/>
            <a:t>4- XERAL</a:t>
          </a:r>
        </a:p>
      </dgm:t>
    </dgm:pt>
    <dgm:pt modelId="{3A3AC973-325A-4ECE-8F94-7DA42B4A585E}" type="parTrans" cxnId="{A2078DFA-9E22-4434-83AF-BC7EC6C20738}">
      <dgm:prSet/>
      <dgm:spPr/>
      <dgm:t>
        <a:bodyPr/>
        <a:lstStyle/>
        <a:p>
          <a:endParaRPr lang="es-ES" sz="2000"/>
        </a:p>
      </dgm:t>
    </dgm:pt>
    <dgm:pt modelId="{DD023037-9A35-4C9A-B740-1740CF4023A9}" type="sibTrans" cxnId="{A2078DFA-9E22-4434-83AF-BC7EC6C20738}">
      <dgm:prSet/>
      <dgm:spPr/>
      <dgm:t>
        <a:bodyPr/>
        <a:lstStyle/>
        <a:p>
          <a:endParaRPr lang="es-ES" sz="2000"/>
        </a:p>
      </dgm:t>
    </dgm:pt>
    <dgm:pt modelId="{278F1BED-B1A0-4EFA-8EFE-870F1BE42E9F}" type="pres">
      <dgm:prSet presAssocID="{8BF56939-462D-4B87-8288-44C19CBFAA7F}" presName="linear" presStyleCnt="0">
        <dgm:presLayoutVars>
          <dgm:dir/>
          <dgm:animLvl val="lvl"/>
          <dgm:resizeHandles val="exact"/>
        </dgm:presLayoutVars>
      </dgm:prSet>
      <dgm:spPr/>
    </dgm:pt>
    <dgm:pt modelId="{5C3589DB-842F-4436-9EC5-F8451C05CEF9}" type="pres">
      <dgm:prSet presAssocID="{231721A4-CEFF-4D35-996B-310A3F085137}" presName="parentLin" presStyleCnt="0"/>
      <dgm:spPr/>
    </dgm:pt>
    <dgm:pt modelId="{3C7A4247-3C82-4B69-8AB7-18A467FE3199}" type="pres">
      <dgm:prSet presAssocID="{231721A4-CEFF-4D35-996B-310A3F085137}" presName="parentLeftMargin" presStyleLbl="node1" presStyleIdx="0" presStyleCnt="3"/>
      <dgm:spPr/>
    </dgm:pt>
    <dgm:pt modelId="{43BCD9F8-CF0C-448B-8484-6B494F689CFA}" type="pres">
      <dgm:prSet presAssocID="{231721A4-CEFF-4D35-996B-310A3F085137}" presName="parentText" presStyleLbl="node1" presStyleIdx="0" presStyleCnt="3" custLinFactNeighborY="-15624">
        <dgm:presLayoutVars>
          <dgm:chMax val="0"/>
          <dgm:bulletEnabled val="1"/>
        </dgm:presLayoutVars>
      </dgm:prSet>
      <dgm:spPr/>
    </dgm:pt>
    <dgm:pt modelId="{27BD7601-03CE-4EDF-80A9-46567D622B21}" type="pres">
      <dgm:prSet presAssocID="{231721A4-CEFF-4D35-996B-310A3F085137}" presName="negativeSpace" presStyleCnt="0"/>
      <dgm:spPr/>
    </dgm:pt>
    <dgm:pt modelId="{4269AA0B-628B-4D76-B414-37D2BB2D74A7}" type="pres">
      <dgm:prSet presAssocID="{231721A4-CEFF-4D35-996B-310A3F085137}" presName="childText" presStyleLbl="conFgAcc1" presStyleIdx="0" presStyleCnt="3" custLinFactNeighborY="-14203">
        <dgm:presLayoutVars>
          <dgm:bulletEnabled val="1"/>
        </dgm:presLayoutVars>
      </dgm:prSet>
      <dgm:spPr/>
    </dgm:pt>
    <dgm:pt modelId="{8A954791-7A73-4CA3-A354-01F98A9C0328}" type="pres">
      <dgm:prSet presAssocID="{0EF9CBC8-667E-483C-8B08-DA586D91F28C}" presName="spaceBetweenRectangles" presStyleCnt="0"/>
      <dgm:spPr/>
    </dgm:pt>
    <dgm:pt modelId="{2664528F-BF91-401E-9D68-86BC79237B35}" type="pres">
      <dgm:prSet presAssocID="{CAA68581-E712-4E9D-AB55-7019B4460DD6}" presName="parentLin" presStyleCnt="0"/>
      <dgm:spPr/>
    </dgm:pt>
    <dgm:pt modelId="{8EB66B4C-A865-4372-A6F4-3A46CAB9C1D9}" type="pres">
      <dgm:prSet presAssocID="{CAA68581-E712-4E9D-AB55-7019B4460DD6}" presName="parentLeftMargin" presStyleLbl="node1" presStyleIdx="0" presStyleCnt="3"/>
      <dgm:spPr/>
    </dgm:pt>
    <dgm:pt modelId="{8785D1D3-6D5F-4987-9B98-B959D062FBB4}" type="pres">
      <dgm:prSet presAssocID="{CAA68581-E712-4E9D-AB55-7019B4460DD6}" presName="parentText" presStyleLbl="node1" presStyleIdx="1" presStyleCnt="3" custLinFactNeighborX="-10980" custLinFactNeighborY="-3171">
        <dgm:presLayoutVars>
          <dgm:chMax val="0"/>
          <dgm:bulletEnabled val="1"/>
        </dgm:presLayoutVars>
      </dgm:prSet>
      <dgm:spPr/>
    </dgm:pt>
    <dgm:pt modelId="{4D16BAD6-73B9-4D1D-870A-82D9A56924EF}" type="pres">
      <dgm:prSet presAssocID="{CAA68581-E712-4E9D-AB55-7019B4460DD6}" presName="negativeSpace" presStyleCnt="0"/>
      <dgm:spPr/>
    </dgm:pt>
    <dgm:pt modelId="{79388D38-7D61-40E6-86E6-87EC05CB9D1A}" type="pres">
      <dgm:prSet presAssocID="{CAA68581-E712-4E9D-AB55-7019B4460DD6}" presName="childText" presStyleLbl="conFgAcc1" presStyleIdx="1" presStyleCnt="3">
        <dgm:presLayoutVars>
          <dgm:bulletEnabled val="1"/>
        </dgm:presLayoutVars>
      </dgm:prSet>
      <dgm:spPr/>
    </dgm:pt>
    <dgm:pt modelId="{62C698C1-905A-4558-9784-9A168F826CED}" type="pres">
      <dgm:prSet presAssocID="{EC823992-9030-4687-859E-F086381D3BFF}" presName="spaceBetweenRectangles" presStyleCnt="0"/>
      <dgm:spPr/>
    </dgm:pt>
    <dgm:pt modelId="{BD3B0C28-E477-4119-AC61-0F41B401B6CA}" type="pres">
      <dgm:prSet presAssocID="{E73AC059-2325-4F08-957F-B6C84DA23307}" presName="parentLin" presStyleCnt="0"/>
      <dgm:spPr/>
    </dgm:pt>
    <dgm:pt modelId="{359FC32D-5EDA-4B1F-9DF3-395112D281F8}" type="pres">
      <dgm:prSet presAssocID="{E73AC059-2325-4F08-957F-B6C84DA23307}" presName="parentLeftMargin" presStyleLbl="node1" presStyleIdx="1" presStyleCnt="3"/>
      <dgm:spPr/>
    </dgm:pt>
    <dgm:pt modelId="{574B7372-010B-42F6-9975-57668ABC5D8D}" type="pres">
      <dgm:prSet presAssocID="{E73AC059-2325-4F08-957F-B6C84DA23307}" presName="parentText" presStyleLbl="node1" presStyleIdx="2" presStyleCnt="3" custScaleX="109240" custScaleY="433058" custLinFactX="26083" custLinFactNeighborX="100000" custLinFactNeighborY="-13392">
        <dgm:presLayoutVars>
          <dgm:chMax val="0"/>
          <dgm:bulletEnabled val="1"/>
        </dgm:presLayoutVars>
      </dgm:prSet>
      <dgm:spPr/>
    </dgm:pt>
    <dgm:pt modelId="{08A164D9-30B2-43B8-A1FA-CFC7BF78FBB4}" type="pres">
      <dgm:prSet presAssocID="{E73AC059-2325-4F08-957F-B6C84DA23307}" presName="negativeSpace" presStyleCnt="0"/>
      <dgm:spPr/>
    </dgm:pt>
    <dgm:pt modelId="{C9F08F66-9755-4E51-BE7E-E381110E89A8}" type="pres">
      <dgm:prSet presAssocID="{E73AC059-2325-4F08-957F-B6C84DA233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004924-7F7D-40E1-96ED-22DBC90BB71E}" type="presOf" srcId="{231721A4-CEFF-4D35-996B-310A3F085137}" destId="{43BCD9F8-CF0C-448B-8484-6B494F689CFA}" srcOrd="1" destOrd="0" presId="urn:microsoft.com/office/officeart/2005/8/layout/list1"/>
    <dgm:cxn modelId="{32017934-31DE-4C11-960B-E03DFA5DC623}" type="presOf" srcId="{CAA68581-E712-4E9D-AB55-7019B4460DD6}" destId="{8785D1D3-6D5F-4987-9B98-B959D062FBB4}" srcOrd="1" destOrd="0" presId="urn:microsoft.com/office/officeart/2005/8/layout/list1"/>
    <dgm:cxn modelId="{B6BDD95C-9F30-4070-A5B9-042CBB7136DC}" srcId="{8BF56939-462D-4B87-8288-44C19CBFAA7F}" destId="{CAA68581-E712-4E9D-AB55-7019B4460DD6}" srcOrd="1" destOrd="0" parTransId="{F48B1963-0FE1-415B-9753-573580BBFEDA}" sibTransId="{EC823992-9030-4687-859E-F086381D3BFF}"/>
    <dgm:cxn modelId="{5BCE705E-C0A6-4576-8FE1-F923E02B9E86}" type="presOf" srcId="{CAA68581-E712-4E9D-AB55-7019B4460DD6}" destId="{8EB66B4C-A865-4372-A6F4-3A46CAB9C1D9}" srcOrd="0" destOrd="0" presId="urn:microsoft.com/office/officeart/2005/8/layout/list1"/>
    <dgm:cxn modelId="{E1627C7C-FC04-4467-82C4-066B38A7FDB4}" type="presOf" srcId="{8BF56939-462D-4B87-8288-44C19CBFAA7F}" destId="{278F1BED-B1A0-4EFA-8EFE-870F1BE42E9F}" srcOrd="0" destOrd="0" presId="urn:microsoft.com/office/officeart/2005/8/layout/list1"/>
    <dgm:cxn modelId="{B167377F-33BF-4EF5-A61D-08323A76EB01}" type="presOf" srcId="{E73AC059-2325-4F08-957F-B6C84DA23307}" destId="{359FC32D-5EDA-4B1F-9DF3-395112D281F8}" srcOrd="0" destOrd="0" presId="urn:microsoft.com/office/officeart/2005/8/layout/list1"/>
    <dgm:cxn modelId="{18977BBE-3853-406D-9415-DA9CF9191DDB}" type="presOf" srcId="{E73AC059-2325-4F08-957F-B6C84DA23307}" destId="{574B7372-010B-42F6-9975-57668ABC5D8D}" srcOrd="1" destOrd="0" presId="urn:microsoft.com/office/officeart/2005/8/layout/list1"/>
    <dgm:cxn modelId="{BF5AAAE1-A58A-4325-8014-7E8C65D3B6E3}" srcId="{8BF56939-462D-4B87-8288-44C19CBFAA7F}" destId="{231721A4-CEFF-4D35-996B-310A3F085137}" srcOrd="0" destOrd="0" parTransId="{6CE9E42F-2385-4593-9023-E9A8C4470429}" sibTransId="{0EF9CBC8-667E-483C-8B08-DA586D91F28C}"/>
    <dgm:cxn modelId="{55544EEC-ECCA-4A08-964B-EBFA44EB5732}" type="presOf" srcId="{231721A4-CEFF-4D35-996B-310A3F085137}" destId="{3C7A4247-3C82-4B69-8AB7-18A467FE3199}" srcOrd="0" destOrd="0" presId="urn:microsoft.com/office/officeart/2005/8/layout/list1"/>
    <dgm:cxn modelId="{A2078DFA-9E22-4434-83AF-BC7EC6C20738}" srcId="{8BF56939-462D-4B87-8288-44C19CBFAA7F}" destId="{E73AC059-2325-4F08-957F-B6C84DA23307}" srcOrd="2" destOrd="0" parTransId="{3A3AC973-325A-4ECE-8F94-7DA42B4A585E}" sibTransId="{DD023037-9A35-4C9A-B740-1740CF4023A9}"/>
    <dgm:cxn modelId="{4ADEB410-11A3-41AD-99F0-F8A794DD0204}" type="presParOf" srcId="{278F1BED-B1A0-4EFA-8EFE-870F1BE42E9F}" destId="{5C3589DB-842F-4436-9EC5-F8451C05CEF9}" srcOrd="0" destOrd="0" presId="urn:microsoft.com/office/officeart/2005/8/layout/list1"/>
    <dgm:cxn modelId="{111DAE33-B05D-4493-8E26-308C9DEE3AF0}" type="presParOf" srcId="{5C3589DB-842F-4436-9EC5-F8451C05CEF9}" destId="{3C7A4247-3C82-4B69-8AB7-18A467FE3199}" srcOrd="0" destOrd="0" presId="urn:microsoft.com/office/officeart/2005/8/layout/list1"/>
    <dgm:cxn modelId="{305D8F02-54A9-47A4-BE08-8F5985C990DD}" type="presParOf" srcId="{5C3589DB-842F-4436-9EC5-F8451C05CEF9}" destId="{43BCD9F8-CF0C-448B-8484-6B494F689CFA}" srcOrd="1" destOrd="0" presId="urn:microsoft.com/office/officeart/2005/8/layout/list1"/>
    <dgm:cxn modelId="{32890205-FECA-4FF5-A57B-99C6E83E0F36}" type="presParOf" srcId="{278F1BED-B1A0-4EFA-8EFE-870F1BE42E9F}" destId="{27BD7601-03CE-4EDF-80A9-46567D622B21}" srcOrd="1" destOrd="0" presId="urn:microsoft.com/office/officeart/2005/8/layout/list1"/>
    <dgm:cxn modelId="{E9185E02-0F51-4CCF-8FE3-E2AB60D6F47A}" type="presParOf" srcId="{278F1BED-B1A0-4EFA-8EFE-870F1BE42E9F}" destId="{4269AA0B-628B-4D76-B414-37D2BB2D74A7}" srcOrd="2" destOrd="0" presId="urn:microsoft.com/office/officeart/2005/8/layout/list1"/>
    <dgm:cxn modelId="{C250E018-F63E-4D23-B2E8-0D7BD00E8AB2}" type="presParOf" srcId="{278F1BED-B1A0-4EFA-8EFE-870F1BE42E9F}" destId="{8A954791-7A73-4CA3-A354-01F98A9C0328}" srcOrd="3" destOrd="0" presId="urn:microsoft.com/office/officeart/2005/8/layout/list1"/>
    <dgm:cxn modelId="{EDE4CD08-2253-4D09-8631-638E6D9290B3}" type="presParOf" srcId="{278F1BED-B1A0-4EFA-8EFE-870F1BE42E9F}" destId="{2664528F-BF91-401E-9D68-86BC79237B35}" srcOrd="4" destOrd="0" presId="urn:microsoft.com/office/officeart/2005/8/layout/list1"/>
    <dgm:cxn modelId="{D3A55EEB-43F2-48E3-AF0F-FA62EECFE575}" type="presParOf" srcId="{2664528F-BF91-401E-9D68-86BC79237B35}" destId="{8EB66B4C-A865-4372-A6F4-3A46CAB9C1D9}" srcOrd="0" destOrd="0" presId="urn:microsoft.com/office/officeart/2005/8/layout/list1"/>
    <dgm:cxn modelId="{11C63178-7269-4392-974D-5E7989C27DD8}" type="presParOf" srcId="{2664528F-BF91-401E-9D68-86BC79237B35}" destId="{8785D1D3-6D5F-4987-9B98-B959D062FBB4}" srcOrd="1" destOrd="0" presId="urn:microsoft.com/office/officeart/2005/8/layout/list1"/>
    <dgm:cxn modelId="{0569D606-997F-44EC-A98C-46CCA6F4FD39}" type="presParOf" srcId="{278F1BED-B1A0-4EFA-8EFE-870F1BE42E9F}" destId="{4D16BAD6-73B9-4D1D-870A-82D9A56924EF}" srcOrd="5" destOrd="0" presId="urn:microsoft.com/office/officeart/2005/8/layout/list1"/>
    <dgm:cxn modelId="{DA2176FF-6CB1-4183-B914-19320EF7038C}" type="presParOf" srcId="{278F1BED-B1A0-4EFA-8EFE-870F1BE42E9F}" destId="{79388D38-7D61-40E6-86E6-87EC05CB9D1A}" srcOrd="6" destOrd="0" presId="urn:microsoft.com/office/officeart/2005/8/layout/list1"/>
    <dgm:cxn modelId="{804C86D5-481A-4DBB-A6BE-6BFDB1AD7F34}" type="presParOf" srcId="{278F1BED-B1A0-4EFA-8EFE-870F1BE42E9F}" destId="{62C698C1-905A-4558-9784-9A168F826CED}" srcOrd="7" destOrd="0" presId="urn:microsoft.com/office/officeart/2005/8/layout/list1"/>
    <dgm:cxn modelId="{96913693-1BF3-4EB0-B55D-EB2756223158}" type="presParOf" srcId="{278F1BED-B1A0-4EFA-8EFE-870F1BE42E9F}" destId="{BD3B0C28-E477-4119-AC61-0F41B401B6CA}" srcOrd="8" destOrd="0" presId="urn:microsoft.com/office/officeart/2005/8/layout/list1"/>
    <dgm:cxn modelId="{4AB4DB68-1D19-45ED-B961-AD25B41D57F6}" type="presParOf" srcId="{BD3B0C28-E477-4119-AC61-0F41B401B6CA}" destId="{359FC32D-5EDA-4B1F-9DF3-395112D281F8}" srcOrd="0" destOrd="0" presId="urn:microsoft.com/office/officeart/2005/8/layout/list1"/>
    <dgm:cxn modelId="{4421F9C4-FB2A-4A43-BE46-3E6F373D7F04}" type="presParOf" srcId="{BD3B0C28-E477-4119-AC61-0F41B401B6CA}" destId="{574B7372-010B-42F6-9975-57668ABC5D8D}" srcOrd="1" destOrd="0" presId="urn:microsoft.com/office/officeart/2005/8/layout/list1"/>
    <dgm:cxn modelId="{9F6F4FCC-CAF8-46C2-A8C0-308263A4924A}" type="presParOf" srcId="{278F1BED-B1A0-4EFA-8EFE-870F1BE42E9F}" destId="{08A164D9-30B2-43B8-A1FA-CFC7BF78FBB4}" srcOrd="9" destOrd="0" presId="urn:microsoft.com/office/officeart/2005/8/layout/list1"/>
    <dgm:cxn modelId="{0675FA39-D369-4696-817C-E0A8D5B3465A}" type="presParOf" srcId="{278F1BED-B1A0-4EFA-8EFE-870F1BE42E9F}" destId="{C9F08F66-9755-4E51-BE7E-E381110E89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F74D5-0D5D-4631-96A6-44BDFD718574}">
      <dsp:nvSpPr>
        <dsp:cNvPr id="0" name=""/>
        <dsp:cNvSpPr/>
      </dsp:nvSpPr>
      <dsp:spPr>
        <a:xfrm>
          <a:off x="3247335" y="204244"/>
          <a:ext cx="4053473" cy="14077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519E-DC8B-4D92-A0AC-2CA4AD6517A3}">
      <dsp:nvSpPr>
        <dsp:cNvPr id="0" name=""/>
        <dsp:cNvSpPr/>
      </dsp:nvSpPr>
      <dsp:spPr>
        <a:xfrm>
          <a:off x="5031806" y="3651268"/>
          <a:ext cx="785556" cy="502756"/>
        </a:xfrm>
        <a:prstGeom prst="downArrow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86471-D4C5-4946-8340-F456A0BDBBF7}">
      <dsp:nvSpPr>
        <dsp:cNvPr id="0" name=""/>
        <dsp:cNvSpPr/>
      </dsp:nvSpPr>
      <dsp:spPr>
        <a:xfrm>
          <a:off x="3539248" y="3911620"/>
          <a:ext cx="3770673" cy="94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400" b="1" kern="1200" dirty="0">
              <a:solidFill>
                <a:schemeClr val="tx1"/>
              </a:solidFill>
            </a:rPr>
            <a:t>Toma de decisións</a:t>
          </a:r>
        </a:p>
      </dsp:txBody>
      <dsp:txXfrm>
        <a:off x="3539248" y="3911620"/>
        <a:ext cx="3770673" cy="942668"/>
      </dsp:txXfrm>
    </dsp:sp>
    <dsp:sp modelId="{9A1B5EF3-EE9E-4E89-B388-BE72D9460831}">
      <dsp:nvSpPr>
        <dsp:cNvPr id="0" name=""/>
        <dsp:cNvSpPr/>
      </dsp:nvSpPr>
      <dsp:spPr>
        <a:xfrm>
          <a:off x="4370042" y="1555719"/>
          <a:ext cx="2115997" cy="17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dirty="0">
              <a:solidFill>
                <a:schemeClr val="bg1"/>
              </a:solidFill>
            </a:rPr>
            <a:t>Coñecemento profesional</a:t>
          </a:r>
        </a:p>
      </dsp:txBody>
      <dsp:txXfrm>
        <a:off x="4679923" y="1811112"/>
        <a:ext cx="1496235" cy="1233145"/>
      </dsp:txXfrm>
    </dsp:sp>
    <dsp:sp modelId="{78E48A34-E3A1-4319-A949-66B91AE5D8CE}">
      <dsp:nvSpPr>
        <dsp:cNvPr id="0" name=""/>
        <dsp:cNvSpPr/>
      </dsp:nvSpPr>
      <dsp:spPr>
        <a:xfrm>
          <a:off x="3403627" y="196598"/>
          <a:ext cx="2134676" cy="1768323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dirty="0">
              <a:solidFill>
                <a:schemeClr val="bg1"/>
              </a:solidFill>
            </a:rPr>
            <a:t>Coñecemento sistema educativo</a:t>
          </a:r>
        </a:p>
      </dsp:txBody>
      <dsp:txXfrm>
        <a:off x="3716243" y="455563"/>
        <a:ext cx="1509444" cy="1250393"/>
      </dsp:txXfrm>
    </dsp:sp>
    <dsp:sp modelId="{59D8CBC0-79B6-4C26-B0F3-B2C21269066D}">
      <dsp:nvSpPr>
        <dsp:cNvPr id="0" name=""/>
        <dsp:cNvSpPr/>
      </dsp:nvSpPr>
      <dsp:spPr>
        <a:xfrm>
          <a:off x="5337526" y="5"/>
          <a:ext cx="2210396" cy="1850349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kern="1200" dirty="0" err="1">
              <a:solidFill>
                <a:schemeClr val="bg1"/>
              </a:solidFill>
            </a:rPr>
            <a:t>Autocoñece</a:t>
          </a:r>
          <a:r>
            <a:rPr lang="gl-ES" sz="1800" kern="1200" dirty="0">
              <a:solidFill>
                <a:schemeClr val="bg1"/>
              </a:solidFill>
            </a:rPr>
            <a:t> </a:t>
          </a:r>
          <a:r>
            <a:rPr lang="gl-ES" sz="1800" kern="1200" dirty="0" err="1">
              <a:solidFill>
                <a:schemeClr val="bg1"/>
              </a:solidFill>
            </a:rPr>
            <a:t>mento</a:t>
          </a:r>
          <a:endParaRPr lang="gl-ES" sz="1800" kern="1200" dirty="0">
            <a:solidFill>
              <a:schemeClr val="bg1"/>
            </a:solidFill>
          </a:endParaRPr>
        </a:p>
      </dsp:txBody>
      <dsp:txXfrm>
        <a:off x="5661231" y="270982"/>
        <a:ext cx="1562986" cy="1308395"/>
      </dsp:txXfrm>
    </dsp:sp>
    <dsp:sp modelId="{0FD95C26-8765-4B39-9A74-4A6B1A807AD3}">
      <dsp:nvSpPr>
        <dsp:cNvPr id="0" name=""/>
        <dsp:cNvSpPr/>
      </dsp:nvSpPr>
      <dsp:spPr>
        <a:xfrm>
          <a:off x="2483221" y="0"/>
          <a:ext cx="5882765" cy="3519294"/>
        </a:xfrm>
        <a:prstGeom prst="funnel">
          <a:avLst/>
        </a:prstGeom>
        <a:solidFill>
          <a:schemeClr val="bg2">
            <a:lumMod val="2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3B36A-9F20-41DF-8D39-6892FDE6710D}">
      <dsp:nvSpPr>
        <dsp:cNvPr id="0" name=""/>
        <dsp:cNvSpPr/>
      </dsp:nvSpPr>
      <dsp:spPr>
        <a:xfrm>
          <a:off x="3170278" y="3045670"/>
          <a:ext cx="722179" cy="2583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089" y="0"/>
              </a:lnTo>
              <a:lnTo>
                <a:pt x="361089" y="2583667"/>
              </a:lnTo>
              <a:lnTo>
                <a:pt x="722179" y="2583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1000" kern="1200"/>
        </a:p>
      </dsp:txBody>
      <dsp:txXfrm>
        <a:off x="3464301" y="4270436"/>
        <a:ext cx="134135" cy="134135"/>
      </dsp:txXfrm>
    </dsp:sp>
    <dsp:sp modelId="{2BD9B6E1-E75A-43FC-B251-543401F4EC52}">
      <dsp:nvSpPr>
        <dsp:cNvPr id="0" name=""/>
        <dsp:cNvSpPr/>
      </dsp:nvSpPr>
      <dsp:spPr>
        <a:xfrm>
          <a:off x="3170278" y="3045670"/>
          <a:ext cx="710281" cy="783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140" y="0"/>
              </a:lnTo>
              <a:lnTo>
                <a:pt x="355140" y="783856"/>
              </a:lnTo>
              <a:lnTo>
                <a:pt x="710281" y="783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498974" y="3411153"/>
        <a:ext cx="52889" cy="52889"/>
      </dsp:txXfrm>
    </dsp:sp>
    <dsp:sp modelId="{89624DBE-46FF-4ACE-820C-BFCB76956AE4}">
      <dsp:nvSpPr>
        <dsp:cNvPr id="0" name=""/>
        <dsp:cNvSpPr/>
      </dsp:nvSpPr>
      <dsp:spPr>
        <a:xfrm>
          <a:off x="3170278" y="1954655"/>
          <a:ext cx="747602" cy="1091014"/>
        </a:xfrm>
        <a:custGeom>
          <a:avLst/>
          <a:gdLst/>
          <a:ahLst/>
          <a:cxnLst/>
          <a:rect l="0" t="0" r="0" b="0"/>
          <a:pathLst>
            <a:path>
              <a:moveTo>
                <a:pt x="0" y="1091014"/>
              </a:moveTo>
              <a:lnTo>
                <a:pt x="373801" y="1091014"/>
              </a:lnTo>
              <a:lnTo>
                <a:pt x="373801" y="0"/>
              </a:lnTo>
              <a:lnTo>
                <a:pt x="747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11015" y="2467098"/>
        <a:ext cx="66129" cy="66129"/>
      </dsp:txXfrm>
    </dsp:sp>
    <dsp:sp modelId="{A1015AB3-B262-43A5-8A69-82F6E0791945}">
      <dsp:nvSpPr>
        <dsp:cNvPr id="0" name=""/>
        <dsp:cNvSpPr/>
      </dsp:nvSpPr>
      <dsp:spPr>
        <a:xfrm>
          <a:off x="3170278" y="693701"/>
          <a:ext cx="747602" cy="2351969"/>
        </a:xfrm>
        <a:custGeom>
          <a:avLst/>
          <a:gdLst/>
          <a:ahLst/>
          <a:cxnLst/>
          <a:rect l="0" t="0" r="0" b="0"/>
          <a:pathLst>
            <a:path>
              <a:moveTo>
                <a:pt x="0" y="2351969"/>
              </a:moveTo>
              <a:lnTo>
                <a:pt x="373801" y="2351969"/>
              </a:lnTo>
              <a:lnTo>
                <a:pt x="373801" y="0"/>
              </a:lnTo>
              <a:lnTo>
                <a:pt x="747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482381" y="1807987"/>
        <a:ext cx="123396" cy="123396"/>
      </dsp:txXfrm>
    </dsp:sp>
    <dsp:sp modelId="{6E67FBAE-700A-437E-B957-791EEABD1058}">
      <dsp:nvSpPr>
        <dsp:cNvPr id="0" name=""/>
        <dsp:cNvSpPr/>
      </dsp:nvSpPr>
      <dsp:spPr>
        <a:xfrm rot="16200000">
          <a:off x="-402091" y="2192884"/>
          <a:ext cx="5439169" cy="170557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C00000"/>
              </a:solidFill>
            </a:rPr>
            <a:t>DESPOIS DE BACHARELATO</a:t>
          </a:r>
        </a:p>
      </dsp:txBody>
      <dsp:txXfrm>
        <a:off x="-402091" y="2192884"/>
        <a:ext cx="5439169" cy="1705572"/>
      </dsp:txXfrm>
    </dsp:sp>
    <dsp:sp modelId="{B0989068-CBD9-4142-B278-7AF3B427C857}">
      <dsp:nvSpPr>
        <dsp:cNvPr id="0" name=""/>
        <dsp:cNvSpPr/>
      </dsp:nvSpPr>
      <dsp:spPr>
        <a:xfrm>
          <a:off x="3917881" y="176980"/>
          <a:ext cx="3389690" cy="1033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GRAOS UNIVERSITARIOS</a:t>
          </a:r>
        </a:p>
      </dsp:txBody>
      <dsp:txXfrm>
        <a:off x="3917881" y="176980"/>
        <a:ext cx="3389690" cy="1033442"/>
      </dsp:txXfrm>
    </dsp:sp>
    <dsp:sp modelId="{4087E60C-9257-4E4F-A271-90211094CF38}">
      <dsp:nvSpPr>
        <dsp:cNvPr id="0" name=""/>
        <dsp:cNvSpPr/>
      </dsp:nvSpPr>
      <dsp:spPr>
        <a:xfrm>
          <a:off x="3917881" y="1437934"/>
          <a:ext cx="3389690" cy="1033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CICLOS  SUPERIORES DE FP</a:t>
          </a:r>
        </a:p>
      </dsp:txBody>
      <dsp:txXfrm>
        <a:off x="3917881" y="1437934"/>
        <a:ext cx="3389690" cy="1033442"/>
      </dsp:txXfrm>
    </dsp:sp>
    <dsp:sp modelId="{60E261B4-3657-486B-A317-BFBB744DC08A}">
      <dsp:nvSpPr>
        <dsp:cNvPr id="0" name=""/>
        <dsp:cNvSpPr/>
      </dsp:nvSpPr>
      <dsp:spPr>
        <a:xfrm>
          <a:off x="3880560" y="2694962"/>
          <a:ext cx="3464365" cy="2269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ENSINANZAS DE RÉXIME ESPECIAL: Artes, Deseño, Deportes, Idiomas, Música, Danza</a:t>
          </a:r>
        </a:p>
      </dsp:txBody>
      <dsp:txXfrm>
        <a:off x="3880560" y="2694962"/>
        <a:ext cx="3464365" cy="2269128"/>
      </dsp:txXfrm>
    </dsp:sp>
    <dsp:sp modelId="{F8844FFC-A0B4-4474-810B-89959D828353}">
      <dsp:nvSpPr>
        <dsp:cNvPr id="0" name=""/>
        <dsp:cNvSpPr/>
      </dsp:nvSpPr>
      <dsp:spPr>
        <a:xfrm>
          <a:off x="3892458" y="5112617"/>
          <a:ext cx="3389690" cy="1033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OUTROS: PILOTO CIVIL, MILITARES, FORZAS E CORPOS DE SEGURIDADE,...</a:t>
          </a:r>
        </a:p>
      </dsp:txBody>
      <dsp:txXfrm>
        <a:off x="3892458" y="5112617"/>
        <a:ext cx="3389690" cy="10334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DCC9-A6F3-4633-A1F2-3D6BF6BE37D3}">
      <dsp:nvSpPr>
        <dsp:cNvPr id="0" name=""/>
        <dsp:cNvSpPr/>
      </dsp:nvSpPr>
      <dsp:spPr>
        <a:xfrm>
          <a:off x="2646752" y="1280293"/>
          <a:ext cx="1277689" cy="1111015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CIENCIAS</a:t>
          </a:r>
        </a:p>
      </dsp:txBody>
      <dsp:txXfrm>
        <a:off x="2700987" y="1334528"/>
        <a:ext cx="1169219" cy="1002545"/>
      </dsp:txXfrm>
    </dsp:sp>
    <dsp:sp modelId="{EDACCBB8-B1D3-4CBB-923F-74223B373C35}">
      <dsp:nvSpPr>
        <dsp:cNvPr id="0" name=""/>
        <dsp:cNvSpPr/>
      </dsp:nvSpPr>
      <dsp:spPr>
        <a:xfrm rot="16200000">
          <a:off x="2987840" y="982536"/>
          <a:ext cx="595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5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7A705-F3DA-4BE6-AB4E-F3F89DF6F28B}">
      <dsp:nvSpPr>
        <dsp:cNvPr id="0" name=""/>
        <dsp:cNvSpPr/>
      </dsp:nvSpPr>
      <dsp:spPr>
        <a:xfrm>
          <a:off x="2955222" y="174953"/>
          <a:ext cx="660749" cy="509825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FÍSICA</a:t>
          </a:r>
        </a:p>
      </dsp:txBody>
      <dsp:txXfrm>
        <a:off x="2980110" y="199841"/>
        <a:ext cx="610973" cy="460049"/>
      </dsp:txXfrm>
    </dsp:sp>
    <dsp:sp modelId="{D5F7AEC0-4D37-4CFB-9CBA-B624BD1B74BA}">
      <dsp:nvSpPr>
        <dsp:cNvPr id="0" name=""/>
        <dsp:cNvSpPr/>
      </dsp:nvSpPr>
      <dsp:spPr>
        <a:xfrm rot="19863137">
          <a:off x="3895661" y="1370947"/>
          <a:ext cx="4607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07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4E64-878D-4BE3-A8F8-58C5B7E7D81A}">
      <dsp:nvSpPr>
        <dsp:cNvPr id="0" name=""/>
        <dsp:cNvSpPr/>
      </dsp:nvSpPr>
      <dsp:spPr>
        <a:xfrm>
          <a:off x="4054875" y="995052"/>
          <a:ext cx="1023470" cy="264396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QUÍMICA</a:t>
          </a:r>
        </a:p>
      </dsp:txBody>
      <dsp:txXfrm>
        <a:off x="4067782" y="1007959"/>
        <a:ext cx="997656" cy="238582"/>
      </dsp:txXfrm>
    </dsp:sp>
    <dsp:sp modelId="{EEA1A898-216F-4F77-B075-CC431042091C}">
      <dsp:nvSpPr>
        <dsp:cNvPr id="0" name=""/>
        <dsp:cNvSpPr/>
      </dsp:nvSpPr>
      <dsp:spPr>
        <a:xfrm rot="1901896">
          <a:off x="3910199" y="2280501"/>
          <a:ext cx="190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9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0B509-0E15-4A7E-8482-F7CB86AA0D4D}">
      <dsp:nvSpPr>
        <dsp:cNvPr id="0" name=""/>
        <dsp:cNvSpPr/>
      </dsp:nvSpPr>
      <dsp:spPr>
        <a:xfrm>
          <a:off x="4086913" y="2048384"/>
          <a:ext cx="1372964" cy="1412476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SAÚDE: MEDICIÑA, ENFERMERÍA,FISIOTERAPIA,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FARMACIA,...</a:t>
          </a:r>
        </a:p>
      </dsp:txBody>
      <dsp:txXfrm>
        <a:off x="4153936" y="2115407"/>
        <a:ext cx="1238918" cy="1278430"/>
      </dsp:txXfrm>
    </dsp:sp>
    <dsp:sp modelId="{1340FAE1-FBA9-4AA8-B756-C41627A5E3A1}">
      <dsp:nvSpPr>
        <dsp:cNvPr id="0" name=""/>
        <dsp:cNvSpPr/>
      </dsp:nvSpPr>
      <dsp:spPr>
        <a:xfrm rot="5400000">
          <a:off x="2857232" y="2819672"/>
          <a:ext cx="856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7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BF0F8-E10A-4EE9-BBCB-A22D2C929D4A}">
      <dsp:nvSpPr>
        <dsp:cNvPr id="0" name=""/>
        <dsp:cNvSpPr/>
      </dsp:nvSpPr>
      <dsp:spPr>
        <a:xfrm>
          <a:off x="2688675" y="3248037"/>
          <a:ext cx="1193844" cy="28039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PSICOLOXÍA</a:t>
          </a:r>
        </a:p>
      </dsp:txBody>
      <dsp:txXfrm>
        <a:off x="2702363" y="3261725"/>
        <a:ext cx="1166468" cy="253017"/>
      </dsp:txXfrm>
    </dsp:sp>
    <dsp:sp modelId="{B498C240-F438-45CD-BC9A-75BE67A54046}">
      <dsp:nvSpPr>
        <dsp:cNvPr id="0" name=""/>
        <dsp:cNvSpPr/>
      </dsp:nvSpPr>
      <dsp:spPr>
        <a:xfrm rot="8704703">
          <a:off x="2286383" y="2395176"/>
          <a:ext cx="396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0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6CC17-AE80-43EC-8764-F9436D908AC0}">
      <dsp:nvSpPr>
        <dsp:cNvPr id="0" name=""/>
        <dsp:cNvSpPr/>
      </dsp:nvSpPr>
      <dsp:spPr>
        <a:xfrm>
          <a:off x="930181" y="2508529"/>
          <a:ext cx="1866153" cy="64061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ARQUITECTURA</a:t>
          </a:r>
        </a:p>
      </dsp:txBody>
      <dsp:txXfrm>
        <a:off x="961453" y="2539801"/>
        <a:ext cx="1803609" cy="578069"/>
      </dsp:txXfrm>
    </dsp:sp>
    <dsp:sp modelId="{A26F7201-CD71-418D-845F-2B5FF4AE7C7A}">
      <dsp:nvSpPr>
        <dsp:cNvPr id="0" name=""/>
        <dsp:cNvSpPr/>
      </dsp:nvSpPr>
      <dsp:spPr>
        <a:xfrm rot="12448925">
          <a:off x="2411249" y="1445905"/>
          <a:ext cx="249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5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8DEE2-F5E8-4DA8-9ACB-226B0BC52EC1}">
      <dsp:nvSpPr>
        <dsp:cNvPr id="0" name=""/>
        <dsp:cNvSpPr/>
      </dsp:nvSpPr>
      <dsp:spPr>
        <a:xfrm>
          <a:off x="1396904" y="950599"/>
          <a:ext cx="1215364" cy="437717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ENXEÑERÍAS</a:t>
          </a:r>
        </a:p>
      </dsp:txBody>
      <dsp:txXfrm>
        <a:off x="1418272" y="971967"/>
        <a:ext cx="1172628" cy="3949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EE4CE-2C8D-4EE9-A013-F455361B5FA1}">
      <dsp:nvSpPr>
        <dsp:cNvPr id="0" name=""/>
        <dsp:cNvSpPr/>
      </dsp:nvSpPr>
      <dsp:spPr>
        <a:xfrm>
          <a:off x="2193232" y="1521174"/>
          <a:ext cx="1998186" cy="145468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HUMANIDADES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E CIENCIAS SOCIAIS</a:t>
          </a:r>
        </a:p>
      </dsp:txBody>
      <dsp:txXfrm>
        <a:off x="2264244" y="1592186"/>
        <a:ext cx="1856162" cy="1312662"/>
      </dsp:txXfrm>
    </dsp:sp>
    <dsp:sp modelId="{1CECB5A3-AD92-4390-AB43-2ABB7C4377F3}">
      <dsp:nvSpPr>
        <dsp:cNvPr id="0" name=""/>
        <dsp:cNvSpPr/>
      </dsp:nvSpPr>
      <dsp:spPr>
        <a:xfrm rot="18187262">
          <a:off x="3513526" y="1238064"/>
          <a:ext cx="6760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6067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CA4C-6379-4658-A121-6E01970E1426}">
      <dsp:nvSpPr>
        <dsp:cNvPr id="0" name=""/>
        <dsp:cNvSpPr/>
      </dsp:nvSpPr>
      <dsp:spPr>
        <a:xfrm>
          <a:off x="3714417" y="350840"/>
          <a:ext cx="1037828" cy="60411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HISTORIA</a:t>
          </a:r>
        </a:p>
      </dsp:txBody>
      <dsp:txXfrm>
        <a:off x="3743907" y="380330"/>
        <a:ext cx="978848" cy="545135"/>
      </dsp:txXfrm>
    </dsp:sp>
    <dsp:sp modelId="{7B825A21-501D-48A8-AEBE-DBB86A06D813}">
      <dsp:nvSpPr>
        <dsp:cNvPr id="0" name=""/>
        <dsp:cNvSpPr/>
      </dsp:nvSpPr>
      <dsp:spPr>
        <a:xfrm rot="20245371">
          <a:off x="4181802" y="1784923"/>
          <a:ext cx="250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982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CB58B-DB3A-4FCA-967D-EA030180CDBD}">
      <dsp:nvSpPr>
        <dsp:cNvPr id="0" name=""/>
        <dsp:cNvSpPr/>
      </dsp:nvSpPr>
      <dsp:spPr>
        <a:xfrm>
          <a:off x="4423166" y="1277607"/>
          <a:ext cx="881173" cy="55188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DEREITO</a:t>
          </a:r>
        </a:p>
      </dsp:txBody>
      <dsp:txXfrm>
        <a:off x="4450107" y="1304548"/>
        <a:ext cx="827291" cy="498005"/>
      </dsp:txXfrm>
    </dsp:sp>
    <dsp:sp modelId="{00F096BC-DBA0-44C6-A12A-B01FC6FE418D}">
      <dsp:nvSpPr>
        <dsp:cNvPr id="0" name=""/>
        <dsp:cNvSpPr/>
      </dsp:nvSpPr>
      <dsp:spPr>
        <a:xfrm rot="741852">
          <a:off x="4185876" y="2518694"/>
          <a:ext cx="477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91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57DAD-260E-41FB-8813-D5C8550EB016}">
      <dsp:nvSpPr>
        <dsp:cNvPr id="0" name=""/>
        <dsp:cNvSpPr/>
      </dsp:nvSpPr>
      <dsp:spPr>
        <a:xfrm>
          <a:off x="4658245" y="2437671"/>
          <a:ext cx="1312464" cy="55208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C00000"/>
              </a:solidFill>
            </a:rPr>
            <a:t>XORNALISMO</a:t>
          </a:r>
        </a:p>
      </dsp:txBody>
      <dsp:txXfrm>
        <a:off x="4685195" y="2464621"/>
        <a:ext cx="1258564" cy="498181"/>
      </dsp:txXfrm>
    </dsp:sp>
    <dsp:sp modelId="{854120BB-71BB-451F-B82A-7B1E656368FA}">
      <dsp:nvSpPr>
        <dsp:cNvPr id="0" name=""/>
        <dsp:cNvSpPr/>
      </dsp:nvSpPr>
      <dsp:spPr>
        <a:xfrm rot="15043891">
          <a:off x="2534511" y="1234747"/>
          <a:ext cx="606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847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A3DB4-8832-4310-BADE-4A4C21443ED6}">
      <dsp:nvSpPr>
        <dsp:cNvPr id="0" name=""/>
        <dsp:cNvSpPr/>
      </dsp:nvSpPr>
      <dsp:spPr>
        <a:xfrm>
          <a:off x="2229090" y="558542"/>
          <a:ext cx="881173" cy="38977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ADE</a:t>
          </a:r>
        </a:p>
      </dsp:txBody>
      <dsp:txXfrm>
        <a:off x="2248117" y="577569"/>
        <a:ext cx="843119" cy="351724"/>
      </dsp:txXfrm>
    </dsp:sp>
    <dsp:sp modelId="{98B8366E-EDF7-47C2-943F-92ABF844E3DA}">
      <dsp:nvSpPr>
        <dsp:cNvPr id="0" name=""/>
        <dsp:cNvSpPr/>
      </dsp:nvSpPr>
      <dsp:spPr>
        <a:xfrm rot="3627165">
          <a:off x="3514129" y="3131189"/>
          <a:ext cx="3570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09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767DC-876D-4373-A566-930749FA36B7}">
      <dsp:nvSpPr>
        <dsp:cNvPr id="0" name=""/>
        <dsp:cNvSpPr/>
      </dsp:nvSpPr>
      <dsp:spPr>
        <a:xfrm>
          <a:off x="3548083" y="3286518"/>
          <a:ext cx="881173" cy="73365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MESTRE</a:t>
          </a:r>
        </a:p>
      </dsp:txBody>
      <dsp:txXfrm>
        <a:off x="3583897" y="3322332"/>
        <a:ext cx="809545" cy="662028"/>
      </dsp:txXfrm>
    </dsp:sp>
    <dsp:sp modelId="{6C2B1296-0BC5-4BC0-9FD7-281F312C10B1}">
      <dsp:nvSpPr>
        <dsp:cNvPr id="0" name=""/>
        <dsp:cNvSpPr/>
      </dsp:nvSpPr>
      <dsp:spPr>
        <a:xfrm rot="8195765">
          <a:off x="2088627" y="3109050"/>
          <a:ext cx="3876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7667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89A0-8B20-4887-BA18-368AA35D3669}">
      <dsp:nvSpPr>
        <dsp:cNvPr id="0" name=""/>
        <dsp:cNvSpPr/>
      </dsp:nvSpPr>
      <dsp:spPr>
        <a:xfrm>
          <a:off x="1145063" y="3242241"/>
          <a:ext cx="1432568" cy="53018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PUBLICIDADE</a:t>
          </a:r>
        </a:p>
      </dsp:txBody>
      <dsp:txXfrm>
        <a:off x="1170944" y="3268122"/>
        <a:ext cx="1380806" cy="478422"/>
      </dsp:txXfrm>
    </dsp:sp>
    <dsp:sp modelId="{C92171B9-C0AE-4097-8485-520C37EC1625}">
      <dsp:nvSpPr>
        <dsp:cNvPr id="0" name=""/>
        <dsp:cNvSpPr/>
      </dsp:nvSpPr>
      <dsp:spPr>
        <a:xfrm rot="10916393">
          <a:off x="2001431" y="2211430"/>
          <a:ext cx="191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856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CC2C5-6A88-43EC-B941-7B5E10A1E150}">
      <dsp:nvSpPr>
        <dsp:cNvPr id="0" name=""/>
        <dsp:cNvSpPr/>
      </dsp:nvSpPr>
      <dsp:spPr>
        <a:xfrm>
          <a:off x="730833" y="1966987"/>
          <a:ext cx="1270652" cy="43935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FILOLOXÍAS</a:t>
          </a:r>
        </a:p>
      </dsp:txBody>
      <dsp:txXfrm>
        <a:off x="752280" y="1988434"/>
        <a:ext cx="1227758" cy="3964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60BE1-3961-4FCC-AA35-E470F8F6C252}">
      <dsp:nvSpPr>
        <dsp:cNvPr id="0" name=""/>
        <dsp:cNvSpPr/>
      </dsp:nvSpPr>
      <dsp:spPr>
        <a:xfrm>
          <a:off x="1894126" y="1239296"/>
          <a:ext cx="1004061" cy="100406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ARTES</a:t>
          </a:r>
        </a:p>
      </dsp:txBody>
      <dsp:txXfrm>
        <a:off x="1943140" y="1288310"/>
        <a:ext cx="906033" cy="906033"/>
      </dsp:txXfrm>
    </dsp:sp>
    <dsp:sp modelId="{2931E58B-3370-4BAC-A492-0E5015296FD2}">
      <dsp:nvSpPr>
        <dsp:cNvPr id="0" name=""/>
        <dsp:cNvSpPr/>
      </dsp:nvSpPr>
      <dsp:spPr>
        <a:xfrm rot="16200000">
          <a:off x="2129800" y="972939"/>
          <a:ext cx="5327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7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CBAC1-48F4-4198-BBEB-EC820C84ACF4}">
      <dsp:nvSpPr>
        <dsp:cNvPr id="0" name=""/>
        <dsp:cNvSpPr/>
      </dsp:nvSpPr>
      <dsp:spPr>
        <a:xfrm>
          <a:off x="1908101" y="33860"/>
          <a:ext cx="976112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DESEÑO</a:t>
          </a:r>
        </a:p>
      </dsp:txBody>
      <dsp:txXfrm>
        <a:off x="1940941" y="66700"/>
        <a:ext cx="910432" cy="607041"/>
      </dsp:txXfrm>
    </dsp:sp>
    <dsp:sp modelId="{0DF9209C-1482-4A80-842D-87D7FF3B0629}">
      <dsp:nvSpPr>
        <dsp:cNvPr id="0" name=""/>
        <dsp:cNvSpPr/>
      </dsp:nvSpPr>
      <dsp:spPr>
        <a:xfrm rot="19738805">
          <a:off x="2876385" y="1360872"/>
          <a:ext cx="304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9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24EDA-1797-47A2-BDE4-F8D2CEA05F54}">
      <dsp:nvSpPr>
        <dsp:cNvPr id="0" name=""/>
        <dsp:cNvSpPr/>
      </dsp:nvSpPr>
      <dsp:spPr>
        <a:xfrm>
          <a:off x="2947393" y="609583"/>
          <a:ext cx="1542927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ARTE DRAMÁTICA</a:t>
          </a:r>
        </a:p>
      </dsp:txBody>
      <dsp:txXfrm>
        <a:off x="2980233" y="642423"/>
        <a:ext cx="1477247" cy="607041"/>
      </dsp:txXfrm>
    </dsp:sp>
    <dsp:sp modelId="{EDF92CD2-80F5-481D-B751-91961EB42D5F}">
      <dsp:nvSpPr>
        <dsp:cNvPr id="0" name=""/>
        <dsp:cNvSpPr/>
      </dsp:nvSpPr>
      <dsp:spPr>
        <a:xfrm rot="2936400">
          <a:off x="2754207" y="2417571"/>
          <a:ext cx="4620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0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B7CB3-3215-451B-8DEF-7CC7090995D9}">
      <dsp:nvSpPr>
        <dsp:cNvPr id="0" name=""/>
        <dsp:cNvSpPr/>
      </dsp:nvSpPr>
      <dsp:spPr>
        <a:xfrm>
          <a:off x="2615212" y="2591783"/>
          <a:ext cx="1701379" cy="75508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ALGÚNS GRAOS DE HUMANIDADES E CC SOCIAIS</a:t>
          </a:r>
        </a:p>
      </dsp:txBody>
      <dsp:txXfrm>
        <a:off x="2652072" y="2628643"/>
        <a:ext cx="1627659" cy="681369"/>
      </dsp:txXfrm>
    </dsp:sp>
    <dsp:sp modelId="{393C1DBE-1F25-4B7E-8DD8-7DC2B2558396}">
      <dsp:nvSpPr>
        <dsp:cNvPr id="0" name=""/>
        <dsp:cNvSpPr/>
      </dsp:nvSpPr>
      <dsp:spPr>
        <a:xfrm rot="379851">
          <a:off x="2897056" y="1817492"/>
          <a:ext cx="371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2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C4920-324A-46B8-A31C-F4CD077ECC6B}">
      <dsp:nvSpPr>
        <dsp:cNvPr id="0" name=""/>
        <dsp:cNvSpPr/>
      </dsp:nvSpPr>
      <dsp:spPr>
        <a:xfrm>
          <a:off x="3267130" y="1565361"/>
          <a:ext cx="1149445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HISTORIA DA ARTE</a:t>
          </a:r>
        </a:p>
      </dsp:txBody>
      <dsp:txXfrm>
        <a:off x="3299970" y="1598201"/>
        <a:ext cx="1083765" cy="607041"/>
      </dsp:txXfrm>
    </dsp:sp>
    <dsp:sp modelId="{17100BDC-96D6-45E6-B22F-2854B17A918D}">
      <dsp:nvSpPr>
        <dsp:cNvPr id="0" name=""/>
        <dsp:cNvSpPr/>
      </dsp:nvSpPr>
      <dsp:spPr>
        <a:xfrm rot="6942857">
          <a:off x="1838535" y="2441824"/>
          <a:ext cx="440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56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8CB03-DB1E-4CEF-A39A-15E319554A96}">
      <dsp:nvSpPr>
        <dsp:cNvPr id="0" name=""/>
        <dsp:cNvSpPr/>
      </dsp:nvSpPr>
      <dsp:spPr>
        <a:xfrm>
          <a:off x="1236655" y="2640291"/>
          <a:ext cx="1129203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ARTES PLÁSTICAS</a:t>
          </a:r>
        </a:p>
      </dsp:txBody>
      <dsp:txXfrm>
        <a:off x="1269495" y="2673131"/>
        <a:ext cx="1063523" cy="607041"/>
      </dsp:txXfrm>
    </dsp:sp>
    <dsp:sp modelId="{BCCACA70-CB19-4CC4-8AD2-B65F9B7A31FC}">
      <dsp:nvSpPr>
        <dsp:cNvPr id="0" name=""/>
        <dsp:cNvSpPr/>
      </dsp:nvSpPr>
      <dsp:spPr>
        <a:xfrm rot="10028571">
          <a:off x="1389380" y="1912784"/>
          <a:ext cx="511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1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5BF24-0F60-4CFC-A066-7BC678022BE7}">
      <dsp:nvSpPr>
        <dsp:cNvPr id="0" name=""/>
        <dsp:cNvSpPr/>
      </dsp:nvSpPr>
      <dsp:spPr>
        <a:xfrm>
          <a:off x="723067" y="1710066"/>
          <a:ext cx="672721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C00000"/>
              </a:solidFill>
            </a:rPr>
            <a:t>BELAS</a:t>
          </a:r>
          <a:r>
            <a:rPr lang="es-ES" sz="1500" kern="1200" dirty="0"/>
            <a:t> </a:t>
          </a:r>
          <a:r>
            <a:rPr lang="es-ES" sz="1500" kern="1200" dirty="0">
              <a:solidFill>
                <a:srgbClr val="C00000"/>
              </a:solidFill>
            </a:rPr>
            <a:t>ARTES</a:t>
          </a:r>
        </a:p>
      </dsp:txBody>
      <dsp:txXfrm>
        <a:off x="755907" y="1742906"/>
        <a:ext cx="607041" cy="607041"/>
      </dsp:txXfrm>
    </dsp:sp>
    <dsp:sp modelId="{4CC638AB-C6B7-4914-85E3-F1FD0CDECB75}">
      <dsp:nvSpPr>
        <dsp:cNvPr id="0" name=""/>
        <dsp:cNvSpPr/>
      </dsp:nvSpPr>
      <dsp:spPr>
        <a:xfrm rot="13114286">
          <a:off x="1725294" y="1281894"/>
          <a:ext cx="189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51819-48E5-4547-8AEC-05CCF6ED88D1}">
      <dsp:nvSpPr>
        <dsp:cNvPr id="0" name=""/>
        <dsp:cNvSpPr/>
      </dsp:nvSpPr>
      <dsp:spPr>
        <a:xfrm>
          <a:off x="840244" y="550095"/>
          <a:ext cx="967878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MÚSICA</a:t>
          </a:r>
        </a:p>
      </dsp:txBody>
      <dsp:txXfrm>
        <a:off x="873084" y="582935"/>
        <a:ext cx="902198" cy="6070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92B9-B80B-40DF-8203-7C10370258AB}">
      <dsp:nvSpPr>
        <dsp:cNvPr id="0" name=""/>
        <dsp:cNvSpPr/>
      </dsp:nvSpPr>
      <dsp:spPr>
        <a:xfrm>
          <a:off x="5315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Ciclos Básicos</a:t>
          </a:r>
        </a:p>
      </dsp:txBody>
      <dsp:txXfrm>
        <a:off x="624193" y="1312697"/>
        <a:ext cx="1856635" cy="1237756"/>
      </dsp:txXfrm>
    </dsp:sp>
    <dsp:sp modelId="{F873E3D8-0754-4EA5-9DCA-2E0E0820DDC8}">
      <dsp:nvSpPr>
        <dsp:cNvPr id="0" name=""/>
        <dsp:cNvSpPr/>
      </dsp:nvSpPr>
      <dsp:spPr>
        <a:xfrm>
          <a:off x="2790268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Ciclos Grado Medio</a:t>
          </a:r>
        </a:p>
      </dsp:txBody>
      <dsp:txXfrm>
        <a:off x="3409146" y="1312697"/>
        <a:ext cx="1856635" cy="1237756"/>
      </dsp:txXfrm>
    </dsp:sp>
    <dsp:sp modelId="{24724C43-08A7-45B7-8CA1-A484E336C062}">
      <dsp:nvSpPr>
        <dsp:cNvPr id="0" name=""/>
        <dsp:cNvSpPr/>
      </dsp:nvSpPr>
      <dsp:spPr>
        <a:xfrm>
          <a:off x="5575221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Ciclos Grado Superior</a:t>
          </a:r>
        </a:p>
      </dsp:txBody>
      <dsp:txXfrm>
        <a:off x="6194099" y="1312697"/>
        <a:ext cx="1856635" cy="1237756"/>
      </dsp:txXfrm>
    </dsp:sp>
    <dsp:sp modelId="{11E367BF-436B-4E0D-81BE-4774CC142A16}">
      <dsp:nvSpPr>
        <dsp:cNvPr id="0" name=""/>
        <dsp:cNvSpPr/>
      </dsp:nvSpPr>
      <dsp:spPr>
        <a:xfrm>
          <a:off x="8360174" y="1312697"/>
          <a:ext cx="3094391" cy="1237756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C00000"/>
              </a:solidFill>
            </a:rPr>
            <a:t>GRADO UNIVERSITARIO</a:t>
          </a:r>
        </a:p>
      </dsp:txBody>
      <dsp:txXfrm>
        <a:off x="8979052" y="1312697"/>
        <a:ext cx="1856635" cy="123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60D6-73F8-4C61-9EC1-671CC2170B9D}">
      <dsp:nvSpPr>
        <dsp:cNvPr id="0" name=""/>
        <dsp:cNvSpPr/>
      </dsp:nvSpPr>
      <dsp:spPr>
        <a:xfrm>
          <a:off x="2144883" y="1589125"/>
          <a:ext cx="1530014" cy="113542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1800" b="1" kern="1200" dirty="0"/>
            <a:t>COMO SON EU?</a:t>
          </a:r>
        </a:p>
      </dsp:txBody>
      <dsp:txXfrm>
        <a:off x="2368948" y="1755405"/>
        <a:ext cx="1081884" cy="802869"/>
      </dsp:txXfrm>
    </dsp:sp>
    <dsp:sp modelId="{D2669061-8BDB-498B-B701-59B656AD77E7}">
      <dsp:nvSpPr>
        <dsp:cNvPr id="0" name=""/>
        <dsp:cNvSpPr/>
      </dsp:nvSpPr>
      <dsp:spPr>
        <a:xfrm rot="16236309">
          <a:off x="2700269" y="1353839"/>
          <a:ext cx="43583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435837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2907292" y="1360340"/>
        <a:ext cx="21791" cy="21791"/>
      </dsp:txXfrm>
    </dsp:sp>
    <dsp:sp modelId="{48056AC7-B7B5-48B1-AAA1-3DCF9CBA9CCC}">
      <dsp:nvSpPr>
        <dsp:cNvPr id="0" name=""/>
        <dsp:cNvSpPr/>
      </dsp:nvSpPr>
      <dsp:spPr>
        <a:xfrm>
          <a:off x="2073392" y="17914"/>
          <a:ext cx="1706187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 err="1"/>
            <a:t>Ordeada</a:t>
          </a:r>
          <a:r>
            <a:rPr lang="gl-ES" sz="2000" kern="1200" dirty="0"/>
            <a:t>?</a:t>
          </a:r>
        </a:p>
      </dsp:txBody>
      <dsp:txXfrm>
        <a:off x="2323257" y="184194"/>
        <a:ext cx="1206457" cy="802869"/>
      </dsp:txXfrm>
    </dsp:sp>
    <dsp:sp modelId="{0279B530-6879-40CE-8496-4800849BF1FC}">
      <dsp:nvSpPr>
        <dsp:cNvPr id="0" name=""/>
        <dsp:cNvSpPr/>
      </dsp:nvSpPr>
      <dsp:spPr>
        <a:xfrm rot="19611885">
          <a:off x="3461218" y="1686902"/>
          <a:ext cx="283871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83871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3596058" y="1697202"/>
        <a:ext cx="14193" cy="14193"/>
      </dsp:txXfrm>
    </dsp:sp>
    <dsp:sp modelId="{7042F039-C3B3-4A1B-8ED2-C09B1BE68248}">
      <dsp:nvSpPr>
        <dsp:cNvPr id="0" name=""/>
        <dsp:cNvSpPr/>
      </dsp:nvSpPr>
      <dsp:spPr>
        <a:xfrm>
          <a:off x="3505340" y="672326"/>
          <a:ext cx="1618055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Creativa?</a:t>
          </a:r>
        </a:p>
      </dsp:txBody>
      <dsp:txXfrm>
        <a:off x="3742299" y="838606"/>
        <a:ext cx="1144137" cy="802869"/>
      </dsp:txXfrm>
    </dsp:sp>
    <dsp:sp modelId="{6D11A36E-EA8C-4E23-AD69-E256A4993299}">
      <dsp:nvSpPr>
        <dsp:cNvPr id="0" name=""/>
        <dsp:cNvSpPr/>
      </dsp:nvSpPr>
      <dsp:spPr>
        <a:xfrm rot="599863">
          <a:off x="3653618" y="2277139"/>
          <a:ext cx="74732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74732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3689116" y="2292668"/>
        <a:ext cx="3736" cy="3736"/>
      </dsp:txXfrm>
    </dsp:sp>
    <dsp:sp modelId="{78687D10-19FB-414A-9EA0-7750EDBA708A}">
      <dsp:nvSpPr>
        <dsp:cNvPr id="0" name=""/>
        <dsp:cNvSpPr/>
      </dsp:nvSpPr>
      <dsp:spPr>
        <a:xfrm>
          <a:off x="3704415" y="1869745"/>
          <a:ext cx="1594642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 err="1"/>
            <a:t>Extro</a:t>
          </a:r>
          <a:r>
            <a:rPr lang="gl-ES" sz="2000" kern="1200" dirty="0"/>
            <a:t> vertida?</a:t>
          </a:r>
        </a:p>
      </dsp:txBody>
      <dsp:txXfrm>
        <a:off x="3937945" y="2036025"/>
        <a:ext cx="1127582" cy="802869"/>
      </dsp:txXfrm>
    </dsp:sp>
    <dsp:sp modelId="{94E4020F-799B-471F-9D5F-081382879F71}">
      <dsp:nvSpPr>
        <dsp:cNvPr id="0" name=""/>
        <dsp:cNvSpPr/>
      </dsp:nvSpPr>
      <dsp:spPr>
        <a:xfrm rot="3734334">
          <a:off x="3022180" y="2943311"/>
          <a:ext cx="621689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621689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3317482" y="2945166"/>
        <a:ext cx="31084" cy="31084"/>
      </dsp:txXfrm>
    </dsp:sp>
    <dsp:sp modelId="{87E02D32-0C6F-40B8-8571-058C05FEED49}">
      <dsp:nvSpPr>
        <dsp:cNvPr id="0" name=""/>
        <dsp:cNvSpPr/>
      </dsp:nvSpPr>
      <dsp:spPr>
        <a:xfrm>
          <a:off x="2942521" y="3201143"/>
          <a:ext cx="1631782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Reflexiva?</a:t>
          </a:r>
        </a:p>
      </dsp:txBody>
      <dsp:txXfrm>
        <a:off x="3181490" y="3367423"/>
        <a:ext cx="1153844" cy="802869"/>
      </dsp:txXfrm>
    </dsp:sp>
    <dsp:sp modelId="{DCA7F1F2-A63B-4D18-8362-6E7682ED098B}">
      <dsp:nvSpPr>
        <dsp:cNvPr id="0" name=""/>
        <dsp:cNvSpPr/>
      </dsp:nvSpPr>
      <dsp:spPr>
        <a:xfrm rot="6805676">
          <a:off x="2226540" y="2974788"/>
          <a:ext cx="642760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642760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 rot="10800000">
        <a:off x="2531851" y="2976116"/>
        <a:ext cx="32138" cy="32138"/>
      </dsp:txXfrm>
    </dsp:sp>
    <dsp:sp modelId="{78E6704E-6586-4154-A271-88DE8CD8864E}">
      <dsp:nvSpPr>
        <dsp:cNvPr id="0" name=""/>
        <dsp:cNvSpPr/>
      </dsp:nvSpPr>
      <dsp:spPr>
        <a:xfrm>
          <a:off x="1462713" y="3256927"/>
          <a:ext cx="1448978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Independente?</a:t>
          </a:r>
        </a:p>
      </dsp:txBody>
      <dsp:txXfrm>
        <a:off x="1674911" y="3423207"/>
        <a:ext cx="1024582" cy="802869"/>
      </dsp:txXfrm>
    </dsp:sp>
    <dsp:sp modelId="{0F75C27B-F8F5-4B9D-A04F-37BA7DB5D398}">
      <dsp:nvSpPr>
        <dsp:cNvPr id="0" name=""/>
        <dsp:cNvSpPr/>
      </dsp:nvSpPr>
      <dsp:spPr>
        <a:xfrm rot="9762785">
          <a:off x="1974431" y="2393959"/>
          <a:ext cx="235291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235291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 rot="10800000">
        <a:off x="2086195" y="2405474"/>
        <a:ext cx="11764" cy="11764"/>
      </dsp:txXfrm>
    </dsp:sp>
    <dsp:sp modelId="{A073BB9D-79D3-4754-B4C5-D8C2623538B2}">
      <dsp:nvSpPr>
        <dsp:cNvPr id="0" name=""/>
        <dsp:cNvSpPr/>
      </dsp:nvSpPr>
      <dsp:spPr>
        <a:xfrm>
          <a:off x="488896" y="2100937"/>
          <a:ext cx="1552870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Solidaria?</a:t>
          </a:r>
        </a:p>
      </dsp:txBody>
      <dsp:txXfrm>
        <a:off x="716309" y="2267217"/>
        <a:ext cx="1098044" cy="802869"/>
      </dsp:txXfrm>
    </dsp:sp>
    <dsp:sp modelId="{7902199A-1AB0-42F9-9FA8-334DAB04E596}">
      <dsp:nvSpPr>
        <dsp:cNvPr id="0" name=""/>
        <dsp:cNvSpPr/>
      </dsp:nvSpPr>
      <dsp:spPr>
        <a:xfrm rot="12158815">
          <a:off x="2066202" y="1825810"/>
          <a:ext cx="183936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183936" y="17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 rot="10800000">
        <a:off x="2153572" y="1838608"/>
        <a:ext cx="9196" cy="9196"/>
      </dsp:txXfrm>
    </dsp:sp>
    <dsp:sp modelId="{A2BC7DEC-0FD8-43BB-819A-3D830CF93CAD}">
      <dsp:nvSpPr>
        <dsp:cNvPr id="0" name=""/>
        <dsp:cNvSpPr/>
      </dsp:nvSpPr>
      <dsp:spPr>
        <a:xfrm>
          <a:off x="195005" y="893667"/>
          <a:ext cx="2096003" cy="1135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Comunicativa?</a:t>
          </a:r>
        </a:p>
      </dsp:txBody>
      <dsp:txXfrm>
        <a:off x="501958" y="1059947"/>
        <a:ext cx="1482097" cy="802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2FB49-B805-4E3E-A70E-B612B0C7ED11}">
      <dsp:nvSpPr>
        <dsp:cNvPr id="0" name=""/>
        <dsp:cNvSpPr/>
      </dsp:nvSpPr>
      <dsp:spPr>
        <a:xfrm>
          <a:off x="2293345" y="1367260"/>
          <a:ext cx="1186102" cy="118610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b="1" kern="1200" dirty="0"/>
            <a:t>QUE SEI FACER?</a:t>
          </a:r>
        </a:p>
      </dsp:txBody>
      <dsp:txXfrm>
        <a:off x="2351246" y="1425161"/>
        <a:ext cx="1070300" cy="1070300"/>
      </dsp:txXfrm>
    </dsp:sp>
    <dsp:sp modelId="{2773A052-45CC-439E-BB85-B399705C15CC}">
      <dsp:nvSpPr>
        <dsp:cNvPr id="0" name=""/>
        <dsp:cNvSpPr/>
      </dsp:nvSpPr>
      <dsp:spPr>
        <a:xfrm rot="16289478">
          <a:off x="2825649" y="1289064"/>
          <a:ext cx="156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AA087-736D-4533-80BD-6B4423C10FBA}">
      <dsp:nvSpPr>
        <dsp:cNvPr id="0" name=""/>
        <dsp:cNvSpPr/>
      </dsp:nvSpPr>
      <dsp:spPr>
        <a:xfrm>
          <a:off x="2202160" y="416180"/>
          <a:ext cx="1428182" cy="79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200" kern="1200" dirty="0"/>
            <a:t>Traballo en equipo</a:t>
          </a:r>
        </a:p>
      </dsp:txBody>
      <dsp:txXfrm>
        <a:off x="2240953" y="454973"/>
        <a:ext cx="1350596" cy="717102"/>
      </dsp:txXfrm>
    </dsp:sp>
    <dsp:sp modelId="{30C94BBD-773B-4F0A-9DE7-A311A38588FA}">
      <dsp:nvSpPr>
        <dsp:cNvPr id="0" name=""/>
        <dsp:cNvSpPr/>
      </dsp:nvSpPr>
      <dsp:spPr>
        <a:xfrm rot="19800000">
          <a:off x="3468800" y="1578177"/>
          <a:ext cx="158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7BB4-16E9-44E7-851F-9C7B36554D33}">
      <dsp:nvSpPr>
        <dsp:cNvPr id="0" name=""/>
        <dsp:cNvSpPr/>
      </dsp:nvSpPr>
      <dsp:spPr>
        <a:xfrm>
          <a:off x="3617095" y="773390"/>
          <a:ext cx="1273774" cy="79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Liderar?</a:t>
          </a:r>
        </a:p>
      </dsp:txBody>
      <dsp:txXfrm>
        <a:off x="3655888" y="812183"/>
        <a:ext cx="1196188" cy="717102"/>
      </dsp:txXfrm>
    </dsp:sp>
    <dsp:sp modelId="{E060F6C3-960F-49E9-A620-1F8B788043E3}">
      <dsp:nvSpPr>
        <dsp:cNvPr id="0" name=""/>
        <dsp:cNvSpPr/>
      </dsp:nvSpPr>
      <dsp:spPr>
        <a:xfrm rot="1020042">
          <a:off x="3475903" y="2165345"/>
          <a:ext cx="1622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2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C5B7D-8F30-404A-8EC1-9379A86CA952}">
      <dsp:nvSpPr>
        <dsp:cNvPr id="0" name=""/>
        <dsp:cNvSpPr/>
      </dsp:nvSpPr>
      <dsp:spPr>
        <a:xfrm>
          <a:off x="3634562" y="1883219"/>
          <a:ext cx="1298767" cy="1008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Cálculo mental?</a:t>
          </a:r>
        </a:p>
      </dsp:txBody>
      <dsp:txXfrm>
        <a:off x="3683806" y="1932463"/>
        <a:ext cx="1200279" cy="910281"/>
      </dsp:txXfrm>
    </dsp:sp>
    <dsp:sp modelId="{036B7158-8ADA-47A1-9E41-7242034C86D6}">
      <dsp:nvSpPr>
        <dsp:cNvPr id="0" name=""/>
        <dsp:cNvSpPr/>
      </dsp:nvSpPr>
      <dsp:spPr>
        <a:xfrm rot="5363244">
          <a:off x="2741818" y="2705903"/>
          <a:ext cx="3050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09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824B1-9697-44D6-8AF4-F7AF79C889B0}">
      <dsp:nvSpPr>
        <dsp:cNvPr id="0" name=""/>
        <dsp:cNvSpPr/>
      </dsp:nvSpPr>
      <dsp:spPr>
        <a:xfrm>
          <a:off x="2169448" y="2858444"/>
          <a:ext cx="1462306" cy="860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Cociñar?</a:t>
          </a:r>
        </a:p>
      </dsp:txBody>
      <dsp:txXfrm>
        <a:off x="2211468" y="2900464"/>
        <a:ext cx="1378266" cy="776750"/>
      </dsp:txXfrm>
    </dsp:sp>
    <dsp:sp modelId="{696A64F8-61BF-4E10-BF4F-6449812A8182}">
      <dsp:nvSpPr>
        <dsp:cNvPr id="0" name=""/>
        <dsp:cNvSpPr/>
      </dsp:nvSpPr>
      <dsp:spPr>
        <a:xfrm rot="9659538">
          <a:off x="2027316" y="2209140"/>
          <a:ext cx="2734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4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618D8-A657-4C8F-821E-F1FDFBC96750}">
      <dsp:nvSpPr>
        <dsp:cNvPr id="0" name=""/>
        <dsp:cNvSpPr/>
      </dsp:nvSpPr>
      <dsp:spPr>
        <a:xfrm>
          <a:off x="143414" y="2182098"/>
          <a:ext cx="1891358" cy="79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Informática?</a:t>
          </a:r>
        </a:p>
      </dsp:txBody>
      <dsp:txXfrm>
        <a:off x="182207" y="2220891"/>
        <a:ext cx="1813772" cy="717102"/>
      </dsp:txXfrm>
    </dsp:sp>
    <dsp:sp modelId="{9FC9C3D7-350D-4B7F-B4C7-9E650BA453AE}">
      <dsp:nvSpPr>
        <dsp:cNvPr id="0" name=""/>
        <dsp:cNvSpPr/>
      </dsp:nvSpPr>
      <dsp:spPr>
        <a:xfrm rot="11644020">
          <a:off x="1898834" y="1763036"/>
          <a:ext cx="4005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5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E36DB-FE20-4CD7-AD0F-65F358129D22}">
      <dsp:nvSpPr>
        <dsp:cNvPr id="0" name=""/>
        <dsp:cNvSpPr/>
      </dsp:nvSpPr>
      <dsp:spPr>
        <a:xfrm>
          <a:off x="735089" y="1170465"/>
          <a:ext cx="1169749" cy="79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000" kern="1200" dirty="0"/>
            <a:t>Idiomas?</a:t>
          </a:r>
        </a:p>
      </dsp:txBody>
      <dsp:txXfrm>
        <a:off x="773882" y="1209258"/>
        <a:ext cx="1092163" cy="717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928A2-FEDA-4C30-93F3-3A68AB799B54}">
      <dsp:nvSpPr>
        <dsp:cNvPr id="0" name=""/>
        <dsp:cNvSpPr/>
      </dsp:nvSpPr>
      <dsp:spPr>
        <a:xfrm>
          <a:off x="0" y="2280"/>
          <a:ext cx="4437340" cy="139598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4ºESO</a:t>
          </a:r>
        </a:p>
      </dsp:txBody>
      <dsp:txXfrm>
        <a:off x="40887" y="43167"/>
        <a:ext cx="4355566" cy="1314213"/>
      </dsp:txXfrm>
    </dsp:sp>
    <dsp:sp modelId="{0277DF1C-9C9F-41E4-9D1B-AD9F69C2FCDE}">
      <dsp:nvSpPr>
        <dsp:cNvPr id="0" name=""/>
        <dsp:cNvSpPr/>
      </dsp:nvSpPr>
      <dsp:spPr>
        <a:xfrm>
          <a:off x="443734" y="1398267"/>
          <a:ext cx="390435" cy="97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119"/>
              </a:lnTo>
              <a:lnTo>
                <a:pt x="390435" y="9731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DB7D8-F3B7-496E-A0E2-8226569B94B5}">
      <dsp:nvSpPr>
        <dsp:cNvPr id="0" name=""/>
        <dsp:cNvSpPr/>
      </dsp:nvSpPr>
      <dsp:spPr>
        <a:xfrm flipH="1">
          <a:off x="834169" y="1610594"/>
          <a:ext cx="4563432" cy="1521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ENSINANZAS ACADÉMICAS</a:t>
          </a:r>
        </a:p>
      </dsp:txBody>
      <dsp:txXfrm>
        <a:off x="878735" y="1655160"/>
        <a:ext cx="4474300" cy="1432454"/>
      </dsp:txXfrm>
    </dsp:sp>
    <dsp:sp modelId="{DD457EFF-3B66-4DFF-BCA3-12A064DEB96E}">
      <dsp:nvSpPr>
        <dsp:cNvPr id="0" name=""/>
        <dsp:cNvSpPr/>
      </dsp:nvSpPr>
      <dsp:spPr>
        <a:xfrm>
          <a:off x="443734" y="1398267"/>
          <a:ext cx="335199" cy="258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9143"/>
              </a:lnTo>
              <a:lnTo>
                <a:pt x="335199" y="2589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262E2-5B57-4526-BF9F-7A0F5DB70247}">
      <dsp:nvSpPr>
        <dsp:cNvPr id="0" name=""/>
        <dsp:cNvSpPr/>
      </dsp:nvSpPr>
      <dsp:spPr>
        <a:xfrm>
          <a:off x="778933" y="3247485"/>
          <a:ext cx="4592505" cy="1479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ENSINANZAS APLICADAS</a:t>
          </a:r>
        </a:p>
      </dsp:txBody>
      <dsp:txXfrm>
        <a:off x="822276" y="3290828"/>
        <a:ext cx="4505819" cy="1393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B5294-836F-42C3-B70B-E0523417180D}">
      <dsp:nvSpPr>
        <dsp:cNvPr id="0" name=""/>
        <dsp:cNvSpPr/>
      </dsp:nvSpPr>
      <dsp:spPr>
        <a:xfrm>
          <a:off x="0" y="482814"/>
          <a:ext cx="12192000" cy="2672628"/>
        </a:xfrm>
        <a:prstGeom prst="round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- </a:t>
          </a:r>
          <a:r>
            <a:rPr lang="es-ES" sz="2000" b="0" kern="1200" dirty="0" err="1">
              <a:solidFill>
                <a:schemeClr val="tx1"/>
              </a:solidFill>
            </a:rPr>
            <a:t>Promociónase</a:t>
          </a:r>
          <a:r>
            <a:rPr lang="es-ES" sz="2000" b="0" kern="1200" dirty="0">
              <a:solidFill>
                <a:schemeClr val="tx1"/>
              </a:solidFill>
            </a:rPr>
            <a:t> con 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todas as materias superadas </a:t>
          </a:r>
          <a:r>
            <a:rPr lang="es-ES" sz="2000" b="1" kern="1200" dirty="0" err="1">
              <a:solidFill>
                <a:schemeClr val="tx1"/>
              </a:solidFill>
            </a:rPr>
            <a:t>ou</a:t>
          </a:r>
          <a:r>
            <a:rPr lang="es-ES" sz="2000" b="1" kern="1200" dirty="0">
              <a:solidFill>
                <a:schemeClr val="tx1"/>
              </a:solidFill>
            </a:rPr>
            <a:t> 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máximo 2 materias </a:t>
          </a:r>
          <a:r>
            <a:rPr lang="es-ES" sz="2000" b="1" kern="1200" dirty="0">
              <a:solidFill>
                <a:schemeClr val="tx1"/>
              </a:solidFill>
            </a:rPr>
            <a:t>suspensas</a:t>
          </a:r>
          <a:r>
            <a:rPr lang="es-ES" sz="2000" b="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es-ES" sz="2000" b="1" u="sng" kern="1200" dirty="0">
              <a:solidFill>
                <a:schemeClr val="accent1">
                  <a:lumMod val="50000"/>
                </a:schemeClr>
              </a:solidFill>
            </a:rPr>
            <a:t>Excepcionalmente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0" kern="1200" dirty="0">
              <a:solidFill>
                <a:schemeClr val="tx1"/>
              </a:solidFill>
            </a:rPr>
            <a:t>con </a:t>
          </a:r>
          <a:r>
            <a:rPr lang="es-ES" sz="2000" b="0" kern="1200" dirty="0" err="1">
              <a:solidFill>
                <a:schemeClr val="tx1"/>
              </a:solidFill>
            </a:rPr>
            <a:t>máis</a:t>
          </a:r>
          <a:r>
            <a:rPr lang="es-ES" sz="2000" b="0" kern="1200" dirty="0">
              <a:solidFill>
                <a:schemeClr val="tx1"/>
              </a:solidFill>
            </a:rPr>
            <a:t> de 2 materias suspensas cando se cumplan </a:t>
          </a:r>
          <a:r>
            <a:rPr lang="es-ES" sz="2000" b="1" u="sng" kern="1200" dirty="0">
              <a:solidFill>
                <a:schemeClr val="accent1">
                  <a:lumMod val="50000"/>
                </a:schemeClr>
              </a:solidFill>
            </a:rPr>
            <a:t>todas</a:t>
          </a:r>
          <a:r>
            <a:rPr lang="es-E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s-ES" sz="2000" b="0" kern="1200" dirty="0">
              <a:solidFill>
                <a:schemeClr val="tx1"/>
              </a:solidFill>
            </a:rPr>
            <a:t>as </a:t>
          </a:r>
          <a:r>
            <a:rPr lang="es-ES" sz="2000" b="0" kern="1200" dirty="0" err="1">
              <a:solidFill>
                <a:schemeClr val="tx1"/>
              </a:solidFill>
            </a:rPr>
            <a:t>seguintes</a:t>
          </a:r>
          <a:r>
            <a:rPr lang="es-ES" sz="2000" b="0" kern="1200" dirty="0">
              <a:solidFill>
                <a:schemeClr val="tx1"/>
              </a:solidFill>
            </a:rPr>
            <a:t> </a:t>
          </a:r>
          <a:r>
            <a:rPr lang="es-ES" sz="2000" b="0" kern="1200" dirty="0" err="1">
              <a:solidFill>
                <a:schemeClr val="tx1"/>
              </a:solidFill>
            </a:rPr>
            <a:t>condicións</a:t>
          </a:r>
          <a:r>
            <a:rPr lang="es-ES" sz="2000" b="0" kern="1200" dirty="0">
              <a:solidFill>
                <a:schemeClr val="tx1"/>
              </a:solidFill>
            </a:rPr>
            <a:t>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</a:rPr>
            <a:t>	- </a:t>
          </a:r>
          <a:r>
            <a:rPr lang="es-ES" sz="2000" b="1" kern="1200" dirty="0">
              <a:solidFill>
                <a:schemeClr val="tx1"/>
              </a:solidFill>
              <a:latin typeface="+mn-lt"/>
            </a:rPr>
            <a:t>Media aritmética </a:t>
          </a:r>
          <a:r>
            <a:rPr lang="es-ES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≥ 5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	- O equipo docente considere que a </a:t>
          </a:r>
          <a:r>
            <a:rPr lang="es-ES" sz="2000" b="1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natureza</a:t>
          </a:r>
          <a:r>
            <a:rPr lang="es-ES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das materias non superadas permita seguir con éxito o curso </a:t>
          </a:r>
          <a:r>
            <a:rPr lang="es-ES" sz="2000" b="1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seguinte</a:t>
          </a:r>
          <a:r>
            <a:rPr lang="es-ES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	- O equipo docente estime que ten expectativas favorables de recuperación.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n-lt"/>
            </a:rPr>
            <a:t>	- O equipo docente estime que a promoción beneficiará a evolución académica.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solidFill>
              <a:schemeClr val="tx1"/>
            </a:solidFill>
          </a:endParaRPr>
        </a:p>
      </dsp:txBody>
      <dsp:txXfrm>
        <a:off x="130467" y="613281"/>
        <a:ext cx="11931066" cy="2411694"/>
      </dsp:txXfrm>
    </dsp:sp>
    <dsp:sp modelId="{B82B9E4E-7683-4B5D-837F-5BDFCCF56EF0}">
      <dsp:nvSpPr>
        <dsp:cNvPr id="0" name=""/>
        <dsp:cNvSpPr/>
      </dsp:nvSpPr>
      <dsp:spPr>
        <a:xfrm>
          <a:off x="2005766" y="3868505"/>
          <a:ext cx="9979761" cy="151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b="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chemeClr val="tx1"/>
              </a:solidFill>
            </a:rPr>
            <a:t>As materias con mesma denominación </a:t>
          </a:r>
          <a:r>
            <a:rPr lang="es-ES" sz="1800" b="0" kern="1200" dirty="0">
              <a:solidFill>
                <a:schemeClr val="tx1"/>
              </a:solidFill>
            </a:rPr>
            <a:t>nos diferentes cursos da ESO </a:t>
          </a:r>
          <a:r>
            <a:rPr lang="es-ES" sz="1800" b="1" kern="1200" dirty="0" err="1">
              <a:solidFill>
                <a:schemeClr val="tx1"/>
              </a:solidFill>
            </a:rPr>
            <a:t>considéranse</a:t>
          </a:r>
          <a:r>
            <a:rPr lang="es-ES" sz="1800" b="1" kern="1200" dirty="0">
              <a:solidFill>
                <a:schemeClr val="tx1"/>
              </a:solidFill>
            </a:rPr>
            <a:t> materias distintas</a:t>
          </a:r>
          <a:r>
            <a:rPr lang="es-ES" sz="1800" b="0" kern="1200" dirty="0">
              <a:solidFill>
                <a:schemeClr val="tx1"/>
              </a:solidFill>
            </a:rPr>
            <a:t>. 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b="1" kern="1200" dirty="0">
              <a:solidFill>
                <a:schemeClr val="accent1">
                  <a:lumMod val="50000"/>
                </a:schemeClr>
              </a:solidFill>
            </a:rPr>
            <a:t>AS MATERIAS PENDENTES DE CURSOS ANTERIORES </a:t>
          </a:r>
          <a:r>
            <a:rPr lang="es-ES" sz="1800" b="1" i="1" kern="1200" dirty="0">
              <a:solidFill>
                <a:schemeClr val="accent1">
                  <a:lumMod val="50000"/>
                </a:schemeClr>
              </a:solidFill>
            </a:rPr>
            <a:t>COMPUTAN</a:t>
          </a:r>
          <a:r>
            <a:rPr lang="es-ES" sz="1800" b="1" kern="1200" dirty="0">
              <a:solidFill>
                <a:schemeClr val="accent1">
                  <a:lumMod val="50000"/>
                </a:schemeClr>
              </a:solidFill>
            </a:rPr>
            <a:t> PARA REPETIR CURSO.</a:t>
          </a:r>
          <a:endParaRPr lang="es-ES" sz="18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05766" y="3868505"/>
        <a:ext cx="9979761" cy="1510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F0A5E-32F4-4740-ABF0-D9E5B2A52C25}">
      <dsp:nvSpPr>
        <dsp:cNvPr id="0" name=""/>
        <dsp:cNvSpPr/>
      </dsp:nvSpPr>
      <dsp:spPr>
        <a:xfrm>
          <a:off x="0" y="292811"/>
          <a:ext cx="11969578" cy="11446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Proba para poder optar a premio extraordinario de ESO.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EXAMES</a:t>
          </a:r>
          <a:r>
            <a:rPr lang="es-ES" sz="3200" b="1" kern="1200" baseline="0" dirty="0"/>
            <a:t> DE : LG,LC,ING, XH, MAT, TRONCAL DE OPCIÓN</a:t>
          </a:r>
          <a:endParaRPr lang="es-ES" sz="3200" b="1" kern="1200" dirty="0"/>
        </a:p>
      </dsp:txBody>
      <dsp:txXfrm>
        <a:off x="0" y="292811"/>
        <a:ext cx="11969578" cy="1144679"/>
      </dsp:txXfrm>
    </dsp:sp>
    <dsp:sp modelId="{9F1C67A5-4915-4BEC-A2E9-85E50413CCF0}">
      <dsp:nvSpPr>
        <dsp:cNvPr id="0" name=""/>
        <dsp:cNvSpPr/>
      </dsp:nvSpPr>
      <dsp:spPr>
        <a:xfrm>
          <a:off x="1" y="1521484"/>
          <a:ext cx="2393331" cy="3495355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REQUISITOS: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Nota media de 9 </a:t>
          </a:r>
          <a:r>
            <a:rPr lang="es-ES" sz="2400" kern="1200" dirty="0" err="1"/>
            <a:t>na</a:t>
          </a:r>
          <a:r>
            <a:rPr lang="es-ES" sz="2400" kern="1200" dirty="0"/>
            <a:t> ESO</a:t>
          </a:r>
        </a:p>
      </dsp:txBody>
      <dsp:txXfrm>
        <a:off x="1" y="1521484"/>
        <a:ext cx="2393331" cy="3495355"/>
      </dsp:txXfrm>
    </dsp:sp>
    <dsp:sp modelId="{B1449BC9-C8C8-46A0-84E7-4314A9B03020}">
      <dsp:nvSpPr>
        <dsp:cNvPr id="0" name=""/>
        <dsp:cNvSpPr/>
      </dsp:nvSpPr>
      <dsp:spPr>
        <a:xfrm>
          <a:off x="2394792" y="1505650"/>
          <a:ext cx="2393331" cy="3495355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DOTACIÓN</a:t>
          </a:r>
          <a:r>
            <a:rPr lang="es-ES" sz="2400" kern="1200" dirty="0"/>
            <a:t>: 750 €</a:t>
          </a:r>
        </a:p>
      </dsp:txBody>
      <dsp:txXfrm>
        <a:off x="2394792" y="1505650"/>
        <a:ext cx="2393331" cy="3495355"/>
      </dsp:txXfrm>
    </dsp:sp>
    <dsp:sp modelId="{ED8D1904-A736-4750-A842-DDA76F7A0FB8}">
      <dsp:nvSpPr>
        <dsp:cNvPr id="0" name=""/>
        <dsp:cNvSpPr/>
      </dsp:nvSpPr>
      <dsp:spPr>
        <a:xfrm>
          <a:off x="4788123" y="1505650"/>
          <a:ext cx="2393331" cy="3495355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PRAZO INSCRICIÓN </a:t>
          </a:r>
          <a:r>
            <a:rPr lang="es-ES" sz="2400" kern="1200" dirty="0"/>
            <a:t>normalmente </a:t>
          </a:r>
          <a:r>
            <a:rPr lang="es-ES" sz="2400" kern="1200" dirty="0" err="1"/>
            <a:t>xuño-xullo</a:t>
          </a:r>
          <a:endParaRPr lang="es-ES" sz="2400" kern="1200" dirty="0"/>
        </a:p>
      </dsp:txBody>
      <dsp:txXfrm>
        <a:off x="4788123" y="1505650"/>
        <a:ext cx="2393331" cy="3495355"/>
      </dsp:txXfrm>
    </dsp:sp>
    <dsp:sp modelId="{B6FCC421-6FB1-4F71-ABCD-9CB1A447E8F6}">
      <dsp:nvSpPr>
        <dsp:cNvPr id="0" name=""/>
        <dsp:cNvSpPr/>
      </dsp:nvSpPr>
      <dsp:spPr>
        <a:xfrm>
          <a:off x="7181454" y="1505650"/>
          <a:ext cx="2393331" cy="3495355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SOLICITUDES</a:t>
          </a:r>
          <a:r>
            <a:rPr lang="es-ES" sz="2400" kern="1200" dirty="0"/>
            <a:t> vía electrónica, en papel (</a:t>
          </a:r>
          <a:r>
            <a:rPr lang="es-ES" sz="2400" kern="1200" dirty="0" err="1"/>
            <a:t>rexistro</a:t>
          </a:r>
          <a:r>
            <a:rPr lang="es-ES" sz="2400" kern="1200" dirty="0"/>
            <a:t>)</a:t>
          </a:r>
        </a:p>
      </dsp:txBody>
      <dsp:txXfrm>
        <a:off x="7181454" y="1505650"/>
        <a:ext cx="2393331" cy="3495355"/>
      </dsp:txXfrm>
    </dsp:sp>
    <dsp:sp modelId="{F536F010-AFBD-4D17-B0E9-74326A5ADB1A}">
      <dsp:nvSpPr>
        <dsp:cNvPr id="0" name=""/>
        <dsp:cNvSpPr/>
      </dsp:nvSpPr>
      <dsp:spPr>
        <a:xfrm>
          <a:off x="9576245" y="1505650"/>
          <a:ext cx="2393331" cy="3495355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DATAS DAS PROBAS </a:t>
          </a:r>
          <a:r>
            <a:rPr lang="es-ES" sz="2400" kern="1200" dirty="0"/>
            <a:t>normalmente principios de </a:t>
          </a:r>
          <a:r>
            <a:rPr lang="es-ES" sz="2400" kern="1200" dirty="0" err="1"/>
            <a:t>setembro</a:t>
          </a:r>
          <a:endParaRPr lang="es-ES" sz="2400" kern="1200" dirty="0"/>
        </a:p>
      </dsp:txBody>
      <dsp:txXfrm>
        <a:off x="9576245" y="1505650"/>
        <a:ext cx="2393331" cy="3495355"/>
      </dsp:txXfrm>
    </dsp:sp>
    <dsp:sp modelId="{6C8433D5-EBAA-4F7D-914A-200056AC4A88}">
      <dsp:nvSpPr>
        <dsp:cNvPr id="0" name=""/>
        <dsp:cNvSpPr/>
      </dsp:nvSpPr>
      <dsp:spPr>
        <a:xfrm>
          <a:off x="0" y="4944833"/>
          <a:ext cx="11969578" cy="5038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AA0B-628B-4D76-B414-37D2BB2D74A7}">
      <dsp:nvSpPr>
        <dsp:cNvPr id="0" name=""/>
        <dsp:cNvSpPr/>
      </dsp:nvSpPr>
      <dsp:spPr>
        <a:xfrm>
          <a:off x="0" y="338280"/>
          <a:ext cx="1196399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CD9F8-CF0C-448B-8484-6B494F689CFA}">
      <dsp:nvSpPr>
        <dsp:cNvPr id="0" name=""/>
        <dsp:cNvSpPr/>
      </dsp:nvSpPr>
      <dsp:spPr>
        <a:xfrm>
          <a:off x="598199" y="0"/>
          <a:ext cx="8374795" cy="7084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7" tIns="0" rIns="3165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ETAPA NON OBRIGATORIA</a:t>
          </a:r>
        </a:p>
      </dsp:txBody>
      <dsp:txXfrm>
        <a:off x="632784" y="34585"/>
        <a:ext cx="8305625" cy="639310"/>
      </dsp:txXfrm>
    </dsp:sp>
    <dsp:sp modelId="{79388D38-7D61-40E6-86E6-87EC05CB9D1A}">
      <dsp:nvSpPr>
        <dsp:cNvPr id="0" name=""/>
        <dsp:cNvSpPr/>
      </dsp:nvSpPr>
      <dsp:spPr>
        <a:xfrm>
          <a:off x="0" y="1445327"/>
          <a:ext cx="1196399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D1D3-6D5F-4987-9B98-B959D062FBB4}">
      <dsp:nvSpPr>
        <dsp:cNvPr id="0" name=""/>
        <dsp:cNvSpPr/>
      </dsp:nvSpPr>
      <dsp:spPr>
        <a:xfrm>
          <a:off x="532517" y="1068621"/>
          <a:ext cx="8374795" cy="7084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7" tIns="0" rIns="3165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 CURSOS </a:t>
          </a:r>
        </a:p>
      </dsp:txBody>
      <dsp:txXfrm>
        <a:off x="567102" y="1103206"/>
        <a:ext cx="8305625" cy="639310"/>
      </dsp:txXfrm>
    </dsp:sp>
    <dsp:sp modelId="{C9F08F66-9755-4E51-BE7E-E381110E89A8}">
      <dsp:nvSpPr>
        <dsp:cNvPr id="0" name=""/>
        <dsp:cNvSpPr/>
      </dsp:nvSpPr>
      <dsp:spPr>
        <a:xfrm>
          <a:off x="0" y="4893616"/>
          <a:ext cx="1196399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B7372-010B-42F6-9975-57668ABC5D8D}">
      <dsp:nvSpPr>
        <dsp:cNvPr id="0" name=""/>
        <dsp:cNvSpPr/>
      </dsp:nvSpPr>
      <dsp:spPr>
        <a:xfrm>
          <a:off x="2824301" y="2084847"/>
          <a:ext cx="9139691" cy="306812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547" tIns="0" rIns="3165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1- CIENCIA E TECNOLOXÍA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2- HUMANIDADES E CIENCIAS SOCIAIS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3- ARTES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4- XERAL</a:t>
          </a:r>
        </a:p>
      </dsp:txBody>
      <dsp:txXfrm>
        <a:off x="2974075" y="2234621"/>
        <a:ext cx="8840143" cy="2768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F1E8-2FB8-41B6-80C5-A6A95B6748D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D26F-C9DC-47A5-B6C9-E5D027D38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09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55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5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34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7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39BB-C366-4A5E-8A2F-1D0D87CF8257}" type="datetime1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47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D16-D6E7-497F-A0E3-6A80C2D76C7C}" type="datetime1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27110"/>
      </p:ext>
    </p:extLst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1AF-FD76-49D8-87FF-C03E53062C2F}" type="datetime1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455023"/>
      </p:ext>
    </p:extLst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2CC8-0281-4397-BDA2-2AB16E68AE2E}" type="datetime1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083589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2442-38F4-4A6B-8275-66EE143B5840}" type="datetime1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517096"/>
      </p:ext>
    </p:extLst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1A4-30BD-45F4-A85C-80AE01429589}" type="datetime1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43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8121-8CCF-4DB1-A0DA-D651AE7780F7}" type="datetime1">
              <a:rPr lang="es-ES" smtClean="0"/>
              <a:t>23/05/2022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64448"/>
      </p:ext>
    </p:extLst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727B-E812-4BF0-86AE-B36E07E9A945}" type="datetime1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5620"/>
      </p:ext>
    </p:extLst>
  </p:cSld>
  <p:clrMapOvr>
    <a:masterClrMapping/>
  </p:clrMapOvr>
  <p:transition spd="slow">
    <p:pull dir="ld"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28B4-5276-414B-BB11-B469FD95EF9C}" type="datetime1">
              <a:rPr lang="es-ES" smtClean="0"/>
              <a:t>23/05/2022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290303"/>
      </p:ext>
    </p:extLst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3F2C-9D1D-48F5-9CE1-41EF31FEB1C5}" type="datetime1">
              <a:rPr lang="es-ES" smtClean="0"/>
              <a:t>23/05/2022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76329"/>
      </p:ext>
    </p:extLst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B1DA-2310-430A-AB87-8A30DA4EA6F6}" type="datetime1">
              <a:rPr lang="es-ES" smtClean="0"/>
              <a:t>23/05/2022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184044"/>
      </p:ext>
    </p:extLst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D266F7D-AFC2-4DF7-A9C0-97C41F642A90}" type="datetime1">
              <a:rPr lang="es-ES" smtClean="0"/>
              <a:t>23/05/2022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835045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F61076-C50F-4E16-9646-50894C5D35A2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slow">
    <p:pull dir="ld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Mis%20docs%20usuario\Desktop\IES%20MIRAFLORES\curso%2021-22\OAP%2021-22\explicaci&#243;n%20dalgunhas%20materias%20a%20elixir%20en%204&#186;eso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ostpedia.fandom.com/es/index.php?title=Archivo:Cuidado.png&amp;limit=20&amp;showall=0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rincndesu.blogspot.com/2010/07/curso-para-hombre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rtic.com.br/taustaus/desenho-jogo/1279074453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rientacionlagomar.blogspot.com/2012/12/la-orientacion-educativa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5497459@N03/1444075747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illustrations/promoce-%C4%8Depice-a-scroll-university-4319259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Lexik%C3%A1ln%C3%AD_v%C3%BDznam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iug.gal/PDF/poderacions.pdf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quote.org/wiki/Pelig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NOme_jFpVs" TargetMode="External"/><Relationship Id="rId2" Type="http://schemas.openxmlformats.org/officeDocument/2006/relationships/hyperlink" Target="https://tv.uvigo.es/video/5b5b4d178f42087c570abbd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hyperlink" Target="http://www.edu.xunta.gal/fp/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.xunta.gal/fp/webfm_send/8232" TargetMode="External"/><Relationship Id="rId5" Type="http://schemas.openxmlformats.org/officeDocument/2006/relationships/hyperlink" Target="http://www.edu.xunta.gal/fp/webfm_send/8231" TargetMode="External"/><Relationship Id="rId4" Type="http://schemas.openxmlformats.org/officeDocument/2006/relationships/hyperlink" Target="http://www.edu.xunta.gal/fp/folletos-informativos-fp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aminandoentresonrisas.blogspot.com/2012/12/mis-profesiones-pendientes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xunta.gal/fp/webfm_send/8214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web.com/contenidos/laborales/nuevas-profesiones/competencias-profesionales/" TargetMode="External"/><Relationship Id="rId3" Type="http://schemas.openxmlformats.org/officeDocument/2006/relationships/hyperlink" Target="https://www.educaweb.com/contenidos/laborales/nuevas-profesiones/" TargetMode="External"/><Relationship Id="rId7" Type="http://schemas.openxmlformats.org/officeDocument/2006/relationships/hyperlink" Target="https://www.educaweb.com/contenidos/laborales/nuevas-profesiones/como-formarse-nuevos-trabajos/" TargetMode="External"/><Relationship Id="rId2" Type="http://schemas.openxmlformats.org/officeDocument/2006/relationships/hyperlink" Target="https://www.educawe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web.com/contenidos/laborales/nuevas-profesiones/cuales-seran-sectores-emergentes/" TargetMode="External"/><Relationship Id="rId5" Type="http://schemas.openxmlformats.org/officeDocument/2006/relationships/hyperlink" Target="https://www.educaweb.com/contenidos/laborales/nuevas-profesiones/como-seran-nuevas-profesiones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educaweb.com/contenidos/laborales/nuevas-profesiones/tendencias-mercado/" TargetMode="External"/><Relationship Id="rId9" Type="http://schemas.openxmlformats.org/officeDocument/2006/relationships/hyperlink" Target="https://www.educaweb.com/contenidos/laborales/nuevas-profesiones/habilidades-profesionales-mas-valoradas-empresa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web.com/" TargetMode="External"/><Relationship Id="rId2" Type="http://schemas.openxmlformats.org/officeDocument/2006/relationships/hyperlink" Target="https://www.educaweb.com/profesion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openxmlformats.org/officeDocument/2006/relationships/image" Target="../media/image31.png"/><Relationship Id="rId7" Type="http://schemas.openxmlformats.org/officeDocument/2006/relationships/hyperlink" Target="https://estudiarengalicia.lavozdegalicia.es/" TargetMode="External"/><Relationship Id="rId2" Type="http://schemas.openxmlformats.org/officeDocument/2006/relationships/hyperlink" Target="https://www.nosequeestudiar.n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hyperlink" Target="https://uniscopio.com/" TargetMode="External"/><Relationship Id="rId9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andomundo.com/2013/12/16/tener-blog-personal-tiene-recompensa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b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hyperlink" Target="http://laclasedeele.blogspot.com/2012/02/cual-es-la-pregunta-correct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EcETnSjNeI?feature=oembed" TargetMode="External"/><Relationship Id="rId5" Type="http://schemas.openxmlformats.org/officeDocument/2006/relationships/hyperlink" Target="https://www.youtube.com/watch?v=i07qz_6Mk7g" TargetMode="External"/><Relationship Id="rId4" Type="http://schemas.openxmlformats.org/officeDocument/2006/relationships/hyperlink" Target="https://www.youtube.com/watch?v=7EcETnSjNe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pbide.com/es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educaweb.com/orientacion/intereses-profesionales/" TargetMode="External"/><Relationship Id="rId1" Type="http://schemas.openxmlformats.org/officeDocument/2006/relationships/slideLayout" Target="../slideLayouts/slideLayout6.xml"/><Relationship Id="rId6" Type="http://schemas.microsoft.com/office/2017/06/relationships/model3d" Target="../media/model3d1.glb"/><Relationship Id="rId5" Type="http://schemas.openxmlformats.org/officeDocument/2006/relationships/image" Target="../media/image5.png"/><Relationship Id="rId4" Type="http://schemas.openxmlformats.org/officeDocument/2006/relationships/hyperlink" Target="http://www.todofp.es/orientacion-profesional/itinerarios-formativos-profesionales/conoce-tus-habilidad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C7636A-E73D-DEB6-930A-031E9F4B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60"/>
            <a:ext cx="12192000" cy="680019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6BB4689-2FF4-47A5-93AB-0970D543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3683446"/>
            <a:ext cx="8915399" cy="14252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AC4A3A"/>
                </a:solidFill>
              </a:rPr>
              <a:t>DEPARTAMENTO DE ORIENTACIÓN </a:t>
            </a:r>
          </a:p>
          <a:p>
            <a:pPr algn="ctr"/>
            <a:r>
              <a:rPr lang="es-ES" sz="2400" b="1" dirty="0">
                <a:solidFill>
                  <a:srgbClr val="AC4A3A"/>
                </a:solidFill>
              </a:rPr>
              <a:t>IES MIRAFLORES</a:t>
            </a:r>
          </a:p>
          <a:p>
            <a:pPr algn="ctr"/>
            <a:r>
              <a:rPr lang="es-ES" sz="2400" b="1" dirty="0">
                <a:solidFill>
                  <a:srgbClr val="AC4A3A"/>
                </a:solidFill>
              </a:rPr>
              <a:t>CURSO 2021/22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BE1199-8E4A-4024-B702-F467A8840476}"/>
              </a:ext>
            </a:extLst>
          </p:cNvPr>
          <p:cNvSpPr/>
          <p:nvPr/>
        </p:nvSpPr>
        <p:spPr>
          <a:xfrm>
            <a:off x="1425512" y="585690"/>
            <a:ext cx="9128185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AC4A3A"/>
                </a:solidFill>
              </a:rPr>
              <a:t>ORIENTACIÓN ACADÉMICA </a:t>
            </a:r>
          </a:p>
          <a:p>
            <a:pPr algn="ctr"/>
            <a:r>
              <a:rPr lang="es-E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AC4A3A"/>
                </a:solidFill>
              </a:rPr>
              <a:t> FAMILIAS 3º e 4º ESO</a:t>
            </a:r>
          </a:p>
        </p:txBody>
      </p:sp>
    </p:spTree>
    <p:extLst>
      <p:ext uri="{BB962C8B-B14F-4D97-AF65-F5344CB8AC3E}">
        <p14:creationId xmlns:p14="http://schemas.microsoft.com/office/powerpoint/2010/main" val="2721569387"/>
      </p:ext>
    </p:extLst>
  </p:cSld>
  <p:clrMapOvr>
    <a:masterClrMapping/>
  </p:clrMapOvr>
  <p:transition spd="slow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464F363-877E-A5DF-5CC2-97FF810F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2. Coñecemento do sistema educativo</a:t>
            </a:r>
          </a:p>
        </p:txBody>
      </p:sp>
    </p:spTree>
    <p:extLst>
      <p:ext uri="{BB962C8B-B14F-4D97-AF65-F5344CB8AC3E}">
        <p14:creationId xmlns:p14="http://schemas.microsoft.com/office/powerpoint/2010/main" val="1453833327"/>
      </p:ext>
    </p:extLst>
  </p:cSld>
  <p:clrMapOvr>
    <a:masterClrMapping/>
  </p:clrMapOvr>
  <p:transition spd="slow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EAF99A9-0F24-488A-99C8-80BD02ACBB77}"/>
              </a:ext>
            </a:extLst>
          </p:cNvPr>
          <p:cNvSpPr/>
          <p:nvPr/>
        </p:nvSpPr>
        <p:spPr>
          <a:xfrm>
            <a:off x="2609425" y="5989950"/>
            <a:ext cx="3676527" cy="86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3ºESO</a:t>
            </a:r>
          </a:p>
          <a:p>
            <a:pPr algn="ctr"/>
            <a:r>
              <a:rPr lang="es-ES" dirty="0"/>
              <a:t>2ºESO</a:t>
            </a:r>
          </a:p>
          <a:p>
            <a:pPr algn="ctr"/>
            <a:r>
              <a:rPr lang="es-ES" dirty="0"/>
              <a:t>1ºESO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38A65A-9E20-4680-B647-FD89B9444EF5}"/>
              </a:ext>
            </a:extLst>
          </p:cNvPr>
          <p:cNvSpPr/>
          <p:nvPr/>
        </p:nvSpPr>
        <p:spPr>
          <a:xfrm>
            <a:off x="2614052" y="5274563"/>
            <a:ext cx="1811704" cy="700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4º ESO ENS.</a:t>
            </a:r>
          </a:p>
          <a:p>
            <a:pPr algn="ctr"/>
            <a:r>
              <a:rPr lang="es-ES" dirty="0"/>
              <a:t>ACADÉMICAS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604017-EA6A-4F22-ABBA-D7824294949C}"/>
              </a:ext>
            </a:extLst>
          </p:cNvPr>
          <p:cNvSpPr/>
          <p:nvPr/>
        </p:nvSpPr>
        <p:spPr>
          <a:xfrm>
            <a:off x="4425756" y="5270081"/>
            <a:ext cx="1811704" cy="70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4º ESO ENS.</a:t>
            </a:r>
          </a:p>
          <a:p>
            <a:pPr algn="ctr"/>
            <a:r>
              <a:rPr lang="es-ES" dirty="0"/>
              <a:t>APLICADAS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17B037-4603-46BB-83F5-4BC6F9E06187}"/>
              </a:ext>
            </a:extLst>
          </p:cNvPr>
          <p:cNvSpPr/>
          <p:nvPr/>
        </p:nvSpPr>
        <p:spPr>
          <a:xfrm>
            <a:off x="2558086" y="3946363"/>
            <a:ext cx="2017444" cy="7086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BACHARELATO</a:t>
            </a:r>
          </a:p>
          <a:p>
            <a:pPr algn="ctr"/>
            <a:r>
              <a:rPr lang="es-ES" dirty="0"/>
              <a:t>1º  e 2º CURSO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8A56038-DF7A-482C-84CB-24AB20588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984560"/>
              </p:ext>
            </p:extLst>
          </p:nvPr>
        </p:nvGraphicFramePr>
        <p:xfrm>
          <a:off x="6096000" y="5063913"/>
          <a:ext cx="4064000" cy="107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1F986FBC-7920-4E41-80F4-FA7C4F877C0D}"/>
              </a:ext>
            </a:extLst>
          </p:cNvPr>
          <p:cNvSpPr/>
          <p:nvPr/>
        </p:nvSpPr>
        <p:spPr>
          <a:xfrm>
            <a:off x="2503404" y="3511257"/>
            <a:ext cx="2903220" cy="4232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 BACHARELATO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CC3ED-2554-4377-A11A-36957B60B5B6}"/>
              </a:ext>
            </a:extLst>
          </p:cNvPr>
          <p:cNvSpPr/>
          <p:nvPr/>
        </p:nvSpPr>
        <p:spPr>
          <a:xfrm>
            <a:off x="3118301" y="2709077"/>
            <a:ext cx="2474644" cy="4232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ABAU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A490CBA-2AD8-4404-A30B-8A207F11CA08}"/>
              </a:ext>
            </a:extLst>
          </p:cNvPr>
          <p:cNvSpPr/>
          <p:nvPr/>
        </p:nvSpPr>
        <p:spPr>
          <a:xfrm>
            <a:off x="7206766" y="5819415"/>
            <a:ext cx="2930916" cy="1074420"/>
          </a:xfrm>
          <a:prstGeom prst="roundRect">
            <a:avLst/>
          </a:prstGeom>
          <a:solidFill>
            <a:srgbClr val="2A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BÁSICA</a:t>
            </a:r>
          </a:p>
          <a:p>
            <a:pPr algn="ctr"/>
            <a:r>
              <a:rPr lang="es-ES" dirty="0"/>
              <a:t> 1º e 2º CURSO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589BA213-92E9-4CC8-AC48-5C9A5AA3FCEC}"/>
              </a:ext>
            </a:extLst>
          </p:cNvPr>
          <p:cNvSpPr/>
          <p:nvPr/>
        </p:nvSpPr>
        <p:spPr>
          <a:xfrm>
            <a:off x="7256780" y="3996490"/>
            <a:ext cx="2903220" cy="1074419"/>
          </a:xfrm>
          <a:prstGeom prst="roundRect">
            <a:avLst/>
          </a:prstGeom>
          <a:solidFill>
            <a:srgbClr val="2A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GRADO MEDIO</a:t>
            </a:r>
          </a:p>
          <a:p>
            <a:pPr algn="ctr"/>
            <a:r>
              <a:rPr lang="es-ES" dirty="0"/>
              <a:t>1º E 2º CURSO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C3C7090-B4CF-4F19-8227-E7AC088AC5D9}"/>
              </a:ext>
            </a:extLst>
          </p:cNvPr>
          <p:cNvSpPr/>
          <p:nvPr/>
        </p:nvSpPr>
        <p:spPr>
          <a:xfrm>
            <a:off x="7220614" y="2549186"/>
            <a:ext cx="2903220" cy="1074419"/>
          </a:xfrm>
          <a:prstGeom prst="roundRect">
            <a:avLst/>
          </a:prstGeom>
          <a:solidFill>
            <a:srgbClr val="2A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GRADO SUPERIOR</a:t>
            </a:r>
          </a:p>
          <a:p>
            <a:pPr algn="ctr"/>
            <a:r>
              <a:rPr lang="es-ES" dirty="0"/>
              <a:t>1º E 2º CURSO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9E2165A-FD61-4588-973F-FA2F252366AD}"/>
              </a:ext>
            </a:extLst>
          </p:cNvPr>
          <p:cNvCxnSpPr>
            <a:cxnSpLocks/>
          </p:cNvCxnSpPr>
          <p:nvPr/>
        </p:nvCxnSpPr>
        <p:spPr>
          <a:xfrm flipV="1">
            <a:off x="6030977" y="6423660"/>
            <a:ext cx="1124203" cy="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A4FB63B-EF8D-4EB4-A241-02D3888D24BF}"/>
              </a:ext>
            </a:extLst>
          </p:cNvPr>
          <p:cNvCxnSpPr>
            <a:cxnSpLocks/>
          </p:cNvCxnSpPr>
          <p:nvPr/>
        </p:nvCxnSpPr>
        <p:spPr>
          <a:xfrm flipV="1">
            <a:off x="5915236" y="4778586"/>
            <a:ext cx="1327783" cy="91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6AACC7A-A157-4B1D-9279-DEC685738058}"/>
              </a:ext>
            </a:extLst>
          </p:cNvPr>
          <p:cNvCxnSpPr/>
          <p:nvPr/>
        </p:nvCxnSpPr>
        <p:spPr>
          <a:xfrm flipV="1">
            <a:off x="3511307" y="4650840"/>
            <a:ext cx="0" cy="25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CB8DBC6-0CB8-4238-BA87-DC98E86A2558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4355623" y="3132281"/>
            <a:ext cx="0" cy="34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F83F6B3-C1B8-426D-B810-F7D97FD5CB0F}"/>
              </a:ext>
            </a:extLst>
          </p:cNvPr>
          <p:cNvCxnSpPr>
            <a:cxnSpLocks/>
          </p:cNvCxnSpPr>
          <p:nvPr/>
        </p:nvCxnSpPr>
        <p:spPr>
          <a:xfrm flipH="1" flipV="1">
            <a:off x="4586357" y="4655022"/>
            <a:ext cx="25231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6AC3E0E-C1DE-41CA-9F9D-734AC39A2C65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5406624" y="3086396"/>
            <a:ext cx="1813990" cy="63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F71E5D5-C964-4087-B884-98A46717E81B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8672224" y="5070909"/>
            <a:ext cx="36166" cy="74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B3B1B642-4F3C-455A-8148-2F4D6DD33F41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8701466" y="3680852"/>
            <a:ext cx="6924" cy="31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id="{8CEC0EE2-30D8-4C0D-B521-9C2F56D414DD}"/>
              </a:ext>
            </a:extLst>
          </p:cNvPr>
          <p:cNvSpPr/>
          <p:nvPr/>
        </p:nvSpPr>
        <p:spPr>
          <a:xfrm>
            <a:off x="4289411" y="1520769"/>
            <a:ext cx="2588944" cy="96850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GRAO UNIVERSITARIO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4583D03A-D98E-4723-875F-808492EE2C96}"/>
              </a:ext>
            </a:extLst>
          </p:cNvPr>
          <p:cNvCxnSpPr>
            <a:cxnSpLocks/>
          </p:cNvCxnSpPr>
          <p:nvPr/>
        </p:nvCxnSpPr>
        <p:spPr>
          <a:xfrm flipV="1">
            <a:off x="4289411" y="2374607"/>
            <a:ext cx="443992" cy="34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BA939C5D-D801-493C-90BC-0FD00FE5BFCE}"/>
              </a:ext>
            </a:extLst>
          </p:cNvPr>
          <p:cNvCxnSpPr>
            <a:cxnSpLocks/>
          </p:cNvCxnSpPr>
          <p:nvPr/>
        </p:nvCxnSpPr>
        <p:spPr>
          <a:xfrm flipH="1" flipV="1">
            <a:off x="5925088" y="2544734"/>
            <a:ext cx="1184417" cy="4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206ABDEC-FB91-4667-B6D2-9CD095F33663}"/>
              </a:ext>
            </a:extLst>
          </p:cNvPr>
          <p:cNvSpPr/>
          <p:nvPr/>
        </p:nvSpPr>
        <p:spPr>
          <a:xfrm>
            <a:off x="10334133" y="3132281"/>
            <a:ext cx="1669099" cy="13163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PROBA DE ACCESO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A05719B8-A54A-4027-BA70-35977A50EB0C}"/>
              </a:ext>
            </a:extLst>
          </p:cNvPr>
          <p:cNvCxnSpPr>
            <a:cxnSpLocks/>
            <a:stCxn id="56" idx="2"/>
            <a:endCxn id="25" idx="3"/>
          </p:cNvCxnSpPr>
          <p:nvPr/>
        </p:nvCxnSpPr>
        <p:spPr>
          <a:xfrm flipH="1" flipV="1">
            <a:off x="10123834" y="3086396"/>
            <a:ext cx="210299" cy="70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2C6C8FF0-7351-45D1-BC2B-32F548127771}"/>
              </a:ext>
            </a:extLst>
          </p:cNvPr>
          <p:cNvCxnSpPr>
            <a:cxnSpLocks/>
          </p:cNvCxnSpPr>
          <p:nvPr/>
        </p:nvCxnSpPr>
        <p:spPr>
          <a:xfrm flipH="1">
            <a:off x="10216725" y="3589996"/>
            <a:ext cx="66594" cy="894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02C094E-E83C-461A-9912-4D0B9B63C5C2}"/>
              </a:ext>
            </a:extLst>
          </p:cNvPr>
          <p:cNvSpPr/>
          <p:nvPr/>
        </p:nvSpPr>
        <p:spPr>
          <a:xfrm>
            <a:off x="2609425" y="4984754"/>
            <a:ext cx="3659888" cy="31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ESO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DAAFE55-E0C7-4F27-985E-189131DAA6CF}"/>
              </a:ext>
            </a:extLst>
          </p:cNvPr>
          <p:cNvSpPr/>
          <p:nvPr/>
        </p:nvSpPr>
        <p:spPr>
          <a:xfrm>
            <a:off x="9917585" y="5652557"/>
            <a:ext cx="2100205" cy="60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OPCIÓNS A TITULO ESO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554426D9-3E02-40B8-BB2C-2362BFF8870B}"/>
              </a:ext>
            </a:extLst>
          </p:cNvPr>
          <p:cNvSpPr/>
          <p:nvPr/>
        </p:nvSpPr>
        <p:spPr>
          <a:xfrm>
            <a:off x="183082" y="1611679"/>
            <a:ext cx="1575147" cy="45928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ENSINANZAS DE RÉXIME ESPECIAL:</a:t>
            </a:r>
          </a:p>
          <a:p>
            <a:pPr algn="ctr"/>
            <a:r>
              <a:rPr lang="es-ES" dirty="0"/>
              <a:t>ARTES PLÁSTICAS E DESEÑO, MÚSICA E DANZA, ARTE DRAMÁTICA</a:t>
            </a:r>
          </a:p>
          <a:p>
            <a:pPr algn="ctr"/>
            <a:r>
              <a:rPr lang="es-ES" dirty="0"/>
              <a:t>ENSINANZAS DEPORTIVAS</a:t>
            </a:r>
          </a:p>
          <a:p>
            <a:pPr algn="ctr"/>
            <a:r>
              <a:rPr lang="es-ES" dirty="0"/>
              <a:t>ENSINANZAS DE IDIOMAS</a:t>
            </a: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585C74CF-F8F8-4C62-8004-CB9C339F4F0A}"/>
              </a:ext>
            </a:extLst>
          </p:cNvPr>
          <p:cNvCxnSpPr>
            <a:cxnSpLocks/>
          </p:cNvCxnSpPr>
          <p:nvPr/>
        </p:nvCxnSpPr>
        <p:spPr>
          <a:xfrm flipH="1">
            <a:off x="1755415" y="5176982"/>
            <a:ext cx="638291" cy="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6C9051EA-C7D8-46F0-9BA6-FD754ABB4E3C}"/>
              </a:ext>
            </a:extLst>
          </p:cNvPr>
          <p:cNvCxnSpPr>
            <a:cxnSpLocks/>
          </p:cNvCxnSpPr>
          <p:nvPr/>
        </p:nvCxnSpPr>
        <p:spPr>
          <a:xfrm flipH="1">
            <a:off x="1908682" y="3767521"/>
            <a:ext cx="483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>
            <a:extLst>
              <a:ext uri="{FF2B5EF4-FFF2-40B4-BE49-F238E27FC236}">
                <a16:creationId xmlns:a16="http://schemas.microsoft.com/office/drawing/2014/main" id="{D33646D1-EE53-4D66-BC0C-0C071422D1DB}"/>
              </a:ext>
            </a:extLst>
          </p:cNvPr>
          <p:cNvSpPr/>
          <p:nvPr/>
        </p:nvSpPr>
        <p:spPr>
          <a:xfrm>
            <a:off x="6196188" y="643176"/>
            <a:ext cx="1545932" cy="96850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MASTER UNIVER SITARIO</a:t>
            </a: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701A2EF4-C5B8-43EF-8D52-A4EFBE61D4A1}"/>
              </a:ext>
            </a:extLst>
          </p:cNvPr>
          <p:cNvSpPr/>
          <p:nvPr/>
        </p:nvSpPr>
        <p:spPr>
          <a:xfrm>
            <a:off x="8419494" y="209303"/>
            <a:ext cx="1703070" cy="96850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DOUTOR</a:t>
            </a: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71065FEB-D44D-4943-B81E-F2B170C7938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5592945" y="1127428"/>
            <a:ext cx="603243" cy="34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0429DFF3-E955-423D-A816-A3090C1D8923}"/>
              </a:ext>
            </a:extLst>
          </p:cNvPr>
          <p:cNvCxnSpPr>
            <a:cxnSpLocks/>
            <a:stCxn id="90" idx="7"/>
            <a:endCxn id="91" idx="2"/>
          </p:cNvCxnSpPr>
          <p:nvPr/>
        </p:nvCxnSpPr>
        <p:spPr>
          <a:xfrm flipV="1">
            <a:off x="7515724" y="693555"/>
            <a:ext cx="903770" cy="9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7969FC09-7453-4D0C-883D-E59357F80324}"/>
              </a:ext>
            </a:extLst>
          </p:cNvPr>
          <p:cNvSpPr/>
          <p:nvPr/>
        </p:nvSpPr>
        <p:spPr>
          <a:xfrm>
            <a:off x="183083" y="68957"/>
            <a:ext cx="56295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O SISTEMA EDUCATIVO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0166C5-3694-4B0A-9B8F-614C6D68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3436" y="6544182"/>
            <a:ext cx="3406868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1470392670"/>
      </p:ext>
    </p:extLst>
  </p:cSld>
  <p:clrMapOvr>
    <a:masterClrMapping/>
  </p:clrMapOvr>
  <p:transition spd="slow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2ED5A-6504-220B-8BFC-A37659DD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/>
              <a:t>2022/23 ENTRE DÚAS LEIS EDUCATIVAS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E0524-0F18-43C5-93DE-43FC4CED0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304" y="2503421"/>
            <a:ext cx="4605677" cy="27765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gl-ES" sz="2400" b="1" dirty="0">
                <a:solidFill>
                  <a:schemeClr val="accent1">
                    <a:lumMod val="50000"/>
                  </a:schemeClr>
                </a:solidFill>
              </a:rPr>
              <a:t>LOMCE</a:t>
            </a:r>
          </a:p>
          <a:p>
            <a:pPr marL="0" indent="0" algn="ctr">
              <a:buNone/>
            </a:pPr>
            <a:r>
              <a:rPr lang="gl-ES" sz="1500" b="1" dirty="0">
                <a:solidFill>
                  <a:schemeClr val="accent1">
                    <a:lumMod val="50000"/>
                  </a:schemeClr>
                </a:solidFill>
              </a:rPr>
              <a:t>(Lei Orgánica 8/2013, de 9 de decembro, para a mellora da calidade educativa)</a:t>
            </a:r>
            <a:endParaRPr lang="gl-E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gl-ES" sz="2400" dirty="0"/>
              <a:t>Curso 22/23 na Educación Secundaria nos cursos pares:</a:t>
            </a:r>
          </a:p>
          <a:p>
            <a:pPr lvl="1"/>
            <a:r>
              <a:rPr lang="gl-ES" sz="2400" dirty="0"/>
              <a:t>2º ESO</a:t>
            </a:r>
          </a:p>
          <a:p>
            <a:pPr lvl="1"/>
            <a:r>
              <a:rPr lang="gl-ES" sz="2400" b="1" dirty="0"/>
              <a:t>4º ESO</a:t>
            </a:r>
          </a:p>
          <a:p>
            <a:pPr lvl="1"/>
            <a:r>
              <a:rPr lang="gl-ES" sz="2400" dirty="0"/>
              <a:t>2º BAC</a:t>
            </a:r>
          </a:p>
          <a:p>
            <a:pPr marL="0" indent="0">
              <a:buNone/>
            </a:pPr>
            <a:endParaRPr lang="gl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7B9E9A-2F56-7A17-930B-5DAB996AE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019" y="2503421"/>
            <a:ext cx="4605677" cy="27765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gl-ES" sz="2400" b="1" dirty="0">
                <a:solidFill>
                  <a:schemeClr val="accent1">
                    <a:lumMod val="50000"/>
                  </a:schemeClr>
                </a:solidFill>
              </a:rPr>
              <a:t>LOMLOE</a:t>
            </a:r>
          </a:p>
          <a:p>
            <a:pPr marL="0" indent="0" algn="ctr">
              <a:buNone/>
            </a:pPr>
            <a:r>
              <a:rPr lang="gl-ES" sz="1500" b="1" dirty="0">
                <a:solidFill>
                  <a:schemeClr val="accent1">
                    <a:lumMod val="50000"/>
                  </a:schemeClr>
                </a:solidFill>
              </a:rPr>
              <a:t>(Lei Orgánica 3/2020, de 29 de decembro, pola que se modifica a Lei Orgánica 2/2006 de Educación)</a:t>
            </a:r>
          </a:p>
          <a:p>
            <a:pPr marL="0" indent="0">
              <a:buNone/>
            </a:pPr>
            <a:r>
              <a:rPr lang="gl-ES" sz="2400" dirty="0"/>
              <a:t>Curso 22/23 na Educación Secundaria cursos impares:</a:t>
            </a:r>
          </a:p>
          <a:p>
            <a:pPr lvl="1"/>
            <a:r>
              <a:rPr lang="gl-ES" sz="2400" dirty="0"/>
              <a:t>1º ESO</a:t>
            </a:r>
          </a:p>
          <a:p>
            <a:pPr lvl="1"/>
            <a:r>
              <a:rPr lang="gl-ES" sz="2400" dirty="0"/>
              <a:t>3ºESO</a:t>
            </a:r>
          </a:p>
          <a:p>
            <a:pPr lvl="1"/>
            <a:r>
              <a:rPr lang="gl-ES" sz="2400" b="1" dirty="0"/>
              <a:t>1ºBAC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3C4BEA-A5FF-8627-AA4C-01056DBE7302}"/>
              </a:ext>
            </a:extLst>
          </p:cNvPr>
          <p:cNvSpPr txBox="1"/>
          <p:nvPr/>
        </p:nvSpPr>
        <p:spPr>
          <a:xfrm>
            <a:off x="1337187" y="5708642"/>
            <a:ext cx="90260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gl-ES" sz="2000" b="1" dirty="0"/>
              <a:t>Criterios de promoción e titulación LOMLOE xa este curso 21/22</a:t>
            </a:r>
          </a:p>
        </p:txBody>
      </p:sp>
    </p:spTree>
    <p:extLst>
      <p:ext uri="{BB962C8B-B14F-4D97-AF65-F5344CB8AC3E}">
        <p14:creationId xmlns:p14="http://schemas.microsoft.com/office/powerpoint/2010/main" val="246753249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6348F-E7EE-4BDD-BC4C-60EFA6F7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b="1" dirty="0"/>
              <a:t>ALUMNADO QUE PROMOCIONA A 4º ESO (LOMCE) curso 22/23</a:t>
            </a:r>
          </a:p>
        </p:txBody>
      </p:sp>
    </p:spTree>
    <p:extLst>
      <p:ext uri="{BB962C8B-B14F-4D97-AF65-F5344CB8AC3E}">
        <p14:creationId xmlns:p14="http://schemas.microsoft.com/office/powerpoint/2010/main" val="1028399995"/>
      </p:ext>
    </p:extLst>
  </p:cSld>
  <p:clrMapOvr>
    <a:masterClrMapping/>
  </p:clrMapOvr>
  <p:transition spd="slow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821C47D-1F20-4D71-BC5D-751D6998B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913107"/>
              </p:ext>
            </p:extLst>
          </p:nvPr>
        </p:nvGraphicFramePr>
        <p:xfrm>
          <a:off x="1097279" y="1107133"/>
          <a:ext cx="9997441" cy="550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2CB774E-CAEE-492A-AE17-0583BCF3F1B4}"/>
              </a:ext>
            </a:extLst>
          </p:cNvPr>
          <p:cNvCxnSpPr>
            <a:cxnSpLocks/>
          </p:cNvCxnSpPr>
          <p:nvPr/>
        </p:nvCxnSpPr>
        <p:spPr>
          <a:xfrm flipV="1">
            <a:off x="7417632" y="2199624"/>
            <a:ext cx="635000" cy="107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820955F-2894-458B-9A3D-0D2B9164A0BD}"/>
              </a:ext>
            </a:extLst>
          </p:cNvPr>
          <p:cNvCxnSpPr>
            <a:cxnSpLocks/>
          </p:cNvCxnSpPr>
          <p:nvPr/>
        </p:nvCxnSpPr>
        <p:spPr>
          <a:xfrm>
            <a:off x="7468390" y="4978177"/>
            <a:ext cx="787442" cy="80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A9E9C844-34B8-41B7-87CB-AFCA546A4967}"/>
              </a:ext>
            </a:extLst>
          </p:cNvPr>
          <p:cNvSpPr/>
          <p:nvPr/>
        </p:nvSpPr>
        <p:spPr>
          <a:xfrm>
            <a:off x="7919720" y="1107133"/>
            <a:ext cx="2946400" cy="1346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BACHARELATO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FA2B38A-E488-4BBC-B8D6-6C8C276B4A22}"/>
              </a:ext>
            </a:extLst>
          </p:cNvPr>
          <p:cNvSpPr/>
          <p:nvPr/>
        </p:nvSpPr>
        <p:spPr>
          <a:xfrm>
            <a:off x="8379116" y="4782431"/>
            <a:ext cx="2946400" cy="1936871"/>
          </a:xfrm>
          <a:prstGeom prst="ellipse">
            <a:avLst/>
          </a:prstGeom>
          <a:solidFill>
            <a:srgbClr val="2A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FORMACIÓN PROFESIONAL GRAO MEDIO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3678B1-DDC8-4B66-A5A6-7E269CAFCA68}"/>
              </a:ext>
            </a:extLst>
          </p:cNvPr>
          <p:cNvSpPr/>
          <p:nvPr/>
        </p:nvSpPr>
        <p:spPr>
          <a:xfrm>
            <a:off x="946651" y="3038129"/>
            <a:ext cx="558800" cy="251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/>
              <a:t>ITINERARIOS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DAE506-8ED8-4D0C-AE19-2A97F9460EDD}"/>
              </a:ext>
            </a:extLst>
          </p:cNvPr>
          <p:cNvSpPr/>
          <p:nvPr/>
        </p:nvSpPr>
        <p:spPr>
          <a:xfrm>
            <a:off x="6848077" y="2982224"/>
            <a:ext cx="606308" cy="25164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b="1" dirty="0"/>
              <a:t>TÍTULO ESO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0221086-EE69-486F-8B55-ABB372073B2A}"/>
              </a:ext>
            </a:extLst>
          </p:cNvPr>
          <p:cNvCxnSpPr/>
          <p:nvPr/>
        </p:nvCxnSpPr>
        <p:spPr>
          <a:xfrm>
            <a:off x="8128000" y="31370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BA2493E-5863-433F-BA51-DF7D7F7D2FDC}"/>
              </a:ext>
            </a:extLst>
          </p:cNvPr>
          <p:cNvCxnSpPr>
            <a:cxnSpLocks/>
          </p:cNvCxnSpPr>
          <p:nvPr/>
        </p:nvCxnSpPr>
        <p:spPr>
          <a:xfrm>
            <a:off x="6454918" y="5129361"/>
            <a:ext cx="393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C9E7324-7103-47F2-B975-D2874C0991F8}"/>
              </a:ext>
            </a:extLst>
          </p:cNvPr>
          <p:cNvCxnSpPr>
            <a:cxnSpLocks/>
          </p:cNvCxnSpPr>
          <p:nvPr/>
        </p:nvCxnSpPr>
        <p:spPr>
          <a:xfrm flipH="1">
            <a:off x="6514165" y="3429000"/>
            <a:ext cx="333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echa: curvada hacia arriba 1">
            <a:extLst>
              <a:ext uri="{FF2B5EF4-FFF2-40B4-BE49-F238E27FC236}">
                <a16:creationId xmlns:a16="http://schemas.microsoft.com/office/drawing/2014/main" id="{DA4AE281-3A0B-4400-A28B-43448C7A3E07}"/>
              </a:ext>
            </a:extLst>
          </p:cNvPr>
          <p:cNvSpPr/>
          <p:nvPr/>
        </p:nvSpPr>
        <p:spPr>
          <a:xfrm rot="20196133" flipV="1">
            <a:off x="5814454" y="1461303"/>
            <a:ext cx="2361493" cy="891322"/>
          </a:xfrm>
          <a:prstGeom prst="curvedUp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: curvada hacia arriba 13">
            <a:extLst>
              <a:ext uri="{FF2B5EF4-FFF2-40B4-BE49-F238E27FC236}">
                <a16:creationId xmlns:a16="http://schemas.microsoft.com/office/drawing/2014/main" id="{B6193452-8296-4A3D-A88C-918A4FC5A5B1}"/>
              </a:ext>
            </a:extLst>
          </p:cNvPr>
          <p:cNvSpPr/>
          <p:nvPr/>
        </p:nvSpPr>
        <p:spPr>
          <a:xfrm rot="891809">
            <a:off x="6217813" y="5820990"/>
            <a:ext cx="2501152" cy="860663"/>
          </a:xfrm>
          <a:prstGeom prst="curvedUpArrow">
            <a:avLst>
              <a:gd name="adj1" fmla="val 25000"/>
              <a:gd name="adj2" fmla="val 52367"/>
              <a:gd name="adj3" fmla="val 250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391E28-3CBB-4A85-8046-67CD51D3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68012" y="6433896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F843FEC-FACE-4917-95AA-341950983EA9}"/>
              </a:ext>
            </a:extLst>
          </p:cNvPr>
          <p:cNvCxnSpPr>
            <a:cxnSpLocks/>
          </p:cNvCxnSpPr>
          <p:nvPr/>
        </p:nvCxnSpPr>
        <p:spPr>
          <a:xfrm>
            <a:off x="7468390" y="3906041"/>
            <a:ext cx="1030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C5AA4EDB-1D2E-492C-8904-969A863130E9}"/>
              </a:ext>
            </a:extLst>
          </p:cNvPr>
          <p:cNvSpPr/>
          <p:nvPr/>
        </p:nvSpPr>
        <p:spPr>
          <a:xfrm>
            <a:off x="8529740" y="3140744"/>
            <a:ext cx="2946400" cy="1346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ENSINANZAS DE RÉXIME ESPECIAL</a:t>
            </a:r>
          </a:p>
        </p:txBody>
      </p:sp>
    </p:spTree>
    <p:extLst>
      <p:ext uri="{BB962C8B-B14F-4D97-AF65-F5344CB8AC3E}">
        <p14:creationId xmlns:p14="http://schemas.microsoft.com/office/powerpoint/2010/main" val="156002763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14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C254524-2DB6-4A17-92FE-D697F9688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34015"/>
              </p:ext>
            </p:extLst>
          </p:nvPr>
        </p:nvGraphicFramePr>
        <p:xfrm>
          <a:off x="1" y="0"/>
          <a:ext cx="12191999" cy="706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84">
                  <a:extLst>
                    <a:ext uri="{9D8B030D-6E8A-4147-A177-3AD203B41FA5}">
                      <a16:colId xmlns:a16="http://schemas.microsoft.com/office/drawing/2014/main" val="1097488475"/>
                    </a:ext>
                  </a:extLst>
                </a:gridCol>
                <a:gridCol w="4570036">
                  <a:extLst>
                    <a:ext uri="{9D8B030D-6E8A-4147-A177-3AD203B41FA5}">
                      <a16:colId xmlns:a16="http://schemas.microsoft.com/office/drawing/2014/main" val="2302322845"/>
                    </a:ext>
                  </a:extLst>
                </a:gridCol>
                <a:gridCol w="6242679">
                  <a:extLst>
                    <a:ext uri="{9D8B030D-6E8A-4147-A177-3AD203B41FA5}">
                      <a16:colId xmlns:a16="http://schemas.microsoft.com/office/drawing/2014/main" val="4243659912"/>
                    </a:ext>
                  </a:extLst>
                </a:gridCol>
              </a:tblGrid>
              <a:tr h="32236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4ºESO (CURSO 22/23)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06362"/>
                  </a:ext>
                </a:extLst>
              </a:tr>
              <a:tr h="37855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ENSINANZAS ACADÉMICAS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ENSINANZAS APLICADAS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04603"/>
                  </a:ext>
                </a:extLst>
              </a:tr>
              <a:tr h="1901926"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XEOGRAFÍA E HISTORIA (3h)</a:t>
                      </a:r>
                    </a:p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LINGUA CASTELÁ E LITERATURA (3h)</a:t>
                      </a:r>
                    </a:p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LINGUA GALEGA E LITERATURA (3h)</a:t>
                      </a:r>
                    </a:p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PRIMEIRA LINGUA ESTRANXEIRA (3h)</a:t>
                      </a:r>
                    </a:p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FÍSICA (2h)</a:t>
                      </a:r>
                    </a:p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VALORES ÉTICOS/RELIXIÓN (1h)</a:t>
                      </a:r>
                    </a:p>
                    <a:p>
                      <a:pPr algn="ctr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TITORÍA (1h)</a:t>
                      </a:r>
                    </a:p>
                    <a:p>
                      <a:pPr algn="just"/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</a:t>
                      </a:r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MATEMÁTICAS ACADÉMICAS (4H)                                                                           MATEMÁTICAS APLICADAS (4H)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74651"/>
                  </a:ext>
                </a:extLst>
              </a:tr>
              <a:tr h="1325735">
                <a:tc>
                  <a:txBody>
                    <a:bodyPr/>
                    <a:lstStyle/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MATERIAS TRONCAIS</a:t>
                      </a:r>
                    </a:p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Elixir 1 bloque </a:t>
                      </a:r>
                      <a:r>
                        <a:rPr lang="es-ES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BIOLOXÍA E XEOLOXÍA (3H)+FÍSICA E QUIMICA (3H)</a:t>
                      </a:r>
                    </a:p>
                    <a:p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LATIN ( 3h)+ECONOMÍA (3H)</a:t>
                      </a:r>
                    </a:p>
                    <a:p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Elixir 2 materias: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  <a:hlinkClick r:id="rId2" action="ppaction://hlinkfile"/>
                      </a:endParaRPr>
                    </a:p>
                    <a:p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-</a:t>
                      </a:r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CIENCIAS APLICADAS Á ACTIVIDADE PROFESIONAL (3H)</a:t>
                      </a:r>
                      <a:endParaRPr lang="es-E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INICIACIÓN Á ACTIVIDADE EMPRENDEDORA E EMPRESARIAL (3H)</a:t>
                      </a:r>
                      <a:endParaRPr lang="es-E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-TECNOLOXÍA(3H</a:t>
                      </a:r>
                      <a:r>
                        <a:rPr lang="es-E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19754"/>
                  </a:ext>
                </a:extLst>
              </a:tr>
              <a:tr h="2804534">
                <a:tc>
                  <a:txBody>
                    <a:bodyPr/>
                    <a:lstStyle/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MATERIAS OPTATIVAS </a:t>
                      </a:r>
                    </a:p>
                    <a:p>
                      <a:r>
                        <a:rPr lang="es-ES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(marcar 5 por </a:t>
                      </a:r>
                      <a:r>
                        <a:rPr lang="es-ES" sz="1400" b="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</a:t>
                      </a:r>
                      <a:r>
                        <a:rPr lang="es-ES" sz="14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preferencia)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BIOLOXÍA E XEOLOXÍA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FÍSICA E QUÍMICA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ECONOMÍA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LATIN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TECNOLOXÍA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PLÁSTICA E AUDIOVISUAL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MÚSICA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CULTURA CLÁSICA (se non a </a:t>
                      </a:r>
                      <a:r>
                        <a:rPr lang="es-ES" sz="1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cursou</a:t>
                      </a:r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3º)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CULTURA CIENTIFICA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FILOSOFÍA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LINGUA ESTRANXEIRA: FRANCÉS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TECNOLOXÍA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CIENCIAS APLICADAS Á ACTIVIDADE PROFESIONAL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INICIACIÓN Á ACTIVIDADE EMPRENDEDORA E EMPRESARIAL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EDUCACIÓN PLÁSTICA E AUDIOVISUAL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MÚSICA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CULTURA CLÁSICA (se non a </a:t>
                      </a:r>
                      <a:r>
                        <a:rPr lang="es-ES" sz="1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cursou</a:t>
                      </a:r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 en 3º)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file"/>
                        </a:rPr>
                        <a:t>CULTURA CIENTIFICA</a:t>
                      </a:r>
                      <a:endParaRPr lang="es-E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FILOSOFÍA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</a:t>
                      </a:r>
                    </a:p>
                    <a:p>
                      <a:r>
                        <a:rPr lang="es-E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2ª LINGUA ESTRANXEIRA: FRANCÉS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190567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9EDABC43-A998-4BC3-9101-194E39398B8D}"/>
              </a:ext>
            </a:extLst>
          </p:cNvPr>
          <p:cNvSpPr/>
          <p:nvPr/>
        </p:nvSpPr>
        <p:spPr>
          <a:xfrm>
            <a:off x="152912" y="849838"/>
            <a:ext cx="1921190" cy="1312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Bacharelato</a:t>
            </a:r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7C28491-8244-48B5-81D8-657AAC1D002D}"/>
              </a:ext>
            </a:extLst>
          </p:cNvPr>
          <p:cNvSpPr/>
          <p:nvPr/>
        </p:nvSpPr>
        <p:spPr>
          <a:xfrm>
            <a:off x="10682238" y="967824"/>
            <a:ext cx="1356850" cy="131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C8AE2B-0DC1-4C97-A840-FFC194EC7AB6}"/>
              </a:ext>
            </a:extLst>
          </p:cNvPr>
          <p:cNvSpPr/>
          <p:nvPr/>
        </p:nvSpPr>
        <p:spPr>
          <a:xfrm>
            <a:off x="4038789" y="3178278"/>
            <a:ext cx="143256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400" dirty="0" err="1"/>
              <a:t>Bac</a:t>
            </a:r>
            <a:r>
              <a:rPr lang="gl-ES" sz="1400" dirty="0"/>
              <a:t>. Ciencias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284D60-B71B-4FAB-A9B5-65CBA67FA92E}"/>
              </a:ext>
            </a:extLst>
          </p:cNvPr>
          <p:cNvSpPr/>
          <p:nvPr/>
        </p:nvSpPr>
        <p:spPr>
          <a:xfrm>
            <a:off x="3266657" y="3758929"/>
            <a:ext cx="2467896" cy="2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400" dirty="0" err="1"/>
              <a:t>Bac</a:t>
            </a:r>
            <a:r>
              <a:rPr lang="gl-ES" sz="1400" dirty="0"/>
              <a:t>. Humanidades e </a:t>
            </a:r>
            <a:r>
              <a:rPr lang="gl-ES" sz="1400" dirty="0" err="1"/>
              <a:t>Cc.Sociais</a:t>
            </a:r>
            <a:endParaRPr lang="gl-ES" sz="1400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FB3D3CA-19A2-490F-845B-32D3738438AB}"/>
              </a:ext>
            </a:extLst>
          </p:cNvPr>
          <p:cNvCxnSpPr>
            <a:cxnSpLocks/>
          </p:cNvCxnSpPr>
          <p:nvPr/>
        </p:nvCxnSpPr>
        <p:spPr>
          <a:xfrm>
            <a:off x="3448853" y="3109028"/>
            <a:ext cx="442452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2F863DC-C2FA-48A8-AB4E-50F1C837656D}"/>
              </a:ext>
            </a:extLst>
          </p:cNvPr>
          <p:cNvCxnSpPr>
            <a:cxnSpLocks/>
          </p:cNvCxnSpPr>
          <p:nvPr/>
        </p:nvCxnSpPr>
        <p:spPr>
          <a:xfrm>
            <a:off x="2354564" y="3597441"/>
            <a:ext cx="694609" cy="16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09217"/>
      </p:ext>
    </p:extLst>
  </p:cSld>
  <p:clrMapOvr>
    <a:masterClrMapping/>
  </p:clrMapOvr>
  <p:transition spd="slow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59C7161-E300-436C-A246-FCD1B7A7D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552648"/>
              </p:ext>
            </p:extLst>
          </p:nvPr>
        </p:nvGraphicFramePr>
        <p:xfrm>
          <a:off x="206479" y="840435"/>
          <a:ext cx="12192000" cy="601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1BF756FB-6A09-4F84-8E99-BA3D9638F9D5}"/>
              </a:ext>
            </a:extLst>
          </p:cNvPr>
          <p:cNvSpPr/>
          <p:nvPr/>
        </p:nvSpPr>
        <p:spPr>
          <a:xfrm>
            <a:off x="749574" y="255659"/>
            <a:ext cx="1110581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gl-E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PROMOCIÓN</a:t>
            </a:r>
            <a:r>
              <a:rPr lang="gl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DE CURSO NA ESO (LOMLOE)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1AF9FDF-28C0-43D9-A43C-F4E719C8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92875"/>
            <a:ext cx="7619999" cy="365125"/>
          </a:xfrm>
        </p:spPr>
        <p:txBody>
          <a:bodyPr/>
          <a:lstStyle/>
          <a:p>
            <a:pPr algn="r"/>
            <a:r>
              <a:rPr lang="gl-ES" dirty="0"/>
              <a:t>Ana </a:t>
            </a:r>
            <a:r>
              <a:rPr lang="gl-ES" dirty="0" err="1"/>
              <a:t>Seijas</a:t>
            </a:r>
            <a:r>
              <a:rPr lang="gl-ES" dirty="0"/>
              <a:t>. Departamento de Orientación. IES </a:t>
            </a:r>
            <a:r>
              <a:rPr lang="gl-ES" dirty="0" err="1"/>
              <a:t>Miraflores</a:t>
            </a:r>
            <a:endParaRPr lang="gl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B3E0ED-14B5-EDC8-F84B-90ABDC769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3898" y="4708935"/>
            <a:ext cx="1415107" cy="11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094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3CFC7C-6156-4AB9-8874-4C5E6EF9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880" y="3631115"/>
            <a:ext cx="4890041" cy="322688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3B283C-73CF-40B4-8F71-4C26449F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460" y="357067"/>
            <a:ext cx="8911687" cy="1280890"/>
          </a:xfrm>
        </p:spPr>
        <p:txBody>
          <a:bodyPr/>
          <a:lstStyle/>
          <a:p>
            <a:pPr algn="ctr"/>
            <a:r>
              <a:rPr lang="gl-ES" b="1" dirty="0">
                <a:solidFill>
                  <a:schemeClr val="accent1"/>
                </a:solidFill>
              </a:rPr>
              <a:t>A REPETICIÓN DE CURSO NA ESO (LOMLOE)</a:t>
            </a:r>
            <a:endParaRPr lang="gl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77965-3A92-46F0-AAE2-5A3F2B8C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178" y="2142451"/>
            <a:ext cx="5620005" cy="4113914"/>
          </a:xfrm>
        </p:spPr>
        <p:txBody>
          <a:bodyPr/>
          <a:lstStyle/>
          <a:p>
            <a:r>
              <a:rPr lang="gl-ES" sz="2000" b="1" dirty="0"/>
              <a:t>Poderase repetir dúas veces como máximo en todo o ensino obrigatorio (</a:t>
            </a:r>
            <a:r>
              <a:rPr lang="gl-ES" sz="2000" b="1" dirty="0" err="1"/>
              <a:t>Ed.Primaria</a:t>
            </a:r>
            <a:r>
              <a:rPr lang="gl-ES" sz="2000" b="1" dirty="0"/>
              <a:t> + ESO).</a:t>
            </a:r>
          </a:p>
          <a:p>
            <a:pPr marL="0" indent="0">
              <a:buNone/>
            </a:pPr>
            <a:endParaRPr lang="gl-ES" sz="2000" b="1" dirty="0"/>
          </a:p>
          <a:p>
            <a:r>
              <a:rPr lang="gl-ES" sz="2000" dirty="0"/>
              <a:t>Excepcionalmente, poderase repetir a maiores 4ºESO, prolongando un ano máis o límite de idade (ata os 19 anos).</a:t>
            </a:r>
          </a:p>
          <a:p>
            <a:pPr marL="0" indent="0">
              <a:buNone/>
            </a:pPr>
            <a:endParaRPr lang="gl-ES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1426A8-591A-45CE-92EB-2463595D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956" y="6256365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841718645"/>
      </p:ext>
    </p:extLst>
  </p:cSld>
  <p:clrMapOvr>
    <a:masterClrMapping/>
  </p:clrMapOvr>
  <p:transition spd="slow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3F3C0-1E49-4AFD-B4F5-F0973A80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50" y="6360095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4A134AC-01AA-4A1C-841E-4C6A0DB9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917477"/>
            <a:ext cx="11661058" cy="5355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TITULACIÓN NA ESO (LOMLOE)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2E6BC60-15D5-4EB8-B9EA-72A312618B13}"/>
              </a:ext>
            </a:extLst>
          </p:cNvPr>
          <p:cNvSpPr/>
          <p:nvPr/>
        </p:nvSpPr>
        <p:spPr>
          <a:xfrm>
            <a:off x="742336" y="1981887"/>
            <a:ext cx="10707328" cy="260486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gl-E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TODAS AS MATERIAS DA ETAPA SUPERADAS</a:t>
            </a:r>
          </a:p>
          <a:p>
            <a:pPr algn="just"/>
            <a:endParaRPr lang="gl-ES" sz="2000" b="1" dirty="0">
              <a:ln w="0"/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gl-E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EXCEPCIÓN:</a:t>
            </a:r>
          </a:p>
          <a:p>
            <a:pPr marL="742950" lvl="1" indent="-285750" algn="just">
              <a:buFontTx/>
              <a:buChar char="-"/>
            </a:pPr>
            <a:r>
              <a:rPr lang="gl-ES" sz="2000" dirty="0">
                <a:ln w="0"/>
                <a:solidFill>
                  <a:schemeClr val="tx1"/>
                </a:solidFill>
              </a:rPr>
              <a:t>Media aritmética </a:t>
            </a:r>
            <a:r>
              <a:rPr lang="es-E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≥ 5</a:t>
            </a:r>
          </a:p>
          <a:p>
            <a:pPr marL="742950" lvl="1" indent="-285750" algn="just">
              <a:buFontTx/>
              <a:buChar char="-"/>
            </a:pPr>
            <a:r>
              <a:rPr lang="gl-ES" sz="2000" dirty="0">
                <a:solidFill>
                  <a:sysClr val="windowText" lastClr="000000"/>
                </a:solidFill>
              </a:rPr>
              <a:t>A xuízo do equipo docente adquiriu as competencias establecidas e os obxectivos da etapa</a:t>
            </a:r>
            <a:r>
              <a:rPr lang="gl-ES" sz="2000" b="1" dirty="0">
                <a:solidFill>
                  <a:sysClr val="windowText" lastClr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3946887"/>
      </p:ext>
    </p:extLst>
  </p:cSld>
  <p:clrMapOvr>
    <a:masterClrMapping/>
  </p:clrMapOvr>
  <p:transition spd="slow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C4B40E-59F8-49A2-98B6-E381C90F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1" r="27678" b="7546"/>
          <a:stretch/>
        </p:blipFill>
        <p:spPr>
          <a:xfrm>
            <a:off x="196234" y="1267414"/>
            <a:ext cx="4641273" cy="4955769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821C47D-1F20-4D71-BC5D-751D6998B24F}"/>
              </a:ext>
            </a:extLst>
          </p:cNvPr>
          <p:cNvGraphicFramePr/>
          <p:nvPr/>
        </p:nvGraphicFramePr>
        <p:xfrm>
          <a:off x="2580968" y="138698"/>
          <a:ext cx="9098873" cy="602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2CB774E-CAEE-492A-AE17-0583BCF3F1B4}"/>
              </a:ext>
            </a:extLst>
          </p:cNvPr>
          <p:cNvCxnSpPr>
            <a:cxnSpLocks/>
          </p:cNvCxnSpPr>
          <p:nvPr/>
        </p:nvCxnSpPr>
        <p:spPr>
          <a:xfrm flipV="1">
            <a:off x="6671977" y="1939336"/>
            <a:ext cx="1267664" cy="1356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820955F-2894-458B-9A3D-0D2B9164A0BD}"/>
              </a:ext>
            </a:extLst>
          </p:cNvPr>
          <p:cNvCxnSpPr>
            <a:cxnSpLocks/>
          </p:cNvCxnSpPr>
          <p:nvPr/>
        </p:nvCxnSpPr>
        <p:spPr>
          <a:xfrm>
            <a:off x="6697435" y="4090109"/>
            <a:ext cx="1242206" cy="151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A9E9C844-34B8-41B7-87CB-AFCA546A4967}"/>
              </a:ext>
            </a:extLst>
          </p:cNvPr>
          <p:cNvSpPr/>
          <p:nvPr/>
        </p:nvSpPr>
        <p:spPr>
          <a:xfrm>
            <a:off x="7856255" y="894594"/>
            <a:ext cx="3887683" cy="1346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BACHARELATO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FA2B38A-E488-4BBC-B8D6-6C8C276B4A22}"/>
              </a:ext>
            </a:extLst>
          </p:cNvPr>
          <p:cNvSpPr/>
          <p:nvPr/>
        </p:nvSpPr>
        <p:spPr>
          <a:xfrm>
            <a:off x="8027696" y="5098904"/>
            <a:ext cx="4005337" cy="1700117"/>
          </a:xfrm>
          <a:prstGeom prst="ellipse">
            <a:avLst/>
          </a:prstGeom>
          <a:solidFill>
            <a:srgbClr val="2A31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FORMACIÓN PROFESIONAL GRAO MEDIO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DAE506-8ED8-4D0C-AE19-2A97F9460EDD}"/>
              </a:ext>
            </a:extLst>
          </p:cNvPr>
          <p:cNvSpPr/>
          <p:nvPr/>
        </p:nvSpPr>
        <p:spPr>
          <a:xfrm rot="5400000">
            <a:off x="4887497" y="2302196"/>
            <a:ext cx="805695" cy="27701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b="1" dirty="0"/>
              <a:t>TÍTULO ESO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0221086-EE69-486F-8B55-ABB372073B2A}"/>
              </a:ext>
            </a:extLst>
          </p:cNvPr>
          <p:cNvCxnSpPr/>
          <p:nvPr/>
        </p:nvCxnSpPr>
        <p:spPr>
          <a:xfrm>
            <a:off x="8128000" y="31370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391E28-3CBB-4A85-8046-67CD51D3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68012" y="6433896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F843FEC-FACE-4917-95AA-341950983EA9}"/>
              </a:ext>
            </a:extLst>
          </p:cNvPr>
          <p:cNvCxnSpPr>
            <a:cxnSpLocks/>
          </p:cNvCxnSpPr>
          <p:nvPr/>
        </p:nvCxnSpPr>
        <p:spPr>
          <a:xfrm>
            <a:off x="6697435" y="3669790"/>
            <a:ext cx="1158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C5AA4EDB-1D2E-492C-8904-969A863130E9}"/>
              </a:ext>
            </a:extLst>
          </p:cNvPr>
          <p:cNvSpPr/>
          <p:nvPr/>
        </p:nvSpPr>
        <p:spPr>
          <a:xfrm>
            <a:off x="8027696" y="2996690"/>
            <a:ext cx="3740200" cy="1346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ENSINANZAS DE RÉXIME ESPECIAL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B7EAEC-64DD-42EB-8DF9-3122DE1F36C5}"/>
              </a:ext>
            </a:extLst>
          </p:cNvPr>
          <p:cNvSpPr/>
          <p:nvPr/>
        </p:nvSpPr>
        <p:spPr>
          <a:xfrm>
            <a:off x="1769806" y="3669790"/>
            <a:ext cx="1964032" cy="156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l-ES" sz="2000" b="1" dirty="0">
                <a:solidFill>
                  <a:schemeClr val="accent1"/>
                </a:solidFill>
              </a:rPr>
              <a:t>E AGORA QUE?????</a:t>
            </a:r>
          </a:p>
        </p:txBody>
      </p:sp>
    </p:spTree>
    <p:extLst>
      <p:ext uri="{BB962C8B-B14F-4D97-AF65-F5344CB8AC3E}">
        <p14:creationId xmlns:p14="http://schemas.microsoft.com/office/powerpoint/2010/main" val="25777743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D6C0ACD-354A-F366-4AE1-9418D27B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3"/>
            <a:ext cx="8991600" cy="3232391"/>
          </a:xfrm>
        </p:spPr>
        <p:txBody>
          <a:bodyPr/>
          <a:lstStyle/>
          <a:p>
            <a:r>
              <a:rPr lang="gl-ES" b="1" dirty="0"/>
              <a:t>De que imos a falar</a:t>
            </a:r>
            <a:r>
              <a:rPr lang="gl-ES" dirty="0"/>
              <a:t>?</a:t>
            </a:r>
            <a:br>
              <a:rPr lang="gl-ES" dirty="0"/>
            </a:br>
            <a:br>
              <a:rPr lang="gl-ES" dirty="0"/>
            </a:br>
            <a:r>
              <a:rPr lang="gl-ES" dirty="0"/>
              <a:t>Toma de decisións a nivel académico-profesional</a:t>
            </a:r>
          </a:p>
        </p:txBody>
      </p:sp>
    </p:spTree>
    <p:extLst>
      <p:ext uri="{BB962C8B-B14F-4D97-AF65-F5344CB8AC3E}">
        <p14:creationId xmlns:p14="http://schemas.microsoft.com/office/powerpoint/2010/main" val="238016399"/>
      </p:ext>
    </p:extLst>
  </p:cSld>
  <p:clrMapOvr>
    <a:masterClrMapping/>
  </p:clrMapOvr>
  <p:transition spd="slow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DFB579-4319-4263-9C86-E0F43BE7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514" y="6353492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3E818C4-4AD2-4993-9D7E-620B86D9AE04}"/>
              </a:ext>
            </a:extLst>
          </p:cNvPr>
          <p:cNvSpPr/>
          <p:nvPr/>
        </p:nvSpPr>
        <p:spPr>
          <a:xfrm>
            <a:off x="632737" y="2252707"/>
            <a:ext cx="4134519" cy="11356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SEN TÍTULO DE ESO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7847B2C-A1A6-4779-84DA-06CC7A969266}"/>
              </a:ext>
            </a:extLst>
          </p:cNvPr>
          <p:cNvSpPr/>
          <p:nvPr/>
        </p:nvSpPr>
        <p:spPr>
          <a:xfrm>
            <a:off x="5978011" y="650220"/>
            <a:ext cx="4908298" cy="9144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FP BÁSICA (15-17 anos)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4A6D706-8E81-472B-B303-4FB94E0DDB3F}"/>
              </a:ext>
            </a:extLst>
          </p:cNvPr>
          <p:cNvSpPr/>
          <p:nvPr/>
        </p:nvSpPr>
        <p:spPr>
          <a:xfrm>
            <a:off x="5978010" y="3033638"/>
            <a:ext cx="4908296" cy="1279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ESA (Educación Secundaria Adultos) 18 anos/16 con contrato laboral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E27E0AC-A711-4BC2-9626-FCF01295FAE8}"/>
              </a:ext>
            </a:extLst>
          </p:cNvPr>
          <p:cNvSpPr/>
          <p:nvPr/>
        </p:nvSpPr>
        <p:spPr>
          <a:xfrm>
            <a:off x="5829334" y="1906120"/>
            <a:ext cx="4908297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Proba de acceso a Ciclo Medio (17 anos)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44126C0-5799-4DA6-B8C9-16DC172D7294}"/>
              </a:ext>
            </a:extLst>
          </p:cNvPr>
          <p:cNvSpPr/>
          <p:nvPr/>
        </p:nvSpPr>
        <p:spPr>
          <a:xfrm>
            <a:off x="5978011" y="4827449"/>
            <a:ext cx="4908295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Proba libre Graduado en ESO (18 anos)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46B049D-091C-4E3F-AE54-D48716E29770}"/>
              </a:ext>
            </a:extLst>
          </p:cNvPr>
          <p:cNvCxnSpPr>
            <a:cxnSpLocks/>
            <a:stCxn id="5" idx="3"/>
            <a:endCxn id="6" idx="2"/>
          </p:cNvCxnSpPr>
          <p:nvPr/>
        </p:nvCxnSpPr>
        <p:spPr>
          <a:xfrm flipV="1">
            <a:off x="4767256" y="1107420"/>
            <a:ext cx="1210755" cy="171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8356A6A-6B1D-4651-B935-A585E6F7D7F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767256" y="2393490"/>
            <a:ext cx="939176" cy="427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284187B-6FA2-40E0-AECB-948FA7CE535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67256" y="2820520"/>
            <a:ext cx="939176" cy="100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DCEEA06-5353-4F70-B710-D3A10FCC94F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67256" y="2820520"/>
            <a:ext cx="1062078" cy="224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7A4312B1-FDFB-45CF-B11D-129E98E5C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53" t="16094" r="19621"/>
          <a:stretch/>
        </p:blipFill>
        <p:spPr>
          <a:xfrm>
            <a:off x="1631896" y="3723310"/>
            <a:ext cx="2221962" cy="30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67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F2512C7-F1F7-4CAD-9CDF-A8D3FD74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11" y="729716"/>
            <a:ext cx="8912225" cy="5909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CONSELLO ORIENTADOR</a:t>
            </a:r>
            <a:endParaRPr lang="es-E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DAF5C2-668F-430C-BACD-91FCB817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2" y="2374490"/>
            <a:ext cx="11454580" cy="38122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rematar cada curso da ESO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entrégase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aos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proxenitores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titores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legais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d@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alumn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@ un </a:t>
            </a:r>
            <a:r>
              <a:rPr lang="es-E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CONSELLO ORIENTADOR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cunha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proposta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do itinerario que se considera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máis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axeitado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para @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alumn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@ e o logro dos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obxectivos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da etapa e adquisición das competencias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correspondentes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Incluirase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no expediente d@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alumn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@.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Trátase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dunha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recomendación. Non é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obrigatorio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seguila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pero sí recomendable.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884A52-6390-43F8-8268-CD47F3CA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8763" y="622995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706C50-E150-43D1-BE4D-ACF75485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2636" y="-257768"/>
            <a:ext cx="3106126" cy="3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8848"/>
      </p:ext>
    </p:extLst>
  </p:cSld>
  <p:clrMapOvr>
    <a:masterClrMapping/>
  </p:clrMapOvr>
  <p:transition spd="slow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1ED155F-4AE8-4A03-B9BA-B3238C33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098" y="651312"/>
            <a:ext cx="8912225" cy="5909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NOTA MEDIA DA ESO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A1DBC2-2232-4633-9B15-3D481E9E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6" y="1759349"/>
            <a:ext cx="9324120" cy="4013411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COMO SE CALCULA? </a:t>
            </a:r>
            <a:r>
              <a:rPr lang="es-ES" sz="2000" dirty="0"/>
              <a:t>: </a:t>
            </a:r>
          </a:p>
          <a:p>
            <a:pPr marL="0" indent="0">
              <a:buNone/>
            </a:pPr>
            <a:r>
              <a:rPr lang="es-ES" sz="2000" dirty="0"/>
              <a:t>Media das </a:t>
            </a:r>
            <a:r>
              <a:rPr lang="es-ES" sz="2000" dirty="0" err="1"/>
              <a:t>cualificacións</a:t>
            </a:r>
            <a:r>
              <a:rPr lang="es-ES" sz="2000" dirty="0"/>
              <a:t> </a:t>
            </a:r>
            <a:r>
              <a:rPr lang="es-ES" sz="2000" dirty="0" err="1"/>
              <a:t>obtidas</a:t>
            </a:r>
            <a:r>
              <a:rPr lang="es-ES" sz="2000" dirty="0"/>
              <a:t> en cada materia cursada </a:t>
            </a:r>
            <a:r>
              <a:rPr lang="es-ES" sz="2000" b="1" dirty="0" err="1"/>
              <a:t>na</a:t>
            </a:r>
            <a:r>
              <a:rPr lang="es-ES" sz="2000" b="1" dirty="0"/>
              <a:t> etapa</a:t>
            </a:r>
            <a:r>
              <a:rPr lang="es-ES" sz="2000" dirty="0"/>
              <a:t>, de </a:t>
            </a:r>
            <a:r>
              <a:rPr lang="es-ES" sz="2000" b="1" dirty="0"/>
              <a:t>1 a 10 con </a:t>
            </a:r>
            <a:r>
              <a:rPr lang="es-ES" sz="2000" b="1" dirty="0" err="1"/>
              <a:t>dous</a:t>
            </a:r>
            <a:r>
              <a:rPr lang="es-ES" sz="2000" b="1" dirty="0"/>
              <a:t> </a:t>
            </a:r>
            <a:r>
              <a:rPr lang="es-ES" sz="2000" b="1" dirty="0" err="1"/>
              <a:t>decimais</a:t>
            </a:r>
            <a:r>
              <a:rPr lang="es-ES" sz="2000" dirty="0"/>
              <a:t>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b="1" dirty="0">
                <a:solidFill>
                  <a:srgbClr val="C00000"/>
                </a:solidFill>
              </a:rPr>
              <a:t>MATRÍCULA DE HONRA </a:t>
            </a:r>
            <a:r>
              <a:rPr lang="es-ES" sz="2000" dirty="0"/>
              <a:t>(MH): </a:t>
            </a:r>
          </a:p>
          <a:p>
            <a:pPr marL="0" indent="0">
              <a:buNone/>
            </a:pPr>
            <a:r>
              <a:rPr lang="es-ES" sz="2000" b="1" dirty="0"/>
              <a:t>Cunha nota media da etapa igual </a:t>
            </a:r>
            <a:r>
              <a:rPr lang="es-ES" sz="2000" b="1" dirty="0" err="1"/>
              <a:t>ou</a:t>
            </a:r>
            <a:r>
              <a:rPr lang="es-ES" sz="2000" b="1" dirty="0"/>
              <a:t> superior a 9 </a:t>
            </a:r>
            <a:r>
              <a:rPr lang="es-ES" sz="2000" b="1" dirty="0" err="1"/>
              <a:t>despois</a:t>
            </a:r>
            <a:r>
              <a:rPr lang="es-ES" sz="2000" b="1" dirty="0"/>
              <a:t> da </a:t>
            </a:r>
            <a:r>
              <a:rPr lang="es-ES" sz="2000" b="1" dirty="0" err="1"/>
              <a:t>avaliación</a:t>
            </a:r>
            <a:r>
              <a:rPr lang="es-ES" sz="2000" b="1" dirty="0"/>
              <a:t> ordinaria de </a:t>
            </a:r>
            <a:r>
              <a:rPr lang="es-ES" sz="2000" b="1" dirty="0" err="1"/>
              <a:t>xuño</a:t>
            </a:r>
            <a:r>
              <a:rPr lang="es-ES" sz="2000" b="1" dirty="0"/>
              <a:t>,</a:t>
            </a:r>
            <a:r>
              <a:rPr lang="es-ES" sz="2000" dirty="0"/>
              <a:t> </a:t>
            </a:r>
            <a:r>
              <a:rPr lang="es-ES" sz="2000" dirty="0" err="1"/>
              <a:t>poderá</a:t>
            </a:r>
            <a:r>
              <a:rPr lang="es-ES" sz="2000" dirty="0"/>
              <a:t> </a:t>
            </a:r>
            <a:r>
              <a:rPr lang="es-ES" sz="2000" dirty="0" err="1"/>
              <a:t>obter</a:t>
            </a:r>
            <a:r>
              <a:rPr lang="es-ES" sz="2000" dirty="0"/>
              <a:t> a distinción de MH. </a:t>
            </a:r>
            <a:r>
              <a:rPr lang="es-ES" sz="2000" dirty="0" err="1"/>
              <a:t>Concédese</a:t>
            </a:r>
            <a:r>
              <a:rPr lang="es-ES" sz="2000" dirty="0"/>
              <a:t> a un número non superior </a:t>
            </a:r>
            <a:r>
              <a:rPr lang="es-ES" sz="2000" dirty="0" err="1"/>
              <a:t>ao</a:t>
            </a:r>
            <a:r>
              <a:rPr lang="es-ES" sz="2000" dirty="0"/>
              <a:t> 5% </a:t>
            </a:r>
            <a:r>
              <a:rPr lang="es-ES" sz="2000" dirty="0" err="1"/>
              <a:t>ou</a:t>
            </a:r>
            <a:r>
              <a:rPr lang="es-ES" sz="2000" dirty="0"/>
              <a:t> fracción resultante superior a quince do </a:t>
            </a:r>
            <a:r>
              <a:rPr lang="es-ES" sz="2000" dirty="0" err="1"/>
              <a:t>conxunto</a:t>
            </a:r>
            <a:r>
              <a:rPr lang="es-ES" sz="2000" dirty="0"/>
              <a:t> do alumnado matriculado no centro en 4º curso.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DC7432-62DB-492F-8274-4556F248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9200" y="6231389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48F5DF-02B4-4CEC-AEA4-6ED79201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414" y="4502849"/>
            <a:ext cx="2093665" cy="2093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1895417"/>
      </p:ext>
    </p:extLst>
  </p:cSld>
  <p:clrMapOvr>
    <a:masterClrMapping/>
  </p:clrMapOvr>
  <p:transition spd="slow"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4223827-715C-45A6-B91E-E9F885DBD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08301"/>
              </p:ext>
            </p:extLst>
          </p:nvPr>
        </p:nvGraphicFramePr>
        <p:xfrm>
          <a:off x="222422" y="1024239"/>
          <a:ext cx="11969578" cy="554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761023-0DDF-447B-9530-4F6797D4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9579" y="6326659"/>
            <a:ext cx="7619999" cy="531341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E27D4DB-4835-4AD3-BCA4-002993265341}"/>
              </a:ext>
            </a:extLst>
          </p:cNvPr>
          <p:cNvSpPr/>
          <p:nvPr/>
        </p:nvSpPr>
        <p:spPr>
          <a:xfrm>
            <a:off x="988541" y="254798"/>
            <a:ext cx="112034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</a:rPr>
              <a:t>PREMIO EXTRAORDINARIO ESO</a:t>
            </a:r>
          </a:p>
        </p:txBody>
      </p:sp>
    </p:spTree>
    <p:extLst>
      <p:ext uri="{BB962C8B-B14F-4D97-AF65-F5344CB8AC3E}">
        <p14:creationId xmlns:p14="http://schemas.microsoft.com/office/powerpoint/2010/main" val="2032290446"/>
      </p:ext>
    </p:extLst>
  </p:cSld>
  <p:clrMapOvr>
    <a:masterClrMapping/>
  </p:clrMapOvr>
  <p:transition spd="slow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4F16C-CE96-B2C9-9CBB-24048893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ALUMNADO QUE PROMOCIONA A 1º DE BACHARELATO (LOMLOE)</a:t>
            </a:r>
          </a:p>
        </p:txBody>
      </p:sp>
    </p:spTree>
    <p:extLst>
      <p:ext uri="{BB962C8B-B14F-4D97-AF65-F5344CB8AC3E}">
        <p14:creationId xmlns:p14="http://schemas.microsoft.com/office/powerpoint/2010/main" val="3362223658"/>
      </p:ext>
    </p:extLst>
  </p:cSld>
  <p:clrMapOvr>
    <a:masterClrMapping/>
  </p:clrMapOvr>
  <p:transition spd="slow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A9A4143-9BEA-4C97-A283-2B8DF7318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07166"/>
              </p:ext>
            </p:extLst>
          </p:nvPr>
        </p:nvGraphicFramePr>
        <p:xfrm>
          <a:off x="114003" y="1297858"/>
          <a:ext cx="11963993" cy="550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BA8A593F-0D41-44A7-B7C2-0DFDDF7488A5}"/>
              </a:ext>
            </a:extLst>
          </p:cNvPr>
          <p:cNvSpPr/>
          <p:nvPr/>
        </p:nvSpPr>
        <p:spPr>
          <a:xfrm>
            <a:off x="1710813" y="179854"/>
            <a:ext cx="8146787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O BACHARELATO (LOMLOE)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A3EC77F-30AF-4D46-B423-F8949822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7998" y="643359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E75F04C-4233-471C-97B3-D6D704E855C1}"/>
              </a:ext>
            </a:extLst>
          </p:cNvPr>
          <p:cNvCxnSpPr>
            <a:cxnSpLocks/>
          </p:cNvCxnSpPr>
          <p:nvPr/>
        </p:nvCxnSpPr>
        <p:spPr>
          <a:xfrm flipV="1">
            <a:off x="8677268" y="4319494"/>
            <a:ext cx="287594" cy="218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13C9FBD-CC71-4DA3-AC99-9D2BF3673E25}"/>
              </a:ext>
            </a:extLst>
          </p:cNvPr>
          <p:cNvCxnSpPr>
            <a:cxnSpLocks/>
          </p:cNvCxnSpPr>
          <p:nvPr/>
        </p:nvCxnSpPr>
        <p:spPr>
          <a:xfrm>
            <a:off x="8722143" y="4592853"/>
            <a:ext cx="303869" cy="2459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85AD6C9-E453-4944-93ED-4B63707072D6}"/>
              </a:ext>
            </a:extLst>
          </p:cNvPr>
          <p:cNvSpPr txBox="1"/>
          <p:nvPr/>
        </p:nvSpPr>
        <p:spPr>
          <a:xfrm>
            <a:off x="9026012" y="4059328"/>
            <a:ext cx="234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HUMANIDADES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514B7E-D036-4C7C-A96C-991FACFECB2B}"/>
              </a:ext>
            </a:extLst>
          </p:cNvPr>
          <p:cNvSpPr txBox="1"/>
          <p:nvPr/>
        </p:nvSpPr>
        <p:spPr>
          <a:xfrm>
            <a:off x="8964862" y="4700182"/>
            <a:ext cx="234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CIENCIAS SOCIAIS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40E26B9-459A-44AE-9CF7-40DE113A7813}"/>
              </a:ext>
            </a:extLst>
          </p:cNvPr>
          <p:cNvCxnSpPr>
            <a:cxnSpLocks/>
          </p:cNvCxnSpPr>
          <p:nvPr/>
        </p:nvCxnSpPr>
        <p:spPr>
          <a:xfrm flipV="1">
            <a:off x="4590236" y="5027905"/>
            <a:ext cx="329217" cy="159219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F2593C-8C91-4AE6-A5E0-944976AA6712}"/>
              </a:ext>
            </a:extLst>
          </p:cNvPr>
          <p:cNvSpPr txBox="1"/>
          <p:nvPr/>
        </p:nvSpPr>
        <p:spPr>
          <a:xfrm>
            <a:off x="4955514" y="4825586"/>
            <a:ext cx="395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MÚSICA E ARTES ESCÉNICAS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275BB7-DBC6-4CD9-8C6E-908F47379ADC}"/>
              </a:ext>
            </a:extLst>
          </p:cNvPr>
          <p:cNvSpPr txBox="1"/>
          <p:nvPr/>
        </p:nvSpPr>
        <p:spPr>
          <a:xfrm>
            <a:off x="4996299" y="5396114"/>
            <a:ext cx="45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ARTES PLÁSTICAS, IMAXE E DESEÑO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844D598-05ED-4E7A-9F8D-333AE3F6570C}"/>
              </a:ext>
            </a:extLst>
          </p:cNvPr>
          <p:cNvCxnSpPr/>
          <p:nvPr/>
        </p:nvCxnSpPr>
        <p:spPr>
          <a:xfrm>
            <a:off x="4590236" y="5243493"/>
            <a:ext cx="329217" cy="3052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A8F44CC-C114-9FE1-2A3D-54ECCEC6624E}"/>
              </a:ext>
            </a:extLst>
          </p:cNvPr>
          <p:cNvSpPr/>
          <p:nvPr/>
        </p:nvSpPr>
        <p:spPr>
          <a:xfrm>
            <a:off x="294968" y="3830338"/>
            <a:ext cx="2554959" cy="21090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gl-ES" sz="2000" b="1" dirty="0">
                <a:ln/>
                <a:solidFill>
                  <a:schemeClr val="accent3"/>
                </a:solidFill>
              </a:rPr>
              <a:t>4 MODALIDADES DE BACHARELATO</a:t>
            </a:r>
          </a:p>
        </p:txBody>
      </p:sp>
    </p:spTree>
    <p:extLst>
      <p:ext uri="{BB962C8B-B14F-4D97-AF65-F5344CB8AC3E}">
        <p14:creationId xmlns:p14="http://schemas.microsoft.com/office/powerpoint/2010/main" val="3757931488"/>
      </p:ext>
    </p:extLst>
  </p:cSld>
  <p:clrMapOvr>
    <a:masterClrMapping/>
  </p:clrMapOvr>
  <p:transition spd="slow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FB8338-B976-BB7A-348F-B3E64593D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8" t="31102" r="6492" b="26010"/>
          <a:stretch/>
        </p:blipFill>
        <p:spPr>
          <a:xfrm>
            <a:off x="94504" y="135193"/>
            <a:ext cx="12002991" cy="3293807"/>
          </a:xfrm>
          <a:prstGeom prst="rect">
            <a:avLst/>
          </a:prstGeom>
        </p:spPr>
      </p:pic>
      <p:pic>
        <p:nvPicPr>
          <p:cNvPr id="3" name="Marcador de contenido 5">
            <a:extLst>
              <a:ext uri="{FF2B5EF4-FFF2-40B4-BE49-F238E27FC236}">
                <a16:creationId xmlns:a16="http://schemas.microsoft.com/office/drawing/2014/main" id="{C50A4AB6-E1D6-57DB-B593-A8C3F9C4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6" t="29330" r="5103" b="26408"/>
          <a:stretch/>
        </p:blipFill>
        <p:spPr>
          <a:xfrm>
            <a:off x="94504" y="3523626"/>
            <a:ext cx="12056608" cy="33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342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B71D7246-BB1E-1DF0-B83A-0CEA26FFE3B5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82962">
                  <a:extLst>
                    <a:ext uri="{9D8B030D-6E8A-4147-A177-3AD203B41FA5}">
                      <a16:colId xmlns:a16="http://schemas.microsoft.com/office/drawing/2014/main" val="1374464185"/>
                    </a:ext>
                  </a:extLst>
                </a:gridCol>
                <a:gridCol w="3118771">
                  <a:extLst>
                    <a:ext uri="{9D8B030D-6E8A-4147-A177-3AD203B41FA5}">
                      <a16:colId xmlns:a16="http://schemas.microsoft.com/office/drawing/2014/main" val="271344264"/>
                    </a:ext>
                  </a:extLst>
                </a:gridCol>
                <a:gridCol w="1816886">
                  <a:extLst>
                    <a:ext uri="{9D8B030D-6E8A-4147-A177-3AD203B41FA5}">
                      <a16:colId xmlns:a16="http://schemas.microsoft.com/office/drawing/2014/main" val="3770092742"/>
                    </a:ext>
                  </a:extLst>
                </a:gridCol>
                <a:gridCol w="3286605">
                  <a:extLst>
                    <a:ext uri="{9D8B030D-6E8A-4147-A177-3AD203B41FA5}">
                      <a16:colId xmlns:a16="http://schemas.microsoft.com/office/drawing/2014/main" val="4016908515"/>
                    </a:ext>
                  </a:extLst>
                </a:gridCol>
                <a:gridCol w="1786776">
                  <a:extLst>
                    <a:ext uri="{9D8B030D-6E8A-4147-A177-3AD203B41FA5}">
                      <a16:colId xmlns:a16="http://schemas.microsoft.com/office/drawing/2014/main" val="3756454681"/>
                    </a:ext>
                  </a:extLst>
                </a:gridCol>
              </a:tblGrid>
              <a:tr h="601960">
                <a:tc rowSpan="2">
                  <a:txBody>
                    <a:bodyPr/>
                    <a:lstStyle/>
                    <a:p>
                      <a:pPr algn="ctr"/>
                      <a:r>
                        <a:rPr lang="gl-ES" sz="1600" b="1" dirty="0"/>
                        <a:t>1º BACHARELATO  </a:t>
                      </a:r>
                    </a:p>
                    <a:p>
                      <a:pPr algn="ctr"/>
                      <a:r>
                        <a:rPr lang="gl-ES" sz="1600" b="1" dirty="0"/>
                        <a:t>IES MIRAFLORES 22/23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gl-ES" sz="1600" b="1" dirty="0">
                          <a:solidFill>
                            <a:schemeClr val="bg1"/>
                          </a:solidFill>
                        </a:rPr>
                        <a:t>CIENCIAS E TECNOLOXÍA</a:t>
                      </a:r>
                    </a:p>
                    <a:p>
                      <a:pPr algn="ctr"/>
                      <a:endParaRPr lang="gl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gl-ES" sz="1600" b="1" dirty="0">
                          <a:solidFill>
                            <a:schemeClr val="bg1"/>
                          </a:solidFill>
                        </a:rPr>
                        <a:t>HUMANIDADES E CC SOCIAIS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57258"/>
                  </a:ext>
                </a:extLst>
              </a:tr>
              <a:tr h="581981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600" b="1" dirty="0"/>
                        <a:t>Materias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600" b="1" dirty="0"/>
                        <a:t>Sesións semanais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600" b="1" dirty="0"/>
                        <a:t>Materias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600" b="1" dirty="0"/>
                        <a:t>Sesións semanais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621657"/>
                  </a:ext>
                </a:extLst>
              </a:tr>
              <a:tr h="327380">
                <a:tc rowSpan="5">
                  <a:txBody>
                    <a:bodyPr/>
                    <a:lstStyle/>
                    <a:p>
                      <a:pPr algn="ctr"/>
                      <a:endParaRPr lang="gl-ES" sz="1600" b="1" dirty="0"/>
                    </a:p>
                    <a:p>
                      <a:pPr algn="ctr"/>
                      <a:endParaRPr lang="gl-ES" sz="1600" b="1" dirty="0"/>
                    </a:p>
                    <a:p>
                      <a:pPr algn="ctr"/>
                      <a:r>
                        <a:rPr lang="gl-ES" sz="1600" b="1" dirty="0"/>
                        <a:t>Comúns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LGL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LGL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52481"/>
                  </a:ext>
                </a:extLst>
              </a:tr>
              <a:tr h="327380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LCL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LCL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129090"/>
                  </a:ext>
                </a:extLst>
              </a:tr>
              <a:tr h="327380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1ª LE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1ª LE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25590"/>
                  </a:ext>
                </a:extLst>
              </a:tr>
              <a:tr h="327380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FIL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FIL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31029"/>
                  </a:ext>
                </a:extLst>
              </a:tr>
              <a:tr h="327380">
                <a:tc v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76350"/>
                  </a:ext>
                </a:extLst>
              </a:tr>
              <a:tr h="588050">
                <a:tc>
                  <a:txBody>
                    <a:bodyPr/>
                    <a:lstStyle/>
                    <a:p>
                      <a:pPr algn="ctr"/>
                      <a:r>
                        <a:rPr lang="gl-ES" sz="1600" b="1" dirty="0"/>
                        <a:t>Modalidade obrigatoria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Matemáticas 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Matemáticas </a:t>
                      </a:r>
                      <a:r>
                        <a:rPr lang="gl-ES" sz="1400" b="1" dirty="0" err="1"/>
                        <a:t>ApIicadas</a:t>
                      </a:r>
                      <a:r>
                        <a:rPr lang="gl-ES" sz="1400" b="1" dirty="0"/>
                        <a:t>   I / Latín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97293"/>
                  </a:ext>
                </a:extLst>
              </a:tr>
              <a:tr h="1576882">
                <a:tc>
                  <a:txBody>
                    <a:bodyPr/>
                    <a:lstStyle/>
                    <a:p>
                      <a:pPr algn="ctr"/>
                      <a:endParaRPr lang="gl-ES" sz="1600" b="1" dirty="0"/>
                    </a:p>
                    <a:p>
                      <a:pPr algn="ctr"/>
                      <a:r>
                        <a:rPr lang="gl-ES" sz="1600" b="1" dirty="0"/>
                        <a:t>Modalidade de opción</a:t>
                      </a:r>
                    </a:p>
                    <a:p>
                      <a:pPr algn="ctr"/>
                      <a:r>
                        <a:rPr lang="gl-ES" sz="1600" b="1" dirty="0"/>
                        <a:t>(escoller 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Bioloxía, Xeoloxía e Ciencias Ambientais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Tecnoloxía e Enxeñería 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Debuxo  Técnico 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Física e Química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gl-ES" sz="1400" b="1" dirty="0"/>
                    </a:p>
                    <a:p>
                      <a:endParaRPr lang="gl-ES" sz="1400" b="1" dirty="0"/>
                    </a:p>
                    <a:p>
                      <a:pPr algn="ctr"/>
                      <a:r>
                        <a:rPr lang="gl-ES" sz="14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Grego 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Economía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Historia Mundo Contemporáneo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/>
                        <a:t>Literatura Universal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sz="1400" b="1" dirty="0" err="1"/>
                        <a:t>Mat</a:t>
                      </a:r>
                      <a:r>
                        <a:rPr lang="gl-ES" sz="1400" b="1" dirty="0"/>
                        <a:t> </a:t>
                      </a:r>
                      <a:r>
                        <a:rPr lang="gl-ES" sz="1400" b="1" dirty="0" err="1"/>
                        <a:t>Apl</a:t>
                      </a:r>
                      <a:r>
                        <a:rPr lang="gl-ES" sz="1400" b="1" dirty="0"/>
                        <a:t> I / </a:t>
                      </a:r>
                      <a:r>
                        <a:rPr lang="gl-ES" sz="1400" b="1" dirty="0" err="1"/>
                        <a:t>Lat</a:t>
                      </a:r>
                      <a:r>
                        <a:rPr lang="gl-ES" sz="1400" b="1" dirty="0"/>
                        <a:t>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gl-ES" sz="1400" b="1" dirty="0"/>
                    </a:p>
                    <a:p>
                      <a:endParaRPr lang="gl-ES" sz="1400" b="1" dirty="0"/>
                    </a:p>
                    <a:p>
                      <a:pPr algn="ctr"/>
                      <a:r>
                        <a:rPr lang="gl-ES" sz="14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72318"/>
                  </a:ext>
                </a:extLst>
              </a:tr>
              <a:tr h="1473203">
                <a:tc>
                  <a:txBody>
                    <a:bodyPr/>
                    <a:lstStyle/>
                    <a:p>
                      <a:pPr algn="ctr"/>
                      <a:endParaRPr lang="gl-ES" sz="1600" b="1" dirty="0"/>
                    </a:p>
                    <a:p>
                      <a:pPr algn="ctr"/>
                      <a:r>
                        <a:rPr lang="gl-ES" sz="1600" b="1" dirty="0"/>
                        <a:t>Optativa</a:t>
                      </a:r>
                    </a:p>
                    <a:p>
                      <a:pPr algn="ctr"/>
                      <a:r>
                        <a:rPr lang="gl-ES" sz="1600" b="1" dirty="0"/>
                        <a:t>(escoller 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76550" indent="-103188" algn="l">
                        <a:buFontTx/>
                        <a:buNone/>
                      </a:pPr>
                      <a:r>
                        <a:rPr lang="gl-ES" sz="1400" b="1" dirty="0"/>
                        <a:t>-  Anatomía Aplicada</a:t>
                      </a:r>
                    </a:p>
                    <a:p>
                      <a:pPr marL="2876550" indent="-103188" algn="l">
                        <a:buFontTx/>
                        <a:buChar char="-"/>
                      </a:pPr>
                      <a:r>
                        <a:rPr lang="gl-ES" sz="1400" b="1" dirty="0"/>
                        <a:t>2ª Lingua Estranxeira I</a:t>
                      </a:r>
                    </a:p>
                    <a:p>
                      <a:pPr marL="2876550" indent="-103188" algn="l">
                        <a:buFontTx/>
                        <a:buChar char="-"/>
                      </a:pPr>
                      <a:r>
                        <a:rPr lang="gl-ES" sz="1400" b="1" dirty="0"/>
                        <a:t>Antropoloxía</a:t>
                      </a:r>
                    </a:p>
                    <a:p>
                      <a:pPr marL="2876550" indent="-103188" algn="l">
                        <a:buFontTx/>
                        <a:buChar char="-"/>
                      </a:pPr>
                      <a:r>
                        <a:rPr lang="gl-ES" sz="1400" b="1" dirty="0"/>
                        <a:t>Cultura Científica</a:t>
                      </a:r>
                    </a:p>
                    <a:p>
                      <a:pPr marL="2876550" indent="-103188" algn="l">
                        <a:buFontTx/>
                        <a:buChar char="-"/>
                      </a:pPr>
                      <a:r>
                        <a:rPr lang="gl-ES" sz="1400" b="1" dirty="0"/>
                        <a:t>TIC I</a:t>
                      </a:r>
                    </a:p>
                    <a:p>
                      <a:pPr marL="2876550" indent="-103188" algn="l">
                        <a:buFontTx/>
                        <a:buChar char="-"/>
                      </a:pPr>
                      <a:r>
                        <a:rPr lang="gl-ES" sz="1400" b="1" dirty="0"/>
                        <a:t>Lingua Galega S 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gl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l-ES" sz="1400" b="1" dirty="0"/>
                    </a:p>
                    <a:p>
                      <a:endParaRPr lang="gl-ES" sz="1400" b="1" dirty="0"/>
                    </a:p>
                    <a:p>
                      <a:pPr algn="ctr"/>
                      <a:r>
                        <a:rPr lang="gl-ES" sz="14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6710"/>
                  </a:ext>
                </a:extLst>
              </a:tr>
              <a:tr h="399025"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Escoller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gl-ES" sz="1400" b="1" dirty="0"/>
                        <a:t>Relixión / Materia a disposición do centro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2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16186"/>
      </p:ext>
    </p:extLst>
  </p:cSld>
  <p:clrMapOvr>
    <a:masterClrMapping/>
  </p:clrMapOvr>
  <p:transition spd="slow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42776B-1BCB-4BDB-9B4C-EF6B834C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025" y="6345378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43F30D9-23C3-40B6-AAB7-CC0DC73B9AD9}"/>
              </a:ext>
            </a:extLst>
          </p:cNvPr>
          <p:cNvGrpSpPr/>
          <p:nvPr/>
        </p:nvGrpSpPr>
        <p:grpSpPr>
          <a:xfrm>
            <a:off x="239226" y="2068399"/>
            <a:ext cx="11839703" cy="3845704"/>
            <a:chOff x="489151" y="3481887"/>
            <a:chExt cx="9785539" cy="112745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D9346520-3993-488C-B2F3-F4EEF39ED219}"/>
                </a:ext>
              </a:extLst>
            </p:cNvPr>
            <p:cNvSpPr/>
            <p:nvPr/>
          </p:nvSpPr>
          <p:spPr>
            <a:xfrm>
              <a:off x="489151" y="3481887"/>
              <a:ext cx="9783025" cy="11274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71E7BA98-53F3-43CA-BC58-9C8BF3DC7BFF}"/>
                </a:ext>
              </a:extLst>
            </p:cNvPr>
            <p:cNvSpPr txBox="1"/>
            <p:nvPr/>
          </p:nvSpPr>
          <p:spPr>
            <a:xfrm>
              <a:off x="601741" y="3556804"/>
              <a:ext cx="9672949" cy="10173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851" tIns="0" rIns="271851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tx1"/>
                  </a:solidFill>
                </a:rPr>
                <a:t>PROMOCIÓN E REPETICIÓN</a:t>
              </a:r>
              <a:r>
                <a:rPr lang="es-ES" sz="2000" b="1" kern="1200" dirty="0">
                  <a:solidFill>
                    <a:schemeClr val="tx1"/>
                  </a:solidFill>
                </a:rPr>
                <a:t>: 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0" kern="1200" dirty="0">
                  <a:solidFill>
                    <a:schemeClr val="tx1"/>
                  </a:solidFill>
                </a:rPr>
                <a:t>- </a:t>
              </a:r>
              <a:r>
                <a:rPr lang="es-ES" sz="2000" b="0" kern="1200" dirty="0">
                  <a:solidFill>
                    <a:schemeClr val="tx1"/>
                  </a:solidFill>
                </a:rPr>
                <a:t>Promoción de 1º a 2º curso:  todas as materias superadas </a:t>
              </a:r>
              <a:r>
                <a:rPr lang="es-ES" sz="2000" b="0" kern="1200" dirty="0" err="1">
                  <a:solidFill>
                    <a:schemeClr val="tx1"/>
                  </a:solidFill>
                </a:rPr>
                <a:t>ou</a:t>
              </a:r>
              <a:r>
                <a:rPr lang="es-ES" sz="2000" b="0" kern="1200" dirty="0">
                  <a:solidFill>
                    <a:schemeClr val="tx1"/>
                  </a:solidFill>
                </a:rPr>
                <a:t> máximo 2 suspensas.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dirty="0">
                  <a:solidFill>
                    <a:schemeClr val="tx1"/>
                  </a:solidFill>
                </a:rPr>
                <a:t>- En caso de promocionar a 2º con materias </a:t>
              </a:r>
              <a:r>
                <a:rPr lang="es-ES" sz="2000" dirty="0" err="1">
                  <a:solidFill>
                    <a:schemeClr val="tx1"/>
                  </a:solidFill>
                </a:rPr>
                <a:t>pendentes</a:t>
              </a:r>
              <a:r>
                <a:rPr lang="es-ES" sz="2000" dirty="0">
                  <a:solidFill>
                    <a:schemeClr val="tx1"/>
                  </a:solidFill>
                </a:rPr>
                <a:t>, </a:t>
              </a:r>
              <a:r>
                <a:rPr lang="es-ES" sz="2000" dirty="0" err="1">
                  <a:solidFill>
                    <a:schemeClr val="tx1"/>
                  </a:solidFill>
                </a:rPr>
                <a:t>hai</a:t>
              </a:r>
              <a:r>
                <a:rPr lang="es-ES" sz="2000" dirty="0">
                  <a:solidFill>
                    <a:schemeClr val="tx1"/>
                  </a:solidFill>
                </a:rPr>
                <a:t> que matricularse delas en 2º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0" kern="1200" dirty="0">
                  <a:solidFill>
                    <a:schemeClr val="tx1"/>
                  </a:solidFill>
                </a:rPr>
                <a:t>- En caso de repetir 1º </a:t>
              </a:r>
              <a:r>
                <a:rPr lang="es-ES" sz="2000" dirty="0">
                  <a:solidFill>
                    <a:schemeClr val="tx1"/>
                  </a:solidFill>
                </a:rPr>
                <a:t>, </a:t>
              </a:r>
              <a:r>
                <a:rPr lang="es-ES" sz="2000" dirty="0" err="1">
                  <a:solidFill>
                    <a:schemeClr val="tx1"/>
                  </a:solidFill>
                </a:rPr>
                <a:t>farase</a:t>
              </a:r>
              <a:r>
                <a:rPr lang="es-ES" sz="2000" dirty="0">
                  <a:solidFill>
                    <a:schemeClr val="tx1"/>
                  </a:solidFill>
                </a:rPr>
                <a:t> do  curso completo.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0" kern="1200" dirty="0">
                  <a:solidFill>
                    <a:schemeClr val="tx1"/>
                  </a:solidFill>
                </a:rPr>
                <a:t>- En caso de repetir 2º curso, </a:t>
              </a:r>
              <a:r>
                <a:rPr lang="es-ES" sz="2000" b="0" kern="1200" dirty="0" err="1">
                  <a:solidFill>
                    <a:schemeClr val="tx1"/>
                  </a:solidFill>
                </a:rPr>
                <a:t>poderase</a:t>
              </a:r>
              <a:r>
                <a:rPr lang="es-ES" sz="2000" b="0" kern="1200" dirty="0">
                  <a:solidFill>
                    <a:schemeClr val="tx1"/>
                  </a:solidFill>
                </a:rPr>
                <a:t> </a:t>
              </a:r>
              <a:r>
                <a:rPr lang="es-ES" sz="2000" b="0" kern="1200" dirty="0" err="1">
                  <a:solidFill>
                    <a:schemeClr val="tx1"/>
                  </a:solidFill>
                </a:rPr>
                <a:t>facer</a:t>
              </a:r>
              <a:r>
                <a:rPr lang="es-ES" sz="2000" b="0" kern="1200" dirty="0">
                  <a:solidFill>
                    <a:schemeClr val="tx1"/>
                  </a:solidFill>
                </a:rPr>
                <a:t> das mater</a:t>
              </a:r>
              <a:r>
                <a:rPr lang="es-ES" sz="2000" dirty="0">
                  <a:solidFill>
                    <a:schemeClr val="tx1"/>
                  </a:solidFill>
                </a:rPr>
                <a:t>ias suspensas </a:t>
              </a:r>
              <a:r>
                <a:rPr lang="es-ES" sz="2000" dirty="0" err="1">
                  <a:solidFill>
                    <a:schemeClr val="tx1"/>
                  </a:solidFill>
                </a:rPr>
                <a:t>ou</a:t>
              </a:r>
              <a:r>
                <a:rPr lang="es-ES" sz="2000" dirty="0">
                  <a:solidFill>
                    <a:schemeClr val="tx1"/>
                  </a:solidFill>
                </a:rPr>
                <a:t> de todo o curso.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2000" b="0" kern="1200" dirty="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61F42CCE-5C27-43EE-8FA5-6217BE5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72" y="543400"/>
            <a:ext cx="89212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PROMOCIÓN NO BACHARELATO</a:t>
            </a:r>
          </a:p>
        </p:txBody>
      </p:sp>
    </p:spTree>
    <p:extLst>
      <p:ext uri="{BB962C8B-B14F-4D97-AF65-F5344CB8AC3E}">
        <p14:creationId xmlns:p14="http://schemas.microsoft.com/office/powerpoint/2010/main" val="297047080"/>
      </p:ext>
    </p:extLst>
  </p:cSld>
  <p:clrMapOvr>
    <a:masterClrMapping/>
  </p:clrMapOvr>
  <p:transition spd="slow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DBED3-E3C8-4957-8E8B-738653DB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48" y="477050"/>
            <a:ext cx="8911687" cy="1087389"/>
          </a:xfrm>
        </p:spPr>
        <p:txBody>
          <a:bodyPr>
            <a:normAutofit fontScale="90000"/>
          </a:bodyPr>
          <a:lstStyle/>
          <a:p>
            <a:pPr algn="ctr"/>
            <a:r>
              <a:rPr lang="gl-ES" sz="4000" b="1" dirty="0">
                <a:solidFill>
                  <a:schemeClr val="accent1"/>
                </a:solidFill>
              </a:rPr>
              <a:t>TITULACIÓN NO BACHARELATO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88FCE3-E651-4F75-89F2-CE57F6FC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81" y="1940025"/>
            <a:ext cx="8911687" cy="38413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gl-ES" sz="2000" b="1" dirty="0"/>
              <a:t>Ter superadas todas as materias da etapa.</a:t>
            </a:r>
          </a:p>
          <a:p>
            <a:r>
              <a:rPr lang="gl-ES" sz="2000" b="1" dirty="0"/>
              <a:t>Excepcionalmente</a:t>
            </a:r>
            <a:r>
              <a:rPr lang="gl-ES" sz="2000" dirty="0"/>
              <a:t>, poderase titular con </a:t>
            </a:r>
            <a:r>
              <a:rPr lang="gl-ES" sz="2000" b="1" dirty="0"/>
              <a:t>1 materia suspensa </a:t>
            </a:r>
            <a:r>
              <a:rPr lang="gl-ES" sz="2000" dirty="0"/>
              <a:t>cando se cumpran </a:t>
            </a:r>
            <a:r>
              <a:rPr lang="gl-ES" sz="2000" b="1" dirty="0"/>
              <a:t>todas as </a:t>
            </a:r>
            <a:r>
              <a:rPr lang="gl-ES" sz="2000" b="1" dirty="0" err="1"/>
              <a:t>condicicións</a:t>
            </a:r>
            <a:r>
              <a:rPr lang="gl-ES" sz="2000" b="1" dirty="0"/>
              <a:t> seguintes:</a:t>
            </a:r>
          </a:p>
          <a:p>
            <a:pPr lvl="1"/>
            <a:r>
              <a:rPr lang="gl-ES" sz="2000" dirty="0"/>
              <a:t>A media aritmética de todas as materias da etapa </a:t>
            </a:r>
            <a:r>
              <a:rPr lang="es-E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≥ 5</a:t>
            </a:r>
            <a:endParaRPr lang="gl-ES" sz="2000" dirty="0"/>
          </a:p>
          <a:p>
            <a:pPr lvl="1"/>
            <a:r>
              <a:rPr lang="gl-ES" sz="2000" dirty="0"/>
              <a:t>O equipo docente considere que acadou as competencias e obxectivos da etapa.</a:t>
            </a:r>
          </a:p>
          <a:p>
            <a:pPr lvl="1"/>
            <a:r>
              <a:rPr lang="gl-ES" sz="2000" dirty="0"/>
              <a:t>Non houbo </a:t>
            </a:r>
            <a:r>
              <a:rPr lang="gl-ES" sz="2000" dirty="0" err="1"/>
              <a:t>inasistencia</a:t>
            </a:r>
            <a:r>
              <a:rPr lang="gl-ES" sz="2000" dirty="0"/>
              <a:t> continuada e non xustificada.</a:t>
            </a:r>
          </a:p>
          <a:p>
            <a:pPr lvl="1"/>
            <a:r>
              <a:rPr lang="gl-ES" sz="2000" dirty="0"/>
              <a:t>Presentouse ás probas e realizou as actividades necesarias, incluídas ás da convocatoria extraordinaria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843B70-101F-4220-8CBF-1A77AAA4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380950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A12C97-C9A5-4EA9-9712-3DAC1D64B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43987" y="2110929"/>
            <a:ext cx="3182632" cy="31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042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7218E9B-EA3D-4E0B-BB9B-72B960BA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96" y="366353"/>
            <a:ext cx="9823295" cy="109772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gl-ES" b="1" dirty="0">
                <a:solidFill>
                  <a:srgbClr val="C00000"/>
                </a:solidFill>
              </a:rPr>
              <a:t>A TOMA DE DECISIÓNS:</a:t>
            </a:r>
            <a:br>
              <a:rPr lang="gl-ES" b="1" dirty="0">
                <a:solidFill>
                  <a:srgbClr val="C00000"/>
                </a:solidFill>
              </a:rPr>
            </a:br>
            <a:r>
              <a:rPr lang="gl-ES" sz="2200" dirty="0"/>
              <a:t>Unha axeitada toma de decisións vocacional implica  </a:t>
            </a:r>
            <a:br>
              <a:rPr lang="gl-ES" sz="2200" dirty="0"/>
            </a:br>
            <a:r>
              <a:rPr lang="gl-ES" sz="2200" dirty="0"/>
              <a:t>3 partes: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98D4DF-3C30-4CD7-9087-E3B0F58B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103D737-4061-4F94-907E-20644EF84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557800"/>
              </p:ext>
            </p:extLst>
          </p:nvPr>
        </p:nvGraphicFramePr>
        <p:xfrm>
          <a:off x="1120877" y="1750953"/>
          <a:ext cx="10560714" cy="502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34072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 descr="BAU">
            <a:extLst>
              <a:ext uri="{FF2B5EF4-FFF2-40B4-BE49-F238E27FC236}">
                <a16:creationId xmlns:a16="http://schemas.microsoft.com/office/drawing/2014/main" id="{B4F0FF9D-0693-4EB7-8637-04A307FA5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283964"/>
              </p:ext>
            </p:extLst>
          </p:nvPr>
        </p:nvGraphicFramePr>
        <p:xfrm>
          <a:off x="712788" y="383310"/>
          <a:ext cx="8865772" cy="614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19A2336-26DC-4C28-A4EE-E87A1AC4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8142" y="6450376"/>
            <a:ext cx="7619999" cy="365125"/>
          </a:xfrm>
        </p:spPr>
        <p:txBody>
          <a:bodyPr/>
          <a:lstStyle/>
          <a:p>
            <a:pPr algn="ctr"/>
            <a:r>
              <a:rPr lang="es-ES" dirty="0"/>
              <a:t>Ana Seijas. Departamento de Orientación. IES Miraflores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3FC51D9B-1022-41F0-AC75-6319FD40C32C}"/>
              </a:ext>
            </a:extLst>
          </p:cNvPr>
          <p:cNvSpPr/>
          <p:nvPr/>
        </p:nvSpPr>
        <p:spPr>
          <a:xfrm>
            <a:off x="7902885" y="560291"/>
            <a:ext cx="2509521" cy="102905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ABAU</a:t>
            </a: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5A73F6BB-78C3-48FA-9414-25A363DC0B86}"/>
              </a:ext>
            </a:extLst>
          </p:cNvPr>
          <p:cNvSpPr/>
          <p:nvPr/>
        </p:nvSpPr>
        <p:spPr>
          <a:xfrm>
            <a:off x="7922526" y="3386128"/>
            <a:ext cx="2915196" cy="169423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PODE SER NECESARIA PROBA ESPECÍFICA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174E67-5A01-4A5C-AEBB-EA5A8D570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578560" y="1691388"/>
            <a:ext cx="1952631" cy="21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87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3CA624-46DA-4596-A780-5419EA05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20964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BAC15F2-5C31-473D-9AFF-8DCD86817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32420"/>
              </p:ext>
            </p:extLst>
          </p:nvPr>
        </p:nvGraphicFramePr>
        <p:xfrm>
          <a:off x="-694202" y="600164"/>
          <a:ext cx="6324600" cy="370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911269F-B793-462D-AE15-356A574C2C47}"/>
              </a:ext>
            </a:extLst>
          </p:cNvPr>
          <p:cNvSpPr/>
          <p:nvPr/>
        </p:nvSpPr>
        <p:spPr>
          <a:xfrm>
            <a:off x="235974" y="0"/>
            <a:ext cx="12226413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MODALIDADES DE BACHARELATO E EXEMPLOS DE GRAOS UNIVERSITARIOS</a:t>
            </a:r>
          </a:p>
          <a:p>
            <a:pPr algn="ctr"/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5721B2D-548F-451B-87E9-889AA73AF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362865"/>
              </p:ext>
            </p:extLst>
          </p:nvPr>
        </p:nvGraphicFramePr>
        <p:xfrm>
          <a:off x="3067514" y="2648546"/>
          <a:ext cx="6324600" cy="438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D9093D-EAA5-4850-8395-1ACC61B01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202614"/>
              </p:ext>
            </p:extLst>
          </p:nvPr>
        </p:nvGraphicFramePr>
        <p:xfrm>
          <a:off x="7455877" y="746824"/>
          <a:ext cx="5306645" cy="334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960608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5B28A3-15AF-4A24-91F9-97914BCD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24" y="1548724"/>
            <a:ext cx="11437283" cy="47478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sz="2000" dirty="0"/>
              <a:t>PROBA QUE SERVE PARA O </a:t>
            </a:r>
            <a:r>
              <a:rPr lang="es-ES" sz="2000" b="1" dirty="0"/>
              <a:t>ACCESO Á UNIVERSIDADE </a:t>
            </a:r>
          </a:p>
          <a:p>
            <a:pPr marL="0" indent="0">
              <a:buNone/>
            </a:pPr>
            <a:endParaRPr lang="es-ES" sz="2000" b="1" dirty="0"/>
          </a:p>
          <a:p>
            <a:r>
              <a:rPr lang="es-ES" sz="2000" dirty="0"/>
              <a:t>REALÍZASE </a:t>
            </a:r>
            <a:r>
              <a:rPr lang="es-ES" sz="2000" b="1" dirty="0"/>
              <a:t>AO REMATAR E SUPERAR 2º CURSO DE BACHARELATO OU CO TÍTULO DE TÉCNICO SUPERIOR DE FP </a:t>
            </a:r>
            <a:r>
              <a:rPr lang="es-ES" sz="2000" dirty="0"/>
              <a:t>(de forma voluntaria, </a:t>
            </a:r>
            <a:r>
              <a:rPr lang="es-ES" sz="2000" dirty="0" err="1"/>
              <a:t>co</a:t>
            </a:r>
            <a:r>
              <a:rPr lang="es-ES" sz="2000" dirty="0"/>
              <a:t> Título de FPGS podes presentarte á parte voluntaria da ABAU para </a:t>
            </a:r>
            <a:r>
              <a:rPr lang="es-ES" sz="2000" dirty="0" err="1"/>
              <a:t>mellorar</a:t>
            </a:r>
            <a:r>
              <a:rPr lang="es-ES" sz="2000" dirty="0"/>
              <a:t> a nota de admisión á </a:t>
            </a:r>
            <a:r>
              <a:rPr lang="es-ES" sz="2000" dirty="0" err="1"/>
              <a:t>universidade</a:t>
            </a:r>
            <a:r>
              <a:rPr lang="es-ES" sz="2000" dirty="0"/>
              <a:t>)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A PROBA É SOBRE </a:t>
            </a:r>
            <a:r>
              <a:rPr lang="es-ES" sz="2000" b="1" dirty="0"/>
              <a:t>AS MATERIAS DE 2º CURSO DE BACHARELATO</a:t>
            </a:r>
          </a:p>
          <a:p>
            <a:pPr marL="0" indent="0">
              <a:buNone/>
            </a:pPr>
            <a:endParaRPr lang="es-ES" sz="2000" b="1" dirty="0"/>
          </a:p>
          <a:p>
            <a:r>
              <a:rPr lang="es-ES" sz="2000" b="1" dirty="0"/>
              <a:t>2 CONVOCATORIAS </a:t>
            </a:r>
            <a:r>
              <a:rPr lang="es-ES" sz="2000" dirty="0"/>
              <a:t>ANUAIS :ORDINARIA (</a:t>
            </a:r>
            <a:r>
              <a:rPr lang="es-ES" sz="2000" dirty="0" err="1"/>
              <a:t>xuño</a:t>
            </a:r>
            <a:r>
              <a:rPr lang="es-ES" sz="2000" dirty="0"/>
              <a:t>) e EXTRAORDINARIA (</a:t>
            </a:r>
            <a:r>
              <a:rPr lang="es-ES" sz="2000" dirty="0" err="1"/>
              <a:t>xullo</a:t>
            </a:r>
            <a:r>
              <a:rPr lang="es-ES" sz="2000" dirty="0"/>
              <a:t>) </a:t>
            </a:r>
          </a:p>
          <a:p>
            <a:pPr marL="0" indent="0">
              <a:buNone/>
            </a:pPr>
            <a:r>
              <a:rPr lang="es-ES" sz="2000" dirty="0"/>
              <a:t>Pódese presentar, se suspende </a:t>
            </a:r>
            <a:r>
              <a:rPr lang="es-ES" sz="2000" dirty="0" err="1"/>
              <a:t>ou</a:t>
            </a:r>
            <a:r>
              <a:rPr lang="es-ES" sz="2000" dirty="0"/>
              <a:t> se </a:t>
            </a:r>
            <a:r>
              <a:rPr lang="es-ES" sz="2000" dirty="0" err="1"/>
              <a:t>quere</a:t>
            </a:r>
            <a:r>
              <a:rPr lang="es-ES" sz="2000" dirty="0"/>
              <a:t> subir nota, a sucesivas convocatoria</a:t>
            </a:r>
            <a:r>
              <a:rPr lang="es-ES" dirty="0"/>
              <a:t>s.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C0403B-11E3-4626-8A8D-167FB5A3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2508" y="6302456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421CB91-417F-4943-BB8A-F6BEC5642918}"/>
              </a:ext>
            </a:extLst>
          </p:cNvPr>
          <p:cNvSpPr/>
          <p:nvPr/>
        </p:nvSpPr>
        <p:spPr>
          <a:xfrm>
            <a:off x="1411526" y="221502"/>
            <a:ext cx="1078047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ABAU </a:t>
            </a:r>
          </a:p>
          <a:p>
            <a:pPr algn="ctr"/>
            <a:r>
              <a:rPr lang="es-ES" sz="280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s-ES" sz="2800" dirty="0" err="1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Avaliación</a:t>
            </a:r>
            <a:r>
              <a:rPr lang="es-ES" sz="280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es-ES" sz="2800" dirty="0" err="1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Bacharelato</a:t>
            </a:r>
            <a:r>
              <a:rPr lang="es-ES" sz="280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para o Acceso á </a:t>
            </a:r>
            <a:r>
              <a:rPr lang="es-ES" sz="2800" dirty="0" err="1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Universidade</a:t>
            </a:r>
            <a:r>
              <a:rPr lang="es-ES" sz="280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s-ES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436992"/>
      </p:ext>
    </p:extLst>
  </p:cSld>
  <p:clrMapOvr>
    <a:masterClrMapping/>
  </p:clrMapOvr>
  <p:transition spd="slow">
    <p:pull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5764" y="139214"/>
            <a:ext cx="8820472" cy="108405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ABAU: </a:t>
            </a:r>
            <a:br>
              <a:rPr lang="es-ES" sz="4000" b="1" dirty="0">
                <a:solidFill>
                  <a:srgbClr val="C00000"/>
                </a:solidFill>
              </a:rPr>
            </a:br>
            <a:r>
              <a:rPr lang="es-ES" sz="2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na</a:t>
            </a:r>
            <a:r>
              <a:rPr lang="es-E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s-ES" sz="2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actualidade</a:t>
            </a:r>
            <a:r>
              <a:rPr lang="es-E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br>
              <a:rPr lang="es-ES" sz="3200" b="1" dirty="0">
                <a:solidFill>
                  <a:srgbClr val="C00000"/>
                </a:solidFill>
              </a:rPr>
            </a:br>
            <a:endParaRPr lang="gl-ES" sz="2400" b="1" dirty="0">
              <a:solidFill>
                <a:srgbClr val="C0000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34175" y="1472008"/>
            <a:ext cx="3992732" cy="456046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PARTE OBRIGATORIA</a:t>
            </a:r>
            <a:endParaRPr lang="gl-ES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62139" y="2196332"/>
            <a:ext cx="4364768" cy="93402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s-ES" b="1" dirty="0"/>
              <a:t>VALIDEZ INDEFINIDA</a:t>
            </a:r>
            <a:endParaRPr lang="gl-ES" b="1" dirty="0"/>
          </a:p>
          <a:p>
            <a:r>
              <a:rPr lang="es-ES" b="1" dirty="0"/>
              <a:t>NOTA MÁXIMA DE 10</a:t>
            </a:r>
          </a:p>
          <a:p>
            <a:r>
              <a:rPr lang="es-ES" b="1" dirty="0"/>
              <a:t>5 PROBAS: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7299409" y="1266825"/>
            <a:ext cx="3999001" cy="576262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PARTE VOLUNTARIA</a:t>
            </a:r>
            <a:endParaRPr lang="gl-ES" b="1" dirty="0">
              <a:solidFill>
                <a:srgbClr val="C000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6750932" y="1978382"/>
            <a:ext cx="5251939" cy="186486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s-ES" dirty="0"/>
              <a:t>PERMITE MELLORAR A NOTA DE </a:t>
            </a:r>
            <a:r>
              <a:rPr lang="es-ES" dirty="0">
                <a:solidFill>
                  <a:schemeClr val="tx1"/>
                </a:solidFill>
              </a:rPr>
              <a:t>ACCESO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A GRAO UNIVERSITARIO</a:t>
            </a:r>
          </a:p>
          <a:p>
            <a:r>
              <a:rPr lang="es-ES" b="1" dirty="0"/>
              <a:t>VALIDEZ DE DOUS CURSOS</a:t>
            </a:r>
          </a:p>
          <a:p>
            <a:r>
              <a:rPr lang="es-ES" dirty="0"/>
              <a:t>CON ESTA PARTE, A </a:t>
            </a:r>
            <a:r>
              <a:rPr lang="es-ES" b="1" dirty="0"/>
              <a:t>NOTA MÁXIMA DE </a:t>
            </a:r>
            <a:r>
              <a:rPr lang="es-ES" b="1" dirty="0">
                <a:solidFill>
                  <a:schemeClr val="tx1"/>
                </a:solidFill>
              </a:rPr>
              <a:t>ACCESO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/>
              <a:t>Á UNIVERSIDADE É DE 14</a:t>
            </a:r>
          </a:p>
          <a:p>
            <a:r>
              <a:rPr lang="es-ES" b="1" dirty="0"/>
              <a:t>MÁXIMO 4 MATERIAS A ESCOLLER</a:t>
            </a:r>
            <a:endParaRPr lang="gl-ES" b="1" dirty="0"/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11DC25C7-F571-4FDC-AC92-E1B712AD2CD8}"/>
              </a:ext>
            </a:extLst>
          </p:cNvPr>
          <p:cNvSpPr/>
          <p:nvPr/>
        </p:nvSpPr>
        <p:spPr>
          <a:xfrm>
            <a:off x="247906" y="3309492"/>
            <a:ext cx="2025667" cy="1078029"/>
          </a:xfrm>
          <a:prstGeom prst="rect">
            <a:avLst/>
          </a:prstGeom>
          <a:solidFill>
            <a:srgbClr val="FEE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Lingua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Castelá</a:t>
            </a:r>
            <a:r>
              <a:rPr lang="es-ES" b="1" dirty="0">
                <a:solidFill>
                  <a:schemeClr val="tx1"/>
                </a:solidFill>
              </a:rPr>
              <a:t> e </a:t>
            </a:r>
            <a:r>
              <a:rPr lang="es-ES" b="1" dirty="0" err="1">
                <a:solidFill>
                  <a:schemeClr val="tx1"/>
                </a:solidFill>
              </a:rPr>
              <a:t>Litertura</a:t>
            </a:r>
            <a:r>
              <a:rPr lang="es-ES" b="1" dirty="0">
                <a:solidFill>
                  <a:schemeClr val="tx1"/>
                </a:solidFill>
              </a:rPr>
              <a:t> II</a:t>
            </a:r>
            <a:endParaRPr lang="gl-ES" b="1" dirty="0">
              <a:solidFill>
                <a:schemeClr val="tx1"/>
              </a:solidFill>
            </a:endParaRP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64680949-A723-4568-80F1-5FAA7FAF7E81}"/>
              </a:ext>
            </a:extLst>
          </p:cNvPr>
          <p:cNvSpPr/>
          <p:nvPr/>
        </p:nvSpPr>
        <p:spPr>
          <a:xfrm>
            <a:off x="2444523" y="3298972"/>
            <a:ext cx="1952695" cy="1088549"/>
          </a:xfrm>
          <a:prstGeom prst="rect">
            <a:avLst/>
          </a:prstGeom>
          <a:solidFill>
            <a:srgbClr val="FEE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Lingua</a:t>
            </a:r>
            <a:r>
              <a:rPr lang="es-ES" b="1" dirty="0">
                <a:solidFill>
                  <a:schemeClr val="tx1"/>
                </a:solidFill>
              </a:rPr>
              <a:t> Galega e Literatura II</a:t>
            </a:r>
            <a:endParaRPr lang="gl-ES" b="1" dirty="0">
              <a:solidFill>
                <a:schemeClr val="tx1"/>
              </a:solidFill>
            </a:endParaRPr>
          </a:p>
        </p:txBody>
      </p:sp>
      <p:sp>
        <p:nvSpPr>
          <p:cNvPr id="10" name="7 Rectángulo">
            <a:extLst>
              <a:ext uri="{FF2B5EF4-FFF2-40B4-BE49-F238E27FC236}">
                <a16:creationId xmlns:a16="http://schemas.microsoft.com/office/drawing/2014/main" id="{12CF8661-E2A0-46B9-8828-3F476A9C66AC}"/>
              </a:ext>
            </a:extLst>
          </p:cNvPr>
          <p:cNvSpPr/>
          <p:nvPr/>
        </p:nvSpPr>
        <p:spPr>
          <a:xfrm>
            <a:off x="229402" y="4655799"/>
            <a:ext cx="1560434" cy="1088549"/>
          </a:xfrm>
          <a:prstGeom prst="rect">
            <a:avLst/>
          </a:prstGeom>
          <a:solidFill>
            <a:srgbClr val="FEE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Historia de España</a:t>
            </a:r>
            <a:endParaRPr lang="gl-ES" b="1" dirty="0">
              <a:solidFill>
                <a:schemeClr val="tx1"/>
              </a:solidFill>
            </a:endParaRPr>
          </a:p>
        </p:txBody>
      </p:sp>
      <p:sp>
        <p:nvSpPr>
          <p:cNvPr id="11" name="8 Rectángulo">
            <a:extLst>
              <a:ext uri="{FF2B5EF4-FFF2-40B4-BE49-F238E27FC236}">
                <a16:creationId xmlns:a16="http://schemas.microsoft.com/office/drawing/2014/main" id="{3BD5A9C1-3375-482E-ADD4-2E7546E9D71B}"/>
              </a:ext>
            </a:extLst>
          </p:cNvPr>
          <p:cNvSpPr/>
          <p:nvPr/>
        </p:nvSpPr>
        <p:spPr>
          <a:xfrm>
            <a:off x="247906" y="5842178"/>
            <a:ext cx="1560434" cy="990600"/>
          </a:xfrm>
          <a:prstGeom prst="rect">
            <a:avLst/>
          </a:prstGeom>
          <a:solidFill>
            <a:srgbClr val="FEE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1ª </a:t>
            </a:r>
            <a:r>
              <a:rPr lang="es-ES" b="1" dirty="0" err="1">
                <a:solidFill>
                  <a:schemeClr val="tx1"/>
                </a:solidFill>
              </a:rPr>
              <a:t>Lingua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Estranxeira</a:t>
            </a:r>
            <a:endParaRPr lang="gl-ES" b="1" dirty="0">
              <a:solidFill>
                <a:schemeClr val="tx1"/>
              </a:solidFill>
            </a:endParaRPr>
          </a:p>
        </p:txBody>
      </p:sp>
      <p:sp>
        <p:nvSpPr>
          <p:cNvPr id="12" name="9 Rectángulo">
            <a:extLst>
              <a:ext uri="{FF2B5EF4-FFF2-40B4-BE49-F238E27FC236}">
                <a16:creationId xmlns:a16="http://schemas.microsoft.com/office/drawing/2014/main" id="{71CDA25F-6FE8-4B65-8F9E-63A5CD9241E7}"/>
              </a:ext>
            </a:extLst>
          </p:cNvPr>
          <p:cNvSpPr/>
          <p:nvPr/>
        </p:nvSpPr>
        <p:spPr>
          <a:xfrm>
            <a:off x="1970903" y="4463146"/>
            <a:ext cx="3818745" cy="2394854"/>
          </a:xfrm>
          <a:prstGeom prst="rect">
            <a:avLst/>
          </a:prstGeom>
          <a:solidFill>
            <a:srgbClr val="FEE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Materia troncal propia da </a:t>
            </a:r>
            <a:r>
              <a:rPr lang="es-ES" b="1" dirty="0" err="1">
                <a:solidFill>
                  <a:schemeClr val="tx1"/>
                </a:solidFill>
              </a:rPr>
              <a:t>modalidade</a:t>
            </a:r>
            <a:r>
              <a:rPr lang="es-ES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 - Matemáticas II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- Matemáticas Aplicadas II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- Latín II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- Fundamentos da Arte II</a:t>
            </a:r>
            <a:endParaRPr lang="gl-ES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F126C1-9C2E-43EF-9F60-4314576F11F8}"/>
              </a:ext>
            </a:extLst>
          </p:cNvPr>
          <p:cNvSpPr/>
          <p:nvPr/>
        </p:nvSpPr>
        <p:spPr>
          <a:xfrm>
            <a:off x="6750932" y="3978541"/>
            <a:ext cx="5258519" cy="2879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A nota </a:t>
            </a:r>
            <a:r>
              <a:rPr lang="es-ES" sz="2000" dirty="0" err="1">
                <a:solidFill>
                  <a:schemeClr val="tx1"/>
                </a:solidFill>
              </a:rPr>
              <a:t>acadada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multiplícase</a:t>
            </a:r>
            <a:r>
              <a:rPr lang="es-ES" sz="2000" dirty="0">
                <a:solidFill>
                  <a:schemeClr val="tx1"/>
                </a:solidFill>
              </a:rPr>
              <a:t> por 0,1 </a:t>
            </a:r>
            <a:r>
              <a:rPr lang="es-ES" sz="2000" dirty="0" err="1">
                <a:solidFill>
                  <a:schemeClr val="tx1"/>
                </a:solidFill>
              </a:rPr>
              <a:t>ou</a:t>
            </a:r>
            <a:r>
              <a:rPr lang="es-ES" sz="2000" dirty="0">
                <a:solidFill>
                  <a:schemeClr val="tx1"/>
                </a:solidFill>
              </a:rPr>
              <a:t> 0,2 (</a:t>
            </a:r>
            <a:r>
              <a:rPr lang="es-ES" sz="2000" b="1" dirty="0">
                <a:solidFill>
                  <a:schemeClr val="tx1"/>
                </a:solidFill>
                <a:hlinkClick r:id="rId2"/>
              </a:rPr>
              <a:t>ENLACE PARÁMETROS DE PONDERACIÓN CIUG</a:t>
            </a:r>
            <a:r>
              <a:rPr lang="es-ES" sz="20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Os </a:t>
            </a:r>
            <a:r>
              <a:rPr lang="es-ES" sz="2000" dirty="0" err="1">
                <a:solidFill>
                  <a:schemeClr val="tx1"/>
                </a:solidFill>
              </a:rPr>
              <a:t>dous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mellores</a:t>
            </a:r>
            <a:r>
              <a:rPr lang="es-ES" sz="2000" dirty="0">
                <a:solidFill>
                  <a:schemeClr val="tx1"/>
                </a:solidFill>
              </a:rPr>
              <a:t>  resultados </a:t>
            </a:r>
            <a:r>
              <a:rPr lang="es-ES" sz="2000" dirty="0" err="1">
                <a:solidFill>
                  <a:schemeClr val="tx1"/>
                </a:solidFill>
              </a:rPr>
              <a:t>desta</a:t>
            </a:r>
            <a:r>
              <a:rPr lang="es-ES" sz="2000" dirty="0">
                <a:solidFill>
                  <a:schemeClr val="tx1"/>
                </a:solidFill>
              </a:rPr>
              <a:t> multiplicación súmase á nota de acceso á </a:t>
            </a:r>
            <a:r>
              <a:rPr lang="es-ES" sz="2000" dirty="0" err="1">
                <a:solidFill>
                  <a:schemeClr val="tx1"/>
                </a:solidFill>
              </a:rPr>
              <a:t>universidae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obtida</a:t>
            </a:r>
            <a:r>
              <a:rPr lang="es-ES" sz="2000" dirty="0">
                <a:solidFill>
                  <a:schemeClr val="tx1"/>
                </a:solidFill>
              </a:rPr>
              <a:t> entre a media de </a:t>
            </a:r>
            <a:r>
              <a:rPr lang="es-ES" sz="2000" dirty="0" err="1">
                <a:solidFill>
                  <a:schemeClr val="tx1"/>
                </a:solidFill>
              </a:rPr>
              <a:t>Bacharelato</a:t>
            </a:r>
            <a:r>
              <a:rPr lang="es-ES" sz="2000" dirty="0">
                <a:solidFill>
                  <a:schemeClr val="tx1"/>
                </a:solidFill>
              </a:rPr>
              <a:t> e a da parte </a:t>
            </a:r>
            <a:r>
              <a:rPr lang="es-ES" sz="2000" dirty="0" err="1">
                <a:solidFill>
                  <a:schemeClr val="tx1"/>
                </a:solidFill>
              </a:rPr>
              <a:t>obrigatoria</a:t>
            </a:r>
            <a:r>
              <a:rPr lang="es-ES" sz="2000" dirty="0">
                <a:solidFill>
                  <a:schemeClr val="tx1"/>
                </a:solidFill>
              </a:rPr>
              <a:t> da ABAU. O total á a nota de admisión </a:t>
            </a:r>
            <a:r>
              <a:rPr lang="es-ES" sz="2000" dirty="0" err="1">
                <a:solidFill>
                  <a:schemeClr val="tx1"/>
                </a:solidFill>
              </a:rPr>
              <a:t>ao</a:t>
            </a:r>
            <a:r>
              <a:rPr lang="es-ES" sz="2000" dirty="0">
                <a:solidFill>
                  <a:schemeClr val="tx1"/>
                </a:solidFill>
              </a:rPr>
              <a:t> grao.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9AD926F-F732-4719-86DF-4325D5AAF9DD}"/>
              </a:ext>
            </a:extLst>
          </p:cNvPr>
          <p:cNvCxnSpPr>
            <a:cxnSpLocks/>
          </p:cNvCxnSpPr>
          <p:nvPr/>
        </p:nvCxnSpPr>
        <p:spPr>
          <a:xfrm>
            <a:off x="6096000" y="1255522"/>
            <a:ext cx="1455174" cy="42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56200DA-9EBE-444F-90F6-5FCE9E3A3672}"/>
              </a:ext>
            </a:extLst>
          </p:cNvPr>
          <p:cNvCxnSpPr>
            <a:cxnSpLocks/>
          </p:cNvCxnSpPr>
          <p:nvPr/>
        </p:nvCxnSpPr>
        <p:spPr>
          <a:xfrm flipH="1">
            <a:off x="4626907" y="1255522"/>
            <a:ext cx="1469093" cy="48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5818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  <p:bldP spid="6" grpId="0" build="p"/>
      <p:bldP spid="7" grpId="0" uiExpand="1" build="p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FEEE52-0E84-4707-B190-44EC905A5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28160" r="26815" b="10512"/>
          <a:stretch/>
        </p:blipFill>
        <p:spPr>
          <a:xfrm>
            <a:off x="0" y="14626"/>
            <a:ext cx="10589343" cy="68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1236"/>
      </p:ext>
    </p:extLst>
  </p:cSld>
  <p:clrMapOvr>
    <a:masterClrMapping/>
  </p:clrMapOvr>
  <p:transition spd="slow">
    <p:pull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13272E-362D-4BBD-A955-1DC5037E0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23858" r="21734" b="13531"/>
          <a:stretch/>
        </p:blipFill>
        <p:spPr>
          <a:xfrm>
            <a:off x="-1" y="0"/>
            <a:ext cx="1140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5069"/>
      </p:ext>
    </p:extLst>
  </p:cSld>
  <p:clrMapOvr>
    <a:masterClrMapping/>
  </p:clrMapOvr>
  <p:transition spd="slow">
    <p:pull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C0764B-C11F-4E59-A27F-609B1C6E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5" t="21276" r="21492" b="15467"/>
          <a:stretch/>
        </p:blipFill>
        <p:spPr>
          <a:xfrm>
            <a:off x="0" y="0"/>
            <a:ext cx="11385755" cy="6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0335"/>
      </p:ext>
    </p:extLst>
  </p:cSld>
  <p:clrMapOvr>
    <a:masterClrMapping/>
  </p:clrMapOvr>
  <p:transition spd="slow">
    <p:pull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1E3797-8B43-455F-8366-A8468CA6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21706" r="22581" b="14822"/>
          <a:stretch/>
        </p:blipFill>
        <p:spPr>
          <a:xfrm>
            <a:off x="-1" y="0"/>
            <a:ext cx="11164529" cy="69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6956"/>
      </p:ext>
    </p:extLst>
  </p:cSld>
  <p:clrMapOvr>
    <a:masterClrMapping/>
  </p:clrMapOvr>
  <p:transition spd="slow">
    <p:pull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E8383C-1F46-4437-A6A1-42D0BE907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3" t="33110" r="23186" b="9657"/>
          <a:stretch/>
        </p:blipFill>
        <p:spPr>
          <a:xfrm>
            <a:off x="0" y="-1"/>
            <a:ext cx="12192000" cy="69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2220"/>
      </p:ext>
    </p:extLst>
  </p:cSld>
  <p:clrMapOvr>
    <a:masterClrMapping/>
  </p:clrMapOvr>
  <p:transition spd="slow">
    <p:pull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D8E01E-228B-43E2-985C-47AA96F23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3" t="22352" r="23186" b="22137"/>
          <a:stretch/>
        </p:blipFill>
        <p:spPr>
          <a:xfrm>
            <a:off x="-186872" y="-1"/>
            <a:ext cx="124135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3840"/>
      </p:ext>
    </p:extLst>
  </p:cSld>
  <p:clrMapOvr>
    <a:masterClrMapping/>
  </p:clrMapOvr>
  <p:transition spd="slow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68891DA-DFA8-4ADC-B429-8415BB85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695" y="259299"/>
            <a:ext cx="9774666" cy="1280890"/>
          </a:xfrm>
        </p:spPr>
        <p:txBody>
          <a:bodyPr>
            <a:normAutofit/>
          </a:bodyPr>
          <a:lstStyle/>
          <a:p>
            <a:r>
              <a:rPr lang="gl-ES" sz="3200" b="1" dirty="0">
                <a:solidFill>
                  <a:schemeClr val="accent1">
                    <a:lumMod val="75000"/>
                  </a:schemeClr>
                </a:solidFill>
              </a:rPr>
              <a:t>COMO SE TOMAN MOITAS DECISIÓNS ACADÉMICAS?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8FEADC-208C-414A-BD0C-06D39DEB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3" y="2180634"/>
            <a:ext cx="8915400" cy="377762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gl-ES" sz="2800" i="1" dirty="0"/>
              <a:t>O que elixen os meus amigos, a miña moza/mozo.</a:t>
            </a:r>
          </a:p>
          <a:p>
            <a:r>
              <a:rPr lang="gl-ES" sz="2800" i="1" dirty="0"/>
              <a:t>Está preto da miña casa; non quero coller un bus; non quero madrugar...</a:t>
            </a:r>
          </a:p>
          <a:p>
            <a:r>
              <a:rPr lang="gl-ES" sz="2800" i="1" dirty="0"/>
              <a:t>Estudando iso vou gañar moito diñeiro; dáme igual a que </a:t>
            </a:r>
            <a:r>
              <a:rPr lang="gl-ES" sz="2800" i="1" dirty="0" err="1"/>
              <a:t>adicarme</a:t>
            </a:r>
            <a:r>
              <a:rPr lang="gl-ES" sz="2800" i="1" dirty="0"/>
              <a:t>, pero quero ser rico, ...</a:t>
            </a:r>
          </a:p>
          <a:p>
            <a:r>
              <a:rPr lang="gl-ES" sz="2800" i="1" dirty="0"/>
              <a:t>Ten moitas saídas laborais; encontro traballo seguro.</a:t>
            </a:r>
          </a:p>
          <a:p>
            <a:r>
              <a:rPr lang="gl-ES" sz="2800" i="1" dirty="0"/>
              <a:t>Porque sempre se fixo así.</a:t>
            </a:r>
          </a:p>
          <a:p>
            <a:pPr marL="0" indent="0">
              <a:buNone/>
            </a:pPr>
            <a:r>
              <a:rPr lang="gl-ES" sz="2800" dirty="0">
                <a:solidFill>
                  <a:srgbClr val="AC4A3A"/>
                </a:solidFill>
              </a:rPr>
              <a:t>A veces temos medo de tomar decisións, de equivocarnos. Que o medo non nos paralice!</a:t>
            </a:r>
          </a:p>
          <a:p>
            <a:endParaRPr lang="gl-ES" sz="28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38D390B-B452-403E-919F-FE13218B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18370"/>
            <a:ext cx="7619999" cy="365125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Ana Seijas. Departamento de Orientación. IES Miraflores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2F121F-34CA-4F9F-9609-5EE33B1B5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0500" y="3298112"/>
            <a:ext cx="4041500" cy="35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550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0B10A3-ED17-1B9A-3F8C-6B21CF69EF35}"/>
              </a:ext>
            </a:extLst>
          </p:cNvPr>
          <p:cNvSpPr txBox="1"/>
          <p:nvPr/>
        </p:nvSpPr>
        <p:spPr>
          <a:xfrm>
            <a:off x="1251607" y="1718817"/>
            <a:ext cx="1033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ELEGIR TITULACIÓN UNIVERSIDAD DE VIGO</a:t>
            </a:r>
            <a:r>
              <a:rPr lang="es-ES" dirty="0">
                <a:solidFill>
                  <a:schemeClr val="accent3"/>
                </a:solidFill>
              </a:rPr>
              <a:t>:</a:t>
            </a:r>
          </a:p>
          <a:p>
            <a:r>
              <a:rPr lang="es-ES" dirty="0">
                <a:solidFill>
                  <a:schemeClr val="accent3"/>
                </a:solidFill>
              </a:rPr>
              <a:t>Vídeo da </a:t>
            </a:r>
            <a:r>
              <a:rPr lang="es-ES" dirty="0" err="1">
                <a:solidFill>
                  <a:schemeClr val="accent3"/>
                </a:solidFill>
              </a:rPr>
              <a:t>Universidade</a:t>
            </a:r>
            <a:r>
              <a:rPr lang="es-ES" dirty="0">
                <a:solidFill>
                  <a:schemeClr val="accent3"/>
                </a:solidFill>
              </a:rPr>
              <a:t> de Vigo con </a:t>
            </a:r>
            <a:r>
              <a:rPr lang="es-ES" dirty="0" err="1">
                <a:solidFill>
                  <a:schemeClr val="accent3"/>
                </a:solidFill>
              </a:rPr>
              <a:t>recomendacións</a:t>
            </a:r>
            <a:r>
              <a:rPr lang="es-ES" dirty="0">
                <a:solidFill>
                  <a:schemeClr val="accent3"/>
                </a:solidFill>
              </a:rPr>
              <a:t> relacionadas coa elección dos graos universitarios</a:t>
            </a:r>
            <a:r>
              <a:rPr lang="es-ES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CF9823-6577-20CC-5C96-0B45F076D37E}"/>
              </a:ext>
            </a:extLst>
          </p:cNvPr>
          <p:cNvSpPr txBox="1"/>
          <p:nvPr/>
        </p:nvSpPr>
        <p:spPr>
          <a:xfrm>
            <a:off x="1328810" y="3595812"/>
            <a:ext cx="95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CÓMO ELEGIR QUÉ ESTUDIAR</a:t>
            </a:r>
            <a:r>
              <a:rPr lang="es-ES" dirty="0"/>
              <a:t>:</a:t>
            </a:r>
          </a:p>
          <a:p>
            <a:r>
              <a:rPr lang="es-ES" dirty="0"/>
              <a:t>Vídeo do Servicio de asesoramiento y orientación online para jóvenes de Euskadi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7EF758-8C68-1F13-3C47-9DF45A1B2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38" y="3055423"/>
            <a:ext cx="2975106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0437"/>
      </p:ext>
    </p:extLst>
  </p:cSld>
  <p:clrMapOvr>
    <a:masterClrMapping/>
  </p:clrMapOvr>
  <p:transition spd="slow">
    <p:pull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EF199-73B7-4334-9CF9-097BCEC3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670" y="1488514"/>
            <a:ext cx="9574212" cy="3777622"/>
          </a:xfrm>
        </p:spPr>
        <p:txBody>
          <a:bodyPr>
            <a:normAutofit/>
          </a:bodyPr>
          <a:lstStyle/>
          <a:p>
            <a:r>
              <a:rPr lang="es-ES" sz="2000" b="1" dirty="0"/>
              <a:t>FAMILIAS PROFESIONAIS</a:t>
            </a:r>
          </a:p>
          <a:p>
            <a:r>
              <a:rPr lang="es-ES" sz="2000" b="1" dirty="0"/>
              <a:t>Dentro de cada Familia Profesional: CICLOS FORMATIVOS </a:t>
            </a:r>
          </a:p>
          <a:p>
            <a:r>
              <a:rPr lang="es-ES" sz="2000" b="1" dirty="0"/>
              <a:t>Os Ciclos formativos poden ser de diferente grado: BÁSICO, MEDIO, SUPERIOR</a:t>
            </a:r>
          </a:p>
          <a:p>
            <a:pPr marL="0" indent="0">
              <a:buNone/>
            </a:pPr>
            <a:r>
              <a:rPr lang="es-ES" sz="2000" b="1" dirty="0"/>
              <a:t>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EE4F7E0-93FE-45FD-93FF-CECB09C0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2319" y="6318655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A940625-54B7-4296-BD0C-26559B9D5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13252"/>
              </p:ext>
            </p:extLst>
          </p:nvPr>
        </p:nvGraphicFramePr>
        <p:xfrm>
          <a:off x="732118" y="2275182"/>
          <a:ext cx="11459882" cy="386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825A039-75AE-4175-8C4A-7E10C2900912}"/>
              </a:ext>
            </a:extLst>
          </p:cNvPr>
          <p:cNvCxnSpPr/>
          <p:nvPr/>
        </p:nvCxnSpPr>
        <p:spPr>
          <a:xfrm flipV="1">
            <a:off x="2396845" y="4984782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BBB78E7-F693-47B8-84C2-B6957A110580}"/>
              </a:ext>
            </a:extLst>
          </p:cNvPr>
          <p:cNvCxnSpPr/>
          <p:nvPr/>
        </p:nvCxnSpPr>
        <p:spPr>
          <a:xfrm flipV="1">
            <a:off x="4997769" y="4962854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DF094DF-1AA7-4078-8FAE-D3AEC5B0D1DB}"/>
              </a:ext>
            </a:extLst>
          </p:cNvPr>
          <p:cNvCxnSpPr/>
          <p:nvPr/>
        </p:nvCxnSpPr>
        <p:spPr>
          <a:xfrm flipV="1">
            <a:off x="7845775" y="4962854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D794F6-7EBC-4479-B320-0F760FFB4AFF}"/>
              </a:ext>
            </a:extLst>
          </p:cNvPr>
          <p:cNvSpPr/>
          <p:nvPr/>
        </p:nvSpPr>
        <p:spPr>
          <a:xfrm>
            <a:off x="1726730" y="5694441"/>
            <a:ext cx="1617751" cy="87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15-17 anos</a:t>
            </a:r>
          </a:p>
          <a:p>
            <a:pPr algn="ctr"/>
            <a:r>
              <a:rPr lang="es-ES" dirty="0"/>
              <a:t>Polo menos 2º ESO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E4C6C98-5C9E-4A49-836D-30DE15100227}"/>
              </a:ext>
            </a:extLst>
          </p:cNvPr>
          <p:cNvSpPr/>
          <p:nvPr/>
        </p:nvSpPr>
        <p:spPr>
          <a:xfrm>
            <a:off x="94866" y="5469408"/>
            <a:ext cx="1430632" cy="121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ACCESO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1A2511E-339E-4252-9D98-B67469F9A0AC}"/>
              </a:ext>
            </a:extLst>
          </p:cNvPr>
          <p:cNvSpPr/>
          <p:nvPr/>
        </p:nvSpPr>
        <p:spPr>
          <a:xfrm>
            <a:off x="4028710" y="5525563"/>
            <a:ext cx="2067290" cy="1223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  <a:p>
            <a:pPr algn="ctr"/>
            <a:r>
              <a:rPr lang="es-ES" dirty="0"/>
              <a:t>Título FP Básico</a:t>
            </a:r>
          </a:p>
          <a:p>
            <a:pPr algn="ctr"/>
            <a:r>
              <a:rPr lang="es-ES" dirty="0"/>
              <a:t>Título ESO</a:t>
            </a:r>
          </a:p>
          <a:p>
            <a:pPr algn="ctr"/>
            <a:r>
              <a:rPr lang="es-ES" dirty="0"/>
              <a:t>Proba acceso</a:t>
            </a:r>
          </a:p>
          <a:p>
            <a:pPr algn="ctr"/>
            <a:r>
              <a:rPr lang="es-ES" dirty="0" err="1"/>
              <a:t>Outros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9ACF6C-DA88-4587-B177-9A7BFA00EF55}"/>
              </a:ext>
            </a:extLst>
          </p:cNvPr>
          <p:cNvSpPr/>
          <p:nvPr/>
        </p:nvSpPr>
        <p:spPr>
          <a:xfrm>
            <a:off x="6889181" y="5675242"/>
            <a:ext cx="1913189" cy="116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Título FP Medio</a:t>
            </a:r>
          </a:p>
          <a:p>
            <a:pPr algn="ctr"/>
            <a:r>
              <a:rPr lang="es-ES" dirty="0"/>
              <a:t>Título Bac</a:t>
            </a:r>
          </a:p>
          <a:p>
            <a:pPr algn="ctr"/>
            <a:r>
              <a:rPr lang="es-ES" dirty="0"/>
              <a:t>Proba acceso</a:t>
            </a:r>
          </a:p>
          <a:p>
            <a:pPr algn="ctr"/>
            <a:r>
              <a:rPr lang="es-ES" dirty="0" err="1"/>
              <a:t>Outros</a:t>
            </a:r>
            <a:r>
              <a:rPr lang="es-ES" dirty="0"/>
              <a:t>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AA04F6-D527-4765-A5B2-77B73D9DC543}"/>
              </a:ext>
            </a:extLst>
          </p:cNvPr>
          <p:cNvSpPr/>
          <p:nvPr/>
        </p:nvSpPr>
        <p:spPr>
          <a:xfrm>
            <a:off x="2613040" y="127262"/>
            <a:ext cx="7698037" cy="6512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 FORMACIÓN PROFESIONAL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36B432-F526-43CC-A287-7E9CAA6D3CD3}"/>
              </a:ext>
            </a:extLst>
          </p:cNvPr>
          <p:cNvSpPr txBox="1"/>
          <p:nvPr/>
        </p:nvSpPr>
        <p:spPr>
          <a:xfrm>
            <a:off x="4320484" y="940096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7"/>
              </a:rPr>
              <a:t>http://www.edu.xunta.gal/fp/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23453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B84A0F-406F-48FB-B26D-2FF918AEB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20909" r="28116" b="5825"/>
          <a:stretch/>
        </p:blipFill>
        <p:spPr>
          <a:xfrm>
            <a:off x="6467395" y="0"/>
            <a:ext cx="572460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0D68CA-849B-48EC-A811-444E68CE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4" t="13522" r="29846" b="39276"/>
          <a:stretch/>
        </p:blipFill>
        <p:spPr>
          <a:xfrm>
            <a:off x="1280779" y="3034534"/>
            <a:ext cx="5186616" cy="38234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384FBDA-B48F-4116-BFDA-18C391EB37C8}"/>
              </a:ext>
            </a:extLst>
          </p:cNvPr>
          <p:cNvSpPr/>
          <p:nvPr/>
        </p:nvSpPr>
        <p:spPr>
          <a:xfrm>
            <a:off x="2289553" y="335581"/>
            <a:ext cx="33892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FAMILIAS </a:t>
            </a:r>
          </a:p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PROFESIONAIS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26F9B0-385C-468D-8D48-BEB706034493}"/>
              </a:ext>
            </a:extLst>
          </p:cNvPr>
          <p:cNvSpPr txBox="1"/>
          <p:nvPr/>
        </p:nvSpPr>
        <p:spPr>
          <a:xfrm>
            <a:off x="663526" y="1659020"/>
            <a:ext cx="601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folletos-informativos-</a:t>
            </a:r>
            <a:r>
              <a:rPr lang="es-ES" dirty="0" err="1">
                <a:hlinkClick r:id="rId4"/>
              </a:rPr>
              <a:t>fp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FAEA8-E2E0-476E-AE26-52B6A91599A5}"/>
              </a:ext>
            </a:extLst>
          </p:cNvPr>
          <p:cNvSpPr txBox="1"/>
          <p:nvPr/>
        </p:nvSpPr>
        <p:spPr>
          <a:xfrm>
            <a:off x="663526" y="2028352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Ciclos por familia profesional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3A25CE-9FBA-4480-B306-08D9F699D711}"/>
              </a:ext>
            </a:extLst>
          </p:cNvPr>
          <p:cNvSpPr txBox="1"/>
          <p:nvPr/>
        </p:nvSpPr>
        <p:spPr>
          <a:xfrm>
            <a:off x="663526" y="2471343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Ciclos formativos por provincia e </a:t>
            </a:r>
            <a:r>
              <a:rPr lang="es-ES" dirty="0" err="1">
                <a:hlinkClick r:id="rId6"/>
              </a:rPr>
              <a:t>concello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203234"/>
      </p:ext>
    </p:extLst>
  </p:cSld>
  <p:clrMapOvr>
    <a:masterClrMapping/>
  </p:clrMapOvr>
  <p:transition spd="slow">
    <p:pull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9822" y="1294228"/>
            <a:ext cx="10911200" cy="5563772"/>
          </a:xfrm>
        </p:spPr>
        <p:txBody>
          <a:bodyPr>
            <a:normAutofit fontScale="70000" lnSpcReduction="20000"/>
          </a:bodyPr>
          <a:lstStyle/>
          <a:p>
            <a:endParaRPr lang="es-ES" sz="2800" b="1" dirty="0"/>
          </a:p>
          <a:p>
            <a:pPr lvl="2"/>
            <a:r>
              <a:rPr lang="es-ES" sz="1900" b="1" dirty="0"/>
              <a:t>MATRÍCULA CURSO COMPLETO</a:t>
            </a:r>
          </a:p>
          <a:p>
            <a:pPr lvl="2"/>
            <a:r>
              <a:rPr lang="es-ES" sz="1900" b="1" dirty="0"/>
              <a:t>2 CURSOS </a:t>
            </a:r>
          </a:p>
          <a:p>
            <a:pPr lvl="2"/>
            <a:r>
              <a:rPr lang="es-ES" sz="1900" b="1" dirty="0"/>
              <a:t>PRESENCIAL</a:t>
            </a:r>
          </a:p>
          <a:p>
            <a:pPr marL="685800" lvl="2" indent="0">
              <a:buNone/>
            </a:pPr>
            <a:endParaRPr lang="es-E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ADULTOS PRESENCIAL/SEMIPRESENCIAL</a:t>
            </a:r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</a:p>
          <a:p>
            <a:pPr lvl="2"/>
            <a:r>
              <a:rPr lang="es-ES" sz="1900" b="1" dirty="0"/>
              <a:t>18 ANOS NO ANO QUE SE INICIA O CURSO/16 CON CONTRATO LABORAL</a:t>
            </a:r>
          </a:p>
          <a:p>
            <a:pPr lvl="2"/>
            <a:r>
              <a:rPr lang="es-ES" sz="1900" b="1" dirty="0"/>
              <a:t>MATRÍCULA POR MÓDULOS </a:t>
            </a:r>
          </a:p>
          <a:p>
            <a:pPr lvl="2"/>
            <a:r>
              <a:rPr lang="es-ES" sz="1900" b="1" dirty="0"/>
              <a:t>EN XERAL MÁIS DE 2  CURSOS</a:t>
            </a:r>
          </a:p>
          <a:p>
            <a:pPr lvl="2"/>
            <a:r>
              <a:rPr lang="es-ES" sz="1900" b="1" dirty="0"/>
              <a:t>PRESENCIAL/SEMIPRESENCIAL OU A DISTANCIA</a:t>
            </a:r>
          </a:p>
          <a:p>
            <a:pPr marL="685800" lvl="2" indent="0">
              <a:buNone/>
            </a:pPr>
            <a:endParaRPr lang="es-ES" sz="19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DUAL:</a:t>
            </a:r>
          </a:p>
          <a:p>
            <a:pPr lvl="2"/>
            <a:r>
              <a:rPr lang="es-ES" sz="1900" b="1" dirty="0"/>
              <a:t>CENTRO EDUCATIVO+EMPRESA</a:t>
            </a:r>
          </a:p>
          <a:p>
            <a:pPr lvl="2"/>
            <a:r>
              <a:rPr lang="es-ES" sz="1900" b="1" dirty="0"/>
              <a:t>CONTRATO DE APRENDIZAXE</a:t>
            </a:r>
          </a:p>
          <a:p>
            <a:pPr lvl="2"/>
            <a:r>
              <a:rPr lang="es-ES" sz="1900" b="1" dirty="0"/>
              <a:t>18 ANOS NO ANO NO QUE SE INICIA O CURSO </a:t>
            </a:r>
          </a:p>
          <a:p>
            <a:pPr lvl="2"/>
            <a:r>
              <a:rPr lang="es-ES" sz="1900" b="1" dirty="0"/>
              <a:t>NON TER CON ANTERIORIDADE UN CONTRATO DE FORMACIÓN DE APRENDIZAXE.</a:t>
            </a:r>
          </a:p>
          <a:p>
            <a:pPr lvl="2"/>
            <a:r>
              <a:rPr lang="es-ES" sz="1900" b="1" dirty="0"/>
              <a:t>NON TER SUPERADO NINGÚN MÓDULO DO CICLO FORMATIVO (AGÁS QUE SE CURSASE NOUTRO CICLO)</a:t>
            </a:r>
            <a:endParaRPr lang="gl-ES" sz="19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9F56FA-4610-4F28-ADDF-C2748FFA4B7B}"/>
              </a:ext>
            </a:extLst>
          </p:cNvPr>
          <p:cNvSpPr/>
          <p:nvPr/>
        </p:nvSpPr>
        <p:spPr>
          <a:xfrm>
            <a:off x="1976284" y="305925"/>
            <a:ext cx="77871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Réximes</a:t>
            </a:r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/modalidades FP</a:t>
            </a:r>
            <a:endParaRPr lang="es-E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382B153-B98C-4DE2-A2E9-FEA386FAEE93}"/>
              </a:ext>
            </a:extLst>
          </p:cNvPr>
          <p:cNvSpPr/>
          <p:nvPr/>
        </p:nvSpPr>
        <p:spPr>
          <a:xfrm>
            <a:off x="70978" y="1148320"/>
            <a:ext cx="45046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ES" sz="2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ORDINARIO:</a:t>
            </a:r>
          </a:p>
        </p:txBody>
      </p:sp>
    </p:spTree>
    <p:extLst>
      <p:ext uri="{BB962C8B-B14F-4D97-AF65-F5344CB8AC3E}">
        <p14:creationId xmlns:p14="http://schemas.microsoft.com/office/powerpoint/2010/main" val="1939377357"/>
      </p:ext>
    </p:extLst>
  </p:cSld>
  <p:clrMapOvr>
    <a:masterClrMapping/>
  </p:clrMapOvr>
  <p:transition spd="slow">
    <p:pull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346B359-29B6-4D21-8A67-38EC1829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23" y="1280396"/>
            <a:ext cx="11954877" cy="55776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b="1" dirty="0"/>
              <a:t>REQUISITOS DE ACCESO:</a:t>
            </a:r>
          </a:p>
          <a:p>
            <a:pPr lvl="1"/>
            <a:r>
              <a:rPr lang="es-ES" dirty="0"/>
              <a:t>15-17 anos</a:t>
            </a:r>
          </a:p>
          <a:p>
            <a:pPr lvl="1"/>
            <a:r>
              <a:rPr lang="es-ES" dirty="0"/>
              <a:t>Ter cursado polo menos 2º ESO</a:t>
            </a:r>
          </a:p>
          <a:p>
            <a:pPr lvl="1"/>
            <a:r>
              <a:rPr lang="es-ES" dirty="0"/>
              <a:t>Non ter </a:t>
            </a:r>
            <a:r>
              <a:rPr lang="es-ES" dirty="0" err="1"/>
              <a:t>tÍtulo</a:t>
            </a:r>
            <a:r>
              <a:rPr lang="es-ES" dirty="0"/>
              <a:t> da ESO </a:t>
            </a:r>
            <a:r>
              <a:rPr lang="es-ES" dirty="0" err="1"/>
              <a:t>nin</a:t>
            </a:r>
            <a:r>
              <a:rPr lang="es-ES" dirty="0"/>
              <a:t> equivalente.</a:t>
            </a:r>
          </a:p>
          <a:p>
            <a:pPr lvl="1"/>
            <a:r>
              <a:rPr lang="es-ES" dirty="0" err="1"/>
              <a:t>Proposto</a:t>
            </a:r>
            <a:r>
              <a:rPr lang="es-ES" dirty="0"/>
              <a:t> por equipo docente</a:t>
            </a:r>
          </a:p>
          <a:p>
            <a:pPr lvl="1"/>
            <a:r>
              <a:rPr lang="es-ES" dirty="0" err="1"/>
              <a:t>Consentimento</a:t>
            </a:r>
            <a:r>
              <a:rPr lang="es-ES" dirty="0"/>
              <a:t> dos </a:t>
            </a:r>
            <a:r>
              <a:rPr lang="es-ES" dirty="0" err="1"/>
              <a:t>pais</a:t>
            </a:r>
            <a:r>
              <a:rPr lang="es-ES" dirty="0"/>
              <a:t>/</a:t>
            </a:r>
            <a:r>
              <a:rPr lang="es-ES" dirty="0" err="1"/>
              <a:t>titores</a:t>
            </a:r>
            <a:endParaRPr lang="es-ES" dirty="0"/>
          </a:p>
          <a:p>
            <a:r>
              <a:rPr lang="es-ES" b="1" dirty="0"/>
              <a:t>2 CURSOS</a:t>
            </a:r>
          </a:p>
          <a:p>
            <a:r>
              <a:rPr lang="es-ES" b="1" dirty="0"/>
              <a:t>QUE SE ESTUDIA?:</a:t>
            </a:r>
          </a:p>
          <a:p>
            <a:pPr lvl="1"/>
            <a:r>
              <a:rPr lang="es-ES" dirty="0"/>
              <a:t>MÓDULOS ASOCIADOS A UNIDADES DE COMPETENCIA DO CATÁLOGO NACIONAL DE CUALIFICACIÓNS PROFESIONAIS</a:t>
            </a:r>
          </a:p>
          <a:p>
            <a:pPr lvl="1"/>
            <a:r>
              <a:rPr lang="es-ES" dirty="0"/>
              <a:t>MÓDULOS ASOCIADOS A BLOQUES COMÚNS: </a:t>
            </a:r>
          </a:p>
          <a:p>
            <a:pPr lvl="2"/>
            <a:r>
              <a:rPr lang="es-ES" dirty="0"/>
              <a:t>COMUNICACIÓN E SOCIEDADE: </a:t>
            </a:r>
            <a:r>
              <a:rPr lang="es-ES" dirty="0" err="1"/>
              <a:t>Lingua</a:t>
            </a:r>
            <a:r>
              <a:rPr lang="es-ES" dirty="0"/>
              <a:t> </a:t>
            </a:r>
            <a:r>
              <a:rPr lang="es-ES" dirty="0" err="1"/>
              <a:t>Castelá</a:t>
            </a:r>
            <a:r>
              <a:rPr lang="es-ES" dirty="0"/>
              <a:t>, </a:t>
            </a:r>
            <a:r>
              <a:rPr lang="es-ES" dirty="0" err="1"/>
              <a:t>Lingua</a:t>
            </a:r>
            <a:r>
              <a:rPr lang="es-ES" dirty="0"/>
              <a:t>  Galega, Inglés, </a:t>
            </a:r>
            <a:r>
              <a:rPr lang="es-ES" dirty="0" err="1"/>
              <a:t>Cienias</a:t>
            </a:r>
            <a:r>
              <a:rPr lang="es-ES" dirty="0"/>
              <a:t> </a:t>
            </a:r>
            <a:r>
              <a:rPr lang="es-ES" dirty="0" err="1"/>
              <a:t>Sociais</a:t>
            </a:r>
            <a:endParaRPr lang="es-ES" dirty="0"/>
          </a:p>
          <a:p>
            <a:pPr lvl="2"/>
            <a:r>
              <a:rPr lang="es-ES" dirty="0"/>
              <a:t>CIENCIAS APLICADAS : </a:t>
            </a:r>
            <a:r>
              <a:rPr lang="es-ES" dirty="0" err="1"/>
              <a:t>Matemáiicas</a:t>
            </a:r>
            <a:r>
              <a:rPr lang="es-ES" dirty="0"/>
              <a:t> , Ciencias Aplicadas</a:t>
            </a:r>
          </a:p>
          <a:p>
            <a:pPr lvl="2"/>
            <a:r>
              <a:rPr lang="es-ES" dirty="0"/>
              <a:t>FCT</a:t>
            </a:r>
          </a:p>
          <a:p>
            <a:pPr marL="914400" lvl="2" indent="0">
              <a:buNone/>
            </a:pPr>
            <a:r>
              <a:rPr lang="es-ES" dirty="0"/>
              <a:t>    </a:t>
            </a:r>
          </a:p>
          <a:p>
            <a:pPr marL="722313" lvl="2" indent="0">
              <a:buNone/>
            </a:pPr>
            <a:r>
              <a:rPr lang="es-ES" dirty="0"/>
              <a:t> </a:t>
            </a:r>
            <a:r>
              <a:rPr lang="es-ES" sz="1600" b="1" dirty="0"/>
              <a:t>TITULO DE FP BÁSICO + </a:t>
            </a:r>
            <a:r>
              <a:rPr lang="es-ES" b="1" dirty="0"/>
              <a:t>ESO</a:t>
            </a:r>
            <a:r>
              <a:rPr lang="es-ES" sz="1600" b="1" dirty="0"/>
              <a:t>                               ACCESO A FP GRAO MEDIO</a:t>
            </a:r>
          </a:p>
          <a:p>
            <a:pPr marL="914400" lvl="2" indent="0">
              <a:buNone/>
            </a:pPr>
            <a:endParaRPr lang="es-ES" sz="1600" b="1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CD26FD-2942-4CC6-8D37-FB6E94751DE1}"/>
              </a:ext>
            </a:extLst>
          </p:cNvPr>
          <p:cNvSpPr/>
          <p:nvPr/>
        </p:nvSpPr>
        <p:spPr>
          <a:xfrm>
            <a:off x="4545653" y="373749"/>
            <a:ext cx="333781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AC4A3A"/>
                </a:solidFill>
              </a:rPr>
              <a:t>FP BÁSICA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604A17-E27E-40A0-B3E2-D0E7FC4A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43875" y="1280397"/>
            <a:ext cx="4048125" cy="2114550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B13394F-C037-46F8-AA04-92DA58DC47A6}"/>
              </a:ext>
            </a:extLst>
          </p:cNvPr>
          <p:cNvSpPr/>
          <p:nvPr/>
        </p:nvSpPr>
        <p:spPr>
          <a:xfrm>
            <a:off x="237123" y="6203548"/>
            <a:ext cx="805613" cy="259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47847C0-9898-4290-8828-5A6CFE1FA07F}"/>
              </a:ext>
            </a:extLst>
          </p:cNvPr>
          <p:cNvSpPr/>
          <p:nvPr/>
        </p:nvSpPr>
        <p:spPr>
          <a:xfrm>
            <a:off x="4606650" y="6224414"/>
            <a:ext cx="1094372" cy="259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320640"/>
      </p:ext>
    </p:extLst>
  </p:cSld>
  <p:clrMapOvr>
    <a:masterClrMapping/>
  </p:clrMapOvr>
  <p:transition spd="slow">
    <p:pull dir="l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346B359-29B6-4D21-8A67-38EC1829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10" y="1110498"/>
            <a:ext cx="10671767" cy="557299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 err="1"/>
              <a:t>Solicitude</a:t>
            </a:r>
            <a:r>
              <a:rPr lang="es-ES" dirty="0"/>
              <a:t> de admisión: </a:t>
            </a:r>
            <a:r>
              <a:rPr lang="es-ES" dirty="0" err="1"/>
              <a:t>finais</a:t>
            </a:r>
            <a:r>
              <a:rPr lang="es-ES" dirty="0"/>
              <a:t> de </a:t>
            </a:r>
            <a:r>
              <a:rPr lang="es-ES" dirty="0" err="1"/>
              <a:t>xuño</a:t>
            </a:r>
            <a:endParaRPr lang="es-ES" dirty="0"/>
          </a:p>
          <a:p>
            <a:r>
              <a:rPr lang="es-ES" dirty="0"/>
              <a:t>As prazas ofrecidas para cada centro e ciclo </a:t>
            </a:r>
            <a:r>
              <a:rPr lang="es-ES" dirty="0" err="1"/>
              <a:t>distribúense</a:t>
            </a:r>
            <a:r>
              <a:rPr lang="es-ES" dirty="0"/>
              <a:t> en tres cotas: cota </a:t>
            </a:r>
            <a:r>
              <a:rPr lang="es-ES" dirty="0" err="1"/>
              <a:t>xeral</a:t>
            </a:r>
            <a:r>
              <a:rPr lang="es-ES" dirty="0"/>
              <a:t>, cota para </a:t>
            </a:r>
            <a:r>
              <a:rPr lang="es-ES" dirty="0" err="1"/>
              <a:t>persoas</a:t>
            </a:r>
            <a:r>
              <a:rPr lang="es-ES" dirty="0"/>
              <a:t> con </a:t>
            </a:r>
            <a:r>
              <a:rPr lang="es-ES" dirty="0" err="1"/>
              <a:t>discapacidade</a:t>
            </a:r>
            <a:r>
              <a:rPr lang="es-ES" dirty="0"/>
              <a:t> legalmente </a:t>
            </a:r>
            <a:r>
              <a:rPr lang="es-ES" dirty="0" err="1"/>
              <a:t>recoñecida</a:t>
            </a:r>
            <a:r>
              <a:rPr lang="es-ES" dirty="0"/>
              <a:t> (10%) e cota para deportistas de alto nivel </a:t>
            </a:r>
            <a:r>
              <a:rPr lang="es-ES" dirty="0" err="1"/>
              <a:t>ou</a:t>
            </a:r>
            <a:r>
              <a:rPr lang="es-ES" dirty="0"/>
              <a:t> de alto </a:t>
            </a:r>
            <a:r>
              <a:rPr lang="es-ES" dirty="0" err="1"/>
              <a:t>rendemento</a:t>
            </a:r>
            <a:r>
              <a:rPr lang="es-ES" dirty="0"/>
              <a:t> (5%).</a:t>
            </a:r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400" b="1" dirty="0"/>
          </a:p>
          <a:p>
            <a:endParaRPr lang="es-ES" sz="1800" b="1" dirty="0"/>
          </a:p>
          <a:p>
            <a:r>
              <a:rPr lang="es-ES" sz="1800" b="1" dirty="0"/>
              <a:t>2 CURSOS</a:t>
            </a:r>
          </a:p>
          <a:p>
            <a:pPr marL="914400" lvl="2" indent="0">
              <a:buNone/>
            </a:pPr>
            <a:r>
              <a:rPr lang="es-ES" b="1" dirty="0"/>
              <a:t> </a:t>
            </a:r>
            <a:r>
              <a:rPr lang="es-ES" sz="1800" b="1" dirty="0"/>
              <a:t>TÍTULO DE TÉCNICO                      Acceso a FP de Grao Superior</a:t>
            </a:r>
            <a:endParaRPr lang="es-ES" sz="1800" dirty="0"/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53067F-6210-4BE7-A0D3-F85A5461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4878" y="6318370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CD26FD-2942-4CC6-8D37-FB6E94751DE1}"/>
              </a:ext>
            </a:extLst>
          </p:cNvPr>
          <p:cNvSpPr/>
          <p:nvPr/>
        </p:nvSpPr>
        <p:spPr>
          <a:xfrm>
            <a:off x="3602240" y="382800"/>
            <a:ext cx="498751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</a:rPr>
              <a:t>FP </a:t>
            </a:r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</a:rPr>
              <a:t>CICLO MEDIO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4E8325-2444-466C-91A4-356F5DCF0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48" t="50000" r="25923" b="25116"/>
          <a:stretch/>
        </p:blipFill>
        <p:spPr>
          <a:xfrm>
            <a:off x="2691300" y="2862094"/>
            <a:ext cx="7109937" cy="2555192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0EE663E-F137-478A-9907-EECB4B61AF6C}"/>
              </a:ext>
            </a:extLst>
          </p:cNvPr>
          <p:cNvSpPr/>
          <p:nvPr/>
        </p:nvSpPr>
        <p:spPr>
          <a:xfrm>
            <a:off x="5001627" y="6195307"/>
            <a:ext cx="1094372" cy="259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DCD592C-4D3A-44BC-A45C-A9BE47FD2B42}"/>
              </a:ext>
            </a:extLst>
          </p:cNvPr>
          <p:cNvSpPr/>
          <p:nvPr/>
        </p:nvSpPr>
        <p:spPr>
          <a:xfrm>
            <a:off x="1167436" y="6188451"/>
            <a:ext cx="1094372" cy="259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025868"/>
      </p:ext>
    </p:extLst>
  </p:cSld>
  <p:clrMapOvr>
    <a:masterClrMapping/>
  </p:clrMapOvr>
  <p:transition spd="slow">
    <p:pull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805C72-4C7C-4DE0-AE3F-B2F8AFEF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0877" y="6135808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AC6DF1-66D5-4718-AA01-06E65B7DCA38}"/>
              </a:ext>
            </a:extLst>
          </p:cNvPr>
          <p:cNvSpPr/>
          <p:nvPr/>
        </p:nvSpPr>
        <p:spPr>
          <a:xfrm>
            <a:off x="3440350" y="353998"/>
            <a:ext cx="561269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FP </a:t>
            </a:r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CICLO SUPERIOR 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F80639-8E15-4059-89A4-B875F82B7831}"/>
              </a:ext>
            </a:extLst>
          </p:cNvPr>
          <p:cNvSpPr/>
          <p:nvPr/>
        </p:nvSpPr>
        <p:spPr>
          <a:xfrm>
            <a:off x="3794287" y="1296305"/>
            <a:ext cx="5258758" cy="121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PRIORIDADES NO ACCESO A CICLO SUPERIOR DE FP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D10F4EA-FFB3-4226-92A6-B5B01048DA7D}"/>
              </a:ext>
            </a:extLst>
          </p:cNvPr>
          <p:cNvSpPr/>
          <p:nvPr/>
        </p:nvSpPr>
        <p:spPr>
          <a:xfrm>
            <a:off x="1323310" y="3083011"/>
            <a:ext cx="3805881" cy="6919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DENDE O BACHARELATO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F193767-489F-46E7-8ED4-7677543B78B7}"/>
              </a:ext>
            </a:extLst>
          </p:cNvPr>
          <p:cNvSpPr/>
          <p:nvPr/>
        </p:nvSpPr>
        <p:spPr>
          <a:xfrm>
            <a:off x="7640595" y="3083011"/>
            <a:ext cx="3805881" cy="6919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DENDE FP GRAO MEDIO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771B65-D2BC-4B0A-9176-D8AE0B30C1A3}"/>
              </a:ext>
            </a:extLst>
          </p:cNvPr>
          <p:cNvSpPr txBox="1"/>
          <p:nvPr/>
        </p:nvSpPr>
        <p:spPr>
          <a:xfrm>
            <a:off x="431563" y="4253788"/>
            <a:ext cx="558937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PRIORIDADE: MODALIDADES DE BACHARELATO VINCULADAS A CICLOS SUPERIORES</a:t>
            </a:r>
          </a:p>
          <a:p>
            <a:endParaRPr lang="es-ES" dirty="0"/>
          </a:p>
          <a:p>
            <a:r>
              <a:rPr lang="es-ES" dirty="0"/>
              <a:t>Enlace: </a:t>
            </a:r>
          </a:p>
          <a:p>
            <a:r>
              <a:rPr lang="es-ES" dirty="0">
                <a:hlinkClick r:id="rId2"/>
              </a:rPr>
              <a:t>http://www.edu.xunta.gal/fp/webfm_send/8214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7A4A93-A682-4F04-8250-0AFE5E37B3DC}"/>
              </a:ext>
            </a:extLst>
          </p:cNvPr>
          <p:cNvSpPr txBox="1"/>
          <p:nvPr/>
        </p:nvSpPr>
        <p:spPr>
          <a:xfrm>
            <a:off x="7111313" y="4403909"/>
            <a:ext cx="486444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PRIORIDADE: OS QUE CURSARON UN CICLO MEDIO DA MESMA FAMILIA PROFESIONAL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9FB66BF-A320-4351-BDF8-8402C6ADCF37}"/>
              </a:ext>
            </a:extLst>
          </p:cNvPr>
          <p:cNvCxnSpPr>
            <a:stCxn id="6" idx="2"/>
            <a:endCxn id="11" idx="3"/>
          </p:cNvCxnSpPr>
          <p:nvPr/>
        </p:nvCxnSpPr>
        <p:spPr>
          <a:xfrm flipH="1">
            <a:off x="5129191" y="2507267"/>
            <a:ext cx="1294475" cy="921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E7CD733-B027-4ADA-A044-4BC37294904E}"/>
              </a:ext>
            </a:extLst>
          </p:cNvPr>
          <p:cNvCxnSpPr>
            <a:stCxn id="6" idx="2"/>
            <a:endCxn id="12" idx="1"/>
          </p:cNvCxnSpPr>
          <p:nvPr/>
        </p:nvCxnSpPr>
        <p:spPr>
          <a:xfrm>
            <a:off x="6423666" y="2507267"/>
            <a:ext cx="1216929" cy="921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DCE83A4-C159-4C8B-9904-0E1D776FBD5E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 flipH="1">
            <a:off x="3226250" y="3774989"/>
            <a:ext cx="1" cy="47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12C96E9-849B-4BEB-9612-66EC3757AB2F}"/>
              </a:ext>
            </a:extLst>
          </p:cNvPr>
          <p:cNvCxnSpPr>
            <a:cxnSpLocks/>
          </p:cNvCxnSpPr>
          <p:nvPr/>
        </p:nvCxnSpPr>
        <p:spPr>
          <a:xfrm>
            <a:off x="9543535" y="3774989"/>
            <a:ext cx="0" cy="62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0132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64C21D-F617-4BA4-A83F-78F4900E5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071" y="2130285"/>
            <a:ext cx="5982930" cy="45283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r>
              <a:rPr lang="es-ES" sz="1600" b="1" dirty="0"/>
              <a:t>DESPOIS DE ADXUDICARSE A PRAZA:</a:t>
            </a:r>
          </a:p>
          <a:p>
            <a:pPr marL="0" indent="0">
              <a:buNone/>
            </a:pPr>
            <a:endParaRPr lang="es-ES" sz="1600" b="1" dirty="0"/>
          </a:p>
          <a:p>
            <a:pPr>
              <a:buAutoNum type="alphaUcParenR"/>
            </a:pPr>
            <a:r>
              <a:rPr lang="es-ES" sz="1600" b="1" dirty="0"/>
              <a:t>MATRICULARSE</a:t>
            </a:r>
          </a:p>
          <a:p>
            <a:pPr marL="0" indent="0">
              <a:buNone/>
            </a:pPr>
            <a:endParaRPr lang="es-ES" sz="1600" b="1" dirty="0"/>
          </a:p>
          <a:p>
            <a:pPr>
              <a:buAutoNum type="alphaUcParenR"/>
            </a:pPr>
            <a:r>
              <a:rPr lang="es-ES" sz="1600" b="1" dirty="0"/>
              <a:t>RENUNCIAR Á PRAZA: </a:t>
            </a:r>
          </a:p>
          <a:p>
            <a:pPr marL="0" indent="0">
              <a:buNone/>
            </a:pPr>
            <a:r>
              <a:rPr lang="es-ES" sz="1600" dirty="0"/>
              <a:t>Esta renuncia afectará á praza que </a:t>
            </a:r>
            <a:r>
              <a:rPr lang="es-ES" sz="1600" dirty="0" err="1"/>
              <a:t>lle</a:t>
            </a:r>
            <a:r>
              <a:rPr lang="es-ES" sz="1600" dirty="0"/>
              <a:t> </a:t>
            </a:r>
            <a:r>
              <a:rPr lang="es-ES" sz="1600" dirty="0" err="1"/>
              <a:t>foi</a:t>
            </a:r>
            <a:r>
              <a:rPr lang="es-ES" sz="1600" dirty="0"/>
              <a:t> </a:t>
            </a:r>
            <a:r>
              <a:rPr lang="es-ES" sz="1600" dirty="0" err="1"/>
              <a:t>adxudicada</a:t>
            </a:r>
            <a:r>
              <a:rPr lang="es-ES" sz="1600" dirty="0"/>
              <a:t> e a todas as preferencias posteriores a esa. </a:t>
            </a:r>
            <a:r>
              <a:rPr lang="es-ES" sz="1600" dirty="0" err="1"/>
              <a:t>Seguirase</a:t>
            </a:r>
            <a:r>
              <a:rPr lang="es-ES" sz="1600" dirty="0"/>
              <a:t> no proceso de </a:t>
            </a:r>
            <a:r>
              <a:rPr lang="es-ES" sz="1600" dirty="0" err="1"/>
              <a:t>adxudicación</a:t>
            </a:r>
            <a:r>
              <a:rPr lang="es-ES" sz="1600" dirty="0"/>
              <a:t> para as preferencias anteriores.</a:t>
            </a:r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  <a:p>
            <a:pPr marL="0" indent="0">
              <a:buNone/>
            </a:pPr>
            <a:endParaRPr lang="es-ES" sz="1600" b="1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17150B3-EACA-48AD-A1E1-E1B1F856D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7" y="2130286"/>
            <a:ext cx="5590962" cy="472771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chemeClr val="tx1"/>
                </a:solidFill>
              </a:rPr>
              <a:t>VÍA WEB:  edu.xunta.es/</a:t>
            </a:r>
            <a:r>
              <a:rPr lang="es-ES" sz="1600" b="1" dirty="0" err="1">
                <a:solidFill>
                  <a:schemeClr val="tx1"/>
                </a:solidFill>
              </a:rPr>
              <a:t>ciclosadmision</a:t>
            </a:r>
            <a:endParaRPr lang="es-ES" sz="1600" b="1" dirty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 - </a:t>
            </a:r>
            <a:r>
              <a:rPr lang="es-ES" sz="1600" b="1" dirty="0">
                <a:solidFill>
                  <a:schemeClr val="tx1"/>
                </a:solidFill>
              </a:rPr>
              <a:t>UNHA ÚNICA SOLICITUDE</a:t>
            </a:r>
            <a:r>
              <a:rPr lang="es-ES" sz="1600" dirty="0">
                <a:solidFill>
                  <a:schemeClr val="tx1"/>
                </a:solidFill>
              </a:rPr>
              <a:t>. MÁXIMO 5 PETICION DE CICLOS/ CENTROS</a:t>
            </a:r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 - A APLICACIÓN INFORMÁTICA XERA UN </a:t>
            </a:r>
            <a:r>
              <a:rPr lang="es-ES" sz="1600" b="1" dirty="0">
                <a:solidFill>
                  <a:schemeClr val="tx1"/>
                </a:solidFill>
              </a:rPr>
              <a:t>IMPRESO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b="1" dirty="0">
                <a:solidFill>
                  <a:schemeClr val="tx1"/>
                </a:solidFill>
              </a:rPr>
              <a:t>CON INSTRUCCIÓNS INDIVIDUALIZADAS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- NO CASO DE QUE O IMPRESO INDIQUE QUE SE TRATA DUN DOCUMENTO XA VALIDADO E QUE NON É NECESARIO ENTREGALO NUN CENTRO, NON SERÁ NECESARIO NINGÚN TRÁMITE MÁIS. DEBE GARDARSE O DOCUMENTO IMPRESO COMO RESGARDO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2055D3-C480-4AAD-8679-2B152239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2022" y="6218118"/>
            <a:ext cx="7619999" cy="365125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Ana Seijas. Departamento de Orientación. IES Miraflores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909339-3C3F-4B28-ACF0-55E2184ADB25}"/>
              </a:ext>
            </a:extLst>
          </p:cNvPr>
          <p:cNvSpPr/>
          <p:nvPr/>
        </p:nvSpPr>
        <p:spPr>
          <a:xfrm>
            <a:off x="850560" y="1270753"/>
            <a:ext cx="3929448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1º</a:t>
            </a:r>
            <a:r>
              <a:rPr lang="es-E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SOLICITUDE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2ED5D-045A-4C54-98A4-B4A9389DCCC6}"/>
              </a:ext>
            </a:extLst>
          </p:cNvPr>
          <p:cNvSpPr/>
          <p:nvPr/>
        </p:nvSpPr>
        <p:spPr>
          <a:xfrm>
            <a:off x="6445045" y="1270754"/>
            <a:ext cx="5526527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ºMATRICULARSE</a:t>
            </a:r>
            <a:r>
              <a:rPr lang="es-E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es-E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RENUNCIAR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6519184-90F5-49F2-9A17-8026C2266290}"/>
              </a:ext>
            </a:extLst>
          </p:cNvPr>
          <p:cNvSpPr/>
          <p:nvPr/>
        </p:nvSpPr>
        <p:spPr>
          <a:xfrm>
            <a:off x="414925" y="199352"/>
            <a:ext cx="1136214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SOLICITUDE E MATRÍCULA NUN  CICLO FORMATIVO</a:t>
            </a:r>
          </a:p>
        </p:txBody>
      </p:sp>
    </p:spTree>
    <p:extLst>
      <p:ext uri="{BB962C8B-B14F-4D97-AF65-F5344CB8AC3E}">
        <p14:creationId xmlns:p14="http://schemas.microsoft.com/office/powerpoint/2010/main" val="179952460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951841-FD32-48FE-9F3A-D0C80B123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4" t="5185" r="25000" b="25150"/>
          <a:stretch/>
        </p:blipFill>
        <p:spPr>
          <a:xfrm>
            <a:off x="3016335" y="563545"/>
            <a:ext cx="9175665" cy="629445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1948E69-FFBE-4ECB-B822-72A11E0C8C88}"/>
              </a:ext>
            </a:extLst>
          </p:cNvPr>
          <p:cNvCxnSpPr/>
          <p:nvPr/>
        </p:nvCxnSpPr>
        <p:spPr>
          <a:xfrm flipV="1">
            <a:off x="1755058" y="870155"/>
            <a:ext cx="1622323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DA0E1D8-CDB1-41E4-AD5F-13AB8260719B}"/>
              </a:ext>
            </a:extLst>
          </p:cNvPr>
          <p:cNvSpPr/>
          <p:nvPr/>
        </p:nvSpPr>
        <p:spPr>
          <a:xfrm>
            <a:off x="3303639" y="516194"/>
            <a:ext cx="2772696" cy="471948"/>
          </a:xfrm>
          <a:custGeom>
            <a:avLst/>
            <a:gdLst>
              <a:gd name="connsiteX0" fmla="*/ 147484 w 2772696"/>
              <a:gd name="connsiteY0" fmla="*/ 58993 h 471948"/>
              <a:gd name="connsiteX1" fmla="*/ 73742 w 2772696"/>
              <a:gd name="connsiteY1" fmla="*/ 103238 h 471948"/>
              <a:gd name="connsiteX2" fmla="*/ 0 w 2772696"/>
              <a:gd name="connsiteY2" fmla="*/ 191729 h 471948"/>
              <a:gd name="connsiteX3" fmla="*/ 14748 w 2772696"/>
              <a:gd name="connsiteY3" fmla="*/ 294967 h 471948"/>
              <a:gd name="connsiteX4" fmla="*/ 103238 w 2772696"/>
              <a:gd name="connsiteY4" fmla="*/ 353961 h 471948"/>
              <a:gd name="connsiteX5" fmla="*/ 147484 w 2772696"/>
              <a:gd name="connsiteY5" fmla="*/ 383458 h 471948"/>
              <a:gd name="connsiteX6" fmla="*/ 280219 w 2772696"/>
              <a:gd name="connsiteY6" fmla="*/ 427703 h 471948"/>
              <a:gd name="connsiteX7" fmla="*/ 324464 w 2772696"/>
              <a:gd name="connsiteY7" fmla="*/ 442451 h 471948"/>
              <a:gd name="connsiteX8" fmla="*/ 368709 w 2772696"/>
              <a:gd name="connsiteY8" fmla="*/ 457200 h 471948"/>
              <a:gd name="connsiteX9" fmla="*/ 545690 w 2772696"/>
              <a:gd name="connsiteY9" fmla="*/ 471948 h 471948"/>
              <a:gd name="connsiteX10" fmla="*/ 1873045 w 2772696"/>
              <a:gd name="connsiteY10" fmla="*/ 457200 h 471948"/>
              <a:gd name="connsiteX11" fmla="*/ 1991032 w 2772696"/>
              <a:gd name="connsiteY11" fmla="*/ 442451 h 471948"/>
              <a:gd name="connsiteX12" fmla="*/ 2433484 w 2772696"/>
              <a:gd name="connsiteY12" fmla="*/ 427703 h 471948"/>
              <a:gd name="connsiteX13" fmla="*/ 2595716 w 2772696"/>
              <a:gd name="connsiteY13" fmla="*/ 398206 h 471948"/>
              <a:gd name="connsiteX14" fmla="*/ 2684206 w 2772696"/>
              <a:gd name="connsiteY14" fmla="*/ 368709 h 471948"/>
              <a:gd name="connsiteX15" fmla="*/ 2728451 w 2772696"/>
              <a:gd name="connsiteY15" fmla="*/ 339212 h 471948"/>
              <a:gd name="connsiteX16" fmla="*/ 2772696 w 2772696"/>
              <a:gd name="connsiteY16" fmla="*/ 250722 h 471948"/>
              <a:gd name="connsiteX17" fmla="*/ 2669458 w 2772696"/>
              <a:gd name="connsiteY17" fmla="*/ 103238 h 471948"/>
              <a:gd name="connsiteX18" fmla="*/ 2625213 w 2772696"/>
              <a:gd name="connsiteY18" fmla="*/ 73741 h 471948"/>
              <a:gd name="connsiteX19" fmla="*/ 2580967 w 2772696"/>
              <a:gd name="connsiteY19" fmla="*/ 58993 h 471948"/>
              <a:gd name="connsiteX20" fmla="*/ 2536722 w 2772696"/>
              <a:gd name="connsiteY20" fmla="*/ 29496 h 471948"/>
              <a:gd name="connsiteX21" fmla="*/ 2389238 w 2772696"/>
              <a:gd name="connsiteY21" fmla="*/ 0 h 471948"/>
              <a:gd name="connsiteX22" fmla="*/ 589935 w 2772696"/>
              <a:gd name="connsiteY22" fmla="*/ 14748 h 471948"/>
              <a:gd name="connsiteX23" fmla="*/ 471948 w 2772696"/>
              <a:gd name="connsiteY23" fmla="*/ 29496 h 471948"/>
              <a:gd name="connsiteX24" fmla="*/ 250722 w 2772696"/>
              <a:gd name="connsiteY24" fmla="*/ 44245 h 471948"/>
              <a:gd name="connsiteX25" fmla="*/ 147484 w 2772696"/>
              <a:gd name="connsiteY25" fmla="*/ 58993 h 4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72696" h="471948">
                <a:moveTo>
                  <a:pt x="147484" y="58993"/>
                </a:moveTo>
                <a:cubicBezTo>
                  <a:pt x="117987" y="68825"/>
                  <a:pt x="96675" y="86039"/>
                  <a:pt x="73742" y="103238"/>
                </a:cubicBezTo>
                <a:cubicBezTo>
                  <a:pt x="35886" y="131630"/>
                  <a:pt x="24983" y="154252"/>
                  <a:pt x="0" y="191729"/>
                </a:cubicBezTo>
                <a:cubicBezTo>
                  <a:pt x="4916" y="226142"/>
                  <a:pt x="-3915" y="265640"/>
                  <a:pt x="14748" y="294967"/>
                </a:cubicBezTo>
                <a:cubicBezTo>
                  <a:pt x="33781" y="324875"/>
                  <a:pt x="73741" y="334296"/>
                  <a:pt x="103238" y="353961"/>
                </a:cubicBezTo>
                <a:cubicBezTo>
                  <a:pt x="117987" y="363793"/>
                  <a:pt x="130668" y="377853"/>
                  <a:pt x="147484" y="383458"/>
                </a:cubicBezTo>
                <a:lnTo>
                  <a:pt x="280219" y="427703"/>
                </a:lnTo>
                <a:lnTo>
                  <a:pt x="324464" y="442451"/>
                </a:lnTo>
                <a:cubicBezTo>
                  <a:pt x="339212" y="447367"/>
                  <a:pt x="353217" y="455909"/>
                  <a:pt x="368709" y="457200"/>
                </a:cubicBezTo>
                <a:lnTo>
                  <a:pt x="545690" y="471948"/>
                </a:lnTo>
                <a:lnTo>
                  <a:pt x="1873045" y="457200"/>
                </a:lnTo>
                <a:cubicBezTo>
                  <a:pt x="1912672" y="456391"/>
                  <a:pt x="1951452" y="444534"/>
                  <a:pt x="1991032" y="442451"/>
                </a:cubicBezTo>
                <a:cubicBezTo>
                  <a:pt x="2138394" y="434695"/>
                  <a:pt x="2286000" y="432619"/>
                  <a:pt x="2433484" y="427703"/>
                </a:cubicBezTo>
                <a:cubicBezTo>
                  <a:pt x="2506185" y="417317"/>
                  <a:pt x="2532505" y="417169"/>
                  <a:pt x="2595716" y="398206"/>
                </a:cubicBezTo>
                <a:cubicBezTo>
                  <a:pt x="2625497" y="389272"/>
                  <a:pt x="2658336" y="385956"/>
                  <a:pt x="2684206" y="368709"/>
                </a:cubicBezTo>
                <a:lnTo>
                  <a:pt x="2728451" y="339212"/>
                </a:lnTo>
                <a:cubicBezTo>
                  <a:pt x="2743365" y="316841"/>
                  <a:pt x="2772696" y="281253"/>
                  <a:pt x="2772696" y="250722"/>
                </a:cubicBezTo>
                <a:cubicBezTo>
                  <a:pt x="2772696" y="184491"/>
                  <a:pt x="2721108" y="137672"/>
                  <a:pt x="2669458" y="103238"/>
                </a:cubicBezTo>
                <a:cubicBezTo>
                  <a:pt x="2654710" y="93406"/>
                  <a:pt x="2641067" y="81668"/>
                  <a:pt x="2625213" y="73741"/>
                </a:cubicBezTo>
                <a:cubicBezTo>
                  <a:pt x="2611308" y="66789"/>
                  <a:pt x="2595716" y="63909"/>
                  <a:pt x="2580967" y="58993"/>
                </a:cubicBezTo>
                <a:cubicBezTo>
                  <a:pt x="2566219" y="49161"/>
                  <a:pt x="2553664" y="34709"/>
                  <a:pt x="2536722" y="29496"/>
                </a:cubicBezTo>
                <a:cubicBezTo>
                  <a:pt x="2488804" y="14752"/>
                  <a:pt x="2389238" y="0"/>
                  <a:pt x="2389238" y="0"/>
                </a:cubicBezTo>
                <a:lnTo>
                  <a:pt x="589935" y="14748"/>
                </a:lnTo>
                <a:cubicBezTo>
                  <a:pt x="550305" y="15358"/>
                  <a:pt x="511434" y="26062"/>
                  <a:pt x="471948" y="29496"/>
                </a:cubicBezTo>
                <a:cubicBezTo>
                  <a:pt x="398320" y="35898"/>
                  <a:pt x="324464" y="39329"/>
                  <a:pt x="250722" y="44245"/>
                </a:cubicBezTo>
                <a:cubicBezTo>
                  <a:pt x="137750" y="60383"/>
                  <a:pt x="176981" y="49161"/>
                  <a:pt x="147484" y="589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1FAE2A-21D4-4836-90F0-9AAAFCAAF450}"/>
              </a:ext>
            </a:extLst>
          </p:cNvPr>
          <p:cNvSpPr txBox="1"/>
          <p:nvPr/>
        </p:nvSpPr>
        <p:spPr>
          <a:xfrm>
            <a:off x="412955" y="1622323"/>
            <a:ext cx="188779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Información admisión ciclos 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4CFC59E-5C59-476C-8835-655A533E6DFC}"/>
              </a:ext>
            </a:extLst>
          </p:cNvPr>
          <p:cNvSpPr/>
          <p:nvPr/>
        </p:nvSpPr>
        <p:spPr>
          <a:xfrm>
            <a:off x="6740013" y="5648632"/>
            <a:ext cx="1415845" cy="0"/>
          </a:xfrm>
          <a:custGeom>
            <a:avLst/>
            <a:gdLst>
              <a:gd name="connsiteX0" fmla="*/ 0 w 1415845"/>
              <a:gd name="connsiteY0" fmla="*/ 0 h 0"/>
              <a:gd name="connsiteX1" fmla="*/ 1415845 w 141584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5845">
                <a:moveTo>
                  <a:pt x="0" y="0"/>
                </a:moveTo>
                <a:lnTo>
                  <a:pt x="141584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E4CFAC8-DE82-4AFB-92DE-C02E4C0883B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963631" y="3428981"/>
            <a:ext cx="3112704" cy="210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4B0F42-4DEE-4C07-A453-93EC51C21192}"/>
              </a:ext>
            </a:extLst>
          </p:cNvPr>
          <p:cNvSpPr txBox="1"/>
          <p:nvPr/>
        </p:nvSpPr>
        <p:spPr>
          <a:xfrm>
            <a:off x="261134" y="2644151"/>
            <a:ext cx="270249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err="1"/>
              <a:t>Solicitude</a:t>
            </a:r>
            <a:r>
              <a:rPr lang="es-ES" sz="1600" dirty="0"/>
              <a:t> admisión a través de aplicación,</a:t>
            </a:r>
          </a:p>
          <a:p>
            <a:r>
              <a:rPr lang="es-ES" sz="1600" dirty="0"/>
              <a:t>Pode ser necesario entregar esta </a:t>
            </a:r>
            <a:r>
              <a:rPr lang="es-ES" sz="1600" dirty="0" err="1"/>
              <a:t>solicitude</a:t>
            </a:r>
            <a:r>
              <a:rPr lang="es-ES" sz="1600" dirty="0"/>
              <a:t> </a:t>
            </a:r>
            <a:r>
              <a:rPr lang="es-ES" sz="1600" dirty="0" err="1"/>
              <a:t>nun</a:t>
            </a:r>
            <a:r>
              <a:rPr lang="es-ES" sz="1600" dirty="0"/>
              <a:t> centro público con  oferta de FP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62E042-6806-45AD-A8CC-B3A3BE53B89E}"/>
              </a:ext>
            </a:extLst>
          </p:cNvPr>
          <p:cNvSpPr txBox="1"/>
          <p:nvPr/>
        </p:nvSpPr>
        <p:spPr>
          <a:xfrm>
            <a:off x="57006" y="4858209"/>
            <a:ext cx="29066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Consultar </a:t>
            </a:r>
            <a:r>
              <a:rPr lang="es-ES" sz="1600" dirty="0" err="1"/>
              <a:t>listaxes</a:t>
            </a:r>
            <a:r>
              <a:rPr lang="es-ES" sz="1600" dirty="0"/>
              <a:t> de solicitudes e </a:t>
            </a:r>
            <a:r>
              <a:rPr lang="es-ES" sz="1600" dirty="0" err="1"/>
              <a:t>adxudicación</a:t>
            </a:r>
            <a:endParaRPr lang="es-ES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F79930-40E3-4D2F-BAD2-7606DFD776FC}"/>
              </a:ext>
            </a:extLst>
          </p:cNvPr>
          <p:cNvSpPr txBox="1"/>
          <p:nvPr/>
        </p:nvSpPr>
        <p:spPr>
          <a:xfrm>
            <a:off x="169878" y="6119846"/>
            <a:ext cx="273358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Matricularse </a:t>
            </a:r>
            <a:r>
              <a:rPr lang="es-ES" sz="1600" dirty="0" err="1"/>
              <a:t>ou</a:t>
            </a:r>
            <a:r>
              <a:rPr lang="es-ES" sz="1600" dirty="0"/>
              <a:t> renunciar 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ECEE7D1-00CE-4F80-B7A7-CB9046A7BAAD}"/>
              </a:ext>
            </a:extLst>
          </p:cNvPr>
          <p:cNvCxnSpPr/>
          <p:nvPr/>
        </p:nvCxnSpPr>
        <p:spPr>
          <a:xfrm>
            <a:off x="3016335" y="5235677"/>
            <a:ext cx="2927265" cy="88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9E8A1778-0585-49B1-AF9E-2FAD1FC7B385}"/>
              </a:ext>
            </a:extLst>
          </p:cNvPr>
          <p:cNvCxnSpPr>
            <a:stCxn id="22" idx="3"/>
          </p:cNvCxnSpPr>
          <p:nvPr/>
        </p:nvCxnSpPr>
        <p:spPr>
          <a:xfrm>
            <a:off x="2903462" y="6289123"/>
            <a:ext cx="3172873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58512"/>
      </p:ext>
    </p:extLst>
  </p:cSld>
  <p:clrMapOvr>
    <a:masterClrMapping/>
  </p:clrMapOvr>
  <p:transition spd="slow">
    <p:pull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EE051-6107-2DB3-873F-36BAEC79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3. Coñecemento profesional</a:t>
            </a:r>
          </a:p>
        </p:txBody>
      </p:sp>
    </p:spTree>
    <p:extLst>
      <p:ext uri="{BB962C8B-B14F-4D97-AF65-F5344CB8AC3E}">
        <p14:creationId xmlns:p14="http://schemas.microsoft.com/office/powerpoint/2010/main" val="2312569823"/>
      </p:ext>
    </p:extLst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8B03DD0-A93B-F494-F24D-9B8C3CFA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1. O </a:t>
            </a:r>
            <a:r>
              <a:rPr lang="gl-ES" dirty="0" err="1"/>
              <a:t>autocoñecemento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071143498"/>
      </p:ext>
    </p:extLst>
  </p:cSld>
  <p:clrMapOvr>
    <a:masterClrMapping/>
  </p:clrMapOvr>
  <p:transition spd="slow">
    <p:pull dir="l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29BAFAA-5FB9-4411-92A4-04CA5EFBFF9A}"/>
              </a:ext>
            </a:extLst>
          </p:cNvPr>
          <p:cNvSpPr/>
          <p:nvPr/>
        </p:nvSpPr>
        <p:spPr>
          <a:xfrm>
            <a:off x="1006429" y="142878"/>
            <a:ext cx="9653825" cy="942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ORIENTACIÓN PROFESIONAL. INFORMACIÓN DE </a:t>
            </a:r>
            <a:r>
              <a:rPr lang="es-ES" sz="2400" b="1" dirty="0">
                <a:hlinkClick r:id="rId2"/>
              </a:rPr>
              <a:t>EDUCAWEB</a:t>
            </a:r>
            <a:endParaRPr lang="es-ES" sz="24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35ED8A-E306-4BCA-AA0A-57FEAE26EC05}"/>
              </a:ext>
            </a:extLst>
          </p:cNvPr>
          <p:cNvSpPr/>
          <p:nvPr/>
        </p:nvSpPr>
        <p:spPr>
          <a:xfrm>
            <a:off x="72475" y="1795023"/>
            <a:ext cx="82155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>
                <a:ln/>
                <a:solidFill>
                  <a:schemeClr val="accent4"/>
                </a:solidFill>
                <a:effectLst/>
                <a:hlinkClick r:id="rId3"/>
              </a:rPr>
              <a:t>DESCUBRE NOVAS PROFESIÓNS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EA84C6B-209D-4BC5-9111-BB48A5B93773}"/>
              </a:ext>
            </a:extLst>
          </p:cNvPr>
          <p:cNvSpPr/>
          <p:nvPr/>
        </p:nvSpPr>
        <p:spPr>
          <a:xfrm>
            <a:off x="299455" y="3187305"/>
            <a:ext cx="5533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/>
                <a:solidFill>
                  <a:schemeClr val="accent3"/>
                </a:solidFill>
                <a:hlinkClick r:id="rId4"/>
              </a:rPr>
              <a:t>1. Tendencias de mercado</a:t>
            </a:r>
            <a:endParaRPr lang="es-E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E0427B3-3D8F-4A92-9387-8A3B0EBFDFEC}"/>
              </a:ext>
            </a:extLst>
          </p:cNvPr>
          <p:cNvSpPr/>
          <p:nvPr/>
        </p:nvSpPr>
        <p:spPr>
          <a:xfrm>
            <a:off x="332861" y="3836822"/>
            <a:ext cx="6907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5"/>
              </a:rPr>
              <a:t>2. Como serán as novas profesión</a:t>
            </a:r>
            <a:endParaRPr lang="es-E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80F7E98-5E79-44B6-8839-0C983FA798E4}"/>
              </a:ext>
            </a:extLst>
          </p:cNvPr>
          <p:cNvSpPr/>
          <p:nvPr/>
        </p:nvSpPr>
        <p:spPr>
          <a:xfrm>
            <a:off x="332861" y="4483153"/>
            <a:ext cx="4810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6"/>
              </a:rPr>
              <a:t>3. Sectores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  <a:hlinkClick r:id="rId6"/>
              </a:rPr>
              <a:t>emerxentes</a:t>
            </a:r>
            <a:endParaRPr lang="es-E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B859678-0C71-43BD-A5A6-FB05F4B16B3B}"/>
              </a:ext>
            </a:extLst>
          </p:cNvPr>
          <p:cNvSpPr/>
          <p:nvPr/>
        </p:nvSpPr>
        <p:spPr>
          <a:xfrm>
            <a:off x="299455" y="5018759"/>
            <a:ext cx="7209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7"/>
              </a:rPr>
              <a:t>4. Formarse para os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  <a:hlinkClick r:id="rId7"/>
              </a:rPr>
              <a:t>novos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7"/>
              </a:rPr>
              <a:t>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  <a:hlinkClick r:id="rId7"/>
              </a:rPr>
              <a:t>traballos</a:t>
            </a:r>
            <a:endParaRPr lang="es-E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30BD22B-6A71-4CB5-BA3E-71355A0CDC40}"/>
              </a:ext>
            </a:extLst>
          </p:cNvPr>
          <p:cNvSpPr/>
          <p:nvPr/>
        </p:nvSpPr>
        <p:spPr>
          <a:xfrm>
            <a:off x="299455" y="5628086"/>
            <a:ext cx="59763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8"/>
              </a:rPr>
              <a:t>5.Competencias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  <a:hlinkClick r:id="rId8"/>
              </a:rPr>
              <a:t>profesionais</a:t>
            </a:r>
            <a:endParaRPr lang="es-E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E296A7D-CBF6-4990-A8DD-4C1EB99D0FCB}"/>
              </a:ext>
            </a:extLst>
          </p:cNvPr>
          <p:cNvSpPr/>
          <p:nvPr/>
        </p:nvSpPr>
        <p:spPr>
          <a:xfrm>
            <a:off x="17759" y="6139140"/>
            <a:ext cx="1192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9"/>
              </a:rPr>
              <a:t>6. Habilidades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  <a:hlinkClick r:id="rId9"/>
              </a:rPr>
              <a:t>profesionais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9"/>
              </a:rPr>
              <a:t>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  <a:hlinkClick r:id="rId9"/>
              </a:rPr>
              <a:t>máis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  <a:hlinkClick r:id="rId9"/>
              </a:rPr>
              <a:t> valoradas polas empresas</a:t>
            </a:r>
            <a:endParaRPr lang="es-E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4922D8D-8BCB-4C70-8FD4-D5454A9D592D}"/>
              </a:ext>
            </a:extLst>
          </p:cNvPr>
          <p:cNvSpPr txBox="1"/>
          <p:nvPr/>
        </p:nvSpPr>
        <p:spPr>
          <a:xfrm>
            <a:off x="332861" y="1404230"/>
            <a:ext cx="8398518" cy="3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Pincha nos diferentes enlaces para ver a información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63B835A-0D26-4FB5-B86D-332F47D4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60" y="2228932"/>
            <a:ext cx="2445465" cy="26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3368"/>
      </p:ext>
    </p:extLst>
  </p:cSld>
  <p:clrMapOvr>
    <a:masterClrMapping/>
  </p:clrMapOvr>
  <p:transition spd="slow">
    <p:pull dir="l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4322E88-CD17-49A6-9991-D6594A1E9EA1}"/>
              </a:ext>
            </a:extLst>
          </p:cNvPr>
          <p:cNvSpPr/>
          <p:nvPr/>
        </p:nvSpPr>
        <p:spPr>
          <a:xfrm>
            <a:off x="707439" y="2895618"/>
            <a:ext cx="7629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DICCIONARIO DE PROFESIÓNS</a:t>
            </a:r>
            <a:endParaRPr lang="es-ES" sz="40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6458AD-A0CD-482A-A689-9A28BAF6ADDD}"/>
              </a:ext>
            </a:extLst>
          </p:cNvPr>
          <p:cNvSpPr/>
          <p:nvPr/>
        </p:nvSpPr>
        <p:spPr>
          <a:xfrm>
            <a:off x="418643" y="356784"/>
            <a:ext cx="9653825" cy="942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ORIENTACIÓN PROFESIONAL. INFORMACIÓN DE </a:t>
            </a:r>
            <a:r>
              <a:rPr lang="es-ES" sz="2400" b="1" dirty="0">
                <a:hlinkClick r:id="rId3"/>
              </a:rPr>
              <a:t>EDUCAWEB</a:t>
            </a:r>
            <a:endParaRPr lang="es-ES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11C96F-3671-41D6-8719-84F4C4568791}"/>
              </a:ext>
            </a:extLst>
          </p:cNvPr>
          <p:cNvSpPr txBox="1"/>
          <p:nvPr/>
        </p:nvSpPr>
        <p:spPr>
          <a:xfrm>
            <a:off x="412651" y="3712764"/>
            <a:ext cx="568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Descubre </a:t>
            </a:r>
            <a:r>
              <a:rPr lang="es-ES" dirty="0" err="1"/>
              <a:t>profesións</a:t>
            </a:r>
            <a:r>
              <a:rPr lang="es-ES" dirty="0"/>
              <a:t> de diferentes ámbitos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9DF24B-2E3A-434D-A5A4-23C1813F4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43" y="1622974"/>
            <a:ext cx="6267231" cy="49381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2A0B6E-4218-4848-84C0-631A938EB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115" y="3199530"/>
            <a:ext cx="3590855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1451"/>
      </p:ext>
    </p:extLst>
  </p:cSld>
  <p:clrMapOvr>
    <a:masterClrMapping/>
  </p:clrMapOvr>
  <p:transition spd="slow">
    <p:pull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280E5A0-4D70-4B18-86F5-52B5E0A04E1C}"/>
              </a:ext>
            </a:extLst>
          </p:cNvPr>
          <p:cNvSpPr/>
          <p:nvPr/>
        </p:nvSpPr>
        <p:spPr>
          <a:xfrm>
            <a:off x="463327" y="3710749"/>
            <a:ext cx="9150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ELECCION CARREIRAS UNIVERSITARIAS</a:t>
            </a:r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NoSeQueEstudiar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4F4B5B-2769-4362-A086-E249D7F7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28" y="4303177"/>
            <a:ext cx="11479763" cy="4999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94157FA-FFB8-4EFB-BD75-57DFE4BE7188}"/>
              </a:ext>
            </a:extLst>
          </p:cNvPr>
          <p:cNvSpPr/>
          <p:nvPr/>
        </p:nvSpPr>
        <p:spPr>
          <a:xfrm>
            <a:off x="463328" y="4981826"/>
            <a:ext cx="2728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UNISCOPIO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DE2A30-584A-4394-B85A-793962468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27" y="5443491"/>
            <a:ext cx="10431160" cy="7681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D0C8D6-D999-4507-A27C-9D0052984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28" y="1645341"/>
            <a:ext cx="6273328" cy="49381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E27F6DD-619F-430A-AB9D-F37C979790F6}"/>
              </a:ext>
            </a:extLst>
          </p:cNvPr>
          <p:cNvSpPr/>
          <p:nvPr/>
        </p:nvSpPr>
        <p:spPr>
          <a:xfrm>
            <a:off x="-1571317" y="2453358"/>
            <a:ext cx="83079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ESTUDAR EN GALICIA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15FC4C-23E7-4387-B09C-8959F67992C0}"/>
              </a:ext>
            </a:extLst>
          </p:cNvPr>
          <p:cNvSpPr txBox="1"/>
          <p:nvPr/>
        </p:nvSpPr>
        <p:spPr>
          <a:xfrm>
            <a:off x="463327" y="3056737"/>
            <a:ext cx="1147976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Guía –buscador de La Voz de Galicia para descubrir o que podes </a:t>
            </a:r>
            <a:r>
              <a:rPr lang="es-ES" dirty="0" err="1">
                <a:solidFill>
                  <a:srgbClr val="FFC000"/>
                </a:solidFill>
              </a:rPr>
              <a:t>estudar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err="1">
                <a:solidFill>
                  <a:srgbClr val="FFC000"/>
                </a:solidFill>
              </a:rPr>
              <a:t>ao</a:t>
            </a:r>
            <a:r>
              <a:rPr lang="es-ES" dirty="0">
                <a:solidFill>
                  <a:srgbClr val="FFC000"/>
                </a:solidFill>
              </a:rPr>
              <a:t> rematar </a:t>
            </a:r>
            <a:r>
              <a:rPr lang="es-ES" dirty="0" err="1">
                <a:solidFill>
                  <a:srgbClr val="FFC000"/>
                </a:solidFill>
              </a:rPr>
              <a:t>Bacharelato</a:t>
            </a:r>
            <a:r>
              <a:rPr lang="es-ES" dirty="0">
                <a:solidFill>
                  <a:srgbClr val="FFC0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Modelo 3D 17" descr="Luces festivas">
                <a:extLst>
                  <a:ext uri="{FF2B5EF4-FFF2-40B4-BE49-F238E27FC236}">
                    <a16:creationId xmlns:a16="http://schemas.microsoft.com/office/drawing/2014/main" id="{CCA2C19F-7CF2-4420-B0D3-7DAF6C9440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81533" y="1189272"/>
              <a:ext cx="4961557" cy="1240450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961557" cy="1240450"/>
                    </a:xfrm>
                    <a:prstGeom prst="rect">
                      <a:avLst/>
                    </a:prstGeom>
                  </am3d:spPr>
                  <am3d:camera>
                    <am3d:pos x="0" y="0" z="4860557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46770" d="1000000"/>
                    <am3d:preTrans dx="347589" dy="-4487389" dz="-1571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Modelo 3D 17" descr="Luces festivas">
                <a:extLst>
                  <a:ext uri="{FF2B5EF4-FFF2-40B4-BE49-F238E27FC236}">
                    <a16:creationId xmlns:a16="http://schemas.microsoft.com/office/drawing/2014/main" id="{CCA2C19F-7CF2-4420-B0D3-7DAF6C9440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1533" y="1189272"/>
                <a:ext cx="4961557" cy="124045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Imagen 18">
            <a:extLst>
              <a:ext uri="{FF2B5EF4-FFF2-40B4-BE49-F238E27FC236}">
                <a16:creationId xmlns:a16="http://schemas.microsoft.com/office/drawing/2014/main" id="{58BF1CA9-9B14-4A84-A05E-D9317C7B3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97813"/>
            <a:ext cx="12192000" cy="10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692"/>
      </p:ext>
    </p:extLst>
  </p:cSld>
  <p:clrMapOvr>
    <a:masterClrMapping/>
  </p:clrMapOvr>
  <p:transition spd="slow">
    <p:pull dir="l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CF8AF0-1FC4-42FE-8A7F-2C51FA71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32786" y="1762714"/>
            <a:ext cx="7146061" cy="4471682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5F318BBC-A13B-47A6-861F-31EF002C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380798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2AAB681-E03C-4013-8891-AF8A9C31EB94}"/>
              </a:ext>
            </a:extLst>
          </p:cNvPr>
          <p:cNvSpPr/>
          <p:nvPr/>
        </p:nvSpPr>
        <p:spPr>
          <a:xfrm>
            <a:off x="1712229" y="623604"/>
            <a:ext cx="947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GRAZAS POLA ATENCIÓN</a:t>
            </a:r>
          </a:p>
        </p:txBody>
      </p:sp>
    </p:spTree>
    <p:extLst>
      <p:ext uri="{BB962C8B-B14F-4D97-AF65-F5344CB8AC3E}">
        <p14:creationId xmlns:p14="http://schemas.microsoft.com/office/powerpoint/2010/main" val="23953584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509E8E-02A7-487C-BDC2-0FE5FD05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3112" y="6557516"/>
            <a:ext cx="3358888" cy="365125"/>
          </a:xfrm>
        </p:spPr>
        <p:txBody>
          <a:bodyPr/>
          <a:lstStyle/>
          <a:p>
            <a:r>
              <a:rPr lang="es-ES" dirty="0"/>
              <a:t>Ana Seijas. Departamento de Orientación. IES Miraflores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E1177AD-3809-4C6E-A6FB-64048A51E32E}"/>
              </a:ext>
            </a:extLst>
          </p:cNvPr>
          <p:cNvGraphicFramePr/>
          <p:nvPr/>
        </p:nvGraphicFramePr>
        <p:xfrm>
          <a:off x="-1" y="2147244"/>
          <a:ext cx="5873859" cy="441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4218B05-3F44-4D8E-995A-448E21EB9506}"/>
              </a:ext>
            </a:extLst>
          </p:cNvPr>
          <p:cNvSpPr txBox="1"/>
          <p:nvPr/>
        </p:nvSpPr>
        <p:spPr>
          <a:xfrm>
            <a:off x="368711" y="115919"/>
            <a:ext cx="11823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3600" b="1" dirty="0">
                <a:solidFill>
                  <a:schemeClr val="accent1"/>
                </a:solidFill>
              </a:rPr>
              <a:t>ASÍ SON ...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gl-ES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gl-ES" b="1" dirty="0"/>
              <a:t>CALES SON OS TEUS PUNTOS FORTES? , CALES SON AS TÚAS CUALIDADES?</a:t>
            </a:r>
          </a:p>
          <a:p>
            <a:pPr algn="ctr"/>
            <a:endParaRPr lang="gl-ES" dirty="0"/>
          </a:p>
          <a:p>
            <a:pPr algn="ctr"/>
            <a:r>
              <a:rPr lang="gl-ES" dirty="0"/>
              <a:t>É habitual non saber que contestar, pero pensa... Se non sabes quen </a:t>
            </a:r>
            <a:r>
              <a:rPr lang="gl-ES" dirty="0" err="1"/>
              <a:t>eres</a:t>
            </a:r>
            <a:r>
              <a:rPr lang="gl-ES" dirty="0"/>
              <a:t>, como vas saber a onde vas ?</a:t>
            </a:r>
          </a:p>
          <a:p>
            <a:pPr algn="ctr"/>
            <a:endParaRPr lang="gl-E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98C0C27-0B8A-4552-9B6C-286361A46072}"/>
              </a:ext>
            </a:extLst>
          </p:cNvPr>
          <p:cNvGraphicFramePr/>
          <p:nvPr/>
        </p:nvGraphicFramePr>
        <p:xfrm>
          <a:off x="7131979" y="2786404"/>
          <a:ext cx="5476497" cy="395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3D01D83-B17C-4B10-8159-0931172D9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5485197" y="2147244"/>
            <a:ext cx="2063256" cy="237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2175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AB79300-321B-B77E-ACBE-5091DCA9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1"/>
            <a:ext cx="12192000" cy="680019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18AB4-5D57-07BF-6429-2406440A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088518"/>
            <a:ext cx="8915400" cy="2720748"/>
          </a:xfrm>
          <a:solidFill>
            <a:schemeClr val="bg1"/>
          </a:solidFill>
        </p:spPr>
        <p:txBody>
          <a:bodyPr/>
          <a:lstStyle/>
          <a:p>
            <a:r>
              <a:rPr lang="gl-ES" dirty="0"/>
              <a:t>MALOS HÁBITOS</a:t>
            </a:r>
          </a:p>
          <a:p>
            <a:r>
              <a:rPr lang="gl-ES" dirty="0"/>
              <a:t>PENSAMENTOS NEGATIVOS</a:t>
            </a:r>
          </a:p>
          <a:p>
            <a:r>
              <a:rPr lang="gl-ES" dirty="0"/>
              <a:t>FALSA AUTOESTIMA</a:t>
            </a:r>
          </a:p>
          <a:p>
            <a:r>
              <a:rPr lang="gl-ES" dirty="0"/>
              <a:t>FALTA DE AUTOCONFIANZA</a:t>
            </a:r>
          </a:p>
          <a:p>
            <a:r>
              <a:rPr lang="gl-ES" dirty="0"/>
              <a:t>MEDO</a:t>
            </a:r>
          </a:p>
          <a:p>
            <a:r>
              <a:rPr lang="gl-ES" dirty="0"/>
              <a:t>POUCA FORZA DE VONTADE/ESFORZO</a:t>
            </a:r>
          </a:p>
          <a:p>
            <a:endParaRPr lang="gl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AFC908D-1EA2-C87C-1DEA-F9873AD79591}"/>
              </a:ext>
            </a:extLst>
          </p:cNvPr>
          <p:cNvSpPr/>
          <p:nvPr/>
        </p:nvSpPr>
        <p:spPr>
          <a:xfrm>
            <a:off x="0" y="161271"/>
            <a:ext cx="5105401" cy="169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dirty="0">
                <a:solidFill>
                  <a:schemeClr val="bg1"/>
                </a:solidFill>
              </a:rPr>
              <a:t>1º. IDENTIFICA O  OBXECTIVO/ META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6AC08D-DCE8-4195-B93D-40B16C7135E2}"/>
              </a:ext>
            </a:extLst>
          </p:cNvPr>
          <p:cNvSpPr/>
          <p:nvPr/>
        </p:nvSpPr>
        <p:spPr>
          <a:xfrm>
            <a:off x="201995" y="2442051"/>
            <a:ext cx="3074605" cy="169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b="1" dirty="0">
                <a:solidFill>
                  <a:schemeClr val="bg1"/>
                </a:solidFill>
              </a:rPr>
              <a:t>2º. IDENTIFICA OS  OBSTÁCULOS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E00382-178E-046B-FFAA-8C462FCE0341}"/>
              </a:ext>
            </a:extLst>
          </p:cNvPr>
          <p:cNvSpPr/>
          <p:nvPr/>
        </p:nvSpPr>
        <p:spPr>
          <a:xfrm>
            <a:off x="8147255" y="2287291"/>
            <a:ext cx="3074605" cy="252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b="1" dirty="0">
                <a:solidFill>
                  <a:schemeClr val="bg1"/>
                </a:solidFill>
              </a:rPr>
              <a:t>A QUE SE DEBEN?</a:t>
            </a:r>
          </a:p>
          <a:p>
            <a:pPr algn="ctr"/>
            <a:endParaRPr lang="gl-ES" sz="2000" b="1" dirty="0">
              <a:solidFill>
                <a:schemeClr val="bg1"/>
              </a:solidFill>
            </a:endParaRPr>
          </a:p>
          <a:p>
            <a:pPr algn="ctr"/>
            <a:endParaRPr lang="gl-ES" sz="2000" b="1" dirty="0">
              <a:solidFill>
                <a:schemeClr val="bg1"/>
              </a:solidFill>
            </a:endParaRPr>
          </a:p>
          <a:p>
            <a:pPr algn="ctr"/>
            <a:r>
              <a:rPr lang="gl-ES" sz="2000" b="1" dirty="0">
                <a:solidFill>
                  <a:schemeClr val="bg1"/>
                </a:solidFill>
              </a:rPr>
              <a:t>QUE PROVOCAN</a:t>
            </a:r>
            <a:r>
              <a:rPr lang="gl-ES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6B9589-3ABD-5446-C979-8A6946144C5A}"/>
              </a:ext>
            </a:extLst>
          </p:cNvPr>
          <p:cNvSpPr/>
          <p:nvPr/>
        </p:nvSpPr>
        <p:spPr>
          <a:xfrm>
            <a:off x="5105401" y="216672"/>
            <a:ext cx="6281150" cy="1314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>
                <a:solidFill>
                  <a:schemeClr val="tx1"/>
                </a:solidFill>
              </a:rPr>
              <a:t>Establecer obxectivo/meta.</a:t>
            </a:r>
          </a:p>
          <a:p>
            <a:pPr algn="ctr"/>
            <a:r>
              <a:rPr lang="gl-ES" dirty="0">
                <a:solidFill>
                  <a:schemeClr val="tx1"/>
                </a:solidFill>
              </a:rPr>
              <a:t>En función disto vemos cal é o itinerario/camiño a seguir para chegar (case sempre hai máis de un camiño posible)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00B7C4-B77D-E917-30B0-E090AB27BABE}"/>
              </a:ext>
            </a:extLst>
          </p:cNvPr>
          <p:cNvSpPr/>
          <p:nvPr/>
        </p:nvSpPr>
        <p:spPr>
          <a:xfrm>
            <a:off x="263809" y="5147820"/>
            <a:ext cx="11593894" cy="15489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l-ES" dirty="0"/>
              <a:t>Temos que entender que </a:t>
            </a:r>
            <a:r>
              <a:rPr lang="gl-ES" b="1" dirty="0">
                <a:solidFill>
                  <a:schemeClr val="accent3"/>
                </a:solidFill>
              </a:rPr>
              <a:t>van ter dúbidas (normalmente moitas),  van cambiar de opinión, vanse equivocar, ... </a:t>
            </a:r>
          </a:p>
          <a:p>
            <a:pPr algn="ctr"/>
            <a:r>
              <a:rPr lang="gl-ES" b="1" dirty="0"/>
              <a:t>ISTO É NORMAL</a:t>
            </a:r>
            <a:r>
              <a:rPr lang="gl-ES" dirty="0"/>
              <a:t>! </a:t>
            </a:r>
          </a:p>
          <a:p>
            <a:pPr algn="ctr"/>
            <a:r>
              <a:rPr lang="gl-ES" dirty="0"/>
              <a:t>O importante é que se </a:t>
            </a:r>
            <a:r>
              <a:rPr lang="gl-ES" dirty="0" err="1"/>
              <a:t>percaten</a:t>
            </a:r>
            <a:r>
              <a:rPr lang="gl-ES" dirty="0"/>
              <a:t> disto e modifiquen camiño.</a:t>
            </a:r>
          </a:p>
        </p:txBody>
      </p:sp>
    </p:spTree>
    <p:extLst>
      <p:ext uri="{BB962C8B-B14F-4D97-AF65-F5344CB8AC3E}">
        <p14:creationId xmlns:p14="http://schemas.microsoft.com/office/powerpoint/2010/main" val="24384853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2B4E1D53-D063-4D9C-AAC4-7F9936D8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020" y="958184"/>
            <a:ext cx="10427980" cy="4967101"/>
          </a:xfrm>
        </p:spPr>
        <p:txBody>
          <a:bodyPr/>
          <a:lstStyle/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endParaRPr lang="gl-ES" sz="2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718B41-D599-45F1-B8FE-8E43488A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3349" y="6422495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11" name="Elementos multimedia en línea 10" title="Consigue lo que quieres con inteligencia emocional y coaching - Pilar Fernández Coach">
            <a:hlinkClick r:id="" action="ppaction://media"/>
            <a:extLst>
              <a:ext uri="{FF2B5EF4-FFF2-40B4-BE49-F238E27FC236}">
                <a16:creationId xmlns:a16="http://schemas.microsoft.com/office/drawing/2014/main" id="{E89E7EAF-F9C6-4B90-99A8-4FAFC9A31B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7374" y="2865727"/>
            <a:ext cx="6498595" cy="367170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DE3432E-4922-467E-A83E-1BA52B8C9BE2}"/>
              </a:ext>
            </a:extLst>
          </p:cNvPr>
          <p:cNvSpPr/>
          <p:nvPr/>
        </p:nvSpPr>
        <p:spPr>
          <a:xfrm>
            <a:off x="193504" y="665796"/>
            <a:ext cx="49453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4"/>
              </a:rPr>
              <a:t>ATRÉVETE A SOÑAR</a:t>
            </a:r>
            <a:endParaRPr lang="es-E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23AB14-B929-D804-E122-43784280B433}"/>
              </a:ext>
            </a:extLst>
          </p:cNvPr>
          <p:cNvSpPr txBox="1"/>
          <p:nvPr/>
        </p:nvSpPr>
        <p:spPr>
          <a:xfrm>
            <a:off x="404188" y="1542959"/>
            <a:ext cx="1083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¿TE ATREVES A SOÑAR?</a:t>
            </a:r>
            <a:r>
              <a:rPr lang="es-ES" dirty="0"/>
              <a:t>: vídeo de </a:t>
            </a:r>
            <a:r>
              <a:rPr lang="es-ES" dirty="0" err="1"/>
              <a:t>InKNOWaction</a:t>
            </a:r>
            <a:r>
              <a:rPr lang="es-ES" dirty="0"/>
              <a:t> relacionado con perseguir os </a:t>
            </a:r>
            <a:r>
              <a:rPr lang="es-ES" dirty="0" err="1"/>
              <a:t>soños</a:t>
            </a:r>
            <a:r>
              <a:rPr lang="es-ES" dirty="0"/>
              <a:t> e </a:t>
            </a:r>
            <a:r>
              <a:rPr lang="es-ES" dirty="0" err="1"/>
              <a:t>facelos</a:t>
            </a:r>
            <a:r>
              <a:rPr lang="es-ES" dirty="0"/>
              <a:t> </a:t>
            </a:r>
            <a:r>
              <a:rPr lang="es-ES" dirty="0" err="1"/>
              <a:t>realidade</a:t>
            </a:r>
            <a:r>
              <a:rPr lang="es-ES" dirty="0"/>
              <a:t> desafiando a  zona de confort.</a:t>
            </a:r>
          </a:p>
        </p:txBody>
      </p:sp>
    </p:spTree>
    <p:extLst>
      <p:ext uri="{BB962C8B-B14F-4D97-AF65-F5344CB8AC3E}">
        <p14:creationId xmlns:p14="http://schemas.microsoft.com/office/powerpoint/2010/main" val="228203665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B910B-5761-403B-B3D5-2FB0531D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93882"/>
            <a:ext cx="11856720" cy="10915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Test e recursos para a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autoorientación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VOCACIONAL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CFDA4D-0851-4AAA-8A88-651CABD052CA}"/>
              </a:ext>
            </a:extLst>
          </p:cNvPr>
          <p:cNvSpPr/>
          <p:nvPr/>
        </p:nvSpPr>
        <p:spPr>
          <a:xfrm>
            <a:off x="398555" y="2364785"/>
            <a:ext cx="116129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GR DE ORIENTACIÓN PROFESIONAL</a:t>
            </a:r>
            <a:endParaRPr kumimoji="0" lang="es-ES" sz="2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Podes realizar de forma gratuita 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Test GR de EDUCAWEB de orientación académica e profesional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/>
              <a:solidFill>
                <a:srgbClr val="E7BF5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40B19B-CDEF-42D1-9F35-FF8648510CAB}"/>
              </a:ext>
            </a:extLst>
          </p:cNvPr>
          <p:cNvSpPr/>
          <p:nvPr/>
        </p:nvSpPr>
        <p:spPr>
          <a:xfrm>
            <a:off x="429602" y="3411618"/>
            <a:ext cx="10653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FPBIDE</a:t>
            </a:r>
            <a:endParaRPr kumimoji="0" lang="es-ES" sz="2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596F2D-E908-4199-A5B0-F3637F3FFA68}"/>
              </a:ext>
            </a:extLst>
          </p:cNvPr>
          <p:cNvSpPr txBox="1"/>
          <p:nvPr/>
        </p:nvSpPr>
        <p:spPr>
          <a:xfrm rot="10800000" flipH="1" flipV="1">
            <a:off x="444117" y="4021285"/>
            <a:ext cx="1161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 gratuita e de acceso libre elaborada por orientadores y orientadoras con dúas partes: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1ª Test para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axudar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elixir  ciclos formativos de interese;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2ª con información sobre eses ciclos, vídeos informativos, testimonios , etc.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950F75-C843-4F4F-9E6F-15A02D4134CA}"/>
              </a:ext>
            </a:extLst>
          </p:cNvPr>
          <p:cNvSpPr/>
          <p:nvPr/>
        </p:nvSpPr>
        <p:spPr>
          <a:xfrm>
            <a:off x="376242" y="5354228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COÑECE AS TÚAS HABILIDADES E COMPETENCIAS</a:t>
            </a:r>
            <a:endParaRPr kumimoji="0" lang="es-ES" sz="2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FF4E04-9792-402C-BD6C-1225567006C5}"/>
              </a:ext>
            </a:extLst>
          </p:cNvPr>
          <p:cNvSpPr txBox="1"/>
          <p:nvPr/>
        </p:nvSpPr>
        <p:spPr>
          <a:xfrm>
            <a:off x="429602" y="5722774"/>
            <a:ext cx="110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páxina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web todofp.es. Cuestionarios para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coñecer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habilidades e competencias propias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A63989-8A58-441B-8DEB-A4B3E9C9A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7" y="1466297"/>
            <a:ext cx="6267231" cy="49381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elo 3D 12" descr="Emoji pensativo">
                <a:extLst>
                  <a:ext uri="{FF2B5EF4-FFF2-40B4-BE49-F238E27FC236}">
                    <a16:creationId xmlns:a16="http://schemas.microsoft.com/office/drawing/2014/main" id="{8D167001-406D-4997-91AF-AD6589544B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10578" y="1344456"/>
              <a:ext cx="1205724" cy="12214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205724" cy="1221433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2347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elo 3D 12" descr="Emoji pensativo">
                <a:extLst>
                  <a:ext uri="{FF2B5EF4-FFF2-40B4-BE49-F238E27FC236}">
                    <a16:creationId xmlns:a16="http://schemas.microsoft.com/office/drawing/2014/main" id="{8D167001-406D-4997-91AF-AD6589544B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0578" y="1344456"/>
                <a:ext cx="1205724" cy="1221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808420"/>
      </p:ext>
    </p:extLst>
  </p:cSld>
  <p:clrMapOvr>
    <a:masterClrMapping/>
  </p:clrMapOvr>
  <p:transition spd="slow">
    <p:pull dir="ld"/>
  </p:transition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3215</TotalTime>
  <Words>2901</Words>
  <Application>Microsoft Office PowerPoint</Application>
  <PresentationFormat>Panorámica</PresentationFormat>
  <Paragraphs>555</Paragraphs>
  <Slides>53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Arial</vt:lpstr>
      <vt:lpstr>Calibri</vt:lpstr>
      <vt:lpstr>Century Gothic</vt:lpstr>
      <vt:lpstr>Gill Sans MT</vt:lpstr>
      <vt:lpstr>Wingdings</vt:lpstr>
      <vt:lpstr>Paquete</vt:lpstr>
      <vt:lpstr>Presentación de PowerPoint</vt:lpstr>
      <vt:lpstr>De que imos a falar?  Toma de decisións a nivel académico-profesional</vt:lpstr>
      <vt:lpstr>A TOMA DE DECISIÓNS: Unha axeitada toma de decisións vocacional implica   3 partes: </vt:lpstr>
      <vt:lpstr>COMO SE TOMAN MOITAS DECISIÓNS ACADÉMICAS?</vt:lpstr>
      <vt:lpstr>1. O autocoñecemento</vt:lpstr>
      <vt:lpstr>Presentación de PowerPoint</vt:lpstr>
      <vt:lpstr>Presentación de PowerPoint</vt:lpstr>
      <vt:lpstr>Presentación de PowerPoint</vt:lpstr>
      <vt:lpstr>Test e recursos para a autoorientación VOCACIONAL</vt:lpstr>
      <vt:lpstr>2. Coñecemento do sistema educativo</vt:lpstr>
      <vt:lpstr>Presentación de PowerPoint</vt:lpstr>
      <vt:lpstr>2022/23 ENTRE DÚAS LEIS EDUCATIVAS</vt:lpstr>
      <vt:lpstr>ALUMNADO QUE PROMOCIONA A 4º ESO (LOMCE) curso 22/23</vt:lpstr>
      <vt:lpstr>Presentación de PowerPoint</vt:lpstr>
      <vt:lpstr>Presentación de PowerPoint</vt:lpstr>
      <vt:lpstr>Presentación de PowerPoint</vt:lpstr>
      <vt:lpstr>A REPETICIÓN DE CURSO NA ESO (LOMLOE)</vt:lpstr>
      <vt:lpstr>TITULACIÓN NA ESO (LOMLOE)</vt:lpstr>
      <vt:lpstr>Presentación de PowerPoint</vt:lpstr>
      <vt:lpstr>Presentación de PowerPoint</vt:lpstr>
      <vt:lpstr> CONSELLO ORIENTADOR</vt:lpstr>
      <vt:lpstr> NOTA MEDIA DA ESO</vt:lpstr>
      <vt:lpstr>Presentación de PowerPoint</vt:lpstr>
      <vt:lpstr>ALUMNADO QUE PROMOCIONA A 1º DE BACHARELATO (LOMLOE)</vt:lpstr>
      <vt:lpstr>Presentación de PowerPoint</vt:lpstr>
      <vt:lpstr>Presentación de PowerPoint</vt:lpstr>
      <vt:lpstr>Presentación de PowerPoint</vt:lpstr>
      <vt:lpstr> PROMOCIÓN NO BACHARELATO</vt:lpstr>
      <vt:lpstr>TITULACIÓN NO BACHARELATO</vt:lpstr>
      <vt:lpstr>Presentación de PowerPoint</vt:lpstr>
      <vt:lpstr>Presentación de PowerPoint</vt:lpstr>
      <vt:lpstr>Presentación de PowerPoint</vt:lpstr>
      <vt:lpstr>ABAU:  na actualidade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Coñecemento profesional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ACADÉMICA 1º ESO</dc:title>
  <dc:creator>usuario</dc:creator>
  <cp:lastModifiedBy>usuario</cp:lastModifiedBy>
  <cp:revision>237</cp:revision>
  <dcterms:created xsi:type="dcterms:W3CDTF">2020-05-12T19:13:26Z</dcterms:created>
  <dcterms:modified xsi:type="dcterms:W3CDTF">2022-05-23T14:43:00Z</dcterms:modified>
</cp:coreProperties>
</file>