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notesMasterIdLst>
    <p:notesMasterId r:id="rId25"/>
  </p:notesMasterIdLst>
  <p:sldIdLst>
    <p:sldId id="256" r:id="rId3"/>
    <p:sldId id="348" r:id="rId4"/>
    <p:sldId id="257" r:id="rId5"/>
    <p:sldId id="355" r:id="rId6"/>
    <p:sldId id="262" r:id="rId7"/>
    <p:sldId id="353" r:id="rId8"/>
    <p:sldId id="354" r:id="rId9"/>
    <p:sldId id="263" r:id="rId10"/>
    <p:sldId id="261" r:id="rId11"/>
    <p:sldId id="281" r:id="rId12"/>
    <p:sldId id="266" r:id="rId13"/>
    <p:sldId id="274" r:id="rId14"/>
    <p:sldId id="342" r:id="rId15"/>
    <p:sldId id="268" r:id="rId16"/>
    <p:sldId id="269" r:id="rId17"/>
    <p:sldId id="275" r:id="rId18"/>
    <p:sldId id="277" r:id="rId19"/>
    <p:sldId id="280" r:id="rId20"/>
    <p:sldId id="279" r:id="rId21"/>
    <p:sldId id="258" r:id="rId22"/>
    <p:sldId id="347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A3A"/>
    <a:srgbClr val="E7E7E5"/>
    <a:srgbClr val="BAB4B2"/>
    <a:srgbClr val="F5AA95"/>
    <a:srgbClr val="ED6641"/>
    <a:srgbClr val="74EFFC"/>
    <a:srgbClr val="709BB8"/>
    <a:srgbClr val="F66AEF"/>
    <a:srgbClr val="D7B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85C32-351C-4EDF-81D8-45C61B4FFE1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68A9EB-774F-4771-84AE-8CFE59E36840}" type="pres">
      <dgm:prSet presAssocID="{C0A85C32-351C-4EDF-81D8-45C61B4FFE19}" presName="Name0" presStyleCnt="0">
        <dgm:presLayoutVars>
          <dgm:dir/>
          <dgm:resizeHandles val="exact"/>
        </dgm:presLayoutVars>
      </dgm:prSet>
      <dgm:spPr/>
    </dgm:pt>
  </dgm:ptLst>
  <dgm:cxnLst>
    <dgm:cxn modelId="{8C74B95C-BE33-49E7-9E04-0CA4C1DA6CE2}" type="presOf" srcId="{C0A85C32-351C-4EDF-81D8-45C61B4FFE19}" destId="{FD68A9EB-774F-4771-84AE-8CFE59E36840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765576-8132-4F38-B3E2-7A7A756E28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C36350-8AF7-4767-AB6B-C4B19D36B027}">
      <dgm:prSet phldrT="[Texto]"/>
      <dgm:spPr/>
      <dgm:t>
        <a:bodyPr/>
        <a:lstStyle/>
        <a:p>
          <a:r>
            <a:rPr lang="es-ES" dirty="0"/>
            <a:t>ENSINANZAS IDIOMAS</a:t>
          </a:r>
        </a:p>
      </dgm:t>
    </dgm:pt>
    <dgm:pt modelId="{2B93FBD5-A05F-4599-BD6E-F36197053E52}" type="parTrans" cxnId="{7862C587-068B-4B5C-9E25-E44A2442C0AB}">
      <dgm:prSet/>
      <dgm:spPr/>
      <dgm:t>
        <a:bodyPr/>
        <a:lstStyle/>
        <a:p>
          <a:endParaRPr lang="es-ES"/>
        </a:p>
      </dgm:t>
    </dgm:pt>
    <dgm:pt modelId="{E65824D9-C844-4834-A587-1A97EECB76FB}" type="sibTrans" cxnId="{7862C587-068B-4B5C-9E25-E44A2442C0AB}">
      <dgm:prSet/>
      <dgm:spPr/>
      <dgm:t>
        <a:bodyPr/>
        <a:lstStyle/>
        <a:p>
          <a:endParaRPr lang="es-ES"/>
        </a:p>
      </dgm:t>
    </dgm:pt>
    <dgm:pt modelId="{EE737802-A40C-4FA0-A465-D633E933FFE1}">
      <dgm:prSet phldrT="[Texto]"/>
      <dgm:spPr/>
      <dgm:t>
        <a:bodyPr/>
        <a:lstStyle/>
        <a:p>
          <a:r>
            <a:rPr lang="es-ES" dirty="0"/>
            <a:t>EOI: Inglés, Francés, Alemán, Portugués, </a:t>
          </a:r>
          <a:r>
            <a:rPr lang="es-ES" dirty="0" err="1"/>
            <a:t>Galego</a:t>
          </a:r>
          <a:r>
            <a:rPr lang="es-ES" dirty="0"/>
            <a:t>, </a:t>
          </a:r>
          <a:r>
            <a:rPr lang="es-ES" dirty="0" err="1"/>
            <a:t>etc</a:t>
          </a:r>
          <a:endParaRPr lang="es-ES" dirty="0"/>
        </a:p>
      </dgm:t>
    </dgm:pt>
    <dgm:pt modelId="{9D998187-2127-4847-AABD-F4F55B23585D}" type="parTrans" cxnId="{4F921409-B48B-426E-8A79-D075EE236653}">
      <dgm:prSet/>
      <dgm:spPr/>
      <dgm:t>
        <a:bodyPr/>
        <a:lstStyle/>
        <a:p>
          <a:endParaRPr lang="es-ES"/>
        </a:p>
      </dgm:t>
    </dgm:pt>
    <dgm:pt modelId="{12392C95-316F-48C4-879D-58C8CD22F8EA}" type="sibTrans" cxnId="{4F921409-B48B-426E-8A79-D075EE236653}">
      <dgm:prSet/>
      <dgm:spPr/>
      <dgm:t>
        <a:bodyPr/>
        <a:lstStyle/>
        <a:p>
          <a:endParaRPr lang="es-ES"/>
        </a:p>
      </dgm:t>
    </dgm:pt>
    <dgm:pt modelId="{8FBE64A9-68A9-4CDD-B5AC-B9A910289C40}">
      <dgm:prSet phldrT="[Texto]"/>
      <dgm:spPr/>
      <dgm:t>
        <a:bodyPr/>
        <a:lstStyle/>
        <a:p>
          <a:r>
            <a:rPr lang="es-ES" dirty="0"/>
            <a:t>ARTES PLÁSTICAS E DESEÑO</a:t>
          </a:r>
        </a:p>
      </dgm:t>
    </dgm:pt>
    <dgm:pt modelId="{04EF3943-4C77-435A-AEE5-1AA286ECB5F7}" type="parTrans" cxnId="{D48E5285-8804-437D-A9E8-9E626D74FFFF}">
      <dgm:prSet/>
      <dgm:spPr/>
      <dgm:t>
        <a:bodyPr/>
        <a:lstStyle/>
        <a:p>
          <a:endParaRPr lang="es-ES"/>
        </a:p>
      </dgm:t>
    </dgm:pt>
    <dgm:pt modelId="{26341CA9-7E8D-4498-9B5E-A0D32222BD60}" type="sibTrans" cxnId="{D48E5285-8804-437D-A9E8-9E626D74FFFF}">
      <dgm:prSet/>
      <dgm:spPr/>
      <dgm:t>
        <a:bodyPr/>
        <a:lstStyle/>
        <a:p>
          <a:endParaRPr lang="es-ES"/>
        </a:p>
      </dgm:t>
    </dgm:pt>
    <dgm:pt modelId="{DF7397EF-866D-416F-824F-433C0E3FFAED}">
      <dgm:prSet phldrT="[Texto]"/>
      <dgm:spPr/>
      <dgm:t>
        <a:bodyPr/>
        <a:lstStyle/>
        <a:p>
          <a:r>
            <a:rPr lang="es-ES" dirty="0"/>
            <a:t>Escultura</a:t>
          </a:r>
        </a:p>
      </dgm:t>
    </dgm:pt>
    <dgm:pt modelId="{24EED066-501B-433A-BAF8-69853C3E78A8}" type="parTrans" cxnId="{05CAF30A-7462-4C20-BE4F-512072F260F4}">
      <dgm:prSet/>
      <dgm:spPr/>
      <dgm:t>
        <a:bodyPr/>
        <a:lstStyle/>
        <a:p>
          <a:endParaRPr lang="es-ES"/>
        </a:p>
      </dgm:t>
    </dgm:pt>
    <dgm:pt modelId="{CBC15ADB-4D80-4E8F-9118-30F7914A1D7F}" type="sibTrans" cxnId="{05CAF30A-7462-4C20-BE4F-512072F260F4}">
      <dgm:prSet/>
      <dgm:spPr/>
      <dgm:t>
        <a:bodyPr/>
        <a:lstStyle/>
        <a:p>
          <a:endParaRPr lang="es-ES"/>
        </a:p>
      </dgm:t>
    </dgm:pt>
    <dgm:pt modelId="{9C23AAFB-82DC-49D9-BCB2-33E92EF0F6F1}">
      <dgm:prSet phldrT="[Texto]"/>
      <dgm:spPr/>
      <dgm:t>
        <a:bodyPr/>
        <a:lstStyle/>
        <a:p>
          <a:r>
            <a:rPr lang="es-ES" dirty="0"/>
            <a:t>MÚSICA E DANZA</a:t>
          </a:r>
        </a:p>
      </dgm:t>
    </dgm:pt>
    <dgm:pt modelId="{C6276A47-BD0B-4A75-86BE-29876321A051}" type="parTrans" cxnId="{6899C6F4-BDE5-44AF-9B33-5FBF54D2A978}">
      <dgm:prSet/>
      <dgm:spPr/>
      <dgm:t>
        <a:bodyPr/>
        <a:lstStyle/>
        <a:p>
          <a:endParaRPr lang="es-ES"/>
        </a:p>
      </dgm:t>
    </dgm:pt>
    <dgm:pt modelId="{8FBC1E48-2AA2-469D-9D3F-64876D005308}" type="sibTrans" cxnId="{6899C6F4-BDE5-44AF-9B33-5FBF54D2A978}">
      <dgm:prSet/>
      <dgm:spPr/>
      <dgm:t>
        <a:bodyPr/>
        <a:lstStyle/>
        <a:p>
          <a:endParaRPr lang="es-ES"/>
        </a:p>
      </dgm:t>
    </dgm:pt>
    <dgm:pt modelId="{77EB94F6-B541-46BD-ABCF-F76D791E4EBD}">
      <dgm:prSet phldrT="[Texto]"/>
      <dgm:spPr/>
      <dgm:t>
        <a:bodyPr/>
        <a:lstStyle/>
        <a:p>
          <a:r>
            <a:rPr lang="es-ES" dirty="0"/>
            <a:t>Grao elemental</a:t>
          </a:r>
        </a:p>
      </dgm:t>
    </dgm:pt>
    <dgm:pt modelId="{89EF9937-02BA-4634-913A-2254532FD7C2}" type="parTrans" cxnId="{22BC7F6C-5DA6-4DF4-BCD8-D0CF8F76E40B}">
      <dgm:prSet/>
      <dgm:spPr/>
      <dgm:t>
        <a:bodyPr/>
        <a:lstStyle/>
        <a:p>
          <a:endParaRPr lang="es-ES"/>
        </a:p>
      </dgm:t>
    </dgm:pt>
    <dgm:pt modelId="{A4FF2EE1-DD82-4597-BE32-D2ADE9794AD9}" type="sibTrans" cxnId="{22BC7F6C-5DA6-4DF4-BCD8-D0CF8F76E40B}">
      <dgm:prSet/>
      <dgm:spPr/>
      <dgm:t>
        <a:bodyPr/>
        <a:lstStyle/>
        <a:p>
          <a:endParaRPr lang="es-ES"/>
        </a:p>
      </dgm:t>
    </dgm:pt>
    <dgm:pt modelId="{F28D526D-0A4D-430D-9CE6-C8A3EEB906CB}">
      <dgm:prSet phldrT="[Texto]"/>
      <dgm:spPr/>
      <dgm:t>
        <a:bodyPr/>
        <a:lstStyle/>
        <a:p>
          <a:endParaRPr lang="es-ES" dirty="0"/>
        </a:p>
      </dgm:t>
    </dgm:pt>
    <dgm:pt modelId="{606A994E-785A-4AAE-9215-747BF1F39894}" type="parTrans" cxnId="{2FFBEE69-6250-4908-A739-8BA15981FF6A}">
      <dgm:prSet/>
      <dgm:spPr/>
      <dgm:t>
        <a:bodyPr/>
        <a:lstStyle/>
        <a:p>
          <a:endParaRPr lang="es-ES"/>
        </a:p>
      </dgm:t>
    </dgm:pt>
    <dgm:pt modelId="{B1EAEDC2-F0C3-458B-ABF2-7F0F380586D7}" type="sibTrans" cxnId="{2FFBEE69-6250-4908-A739-8BA15981FF6A}">
      <dgm:prSet/>
      <dgm:spPr/>
      <dgm:t>
        <a:bodyPr/>
        <a:lstStyle/>
        <a:p>
          <a:endParaRPr lang="es-ES"/>
        </a:p>
      </dgm:t>
    </dgm:pt>
    <dgm:pt modelId="{69643D3C-F8C3-40A8-8D0E-324396638813}">
      <dgm:prSet phldrT="[Texto]"/>
      <dgm:spPr/>
      <dgm:t>
        <a:bodyPr/>
        <a:lstStyle/>
        <a:p>
          <a:r>
            <a:rPr lang="es-ES" dirty="0" err="1"/>
            <a:t>Xoiería</a:t>
          </a:r>
          <a:endParaRPr lang="es-ES" dirty="0"/>
        </a:p>
      </dgm:t>
    </dgm:pt>
    <dgm:pt modelId="{FE9A2587-C93D-44D9-A47D-96B919F8A6D7}" type="parTrans" cxnId="{9D1EE8CE-1C49-407A-B463-0DA2AE49B343}">
      <dgm:prSet/>
      <dgm:spPr/>
      <dgm:t>
        <a:bodyPr/>
        <a:lstStyle/>
        <a:p>
          <a:endParaRPr lang="es-ES"/>
        </a:p>
      </dgm:t>
    </dgm:pt>
    <dgm:pt modelId="{246FA3EE-1290-4DF7-A622-F5D793C76E4C}" type="sibTrans" cxnId="{9D1EE8CE-1C49-407A-B463-0DA2AE49B343}">
      <dgm:prSet/>
      <dgm:spPr/>
      <dgm:t>
        <a:bodyPr/>
        <a:lstStyle/>
        <a:p>
          <a:endParaRPr lang="es-ES"/>
        </a:p>
      </dgm:t>
    </dgm:pt>
    <dgm:pt modelId="{14DEB0DF-2CAB-4E87-AB9A-28520FAD40FE}">
      <dgm:prSet phldrT="[Texto]"/>
      <dgm:spPr/>
      <dgm:t>
        <a:bodyPr/>
        <a:lstStyle/>
        <a:p>
          <a:r>
            <a:rPr lang="es-ES" dirty="0"/>
            <a:t>Gravado</a:t>
          </a:r>
        </a:p>
      </dgm:t>
    </dgm:pt>
    <dgm:pt modelId="{31075104-A5D0-4599-BE8C-C1BFECD0B8C5}" type="parTrans" cxnId="{47DAE9FF-4EF3-48C4-90F6-D5A46846C049}">
      <dgm:prSet/>
      <dgm:spPr/>
      <dgm:t>
        <a:bodyPr/>
        <a:lstStyle/>
        <a:p>
          <a:endParaRPr lang="es-ES"/>
        </a:p>
      </dgm:t>
    </dgm:pt>
    <dgm:pt modelId="{0D633E84-2B3C-431A-9B6E-CF11359D720A}" type="sibTrans" cxnId="{47DAE9FF-4EF3-48C4-90F6-D5A46846C049}">
      <dgm:prSet/>
      <dgm:spPr/>
      <dgm:t>
        <a:bodyPr/>
        <a:lstStyle/>
        <a:p>
          <a:endParaRPr lang="es-ES"/>
        </a:p>
      </dgm:t>
    </dgm:pt>
    <dgm:pt modelId="{F661B0D3-58AF-4942-93FA-0FE136EABEED}">
      <dgm:prSet phldrT="[Texto]"/>
      <dgm:spPr/>
      <dgm:t>
        <a:bodyPr/>
        <a:lstStyle/>
        <a:p>
          <a:r>
            <a:rPr lang="es-ES" dirty="0"/>
            <a:t>Fotografía</a:t>
          </a:r>
        </a:p>
      </dgm:t>
    </dgm:pt>
    <dgm:pt modelId="{F2BECD90-FE9A-467E-A0FD-23111D40E1DF}" type="parTrans" cxnId="{AA4B83EE-A889-4EE8-A613-85EADC7A06D9}">
      <dgm:prSet/>
      <dgm:spPr/>
      <dgm:t>
        <a:bodyPr/>
        <a:lstStyle/>
        <a:p>
          <a:endParaRPr lang="es-ES"/>
        </a:p>
      </dgm:t>
    </dgm:pt>
    <dgm:pt modelId="{57BDFE07-0209-4FDB-B49E-9323002E39DF}" type="sibTrans" cxnId="{AA4B83EE-A889-4EE8-A613-85EADC7A06D9}">
      <dgm:prSet/>
      <dgm:spPr/>
      <dgm:t>
        <a:bodyPr/>
        <a:lstStyle/>
        <a:p>
          <a:endParaRPr lang="es-ES"/>
        </a:p>
      </dgm:t>
    </dgm:pt>
    <dgm:pt modelId="{13E35858-2B74-43FE-BC83-FC607121EAE1}">
      <dgm:prSet phldrT="[Texto]"/>
      <dgm:spPr/>
      <dgm:t>
        <a:bodyPr/>
        <a:lstStyle/>
        <a:p>
          <a:r>
            <a:rPr lang="es-ES" dirty="0"/>
            <a:t>Ilustración</a:t>
          </a:r>
        </a:p>
      </dgm:t>
    </dgm:pt>
    <dgm:pt modelId="{203B2B0E-4931-4E0A-BA33-532BAF743449}" type="parTrans" cxnId="{2E325B33-2574-450A-ABAE-51C5C87A808C}">
      <dgm:prSet/>
      <dgm:spPr/>
      <dgm:t>
        <a:bodyPr/>
        <a:lstStyle/>
        <a:p>
          <a:endParaRPr lang="es-ES"/>
        </a:p>
      </dgm:t>
    </dgm:pt>
    <dgm:pt modelId="{E828A80C-950C-4737-B2ED-C7C655628846}" type="sibTrans" cxnId="{2E325B33-2574-450A-ABAE-51C5C87A808C}">
      <dgm:prSet/>
      <dgm:spPr/>
      <dgm:t>
        <a:bodyPr/>
        <a:lstStyle/>
        <a:p>
          <a:endParaRPr lang="es-ES"/>
        </a:p>
      </dgm:t>
    </dgm:pt>
    <dgm:pt modelId="{2CAF9556-2BA1-48D4-8928-561DB2409A84}">
      <dgm:prSet phldrT="[Texto]"/>
      <dgm:spPr/>
      <dgm:t>
        <a:bodyPr/>
        <a:lstStyle/>
        <a:p>
          <a:r>
            <a:rPr lang="es-ES" dirty="0"/>
            <a:t>Ebanistería</a:t>
          </a:r>
        </a:p>
      </dgm:t>
    </dgm:pt>
    <dgm:pt modelId="{56CB3BAE-978F-4567-B829-47B133485E4D}" type="parTrans" cxnId="{92E93E53-A296-4387-9EA0-4E0E6D86D575}">
      <dgm:prSet/>
      <dgm:spPr/>
      <dgm:t>
        <a:bodyPr/>
        <a:lstStyle/>
        <a:p>
          <a:endParaRPr lang="es-ES"/>
        </a:p>
      </dgm:t>
    </dgm:pt>
    <dgm:pt modelId="{C590D743-9F16-48B7-A0DF-B84E11858281}" type="sibTrans" cxnId="{92E93E53-A296-4387-9EA0-4E0E6D86D575}">
      <dgm:prSet/>
      <dgm:spPr/>
      <dgm:t>
        <a:bodyPr/>
        <a:lstStyle/>
        <a:p>
          <a:endParaRPr lang="es-ES"/>
        </a:p>
      </dgm:t>
    </dgm:pt>
    <dgm:pt modelId="{88DE41A9-90C8-4CC4-B0DD-13CDD739E9E5}">
      <dgm:prSet phldrT="[Texto]"/>
      <dgm:spPr/>
      <dgm:t>
        <a:bodyPr/>
        <a:lstStyle/>
        <a:p>
          <a:r>
            <a:rPr lang="es-ES" dirty="0"/>
            <a:t>Deseño de </a:t>
          </a:r>
          <a:r>
            <a:rPr lang="es-ES" dirty="0" err="1"/>
            <a:t>produto</a:t>
          </a:r>
          <a:endParaRPr lang="es-ES" dirty="0"/>
        </a:p>
      </dgm:t>
    </dgm:pt>
    <dgm:pt modelId="{26CF781A-AD6B-42FC-8EBA-FA5FD0753F29}" type="parTrans" cxnId="{E7A61E86-58E5-46BB-9BDF-7B202117FE34}">
      <dgm:prSet/>
      <dgm:spPr/>
      <dgm:t>
        <a:bodyPr/>
        <a:lstStyle/>
        <a:p>
          <a:endParaRPr lang="es-ES"/>
        </a:p>
      </dgm:t>
    </dgm:pt>
    <dgm:pt modelId="{7E2886F3-8851-49FF-9FC7-FD659A33C616}" type="sibTrans" cxnId="{E7A61E86-58E5-46BB-9BDF-7B202117FE34}">
      <dgm:prSet/>
      <dgm:spPr/>
      <dgm:t>
        <a:bodyPr/>
        <a:lstStyle/>
        <a:p>
          <a:endParaRPr lang="es-ES"/>
        </a:p>
      </dgm:t>
    </dgm:pt>
    <dgm:pt modelId="{081F5646-0316-4C9A-BAEF-D078EBB69DDD}">
      <dgm:prSet phldrT="[Texto]"/>
      <dgm:spPr/>
      <dgm:t>
        <a:bodyPr/>
        <a:lstStyle/>
        <a:p>
          <a:r>
            <a:rPr lang="es-ES" dirty="0"/>
            <a:t>Deseño gráfico</a:t>
          </a:r>
        </a:p>
      </dgm:t>
    </dgm:pt>
    <dgm:pt modelId="{8C13C169-4B50-48ED-AA2A-BC44920C4A7D}" type="parTrans" cxnId="{6B50BACD-4121-4770-906E-39879AD25B85}">
      <dgm:prSet/>
      <dgm:spPr/>
      <dgm:t>
        <a:bodyPr/>
        <a:lstStyle/>
        <a:p>
          <a:endParaRPr lang="es-ES"/>
        </a:p>
      </dgm:t>
    </dgm:pt>
    <dgm:pt modelId="{D2E8182D-CA07-4417-A68F-5F7DD0D6B419}" type="sibTrans" cxnId="{6B50BACD-4121-4770-906E-39879AD25B85}">
      <dgm:prSet/>
      <dgm:spPr/>
      <dgm:t>
        <a:bodyPr/>
        <a:lstStyle/>
        <a:p>
          <a:endParaRPr lang="es-ES"/>
        </a:p>
      </dgm:t>
    </dgm:pt>
    <dgm:pt modelId="{B3C8A409-56C7-46E8-9A04-9D2D8CAACC84}">
      <dgm:prSet phldrT="[Texto]"/>
      <dgm:spPr/>
      <dgm:t>
        <a:bodyPr/>
        <a:lstStyle/>
        <a:p>
          <a:r>
            <a:rPr lang="es-ES" dirty="0"/>
            <a:t>Deseño de interiores</a:t>
          </a:r>
        </a:p>
      </dgm:t>
    </dgm:pt>
    <dgm:pt modelId="{3AA9618C-66D6-4616-A760-AC37BD52A339}" type="parTrans" cxnId="{2F148186-2540-42FF-BAC4-F912924F1549}">
      <dgm:prSet/>
      <dgm:spPr/>
      <dgm:t>
        <a:bodyPr/>
        <a:lstStyle/>
        <a:p>
          <a:endParaRPr lang="es-ES"/>
        </a:p>
      </dgm:t>
    </dgm:pt>
    <dgm:pt modelId="{A8AB1C2D-269C-479D-90F6-F52802F11C4A}" type="sibTrans" cxnId="{2F148186-2540-42FF-BAC4-F912924F1549}">
      <dgm:prSet/>
      <dgm:spPr/>
      <dgm:t>
        <a:bodyPr/>
        <a:lstStyle/>
        <a:p>
          <a:endParaRPr lang="es-ES"/>
        </a:p>
      </dgm:t>
    </dgm:pt>
    <dgm:pt modelId="{ED4D1E85-C05D-443D-8C28-B4E78728C72B}">
      <dgm:prSet phldrT="[Texto]"/>
      <dgm:spPr/>
      <dgm:t>
        <a:bodyPr/>
        <a:lstStyle/>
        <a:p>
          <a:r>
            <a:rPr lang="es-ES" dirty="0"/>
            <a:t>Deseño de Moda</a:t>
          </a:r>
        </a:p>
      </dgm:t>
    </dgm:pt>
    <dgm:pt modelId="{FFC88B06-25D5-4B87-B035-2D9FBDBC584A}" type="parTrans" cxnId="{3037452D-5EA2-4F76-AEB5-CD40578308D5}">
      <dgm:prSet/>
      <dgm:spPr/>
      <dgm:t>
        <a:bodyPr/>
        <a:lstStyle/>
        <a:p>
          <a:endParaRPr lang="es-ES"/>
        </a:p>
      </dgm:t>
    </dgm:pt>
    <dgm:pt modelId="{79D4A46B-2688-45E6-B6A4-D48F25EA1707}" type="sibTrans" cxnId="{3037452D-5EA2-4F76-AEB5-CD40578308D5}">
      <dgm:prSet/>
      <dgm:spPr/>
      <dgm:t>
        <a:bodyPr/>
        <a:lstStyle/>
        <a:p>
          <a:endParaRPr lang="es-ES"/>
        </a:p>
      </dgm:t>
    </dgm:pt>
    <dgm:pt modelId="{8803B825-0B48-45C2-AC5C-7681ACE85E4C}">
      <dgm:prSet phldrT="[Texto]"/>
      <dgm:spPr/>
      <dgm:t>
        <a:bodyPr/>
        <a:lstStyle/>
        <a:p>
          <a:r>
            <a:rPr lang="es-ES" dirty="0"/>
            <a:t>Conservación e restauración de </a:t>
          </a:r>
          <a:r>
            <a:rPr lang="es-ES" dirty="0" err="1"/>
            <a:t>bens</a:t>
          </a:r>
          <a:r>
            <a:rPr lang="es-ES" dirty="0"/>
            <a:t> </a:t>
          </a:r>
          <a:r>
            <a:rPr lang="es-ES" dirty="0" err="1"/>
            <a:t>culturais</a:t>
          </a:r>
          <a:endParaRPr lang="es-ES" dirty="0"/>
        </a:p>
      </dgm:t>
    </dgm:pt>
    <dgm:pt modelId="{FAEAFEE0-F5ED-47FD-8D33-B60C89C5A5C0}" type="parTrans" cxnId="{802821A4-FBB1-4AF4-8798-F1C0417E4F93}">
      <dgm:prSet/>
      <dgm:spPr/>
      <dgm:t>
        <a:bodyPr/>
        <a:lstStyle/>
        <a:p>
          <a:endParaRPr lang="es-ES"/>
        </a:p>
      </dgm:t>
    </dgm:pt>
    <dgm:pt modelId="{8FCDD0B1-3B63-40F3-B9C3-3D2493F6503F}" type="sibTrans" cxnId="{802821A4-FBB1-4AF4-8798-F1C0417E4F93}">
      <dgm:prSet/>
      <dgm:spPr/>
      <dgm:t>
        <a:bodyPr/>
        <a:lstStyle/>
        <a:p>
          <a:endParaRPr lang="es-ES"/>
        </a:p>
      </dgm:t>
    </dgm:pt>
    <dgm:pt modelId="{5CD0B589-C5F9-411A-98C6-4A7197BA0251}">
      <dgm:prSet phldrT="[Texto]"/>
      <dgm:spPr/>
      <dgm:t>
        <a:bodyPr/>
        <a:lstStyle/>
        <a:p>
          <a:r>
            <a:rPr lang="es-ES" dirty="0"/>
            <a:t>Grao profesional</a:t>
          </a:r>
        </a:p>
      </dgm:t>
    </dgm:pt>
    <dgm:pt modelId="{E0E77A1A-4431-4776-BE98-148C2FA655DC}" type="parTrans" cxnId="{4B07A8C0-3289-43D3-9375-89D4ED6D4E2F}">
      <dgm:prSet/>
      <dgm:spPr/>
      <dgm:t>
        <a:bodyPr/>
        <a:lstStyle/>
        <a:p>
          <a:endParaRPr lang="es-ES"/>
        </a:p>
      </dgm:t>
    </dgm:pt>
    <dgm:pt modelId="{90F824D3-EFC0-4219-A67A-667D3A093D04}" type="sibTrans" cxnId="{4B07A8C0-3289-43D3-9375-89D4ED6D4E2F}">
      <dgm:prSet/>
      <dgm:spPr/>
      <dgm:t>
        <a:bodyPr/>
        <a:lstStyle/>
        <a:p>
          <a:endParaRPr lang="es-ES"/>
        </a:p>
      </dgm:t>
    </dgm:pt>
    <dgm:pt modelId="{B749FB10-2E40-4C8B-9162-14988BD4A970}">
      <dgm:prSet phldrT="[Texto]"/>
      <dgm:spPr/>
      <dgm:t>
        <a:bodyPr/>
        <a:lstStyle/>
        <a:p>
          <a:r>
            <a:rPr lang="es-ES" dirty="0" err="1"/>
            <a:t>Estudos</a:t>
          </a:r>
          <a:r>
            <a:rPr lang="es-ES" dirty="0"/>
            <a:t> superiores</a:t>
          </a:r>
        </a:p>
      </dgm:t>
    </dgm:pt>
    <dgm:pt modelId="{0A23DB84-17FB-4EAE-9724-84D50A1F9108}" type="parTrans" cxnId="{9CC0E770-E66B-49C6-8453-4F2AB7F34BFB}">
      <dgm:prSet/>
      <dgm:spPr/>
      <dgm:t>
        <a:bodyPr/>
        <a:lstStyle/>
        <a:p>
          <a:endParaRPr lang="es-ES"/>
        </a:p>
      </dgm:t>
    </dgm:pt>
    <dgm:pt modelId="{C34F52A2-BA6F-4B9D-B11E-0830B87ADFBA}" type="sibTrans" cxnId="{9CC0E770-E66B-49C6-8453-4F2AB7F34BFB}">
      <dgm:prSet/>
      <dgm:spPr/>
      <dgm:t>
        <a:bodyPr/>
        <a:lstStyle/>
        <a:p>
          <a:endParaRPr lang="es-ES"/>
        </a:p>
      </dgm:t>
    </dgm:pt>
    <dgm:pt modelId="{0DE47B96-B98A-405C-940A-A10D57A77DCC}">
      <dgm:prSet phldrT="[Texto]"/>
      <dgm:spPr/>
      <dgm:t>
        <a:bodyPr/>
        <a:lstStyle/>
        <a:p>
          <a:r>
            <a:rPr lang="es-ES" dirty="0"/>
            <a:t>ARTE DRAMÁTICA</a:t>
          </a:r>
        </a:p>
      </dgm:t>
    </dgm:pt>
    <dgm:pt modelId="{59DEA173-A2CE-4685-B515-B4E088C22EF8}" type="parTrans" cxnId="{1AF98A5E-4227-4AE0-934C-43CB8B0A4973}">
      <dgm:prSet/>
      <dgm:spPr/>
      <dgm:t>
        <a:bodyPr/>
        <a:lstStyle/>
        <a:p>
          <a:endParaRPr lang="es-ES"/>
        </a:p>
      </dgm:t>
    </dgm:pt>
    <dgm:pt modelId="{FB464DE1-2BD0-4271-B920-B1E6224A58E0}" type="sibTrans" cxnId="{1AF98A5E-4227-4AE0-934C-43CB8B0A4973}">
      <dgm:prSet/>
      <dgm:spPr/>
      <dgm:t>
        <a:bodyPr/>
        <a:lstStyle/>
        <a:p>
          <a:endParaRPr lang="es-ES"/>
        </a:p>
      </dgm:t>
    </dgm:pt>
    <dgm:pt modelId="{AEBFF01B-66ED-4251-899A-967278311A43}">
      <dgm:prSet phldrT="[Texto]"/>
      <dgm:spPr/>
      <dgm:t>
        <a:bodyPr/>
        <a:lstStyle/>
        <a:p>
          <a:r>
            <a:rPr lang="es-ES" dirty="0"/>
            <a:t>ENSINANZAS DEPORTIVAS</a:t>
          </a:r>
        </a:p>
      </dgm:t>
    </dgm:pt>
    <dgm:pt modelId="{F7C97237-4F86-4613-87E5-98EACB30F78E}" type="parTrans" cxnId="{ADDA538A-29B0-4FF8-BCDF-CE0743579548}">
      <dgm:prSet/>
      <dgm:spPr/>
      <dgm:t>
        <a:bodyPr/>
        <a:lstStyle/>
        <a:p>
          <a:endParaRPr lang="es-ES"/>
        </a:p>
      </dgm:t>
    </dgm:pt>
    <dgm:pt modelId="{737C480D-D559-4C37-8EB7-800114380A56}" type="sibTrans" cxnId="{ADDA538A-29B0-4FF8-BCDF-CE0743579548}">
      <dgm:prSet/>
      <dgm:spPr/>
      <dgm:t>
        <a:bodyPr/>
        <a:lstStyle/>
        <a:p>
          <a:endParaRPr lang="es-ES"/>
        </a:p>
      </dgm:t>
    </dgm:pt>
    <dgm:pt modelId="{0A460824-2064-42D8-A6AB-A7C3D36A7014}">
      <dgm:prSet phldrT="[Texto]"/>
      <dgm:spPr/>
      <dgm:t>
        <a:bodyPr/>
        <a:lstStyle/>
        <a:p>
          <a:r>
            <a:rPr lang="es-ES" dirty="0"/>
            <a:t>Dirección escénica e </a:t>
          </a:r>
          <a:r>
            <a:rPr lang="es-ES" dirty="0" err="1"/>
            <a:t>dramaturxia</a:t>
          </a:r>
          <a:endParaRPr lang="es-ES" dirty="0"/>
        </a:p>
      </dgm:t>
    </dgm:pt>
    <dgm:pt modelId="{E8AA7A12-F44F-444D-A73D-CED5B6B7880E}" type="parTrans" cxnId="{E897F05D-C3D2-47DB-9009-86C9F61AA932}">
      <dgm:prSet/>
      <dgm:spPr/>
      <dgm:t>
        <a:bodyPr/>
        <a:lstStyle/>
        <a:p>
          <a:endParaRPr lang="es-ES"/>
        </a:p>
      </dgm:t>
    </dgm:pt>
    <dgm:pt modelId="{9B181BE5-C6E6-4925-A2DF-166AE3B669A9}" type="sibTrans" cxnId="{E897F05D-C3D2-47DB-9009-86C9F61AA932}">
      <dgm:prSet/>
      <dgm:spPr/>
      <dgm:t>
        <a:bodyPr/>
        <a:lstStyle/>
        <a:p>
          <a:endParaRPr lang="es-ES"/>
        </a:p>
      </dgm:t>
    </dgm:pt>
    <dgm:pt modelId="{189BC036-CAFB-4172-AF85-3B01C8071913}">
      <dgm:prSet phldrT="[Texto]"/>
      <dgm:spPr/>
      <dgm:t>
        <a:bodyPr/>
        <a:lstStyle/>
        <a:p>
          <a:r>
            <a:rPr lang="es-ES" dirty="0"/>
            <a:t>Escenografía</a:t>
          </a:r>
        </a:p>
      </dgm:t>
    </dgm:pt>
    <dgm:pt modelId="{C9B3A7D4-2013-4D99-9B43-CC5539CA304B}" type="parTrans" cxnId="{4570DB5F-3C39-44DF-AF1E-D26420953435}">
      <dgm:prSet/>
      <dgm:spPr/>
      <dgm:t>
        <a:bodyPr/>
        <a:lstStyle/>
        <a:p>
          <a:endParaRPr lang="es-ES"/>
        </a:p>
      </dgm:t>
    </dgm:pt>
    <dgm:pt modelId="{17F1181B-370E-4A38-BB19-03637223E183}" type="sibTrans" cxnId="{4570DB5F-3C39-44DF-AF1E-D26420953435}">
      <dgm:prSet/>
      <dgm:spPr/>
      <dgm:t>
        <a:bodyPr/>
        <a:lstStyle/>
        <a:p>
          <a:endParaRPr lang="es-ES"/>
        </a:p>
      </dgm:t>
    </dgm:pt>
    <dgm:pt modelId="{358FC626-B959-4A7F-AF79-DB8668AA1965}">
      <dgm:prSet phldrT="[Texto]"/>
      <dgm:spPr/>
      <dgm:t>
        <a:bodyPr/>
        <a:lstStyle/>
        <a:p>
          <a:r>
            <a:rPr lang="es-ES" dirty="0"/>
            <a:t>Interpretación</a:t>
          </a:r>
        </a:p>
      </dgm:t>
    </dgm:pt>
    <dgm:pt modelId="{9F108846-2235-431E-9F06-4C8E03DC8525}" type="parTrans" cxnId="{D542274D-801A-4BCA-A0EB-9E13DADDDB75}">
      <dgm:prSet/>
      <dgm:spPr/>
      <dgm:t>
        <a:bodyPr/>
        <a:lstStyle/>
        <a:p>
          <a:endParaRPr lang="es-ES"/>
        </a:p>
      </dgm:t>
    </dgm:pt>
    <dgm:pt modelId="{2D9EDC8C-9911-462B-A653-9188EF80A102}" type="sibTrans" cxnId="{D542274D-801A-4BCA-A0EB-9E13DADDDB75}">
      <dgm:prSet/>
      <dgm:spPr/>
      <dgm:t>
        <a:bodyPr/>
        <a:lstStyle/>
        <a:p>
          <a:endParaRPr lang="es-ES"/>
        </a:p>
      </dgm:t>
    </dgm:pt>
    <dgm:pt modelId="{C6FB710D-59C6-4C61-A844-56DF86B12438}">
      <dgm:prSet phldrT="[Texto]"/>
      <dgm:spPr/>
      <dgm:t>
        <a:bodyPr/>
        <a:lstStyle/>
        <a:p>
          <a:r>
            <a:rPr lang="es-ES" dirty="0"/>
            <a:t>Fútbol</a:t>
          </a:r>
        </a:p>
      </dgm:t>
    </dgm:pt>
    <dgm:pt modelId="{E9E1051F-399B-4622-A9F5-5D1212541B5C}" type="parTrans" cxnId="{E072B8C5-B45A-47F4-BF3A-E007BD744D89}">
      <dgm:prSet/>
      <dgm:spPr/>
      <dgm:t>
        <a:bodyPr/>
        <a:lstStyle/>
        <a:p>
          <a:endParaRPr lang="es-ES"/>
        </a:p>
      </dgm:t>
    </dgm:pt>
    <dgm:pt modelId="{BF1C5445-B40F-472E-857D-056C8EB8A367}" type="sibTrans" cxnId="{E072B8C5-B45A-47F4-BF3A-E007BD744D89}">
      <dgm:prSet/>
      <dgm:spPr/>
      <dgm:t>
        <a:bodyPr/>
        <a:lstStyle/>
        <a:p>
          <a:endParaRPr lang="es-ES"/>
        </a:p>
      </dgm:t>
    </dgm:pt>
    <dgm:pt modelId="{8E9C5D74-4B8A-4029-BFB9-B860A83C5BC9}">
      <dgm:prSet phldrT="[Texto]"/>
      <dgm:spPr/>
      <dgm:t>
        <a:bodyPr/>
        <a:lstStyle/>
        <a:p>
          <a:r>
            <a:rPr lang="es-ES" dirty="0"/>
            <a:t>Baloncesto</a:t>
          </a:r>
        </a:p>
      </dgm:t>
    </dgm:pt>
    <dgm:pt modelId="{65529ACC-99EC-47AE-9E01-4DDD071E17EC}" type="parTrans" cxnId="{40DBB345-E6CF-48AC-834B-0ECD8B3F9766}">
      <dgm:prSet/>
      <dgm:spPr/>
      <dgm:t>
        <a:bodyPr/>
        <a:lstStyle/>
        <a:p>
          <a:endParaRPr lang="es-ES"/>
        </a:p>
      </dgm:t>
    </dgm:pt>
    <dgm:pt modelId="{B4EF9210-DDEA-4D7A-9678-C5E3B725B3AD}" type="sibTrans" cxnId="{40DBB345-E6CF-48AC-834B-0ECD8B3F9766}">
      <dgm:prSet/>
      <dgm:spPr/>
      <dgm:t>
        <a:bodyPr/>
        <a:lstStyle/>
        <a:p>
          <a:endParaRPr lang="es-ES"/>
        </a:p>
      </dgm:t>
    </dgm:pt>
    <dgm:pt modelId="{D564E5A2-E869-4476-BA5B-591B2834A6BE}">
      <dgm:prSet phldrT="[Texto]"/>
      <dgm:spPr/>
      <dgm:t>
        <a:bodyPr/>
        <a:lstStyle/>
        <a:p>
          <a:r>
            <a:rPr lang="es-ES" dirty="0"/>
            <a:t>Atletismo</a:t>
          </a:r>
        </a:p>
      </dgm:t>
    </dgm:pt>
    <dgm:pt modelId="{1F376907-7103-4CEF-A092-B7A6AFE3335F}" type="parTrans" cxnId="{090BE9CA-CB12-4BF5-A472-118A41DBD737}">
      <dgm:prSet/>
      <dgm:spPr/>
      <dgm:t>
        <a:bodyPr/>
        <a:lstStyle/>
        <a:p>
          <a:endParaRPr lang="es-ES"/>
        </a:p>
      </dgm:t>
    </dgm:pt>
    <dgm:pt modelId="{A8C2F586-770E-4542-A70A-154BFFEC987D}" type="sibTrans" cxnId="{090BE9CA-CB12-4BF5-A472-118A41DBD737}">
      <dgm:prSet/>
      <dgm:spPr/>
      <dgm:t>
        <a:bodyPr/>
        <a:lstStyle/>
        <a:p>
          <a:endParaRPr lang="es-ES"/>
        </a:p>
      </dgm:t>
    </dgm:pt>
    <dgm:pt modelId="{0413E42E-A5F2-4957-B705-484B7E8F4E8F}">
      <dgm:prSet phldrT="[Texto]"/>
      <dgm:spPr/>
      <dgm:t>
        <a:bodyPr/>
        <a:lstStyle/>
        <a:p>
          <a:r>
            <a:rPr lang="es-ES" dirty="0" err="1"/>
            <a:t>Balonmán</a:t>
          </a:r>
          <a:endParaRPr lang="es-ES" dirty="0"/>
        </a:p>
      </dgm:t>
    </dgm:pt>
    <dgm:pt modelId="{C2FCED6F-624C-4BA0-9BCB-927ABC345174}" type="parTrans" cxnId="{F3842F16-BE1B-487F-AC8D-F3EC76F7C6CB}">
      <dgm:prSet/>
      <dgm:spPr/>
      <dgm:t>
        <a:bodyPr/>
        <a:lstStyle/>
        <a:p>
          <a:endParaRPr lang="es-ES"/>
        </a:p>
      </dgm:t>
    </dgm:pt>
    <dgm:pt modelId="{A3AF4E7E-BA9A-4FC7-A64E-B98213C9280C}" type="sibTrans" cxnId="{F3842F16-BE1B-487F-AC8D-F3EC76F7C6CB}">
      <dgm:prSet/>
      <dgm:spPr/>
      <dgm:t>
        <a:bodyPr/>
        <a:lstStyle/>
        <a:p>
          <a:endParaRPr lang="es-ES"/>
        </a:p>
      </dgm:t>
    </dgm:pt>
    <dgm:pt modelId="{4DF09667-E86A-4B8D-AEBB-02DABF183398}">
      <dgm:prSet phldrT="[Texto]"/>
      <dgm:spPr/>
      <dgm:t>
        <a:bodyPr/>
        <a:lstStyle/>
        <a:p>
          <a:r>
            <a:rPr lang="es-ES" dirty="0"/>
            <a:t>Salvamento</a:t>
          </a:r>
        </a:p>
      </dgm:t>
    </dgm:pt>
    <dgm:pt modelId="{C2814442-9F00-400E-ACDB-D6C8F58D6133}" type="parTrans" cxnId="{FC9944E5-D7E0-43E3-B2F4-3C0C7A2BBD90}">
      <dgm:prSet/>
      <dgm:spPr/>
      <dgm:t>
        <a:bodyPr/>
        <a:lstStyle/>
        <a:p>
          <a:endParaRPr lang="es-ES"/>
        </a:p>
      </dgm:t>
    </dgm:pt>
    <dgm:pt modelId="{DD8580C7-123E-4CD8-9B4C-A227A9A6E481}" type="sibTrans" cxnId="{FC9944E5-D7E0-43E3-B2F4-3C0C7A2BBD90}">
      <dgm:prSet/>
      <dgm:spPr/>
      <dgm:t>
        <a:bodyPr/>
        <a:lstStyle/>
        <a:p>
          <a:endParaRPr lang="es-ES"/>
        </a:p>
      </dgm:t>
    </dgm:pt>
    <dgm:pt modelId="{3CBF8D64-94DB-4513-B67F-61225AB5B0AA}">
      <dgm:prSet phldrT="[Texto]"/>
      <dgm:spPr/>
      <dgm:t>
        <a:bodyPr/>
        <a:lstStyle/>
        <a:p>
          <a:r>
            <a:rPr lang="es-ES" dirty="0"/>
            <a:t>Socorrismo</a:t>
          </a:r>
        </a:p>
      </dgm:t>
    </dgm:pt>
    <dgm:pt modelId="{0F7109A0-D7A3-49B8-B1DA-927F313565D8}" type="parTrans" cxnId="{8E5FD79C-7107-424F-BA4F-FFDD38C340C2}">
      <dgm:prSet/>
      <dgm:spPr/>
      <dgm:t>
        <a:bodyPr/>
        <a:lstStyle/>
        <a:p>
          <a:endParaRPr lang="es-ES"/>
        </a:p>
      </dgm:t>
    </dgm:pt>
    <dgm:pt modelId="{026878AC-8AF7-46AB-A589-4AD7A5FCB1FE}" type="sibTrans" cxnId="{8E5FD79C-7107-424F-BA4F-FFDD38C340C2}">
      <dgm:prSet/>
      <dgm:spPr/>
      <dgm:t>
        <a:bodyPr/>
        <a:lstStyle/>
        <a:p>
          <a:endParaRPr lang="es-ES"/>
        </a:p>
      </dgm:t>
    </dgm:pt>
    <dgm:pt modelId="{1B812F02-5B6C-4D7B-88AF-A6EF4FE5C179}">
      <dgm:prSet phldrT="[Texto]"/>
      <dgm:spPr/>
      <dgm:t>
        <a:bodyPr/>
        <a:lstStyle/>
        <a:p>
          <a:r>
            <a:rPr lang="es-ES" dirty="0"/>
            <a:t>Deportes de inverno</a:t>
          </a:r>
        </a:p>
      </dgm:t>
    </dgm:pt>
    <dgm:pt modelId="{BAA84825-6813-4812-80A9-E1305B70EF38}" type="parTrans" cxnId="{93F32D0D-B2D4-4593-9ACA-02880E3F2FEA}">
      <dgm:prSet/>
      <dgm:spPr/>
      <dgm:t>
        <a:bodyPr/>
        <a:lstStyle/>
        <a:p>
          <a:endParaRPr lang="es-ES"/>
        </a:p>
      </dgm:t>
    </dgm:pt>
    <dgm:pt modelId="{57F3003A-93EE-4B12-B117-D41025892226}" type="sibTrans" cxnId="{93F32D0D-B2D4-4593-9ACA-02880E3F2FEA}">
      <dgm:prSet/>
      <dgm:spPr/>
      <dgm:t>
        <a:bodyPr/>
        <a:lstStyle/>
        <a:p>
          <a:endParaRPr lang="es-ES"/>
        </a:p>
      </dgm:t>
    </dgm:pt>
    <dgm:pt modelId="{C6CB40DF-A0CB-4602-86C1-A8C5EC9AFDD5}">
      <dgm:prSet phldrT="[Texto]"/>
      <dgm:spPr/>
      <dgm:t>
        <a:bodyPr/>
        <a:lstStyle/>
        <a:p>
          <a:r>
            <a:rPr lang="es-ES" dirty="0"/>
            <a:t>Fútbol sala</a:t>
          </a:r>
        </a:p>
      </dgm:t>
    </dgm:pt>
    <dgm:pt modelId="{F3EAC9AE-F53C-4901-94F4-EABF6ACC10B9}" type="parTrans" cxnId="{346FB13B-82C5-46F5-A197-E054C7F3F233}">
      <dgm:prSet/>
      <dgm:spPr/>
      <dgm:t>
        <a:bodyPr/>
        <a:lstStyle/>
        <a:p>
          <a:endParaRPr lang="es-ES"/>
        </a:p>
      </dgm:t>
    </dgm:pt>
    <dgm:pt modelId="{F5982A93-1586-41B5-ADD9-12A4329B51E3}" type="sibTrans" cxnId="{346FB13B-82C5-46F5-A197-E054C7F3F233}">
      <dgm:prSet/>
      <dgm:spPr/>
      <dgm:t>
        <a:bodyPr/>
        <a:lstStyle/>
        <a:p>
          <a:endParaRPr lang="es-ES"/>
        </a:p>
      </dgm:t>
    </dgm:pt>
    <dgm:pt modelId="{785CC40B-8635-4736-BF73-DEC900688826}">
      <dgm:prSet phldrT="[Texto]"/>
      <dgm:spPr/>
      <dgm:t>
        <a:bodyPr/>
        <a:lstStyle/>
        <a:p>
          <a:r>
            <a:rPr lang="es-ES" dirty="0"/>
            <a:t>Hípica</a:t>
          </a:r>
        </a:p>
      </dgm:t>
    </dgm:pt>
    <dgm:pt modelId="{D16C8053-6C22-4834-A8A6-5426B8C6C57B}" type="parTrans" cxnId="{48F38D46-0C4E-4606-88E5-4F53B38E6C41}">
      <dgm:prSet/>
      <dgm:spPr/>
      <dgm:t>
        <a:bodyPr/>
        <a:lstStyle/>
        <a:p>
          <a:endParaRPr lang="es-ES"/>
        </a:p>
      </dgm:t>
    </dgm:pt>
    <dgm:pt modelId="{D9419EC1-771F-40FA-BD5F-6AFBE5076B91}" type="sibTrans" cxnId="{48F38D46-0C4E-4606-88E5-4F53B38E6C41}">
      <dgm:prSet/>
      <dgm:spPr/>
      <dgm:t>
        <a:bodyPr/>
        <a:lstStyle/>
        <a:p>
          <a:endParaRPr lang="es-ES"/>
        </a:p>
      </dgm:t>
    </dgm:pt>
    <dgm:pt modelId="{4CF39117-B405-490A-9AD4-4761A788774C}">
      <dgm:prSet phldrT="[Texto]"/>
      <dgm:spPr/>
      <dgm:t>
        <a:bodyPr/>
        <a:lstStyle/>
        <a:p>
          <a:r>
            <a:rPr lang="es-ES" dirty="0" err="1"/>
            <a:t>Mergullo</a:t>
          </a:r>
          <a:endParaRPr lang="es-ES" dirty="0"/>
        </a:p>
      </dgm:t>
    </dgm:pt>
    <dgm:pt modelId="{DD273A5B-C6B3-49BF-A666-E82E5F8C2AF7}" type="parTrans" cxnId="{80F79ECA-AB1D-4BC9-822C-91A9B4F1BE33}">
      <dgm:prSet/>
      <dgm:spPr/>
      <dgm:t>
        <a:bodyPr/>
        <a:lstStyle/>
        <a:p>
          <a:endParaRPr lang="es-ES"/>
        </a:p>
      </dgm:t>
    </dgm:pt>
    <dgm:pt modelId="{B53A60B9-846D-4EE1-9885-C57E500C7324}" type="sibTrans" cxnId="{80F79ECA-AB1D-4BC9-822C-91A9B4F1BE33}">
      <dgm:prSet/>
      <dgm:spPr/>
      <dgm:t>
        <a:bodyPr/>
        <a:lstStyle/>
        <a:p>
          <a:endParaRPr lang="es-ES"/>
        </a:p>
      </dgm:t>
    </dgm:pt>
    <dgm:pt modelId="{3DD2D1C4-006A-4ED4-AB8D-FC2FB8F41E69}">
      <dgm:prSet phldrT="[Texto]"/>
      <dgm:spPr/>
      <dgm:t>
        <a:bodyPr/>
        <a:lstStyle/>
        <a:p>
          <a:r>
            <a:rPr lang="es-ES" dirty="0"/>
            <a:t>Vela</a:t>
          </a:r>
        </a:p>
      </dgm:t>
    </dgm:pt>
    <dgm:pt modelId="{86440545-6738-4060-85D6-4DF06BFE54ED}" type="parTrans" cxnId="{07BD086F-7C61-43D5-8B71-9BE8BC787BC9}">
      <dgm:prSet/>
      <dgm:spPr/>
      <dgm:t>
        <a:bodyPr/>
        <a:lstStyle/>
        <a:p>
          <a:endParaRPr lang="es-ES"/>
        </a:p>
      </dgm:t>
    </dgm:pt>
    <dgm:pt modelId="{67C8E9D3-4F14-4199-A2B3-339A928E0F58}" type="sibTrans" cxnId="{07BD086F-7C61-43D5-8B71-9BE8BC787BC9}">
      <dgm:prSet/>
      <dgm:spPr/>
      <dgm:t>
        <a:bodyPr/>
        <a:lstStyle/>
        <a:p>
          <a:endParaRPr lang="es-ES"/>
        </a:p>
      </dgm:t>
    </dgm:pt>
    <dgm:pt modelId="{5BC9E551-A219-4198-99F1-C212EAF5E221}">
      <dgm:prSet phldrT="[Texto]"/>
      <dgm:spPr/>
      <dgm:t>
        <a:bodyPr/>
        <a:lstStyle/>
        <a:p>
          <a:r>
            <a:rPr lang="es-ES" dirty="0"/>
            <a:t>Piragüismo</a:t>
          </a:r>
        </a:p>
      </dgm:t>
    </dgm:pt>
    <dgm:pt modelId="{B6FFCF3D-C8C3-4B61-8F32-4936537626E8}" type="parTrans" cxnId="{245A0F6B-B8D3-46FD-8EAC-EE4123090502}">
      <dgm:prSet/>
      <dgm:spPr/>
      <dgm:t>
        <a:bodyPr/>
        <a:lstStyle/>
        <a:p>
          <a:endParaRPr lang="es-ES"/>
        </a:p>
      </dgm:t>
    </dgm:pt>
    <dgm:pt modelId="{8598F567-0C92-4762-A7B3-90BC8290F840}" type="sibTrans" cxnId="{245A0F6B-B8D3-46FD-8EAC-EE4123090502}">
      <dgm:prSet/>
      <dgm:spPr/>
      <dgm:t>
        <a:bodyPr/>
        <a:lstStyle/>
        <a:p>
          <a:endParaRPr lang="es-ES"/>
        </a:p>
      </dgm:t>
    </dgm:pt>
    <dgm:pt modelId="{8846EAE4-E93A-482B-A6C4-EBCBDB1C2ACC}">
      <dgm:prSet phldrT="[Texto]"/>
      <dgm:spPr/>
      <dgm:t>
        <a:bodyPr/>
        <a:lstStyle/>
        <a:p>
          <a:r>
            <a:rPr lang="es-ES" dirty="0"/>
            <a:t>Judo</a:t>
          </a:r>
        </a:p>
      </dgm:t>
    </dgm:pt>
    <dgm:pt modelId="{D678FC69-708E-462E-AE30-CC0462031EB4}" type="parTrans" cxnId="{5F9705A0-7D31-42E8-B1ED-F9011921EB37}">
      <dgm:prSet/>
      <dgm:spPr/>
      <dgm:t>
        <a:bodyPr/>
        <a:lstStyle/>
        <a:p>
          <a:endParaRPr lang="es-ES"/>
        </a:p>
      </dgm:t>
    </dgm:pt>
    <dgm:pt modelId="{0946D907-E868-4018-8359-70DF45FD8F25}" type="sibTrans" cxnId="{5F9705A0-7D31-42E8-B1ED-F9011921EB37}">
      <dgm:prSet/>
      <dgm:spPr/>
      <dgm:t>
        <a:bodyPr/>
        <a:lstStyle/>
        <a:p>
          <a:endParaRPr lang="es-ES"/>
        </a:p>
      </dgm:t>
    </dgm:pt>
    <dgm:pt modelId="{F3C12D08-FFC7-4E72-BF9A-F086118B9869}" type="pres">
      <dgm:prSet presAssocID="{F4765576-8132-4F38-B3E2-7A7A756E2854}" presName="Name0" presStyleCnt="0">
        <dgm:presLayoutVars>
          <dgm:dir/>
          <dgm:animLvl val="lvl"/>
          <dgm:resizeHandles val="exact"/>
        </dgm:presLayoutVars>
      </dgm:prSet>
      <dgm:spPr/>
    </dgm:pt>
    <dgm:pt modelId="{45DC0358-FBBB-4332-89BE-EFD9364C26EC}" type="pres">
      <dgm:prSet presAssocID="{A8C36350-8AF7-4767-AB6B-C4B19D36B027}" presName="composite" presStyleCnt="0"/>
      <dgm:spPr/>
    </dgm:pt>
    <dgm:pt modelId="{9DF3FB93-228B-40AA-8CE2-88161CBCE49B}" type="pres">
      <dgm:prSet presAssocID="{A8C36350-8AF7-4767-AB6B-C4B19D36B02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6A591E2-DED4-49C4-A00D-61792575ABBC}" type="pres">
      <dgm:prSet presAssocID="{A8C36350-8AF7-4767-AB6B-C4B19D36B027}" presName="desTx" presStyleLbl="alignAccFollowNode1" presStyleIdx="0" presStyleCnt="5">
        <dgm:presLayoutVars>
          <dgm:bulletEnabled val="1"/>
        </dgm:presLayoutVars>
      </dgm:prSet>
      <dgm:spPr/>
    </dgm:pt>
    <dgm:pt modelId="{778294F7-0101-4080-BA51-4559CE5BC0AA}" type="pres">
      <dgm:prSet presAssocID="{E65824D9-C844-4834-A587-1A97EECB76FB}" presName="space" presStyleCnt="0"/>
      <dgm:spPr/>
    </dgm:pt>
    <dgm:pt modelId="{55678E4C-A93B-49EF-B77A-FE63C1926308}" type="pres">
      <dgm:prSet presAssocID="{8FBE64A9-68A9-4CDD-B5AC-B9A910289C40}" presName="composite" presStyleCnt="0"/>
      <dgm:spPr/>
    </dgm:pt>
    <dgm:pt modelId="{6536DFD8-20E9-43AB-B8C4-47E577EEE9A5}" type="pres">
      <dgm:prSet presAssocID="{8FBE64A9-68A9-4CDD-B5AC-B9A910289C4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ED8A8A7-A272-4C21-B9B5-EAFFFBCC4B7C}" type="pres">
      <dgm:prSet presAssocID="{8FBE64A9-68A9-4CDD-B5AC-B9A910289C40}" presName="desTx" presStyleLbl="alignAccFollowNode1" presStyleIdx="1" presStyleCnt="5">
        <dgm:presLayoutVars>
          <dgm:bulletEnabled val="1"/>
        </dgm:presLayoutVars>
      </dgm:prSet>
      <dgm:spPr/>
    </dgm:pt>
    <dgm:pt modelId="{6FEF1E4C-3038-4633-BBFE-9229021841EF}" type="pres">
      <dgm:prSet presAssocID="{26341CA9-7E8D-4498-9B5E-A0D32222BD60}" presName="space" presStyleCnt="0"/>
      <dgm:spPr/>
    </dgm:pt>
    <dgm:pt modelId="{503E270C-A5AA-427B-9BEA-CEB7E4F7B90A}" type="pres">
      <dgm:prSet presAssocID="{9C23AAFB-82DC-49D9-BCB2-33E92EF0F6F1}" presName="composite" presStyleCnt="0"/>
      <dgm:spPr/>
    </dgm:pt>
    <dgm:pt modelId="{2C99A6CF-F268-4329-AD36-CB190A3A1F86}" type="pres">
      <dgm:prSet presAssocID="{9C23AAFB-82DC-49D9-BCB2-33E92EF0F6F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6642394-082E-4C34-93E4-19EF9474AD8E}" type="pres">
      <dgm:prSet presAssocID="{9C23AAFB-82DC-49D9-BCB2-33E92EF0F6F1}" presName="desTx" presStyleLbl="alignAccFollowNode1" presStyleIdx="2" presStyleCnt="5">
        <dgm:presLayoutVars>
          <dgm:bulletEnabled val="1"/>
        </dgm:presLayoutVars>
      </dgm:prSet>
      <dgm:spPr/>
    </dgm:pt>
    <dgm:pt modelId="{1C57D4AA-0BE3-46C1-B42A-CCF2012A1992}" type="pres">
      <dgm:prSet presAssocID="{8FBC1E48-2AA2-469D-9D3F-64876D005308}" presName="space" presStyleCnt="0"/>
      <dgm:spPr/>
    </dgm:pt>
    <dgm:pt modelId="{5870EF9D-371C-454D-9959-EA29EC024A9D}" type="pres">
      <dgm:prSet presAssocID="{0DE47B96-B98A-405C-940A-A10D57A77DCC}" presName="composite" presStyleCnt="0"/>
      <dgm:spPr/>
    </dgm:pt>
    <dgm:pt modelId="{7F65EDA9-410A-4B3D-84D9-2FFC800F2E1C}" type="pres">
      <dgm:prSet presAssocID="{0DE47B96-B98A-405C-940A-A10D57A77DC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6D5BE98-7555-457B-8667-3D8C865FD502}" type="pres">
      <dgm:prSet presAssocID="{0DE47B96-B98A-405C-940A-A10D57A77DCC}" presName="desTx" presStyleLbl="alignAccFollowNode1" presStyleIdx="3" presStyleCnt="5">
        <dgm:presLayoutVars>
          <dgm:bulletEnabled val="1"/>
        </dgm:presLayoutVars>
      </dgm:prSet>
      <dgm:spPr/>
    </dgm:pt>
    <dgm:pt modelId="{CD3781D2-EA63-4678-A57C-4E99B3BC3499}" type="pres">
      <dgm:prSet presAssocID="{FB464DE1-2BD0-4271-B920-B1E6224A58E0}" presName="space" presStyleCnt="0"/>
      <dgm:spPr/>
    </dgm:pt>
    <dgm:pt modelId="{DAAF114C-5148-4227-B324-0DD84DD2ACD6}" type="pres">
      <dgm:prSet presAssocID="{AEBFF01B-66ED-4251-899A-967278311A43}" presName="composite" presStyleCnt="0"/>
      <dgm:spPr/>
    </dgm:pt>
    <dgm:pt modelId="{423BDFFD-F006-4DA9-8D7E-25E7A1FA8456}" type="pres">
      <dgm:prSet presAssocID="{AEBFF01B-66ED-4251-899A-967278311A4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79399C9-6A6C-47B5-9C16-AE7A565E7FE5}" type="pres">
      <dgm:prSet presAssocID="{AEBFF01B-66ED-4251-899A-967278311A4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4F921409-B48B-426E-8A79-D075EE236653}" srcId="{A8C36350-8AF7-4767-AB6B-C4B19D36B027}" destId="{EE737802-A40C-4FA0-A465-D633E933FFE1}" srcOrd="0" destOrd="0" parTransId="{9D998187-2127-4847-AABD-F4F55B23585D}" sibTransId="{12392C95-316F-48C4-879D-58C8CD22F8EA}"/>
    <dgm:cxn modelId="{05CAF30A-7462-4C20-BE4F-512072F260F4}" srcId="{8FBE64A9-68A9-4CDD-B5AC-B9A910289C40}" destId="{DF7397EF-866D-416F-824F-433C0E3FFAED}" srcOrd="0" destOrd="0" parTransId="{24EED066-501B-433A-BAF8-69853C3E78A8}" sibTransId="{CBC15ADB-4D80-4E8F-9118-30F7914A1D7F}"/>
    <dgm:cxn modelId="{FD09E00C-FC1C-4582-BBBA-8FC811F72B70}" type="presOf" srcId="{3DD2D1C4-006A-4ED4-AB8D-FC2FB8F41E69}" destId="{A79399C9-6A6C-47B5-9C16-AE7A565E7FE5}" srcOrd="0" destOrd="10" presId="urn:microsoft.com/office/officeart/2005/8/layout/hList1"/>
    <dgm:cxn modelId="{93F32D0D-B2D4-4593-9ACA-02880E3F2FEA}" srcId="{AEBFF01B-66ED-4251-899A-967278311A43}" destId="{1B812F02-5B6C-4D7B-88AF-A6EF4FE5C179}" srcOrd="7" destOrd="0" parTransId="{BAA84825-6813-4812-80A9-E1305B70EF38}" sibTransId="{57F3003A-93EE-4B12-B117-D41025892226}"/>
    <dgm:cxn modelId="{BE5F0E0E-9E77-4A9B-8519-22D934A7BC26}" type="presOf" srcId="{0413E42E-A5F2-4957-B705-484B7E8F4E8F}" destId="{A79399C9-6A6C-47B5-9C16-AE7A565E7FE5}" srcOrd="0" destOrd="4" presId="urn:microsoft.com/office/officeart/2005/8/layout/hList1"/>
    <dgm:cxn modelId="{F3842F16-BE1B-487F-AC8D-F3EC76F7C6CB}" srcId="{AEBFF01B-66ED-4251-899A-967278311A43}" destId="{0413E42E-A5F2-4957-B705-484B7E8F4E8F}" srcOrd="4" destOrd="0" parTransId="{C2FCED6F-624C-4BA0-9BCB-927ABC345174}" sibTransId="{A3AF4E7E-BA9A-4FC7-A64E-B98213C9280C}"/>
    <dgm:cxn modelId="{3391FE1B-954B-4299-BDDC-9F055DCA8574}" type="presOf" srcId="{D564E5A2-E869-4476-BA5B-591B2834A6BE}" destId="{A79399C9-6A6C-47B5-9C16-AE7A565E7FE5}" srcOrd="0" destOrd="3" presId="urn:microsoft.com/office/officeart/2005/8/layout/hList1"/>
    <dgm:cxn modelId="{23829B1F-61CD-4EA5-BE5A-BF3845C5105A}" type="presOf" srcId="{189BC036-CAFB-4172-AF85-3B01C8071913}" destId="{F6D5BE98-7555-457B-8667-3D8C865FD502}" srcOrd="0" destOrd="1" presId="urn:microsoft.com/office/officeart/2005/8/layout/hList1"/>
    <dgm:cxn modelId="{E695E521-5078-475D-869E-83EB16BE1165}" type="presOf" srcId="{5CD0B589-C5F9-411A-98C6-4A7197BA0251}" destId="{96642394-082E-4C34-93E4-19EF9474AD8E}" srcOrd="0" destOrd="1" presId="urn:microsoft.com/office/officeart/2005/8/layout/hList1"/>
    <dgm:cxn modelId="{3037452D-5EA2-4F76-AEB5-CD40578308D5}" srcId="{8FBE64A9-68A9-4CDD-B5AC-B9A910289C40}" destId="{ED4D1E85-C05D-443D-8C28-B4E78728C72B}" srcOrd="9" destOrd="0" parTransId="{FFC88B06-25D5-4B87-B035-2D9FBDBC584A}" sibTransId="{79D4A46B-2688-45E6-B6A4-D48F25EA1707}"/>
    <dgm:cxn modelId="{F011A931-B57A-404F-981A-5E8B81822C48}" type="presOf" srcId="{77EB94F6-B541-46BD-ABCF-F76D791E4EBD}" destId="{96642394-082E-4C34-93E4-19EF9474AD8E}" srcOrd="0" destOrd="0" presId="urn:microsoft.com/office/officeart/2005/8/layout/hList1"/>
    <dgm:cxn modelId="{2E325B33-2574-450A-ABAE-51C5C87A808C}" srcId="{8FBE64A9-68A9-4CDD-B5AC-B9A910289C40}" destId="{13E35858-2B74-43FE-BC83-FC607121EAE1}" srcOrd="4" destOrd="0" parTransId="{203B2B0E-4931-4E0A-BA33-532BAF743449}" sibTransId="{E828A80C-950C-4737-B2ED-C7C655628846}"/>
    <dgm:cxn modelId="{346FB13B-82C5-46F5-A197-E054C7F3F233}" srcId="{AEBFF01B-66ED-4251-899A-967278311A43}" destId="{C6CB40DF-A0CB-4602-86C1-A8C5EC9AFDD5}" srcOrd="1" destOrd="0" parTransId="{F3EAC9AE-F53C-4901-94F4-EABF6ACC10B9}" sibTransId="{F5982A93-1586-41B5-ADD9-12A4329B51E3}"/>
    <dgm:cxn modelId="{02C6443D-E88C-4EA7-80F2-FA5314BCA554}" type="presOf" srcId="{C6CB40DF-A0CB-4602-86C1-A8C5EC9AFDD5}" destId="{A79399C9-6A6C-47B5-9C16-AE7A565E7FE5}" srcOrd="0" destOrd="1" presId="urn:microsoft.com/office/officeart/2005/8/layout/hList1"/>
    <dgm:cxn modelId="{FBE9063E-50E3-46A9-96C3-3F4A68928C07}" type="presOf" srcId="{B749FB10-2E40-4C8B-9162-14988BD4A970}" destId="{96642394-082E-4C34-93E4-19EF9474AD8E}" srcOrd="0" destOrd="2" presId="urn:microsoft.com/office/officeart/2005/8/layout/hList1"/>
    <dgm:cxn modelId="{BC4AEB40-9655-4E0A-96DE-4AF47FF48BEE}" type="presOf" srcId="{F661B0D3-58AF-4942-93FA-0FE136EABEED}" destId="{EED8A8A7-A272-4C21-B9B5-EAFFFBCC4B7C}" srcOrd="0" destOrd="3" presId="urn:microsoft.com/office/officeart/2005/8/layout/hList1"/>
    <dgm:cxn modelId="{E897F05D-C3D2-47DB-9009-86C9F61AA932}" srcId="{0DE47B96-B98A-405C-940A-A10D57A77DCC}" destId="{0A460824-2064-42D8-A6AB-A7C3D36A7014}" srcOrd="0" destOrd="0" parTransId="{E8AA7A12-F44F-444D-A73D-CED5B6B7880E}" sibTransId="{9B181BE5-C6E6-4925-A2DF-166AE3B669A9}"/>
    <dgm:cxn modelId="{1AF98A5E-4227-4AE0-934C-43CB8B0A4973}" srcId="{F4765576-8132-4F38-B3E2-7A7A756E2854}" destId="{0DE47B96-B98A-405C-940A-A10D57A77DCC}" srcOrd="3" destOrd="0" parTransId="{59DEA173-A2CE-4685-B515-B4E088C22EF8}" sibTransId="{FB464DE1-2BD0-4271-B920-B1E6224A58E0}"/>
    <dgm:cxn modelId="{B1C0395F-6E2C-42B5-8422-A0266E6FA72C}" type="presOf" srcId="{8FBE64A9-68A9-4CDD-B5AC-B9A910289C40}" destId="{6536DFD8-20E9-43AB-B8C4-47E577EEE9A5}" srcOrd="0" destOrd="0" presId="urn:microsoft.com/office/officeart/2005/8/layout/hList1"/>
    <dgm:cxn modelId="{4570DB5F-3C39-44DF-AF1E-D26420953435}" srcId="{0DE47B96-B98A-405C-940A-A10D57A77DCC}" destId="{189BC036-CAFB-4172-AF85-3B01C8071913}" srcOrd="1" destOrd="0" parTransId="{C9B3A7D4-2013-4D99-9B43-CC5539CA304B}" sibTransId="{17F1181B-370E-4A38-BB19-03637223E183}"/>
    <dgm:cxn modelId="{1A00F85F-7571-428E-86B6-8D90C262A023}" type="presOf" srcId="{3CBF8D64-94DB-4513-B67F-61225AB5B0AA}" destId="{A79399C9-6A6C-47B5-9C16-AE7A565E7FE5}" srcOrd="0" destOrd="6" presId="urn:microsoft.com/office/officeart/2005/8/layout/hList1"/>
    <dgm:cxn modelId="{80475E42-9561-4CD7-9DFC-C05F7C474338}" type="presOf" srcId="{0A460824-2064-42D8-A6AB-A7C3D36A7014}" destId="{F6D5BE98-7555-457B-8667-3D8C865FD502}" srcOrd="0" destOrd="0" presId="urn:microsoft.com/office/officeart/2005/8/layout/hList1"/>
    <dgm:cxn modelId="{CF8E8444-0E2F-4C7E-BCF9-AD1F7663341F}" type="presOf" srcId="{F4765576-8132-4F38-B3E2-7A7A756E2854}" destId="{F3C12D08-FFC7-4E72-BF9A-F086118B9869}" srcOrd="0" destOrd="0" presId="urn:microsoft.com/office/officeart/2005/8/layout/hList1"/>
    <dgm:cxn modelId="{40DBB345-E6CF-48AC-834B-0ECD8B3F9766}" srcId="{AEBFF01B-66ED-4251-899A-967278311A43}" destId="{8E9C5D74-4B8A-4029-BFB9-B860A83C5BC9}" srcOrd="2" destOrd="0" parTransId="{65529ACC-99EC-47AE-9E01-4DDD071E17EC}" sibTransId="{B4EF9210-DDEA-4D7A-9678-C5E3B725B3AD}"/>
    <dgm:cxn modelId="{48F38D46-0C4E-4606-88E5-4F53B38E6C41}" srcId="{AEBFF01B-66ED-4251-899A-967278311A43}" destId="{785CC40B-8635-4736-BF73-DEC900688826}" srcOrd="8" destOrd="0" parTransId="{D16C8053-6C22-4834-A8A6-5426B8C6C57B}" sibTransId="{D9419EC1-771F-40FA-BD5F-6AFBE5076B91}"/>
    <dgm:cxn modelId="{2FFBEE69-6250-4908-A739-8BA15981FF6A}" srcId="{8FBE64A9-68A9-4CDD-B5AC-B9A910289C40}" destId="{F28D526D-0A4D-430D-9CE6-C8A3EEB906CB}" srcOrd="11" destOrd="0" parTransId="{606A994E-785A-4AAE-9215-747BF1F39894}" sibTransId="{B1EAEDC2-F0C3-458B-ABF2-7F0F380586D7}"/>
    <dgm:cxn modelId="{0DE9CA6A-8EC3-4275-A720-760DC0205CE5}" type="presOf" srcId="{2CAF9556-2BA1-48D4-8928-561DB2409A84}" destId="{EED8A8A7-A272-4C21-B9B5-EAFFFBCC4B7C}" srcOrd="0" destOrd="5" presId="urn:microsoft.com/office/officeart/2005/8/layout/hList1"/>
    <dgm:cxn modelId="{245A0F6B-B8D3-46FD-8EAC-EE4123090502}" srcId="{AEBFF01B-66ED-4251-899A-967278311A43}" destId="{5BC9E551-A219-4198-99F1-C212EAF5E221}" srcOrd="11" destOrd="0" parTransId="{B6FFCF3D-C8C3-4B61-8F32-4936537626E8}" sibTransId="{8598F567-0C92-4762-A7B3-90BC8290F840}"/>
    <dgm:cxn modelId="{22BC7F6C-5DA6-4DF4-BCD8-D0CF8F76E40B}" srcId="{9C23AAFB-82DC-49D9-BCB2-33E92EF0F6F1}" destId="{77EB94F6-B541-46BD-ABCF-F76D791E4EBD}" srcOrd="0" destOrd="0" parTransId="{89EF9937-02BA-4634-913A-2254532FD7C2}" sibTransId="{A4FF2EE1-DD82-4597-BE32-D2ADE9794AD9}"/>
    <dgm:cxn modelId="{D542274D-801A-4BCA-A0EB-9E13DADDDB75}" srcId="{0DE47B96-B98A-405C-940A-A10D57A77DCC}" destId="{358FC626-B959-4A7F-AF79-DB8668AA1965}" srcOrd="2" destOrd="0" parTransId="{9F108846-2235-431E-9F06-4C8E03DC8525}" sibTransId="{2D9EDC8C-9911-462B-A653-9188EF80A102}"/>
    <dgm:cxn modelId="{07BD086F-7C61-43D5-8B71-9BE8BC787BC9}" srcId="{AEBFF01B-66ED-4251-899A-967278311A43}" destId="{3DD2D1C4-006A-4ED4-AB8D-FC2FB8F41E69}" srcOrd="10" destOrd="0" parTransId="{86440545-6738-4060-85D6-4DF06BFE54ED}" sibTransId="{67C8E9D3-4F14-4199-A2B3-339A928E0F58}"/>
    <dgm:cxn modelId="{30591D4F-76D6-43BB-B7B4-CE3AF6FF6B7D}" type="presOf" srcId="{4DF09667-E86A-4B8D-AEBB-02DABF183398}" destId="{A79399C9-6A6C-47B5-9C16-AE7A565E7FE5}" srcOrd="0" destOrd="5" presId="urn:microsoft.com/office/officeart/2005/8/layout/hList1"/>
    <dgm:cxn modelId="{48282250-3947-4026-87EC-0812C0DBAC76}" type="presOf" srcId="{8803B825-0B48-45C2-AC5C-7681ACE85E4C}" destId="{EED8A8A7-A272-4C21-B9B5-EAFFFBCC4B7C}" srcOrd="0" destOrd="10" presId="urn:microsoft.com/office/officeart/2005/8/layout/hList1"/>
    <dgm:cxn modelId="{9CC0E770-E66B-49C6-8453-4F2AB7F34BFB}" srcId="{9C23AAFB-82DC-49D9-BCB2-33E92EF0F6F1}" destId="{B749FB10-2E40-4C8B-9162-14988BD4A970}" srcOrd="2" destOrd="0" parTransId="{0A23DB84-17FB-4EAE-9724-84D50A1F9108}" sibTransId="{C34F52A2-BA6F-4B9D-B11E-0830B87ADFBA}"/>
    <dgm:cxn modelId="{92E93E53-A296-4387-9EA0-4E0E6D86D575}" srcId="{8FBE64A9-68A9-4CDD-B5AC-B9A910289C40}" destId="{2CAF9556-2BA1-48D4-8928-561DB2409A84}" srcOrd="5" destOrd="0" parTransId="{56CB3BAE-978F-4567-B829-47B133485E4D}" sibTransId="{C590D743-9F16-48B7-A0DF-B84E11858281}"/>
    <dgm:cxn modelId="{C1A43476-3CD8-4957-B733-6A7C2CAFD401}" type="presOf" srcId="{EE737802-A40C-4FA0-A465-D633E933FFE1}" destId="{56A591E2-DED4-49C4-A00D-61792575ABBC}" srcOrd="0" destOrd="0" presId="urn:microsoft.com/office/officeart/2005/8/layout/hList1"/>
    <dgm:cxn modelId="{C9C18A7F-981E-43CE-A641-764F8BBF56A9}" type="presOf" srcId="{88DE41A9-90C8-4CC4-B0DD-13CDD739E9E5}" destId="{EED8A8A7-A272-4C21-B9B5-EAFFFBCC4B7C}" srcOrd="0" destOrd="6" presId="urn:microsoft.com/office/officeart/2005/8/layout/hList1"/>
    <dgm:cxn modelId="{C4B2B181-B7CB-4126-934A-3C857005C70C}" type="presOf" srcId="{69643D3C-F8C3-40A8-8D0E-324396638813}" destId="{EED8A8A7-A272-4C21-B9B5-EAFFFBCC4B7C}" srcOrd="0" destOrd="1" presId="urn:microsoft.com/office/officeart/2005/8/layout/hList1"/>
    <dgm:cxn modelId="{566B2082-9CE3-4FEE-92E9-177909A77F21}" type="presOf" srcId="{C6FB710D-59C6-4C61-A844-56DF86B12438}" destId="{A79399C9-6A6C-47B5-9C16-AE7A565E7FE5}" srcOrd="0" destOrd="0" presId="urn:microsoft.com/office/officeart/2005/8/layout/hList1"/>
    <dgm:cxn modelId="{D48E5285-8804-437D-A9E8-9E626D74FFFF}" srcId="{F4765576-8132-4F38-B3E2-7A7A756E2854}" destId="{8FBE64A9-68A9-4CDD-B5AC-B9A910289C40}" srcOrd="1" destOrd="0" parTransId="{04EF3943-4C77-435A-AEE5-1AA286ECB5F7}" sibTransId="{26341CA9-7E8D-4498-9B5E-A0D32222BD60}"/>
    <dgm:cxn modelId="{E7A61E86-58E5-46BB-9BDF-7B202117FE34}" srcId="{8FBE64A9-68A9-4CDD-B5AC-B9A910289C40}" destId="{88DE41A9-90C8-4CC4-B0DD-13CDD739E9E5}" srcOrd="6" destOrd="0" parTransId="{26CF781A-AD6B-42FC-8EBA-FA5FD0753F29}" sibTransId="{7E2886F3-8851-49FF-9FC7-FD659A33C616}"/>
    <dgm:cxn modelId="{2F148186-2540-42FF-BAC4-F912924F1549}" srcId="{8FBE64A9-68A9-4CDD-B5AC-B9A910289C40}" destId="{B3C8A409-56C7-46E8-9A04-9D2D8CAACC84}" srcOrd="8" destOrd="0" parTransId="{3AA9618C-66D6-4616-A760-AC37BD52A339}" sibTransId="{A8AB1C2D-269C-479D-90F6-F52802F11C4A}"/>
    <dgm:cxn modelId="{7862C587-068B-4B5C-9E25-E44A2442C0AB}" srcId="{F4765576-8132-4F38-B3E2-7A7A756E2854}" destId="{A8C36350-8AF7-4767-AB6B-C4B19D36B027}" srcOrd="0" destOrd="0" parTransId="{2B93FBD5-A05F-4599-BD6E-F36197053E52}" sibTransId="{E65824D9-C844-4834-A587-1A97EECB76FB}"/>
    <dgm:cxn modelId="{38335A88-BEDF-4130-B3B3-D2CB13CF0A70}" type="presOf" srcId="{9C23AAFB-82DC-49D9-BCB2-33E92EF0F6F1}" destId="{2C99A6CF-F268-4329-AD36-CB190A3A1F86}" srcOrd="0" destOrd="0" presId="urn:microsoft.com/office/officeart/2005/8/layout/hList1"/>
    <dgm:cxn modelId="{ADDA538A-29B0-4FF8-BCDF-CE0743579548}" srcId="{F4765576-8132-4F38-B3E2-7A7A756E2854}" destId="{AEBFF01B-66ED-4251-899A-967278311A43}" srcOrd="4" destOrd="0" parTransId="{F7C97237-4F86-4613-87E5-98EACB30F78E}" sibTransId="{737C480D-D559-4C37-8EB7-800114380A56}"/>
    <dgm:cxn modelId="{8E5FD79C-7107-424F-BA4F-FFDD38C340C2}" srcId="{AEBFF01B-66ED-4251-899A-967278311A43}" destId="{3CBF8D64-94DB-4513-B67F-61225AB5B0AA}" srcOrd="6" destOrd="0" parTransId="{0F7109A0-D7A3-49B8-B1DA-927F313565D8}" sibTransId="{026878AC-8AF7-46AB-A589-4AD7A5FCB1FE}"/>
    <dgm:cxn modelId="{5F9705A0-7D31-42E8-B1ED-F9011921EB37}" srcId="{AEBFF01B-66ED-4251-899A-967278311A43}" destId="{8846EAE4-E93A-482B-A6C4-EBCBDB1C2ACC}" srcOrd="12" destOrd="0" parTransId="{D678FC69-708E-462E-AE30-CC0462031EB4}" sibTransId="{0946D907-E868-4018-8359-70DF45FD8F25}"/>
    <dgm:cxn modelId="{802821A4-FBB1-4AF4-8798-F1C0417E4F93}" srcId="{8FBE64A9-68A9-4CDD-B5AC-B9A910289C40}" destId="{8803B825-0B48-45C2-AC5C-7681ACE85E4C}" srcOrd="10" destOrd="0" parTransId="{FAEAFEE0-F5ED-47FD-8D33-B60C89C5A5C0}" sibTransId="{8FCDD0B1-3B63-40F3-B9C3-3D2493F6503F}"/>
    <dgm:cxn modelId="{D53C37A4-F366-40B5-AAC2-0C9EB8EAA3E8}" type="presOf" srcId="{0DE47B96-B98A-405C-940A-A10D57A77DCC}" destId="{7F65EDA9-410A-4B3D-84D9-2FFC800F2E1C}" srcOrd="0" destOrd="0" presId="urn:microsoft.com/office/officeart/2005/8/layout/hList1"/>
    <dgm:cxn modelId="{2CF8BCA8-DF65-4858-9F18-498D52B04D41}" type="presOf" srcId="{13E35858-2B74-43FE-BC83-FC607121EAE1}" destId="{EED8A8A7-A272-4C21-B9B5-EAFFFBCC4B7C}" srcOrd="0" destOrd="4" presId="urn:microsoft.com/office/officeart/2005/8/layout/hList1"/>
    <dgm:cxn modelId="{7AFB19B1-F724-4910-AB62-3F70AE9FC2A5}" type="presOf" srcId="{14DEB0DF-2CAB-4E87-AB9A-28520FAD40FE}" destId="{EED8A8A7-A272-4C21-B9B5-EAFFFBCC4B7C}" srcOrd="0" destOrd="2" presId="urn:microsoft.com/office/officeart/2005/8/layout/hList1"/>
    <dgm:cxn modelId="{CC9606B6-8B43-4723-AFF3-41FC97EEB3DE}" type="presOf" srcId="{ED4D1E85-C05D-443D-8C28-B4E78728C72B}" destId="{EED8A8A7-A272-4C21-B9B5-EAFFFBCC4B7C}" srcOrd="0" destOrd="9" presId="urn:microsoft.com/office/officeart/2005/8/layout/hList1"/>
    <dgm:cxn modelId="{9833B0B7-34EA-4068-8771-D1CF0DD3130E}" type="presOf" srcId="{F28D526D-0A4D-430D-9CE6-C8A3EEB906CB}" destId="{EED8A8A7-A272-4C21-B9B5-EAFFFBCC4B7C}" srcOrd="0" destOrd="11" presId="urn:microsoft.com/office/officeart/2005/8/layout/hList1"/>
    <dgm:cxn modelId="{4B07A8C0-3289-43D3-9375-89D4ED6D4E2F}" srcId="{9C23AAFB-82DC-49D9-BCB2-33E92EF0F6F1}" destId="{5CD0B589-C5F9-411A-98C6-4A7197BA0251}" srcOrd="1" destOrd="0" parTransId="{E0E77A1A-4431-4776-BE98-148C2FA655DC}" sibTransId="{90F824D3-EFC0-4219-A67A-667D3A093D04}"/>
    <dgm:cxn modelId="{E48761C3-32AC-4549-A7C6-F91784F8C954}" type="presOf" srcId="{081F5646-0316-4C9A-BAEF-D078EBB69DDD}" destId="{EED8A8A7-A272-4C21-B9B5-EAFFFBCC4B7C}" srcOrd="0" destOrd="7" presId="urn:microsoft.com/office/officeart/2005/8/layout/hList1"/>
    <dgm:cxn modelId="{E072B8C5-B45A-47F4-BF3A-E007BD744D89}" srcId="{AEBFF01B-66ED-4251-899A-967278311A43}" destId="{C6FB710D-59C6-4C61-A844-56DF86B12438}" srcOrd="0" destOrd="0" parTransId="{E9E1051F-399B-4622-A9F5-5D1212541B5C}" sibTransId="{BF1C5445-B40F-472E-857D-056C8EB8A367}"/>
    <dgm:cxn modelId="{66C8CFC6-7488-475A-8861-1F680FDE4DF7}" type="presOf" srcId="{4CF39117-B405-490A-9AD4-4761A788774C}" destId="{A79399C9-6A6C-47B5-9C16-AE7A565E7FE5}" srcOrd="0" destOrd="9" presId="urn:microsoft.com/office/officeart/2005/8/layout/hList1"/>
    <dgm:cxn modelId="{AA6C13C7-357A-4CEC-8245-669D3F7B8605}" type="presOf" srcId="{358FC626-B959-4A7F-AF79-DB8668AA1965}" destId="{F6D5BE98-7555-457B-8667-3D8C865FD502}" srcOrd="0" destOrd="2" presId="urn:microsoft.com/office/officeart/2005/8/layout/hList1"/>
    <dgm:cxn modelId="{80F79ECA-AB1D-4BC9-822C-91A9B4F1BE33}" srcId="{AEBFF01B-66ED-4251-899A-967278311A43}" destId="{4CF39117-B405-490A-9AD4-4761A788774C}" srcOrd="9" destOrd="0" parTransId="{DD273A5B-C6B3-49BF-A666-E82E5F8C2AF7}" sibTransId="{B53A60B9-846D-4EE1-9885-C57E500C7324}"/>
    <dgm:cxn modelId="{090BE9CA-CB12-4BF5-A472-118A41DBD737}" srcId="{AEBFF01B-66ED-4251-899A-967278311A43}" destId="{D564E5A2-E869-4476-BA5B-591B2834A6BE}" srcOrd="3" destOrd="0" parTransId="{1F376907-7103-4CEF-A092-B7A6AFE3335F}" sibTransId="{A8C2F586-770E-4542-A70A-154BFFEC987D}"/>
    <dgm:cxn modelId="{6B50BACD-4121-4770-906E-39879AD25B85}" srcId="{8FBE64A9-68A9-4CDD-B5AC-B9A910289C40}" destId="{081F5646-0316-4C9A-BAEF-D078EBB69DDD}" srcOrd="7" destOrd="0" parTransId="{8C13C169-4B50-48ED-AA2A-BC44920C4A7D}" sibTransId="{D2E8182D-CA07-4417-A68F-5F7DD0D6B419}"/>
    <dgm:cxn modelId="{9D1EE8CE-1C49-407A-B463-0DA2AE49B343}" srcId="{8FBE64A9-68A9-4CDD-B5AC-B9A910289C40}" destId="{69643D3C-F8C3-40A8-8D0E-324396638813}" srcOrd="1" destOrd="0" parTransId="{FE9A2587-C93D-44D9-A47D-96B919F8A6D7}" sibTransId="{246FA3EE-1290-4DF7-A622-F5D793C76E4C}"/>
    <dgm:cxn modelId="{99C630D2-2283-4F5D-A425-5F60D304F6BC}" type="presOf" srcId="{5BC9E551-A219-4198-99F1-C212EAF5E221}" destId="{A79399C9-6A6C-47B5-9C16-AE7A565E7FE5}" srcOrd="0" destOrd="11" presId="urn:microsoft.com/office/officeart/2005/8/layout/hList1"/>
    <dgm:cxn modelId="{A442AFD2-B797-4812-8734-96FBA6701C2A}" type="presOf" srcId="{A8C36350-8AF7-4767-AB6B-C4B19D36B027}" destId="{9DF3FB93-228B-40AA-8CE2-88161CBCE49B}" srcOrd="0" destOrd="0" presId="urn:microsoft.com/office/officeart/2005/8/layout/hList1"/>
    <dgm:cxn modelId="{8B68BCDA-AFC0-49B6-9F70-622C484CFC8B}" type="presOf" srcId="{8846EAE4-E93A-482B-A6C4-EBCBDB1C2ACC}" destId="{A79399C9-6A6C-47B5-9C16-AE7A565E7FE5}" srcOrd="0" destOrd="12" presId="urn:microsoft.com/office/officeart/2005/8/layout/hList1"/>
    <dgm:cxn modelId="{F1025AE4-A28F-45D8-909E-7EABF1670BC7}" type="presOf" srcId="{B3C8A409-56C7-46E8-9A04-9D2D8CAACC84}" destId="{EED8A8A7-A272-4C21-B9B5-EAFFFBCC4B7C}" srcOrd="0" destOrd="8" presId="urn:microsoft.com/office/officeart/2005/8/layout/hList1"/>
    <dgm:cxn modelId="{FC9944E5-D7E0-43E3-B2F4-3C0C7A2BBD90}" srcId="{AEBFF01B-66ED-4251-899A-967278311A43}" destId="{4DF09667-E86A-4B8D-AEBB-02DABF183398}" srcOrd="5" destOrd="0" parTransId="{C2814442-9F00-400E-ACDB-D6C8F58D6133}" sibTransId="{DD8580C7-123E-4CD8-9B4C-A227A9A6E481}"/>
    <dgm:cxn modelId="{747038ED-1338-4CC2-B1D6-A642880B6E89}" type="presOf" srcId="{AEBFF01B-66ED-4251-899A-967278311A43}" destId="{423BDFFD-F006-4DA9-8D7E-25E7A1FA8456}" srcOrd="0" destOrd="0" presId="urn:microsoft.com/office/officeart/2005/8/layout/hList1"/>
    <dgm:cxn modelId="{AA4B83EE-A889-4EE8-A613-85EADC7A06D9}" srcId="{8FBE64A9-68A9-4CDD-B5AC-B9A910289C40}" destId="{F661B0D3-58AF-4942-93FA-0FE136EABEED}" srcOrd="3" destOrd="0" parTransId="{F2BECD90-FE9A-467E-A0FD-23111D40E1DF}" sibTransId="{57BDFE07-0209-4FDB-B49E-9323002E39DF}"/>
    <dgm:cxn modelId="{E2C039F0-7134-4B02-8488-9ED680558601}" type="presOf" srcId="{8E9C5D74-4B8A-4029-BFB9-B860A83C5BC9}" destId="{A79399C9-6A6C-47B5-9C16-AE7A565E7FE5}" srcOrd="0" destOrd="2" presId="urn:microsoft.com/office/officeart/2005/8/layout/hList1"/>
    <dgm:cxn modelId="{39D494F0-B3F9-4128-B7E6-D42C2DA27D23}" type="presOf" srcId="{785CC40B-8635-4736-BF73-DEC900688826}" destId="{A79399C9-6A6C-47B5-9C16-AE7A565E7FE5}" srcOrd="0" destOrd="8" presId="urn:microsoft.com/office/officeart/2005/8/layout/hList1"/>
    <dgm:cxn modelId="{EF92D8F2-CCF4-4804-A2F7-0730ACEF5E8A}" type="presOf" srcId="{1B812F02-5B6C-4D7B-88AF-A6EF4FE5C179}" destId="{A79399C9-6A6C-47B5-9C16-AE7A565E7FE5}" srcOrd="0" destOrd="7" presId="urn:microsoft.com/office/officeart/2005/8/layout/hList1"/>
    <dgm:cxn modelId="{6899C6F4-BDE5-44AF-9B33-5FBF54D2A978}" srcId="{F4765576-8132-4F38-B3E2-7A7A756E2854}" destId="{9C23AAFB-82DC-49D9-BCB2-33E92EF0F6F1}" srcOrd="2" destOrd="0" parTransId="{C6276A47-BD0B-4A75-86BE-29876321A051}" sibTransId="{8FBC1E48-2AA2-469D-9D3F-64876D005308}"/>
    <dgm:cxn modelId="{293A86FD-8EEC-4844-A9B6-7783CF42C111}" type="presOf" srcId="{DF7397EF-866D-416F-824F-433C0E3FFAED}" destId="{EED8A8A7-A272-4C21-B9B5-EAFFFBCC4B7C}" srcOrd="0" destOrd="0" presId="urn:microsoft.com/office/officeart/2005/8/layout/hList1"/>
    <dgm:cxn modelId="{47DAE9FF-4EF3-48C4-90F6-D5A46846C049}" srcId="{8FBE64A9-68A9-4CDD-B5AC-B9A910289C40}" destId="{14DEB0DF-2CAB-4E87-AB9A-28520FAD40FE}" srcOrd="2" destOrd="0" parTransId="{31075104-A5D0-4599-BE8C-C1BFECD0B8C5}" sibTransId="{0D633E84-2B3C-431A-9B6E-CF11359D720A}"/>
    <dgm:cxn modelId="{4D3014B6-A59E-4ECD-A652-32FB0F5171BE}" type="presParOf" srcId="{F3C12D08-FFC7-4E72-BF9A-F086118B9869}" destId="{45DC0358-FBBB-4332-89BE-EFD9364C26EC}" srcOrd="0" destOrd="0" presId="urn:microsoft.com/office/officeart/2005/8/layout/hList1"/>
    <dgm:cxn modelId="{52E648C5-BD49-45E8-9629-A1163EA95A53}" type="presParOf" srcId="{45DC0358-FBBB-4332-89BE-EFD9364C26EC}" destId="{9DF3FB93-228B-40AA-8CE2-88161CBCE49B}" srcOrd="0" destOrd="0" presId="urn:microsoft.com/office/officeart/2005/8/layout/hList1"/>
    <dgm:cxn modelId="{C7D25825-DD76-4F43-9C2E-1BB7A636F19F}" type="presParOf" srcId="{45DC0358-FBBB-4332-89BE-EFD9364C26EC}" destId="{56A591E2-DED4-49C4-A00D-61792575ABBC}" srcOrd="1" destOrd="0" presId="urn:microsoft.com/office/officeart/2005/8/layout/hList1"/>
    <dgm:cxn modelId="{99A85ACB-67BF-4600-A33A-CD1F436E690C}" type="presParOf" srcId="{F3C12D08-FFC7-4E72-BF9A-F086118B9869}" destId="{778294F7-0101-4080-BA51-4559CE5BC0AA}" srcOrd="1" destOrd="0" presId="urn:microsoft.com/office/officeart/2005/8/layout/hList1"/>
    <dgm:cxn modelId="{495DD6C8-A634-4BAE-A33F-BA805CEA5E75}" type="presParOf" srcId="{F3C12D08-FFC7-4E72-BF9A-F086118B9869}" destId="{55678E4C-A93B-49EF-B77A-FE63C1926308}" srcOrd="2" destOrd="0" presId="urn:microsoft.com/office/officeart/2005/8/layout/hList1"/>
    <dgm:cxn modelId="{701F0A5A-AE23-4653-A9F2-6CC8A62E57A8}" type="presParOf" srcId="{55678E4C-A93B-49EF-B77A-FE63C1926308}" destId="{6536DFD8-20E9-43AB-B8C4-47E577EEE9A5}" srcOrd="0" destOrd="0" presId="urn:microsoft.com/office/officeart/2005/8/layout/hList1"/>
    <dgm:cxn modelId="{4CD08015-1CE6-4547-84E4-26D52A6DC393}" type="presParOf" srcId="{55678E4C-A93B-49EF-B77A-FE63C1926308}" destId="{EED8A8A7-A272-4C21-B9B5-EAFFFBCC4B7C}" srcOrd="1" destOrd="0" presId="urn:microsoft.com/office/officeart/2005/8/layout/hList1"/>
    <dgm:cxn modelId="{AF07BB9C-3EAF-4F2D-A94B-1D42D1222349}" type="presParOf" srcId="{F3C12D08-FFC7-4E72-BF9A-F086118B9869}" destId="{6FEF1E4C-3038-4633-BBFE-9229021841EF}" srcOrd="3" destOrd="0" presId="urn:microsoft.com/office/officeart/2005/8/layout/hList1"/>
    <dgm:cxn modelId="{9D8D2934-7443-43D8-8D93-E59235654191}" type="presParOf" srcId="{F3C12D08-FFC7-4E72-BF9A-F086118B9869}" destId="{503E270C-A5AA-427B-9BEA-CEB7E4F7B90A}" srcOrd="4" destOrd="0" presId="urn:microsoft.com/office/officeart/2005/8/layout/hList1"/>
    <dgm:cxn modelId="{828183D0-8C4D-497C-977A-FF680D1C59C4}" type="presParOf" srcId="{503E270C-A5AA-427B-9BEA-CEB7E4F7B90A}" destId="{2C99A6CF-F268-4329-AD36-CB190A3A1F86}" srcOrd="0" destOrd="0" presId="urn:microsoft.com/office/officeart/2005/8/layout/hList1"/>
    <dgm:cxn modelId="{F800A096-ACC6-44DA-8269-1AEA6F0AC413}" type="presParOf" srcId="{503E270C-A5AA-427B-9BEA-CEB7E4F7B90A}" destId="{96642394-082E-4C34-93E4-19EF9474AD8E}" srcOrd="1" destOrd="0" presId="urn:microsoft.com/office/officeart/2005/8/layout/hList1"/>
    <dgm:cxn modelId="{B0AE90FF-9F03-4803-AD88-106D75A19B78}" type="presParOf" srcId="{F3C12D08-FFC7-4E72-BF9A-F086118B9869}" destId="{1C57D4AA-0BE3-46C1-B42A-CCF2012A1992}" srcOrd="5" destOrd="0" presId="urn:microsoft.com/office/officeart/2005/8/layout/hList1"/>
    <dgm:cxn modelId="{3B0B3621-5A5C-4739-9475-CD8789AB4BBA}" type="presParOf" srcId="{F3C12D08-FFC7-4E72-BF9A-F086118B9869}" destId="{5870EF9D-371C-454D-9959-EA29EC024A9D}" srcOrd="6" destOrd="0" presId="urn:microsoft.com/office/officeart/2005/8/layout/hList1"/>
    <dgm:cxn modelId="{52E10837-7F09-4046-9562-28942D1AAA25}" type="presParOf" srcId="{5870EF9D-371C-454D-9959-EA29EC024A9D}" destId="{7F65EDA9-410A-4B3D-84D9-2FFC800F2E1C}" srcOrd="0" destOrd="0" presId="urn:microsoft.com/office/officeart/2005/8/layout/hList1"/>
    <dgm:cxn modelId="{791AC1F6-CB00-46A7-9D1E-AD4E5B38D0BE}" type="presParOf" srcId="{5870EF9D-371C-454D-9959-EA29EC024A9D}" destId="{F6D5BE98-7555-457B-8667-3D8C865FD502}" srcOrd="1" destOrd="0" presId="urn:microsoft.com/office/officeart/2005/8/layout/hList1"/>
    <dgm:cxn modelId="{8EA0E14B-6C36-42DF-9AE5-E7EB141DFA34}" type="presParOf" srcId="{F3C12D08-FFC7-4E72-BF9A-F086118B9869}" destId="{CD3781D2-EA63-4678-A57C-4E99B3BC3499}" srcOrd="7" destOrd="0" presId="urn:microsoft.com/office/officeart/2005/8/layout/hList1"/>
    <dgm:cxn modelId="{77A39C1A-C0EF-4AC5-88AC-CD6013ED82D9}" type="presParOf" srcId="{F3C12D08-FFC7-4E72-BF9A-F086118B9869}" destId="{DAAF114C-5148-4227-B324-0DD84DD2ACD6}" srcOrd="8" destOrd="0" presId="urn:microsoft.com/office/officeart/2005/8/layout/hList1"/>
    <dgm:cxn modelId="{7A1BE336-459E-4F8E-BDEE-A5F93BC8F8F8}" type="presParOf" srcId="{DAAF114C-5148-4227-B324-0DD84DD2ACD6}" destId="{423BDFFD-F006-4DA9-8D7E-25E7A1FA8456}" srcOrd="0" destOrd="0" presId="urn:microsoft.com/office/officeart/2005/8/layout/hList1"/>
    <dgm:cxn modelId="{87E187C9-9717-466B-B321-0CC09ABE9CE3}" type="presParOf" srcId="{DAAF114C-5148-4227-B324-0DD84DD2ACD6}" destId="{A79399C9-6A6C-47B5-9C16-AE7A565E7F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58DEE-3A69-4B91-A9BF-CFE667E812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B8257D-8386-4250-B0C0-0CA340CD4623}">
      <dgm:prSet phldrT="[Texto]" custT="1"/>
      <dgm:spPr>
        <a:solidFill>
          <a:schemeClr val="bg1"/>
        </a:solidFill>
      </dgm:spPr>
      <dgm:t>
        <a:bodyPr/>
        <a:lstStyle/>
        <a:p>
          <a:pPr algn="ctr"/>
          <a:r>
            <a:rPr lang="es-ES" sz="2400" b="1" dirty="0">
              <a:solidFill>
                <a:schemeClr val="accent1"/>
              </a:solidFill>
            </a:rPr>
            <a:t>PROMOCIÓN 1º,2º e 3º ESO: </a:t>
          </a:r>
        </a:p>
        <a:p>
          <a:pPr algn="l"/>
          <a:r>
            <a:rPr lang="es-ES" sz="2000" b="1" dirty="0">
              <a:solidFill>
                <a:schemeClr val="tx1"/>
              </a:solidFill>
            </a:rPr>
            <a:t>- </a:t>
          </a:r>
          <a:r>
            <a:rPr lang="es-ES" sz="2000" b="1" dirty="0" err="1">
              <a:solidFill>
                <a:schemeClr val="tx1"/>
              </a:solidFill>
            </a:rPr>
            <a:t>Promociónase</a:t>
          </a:r>
          <a:r>
            <a:rPr lang="es-ES" sz="2000" b="1" dirty="0">
              <a:solidFill>
                <a:schemeClr val="tx1"/>
              </a:solidFill>
            </a:rPr>
            <a:t> con </a:t>
          </a:r>
          <a:r>
            <a:rPr lang="es-ES" sz="2000" b="1" dirty="0">
              <a:solidFill>
                <a:schemeClr val="accent1"/>
              </a:solidFill>
            </a:rPr>
            <a:t>todas as materias superadas </a:t>
          </a:r>
          <a:r>
            <a:rPr lang="es-ES" sz="2000" b="1" dirty="0" err="1">
              <a:solidFill>
                <a:schemeClr val="tx1"/>
              </a:solidFill>
            </a:rPr>
            <a:t>ou</a:t>
          </a:r>
          <a:r>
            <a:rPr lang="es-ES" sz="2000" b="1" dirty="0">
              <a:solidFill>
                <a:schemeClr val="tx1"/>
              </a:solidFill>
            </a:rPr>
            <a:t> </a:t>
          </a:r>
          <a:r>
            <a:rPr lang="es-ES" sz="2000" b="1" dirty="0">
              <a:solidFill>
                <a:schemeClr val="accent1"/>
              </a:solidFill>
            </a:rPr>
            <a:t>máximo 2 materias </a:t>
          </a:r>
          <a:r>
            <a:rPr lang="es-ES" sz="2000" b="1" dirty="0">
              <a:solidFill>
                <a:schemeClr val="tx1"/>
              </a:solidFill>
            </a:rPr>
            <a:t>suspensas.</a:t>
          </a:r>
        </a:p>
        <a:p>
          <a:pPr algn="l"/>
          <a:r>
            <a:rPr lang="es-ES" sz="2000" b="1" dirty="0">
              <a:solidFill>
                <a:schemeClr val="tx1"/>
              </a:solidFill>
            </a:rPr>
            <a:t>- </a:t>
          </a:r>
          <a:r>
            <a:rPr lang="es-ES" sz="2000" b="1" u="sng" dirty="0">
              <a:solidFill>
                <a:schemeClr val="accent1"/>
              </a:solidFill>
            </a:rPr>
            <a:t>Excepcionalmente</a:t>
          </a:r>
          <a:r>
            <a:rPr lang="es-ES" sz="2000" b="0" dirty="0">
              <a:solidFill>
                <a:schemeClr val="tx1"/>
              </a:solidFill>
            </a:rPr>
            <a:t> con </a:t>
          </a:r>
          <a:r>
            <a:rPr lang="es-ES" sz="2000" b="0" dirty="0" err="1">
              <a:solidFill>
                <a:schemeClr val="tx1"/>
              </a:solidFill>
            </a:rPr>
            <a:t>máis</a:t>
          </a:r>
          <a:r>
            <a:rPr lang="es-ES" sz="2000" b="0" dirty="0">
              <a:solidFill>
                <a:schemeClr val="tx1"/>
              </a:solidFill>
            </a:rPr>
            <a:t> de 2 materias suspensas cando se cumplan </a:t>
          </a:r>
          <a:r>
            <a:rPr lang="es-ES" sz="2000" b="1" u="sng" dirty="0">
              <a:solidFill>
                <a:schemeClr val="accent1"/>
              </a:solidFill>
            </a:rPr>
            <a:t>todas</a:t>
          </a:r>
          <a:r>
            <a:rPr lang="es-ES" sz="2000" b="1" dirty="0">
              <a:solidFill>
                <a:schemeClr val="accent1"/>
              </a:solidFill>
            </a:rPr>
            <a:t> </a:t>
          </a:r>
          <a:r>
            <a:rPr lang="es-ES" sz="2000" b="0" dirty="0">
              <a:solidFill>
                <a:schemeClr val="tx1"/>
              </a:solidFill>
            </a:rPr>
            <a:t>as </a:t>
          </a:r>
          <a:r>
            <a:rPr lang="es-ES" sz="2000" b="0" dirty="0" err="1">
              <a:solidFill>
                <a:schemeClr val="tx1"/>
              </a:solidFill>
            </a:rPr>
            <a:t>seguintes</a:t>
          </a:r>
          <a:r>
            <a:rPr lang="es-ES" sz="2000" b="0" dirty="0">
              <a:solidFill>
                <a:schemeClr val="tx1"/>
              </a:solidFill>
            </a:rPr>
            <a:t> </a:t>
          </a:r>
          <a:r>
            <a:rPr lang="es-ES" sz="2000" b="0" dirty="0" err="1">
              <a:solidFill>
                <a:schemeClr val="tx1"/>
              </a:solidFill>
            </a:rPr>
            <a:t>condicións</a:t>
          </a:r>
          <a:r>
            <a:rPr lang="es-ES" sz="2000" b="0" dirty="0">
              <a:solidFill>
                <a:schemeClr val="tx1"/>
              </a:solidFill>
            </a:rPr>
            <a:t>:</a:t>
          </a:r>
        </a:p>
        <a:p>
          <a:pPr algn="l"/>
          <a:r>
            <a:rPr lang="es-ES" sz="2000" b="0" dirty="0">
              <a:solidFill>
                <a:schemeClr val="tx1"/>
              </a:solidFill>
            </a:rPr>
            <a:t>	- </a:t>
          </a:r>
          <a:r>
            <a:rPr lang="es-ES" sz="2000" b="0" dirty="0">
              <a:solidFill>
                <a:schemeClr val="accent4">
                  <a:lumMod val="50000"/>
                </a:schemeClr>
              </a:solidFill>
              <a:latin typeface="+mn-lt"/>
            </a:rPr>
            <a:t>Media aritmética </a:t>
          </a:r>
          <a:r>
            <a:rPr lang="es-ES" sz="2000" b="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≥ 5</a:t>
          </a:r>
        </a:p>
        <a:p>
          <a:pPr algn="l"/>
          <a:r>
            <a:rPr lang="es-ES" sz="2000" b="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	- O equipo docente considere que a </a:t>
          </a:r>
          <a:r>
            <a:rPr lang="es-ES" sz="2000" b="0" dirty="0" err="1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natureza</a:t>
          </a:r>
          <a:r>
            <a:rPr lang="es-ES" sz="2000" b="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das materias non superadas permita seguir con éxito o curso </a:t>
          </a:r>
          <a:r>
            <a:rPr lang="es-ES" sz="2000" b="0" dirty="0" err="1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seguinte</a:t>
          </a:r>
          <a:r>
            <a:rPr lang="es-ES" sz="2000" b="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.</a:t>
          </a:r>
        </a:p>
        <a:p>
          <a:pPr algn="l"/>
          <a:r>
            <a:rPr lang="es-ES" sz="2000" b="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	- O equipo docente estime que ten expectativas favorables de recuperación.</a:t>
          </a:r>
        </a:p>
        <a:p>
          <a:pPr algn="l"/>
          <a:r>
            <a:rPr lang="es-ES" sz="2000" b="0" dirty="0">
              <a:solidFill>
                <a:schemeClr val="accent4">
                  <a:lumMod val="50000"/>
                </a:schemeClr>
              </a:solidFill>
              <a:latin typeface="+mn-lt"/>
            </a:rPr>
            <a:t>	- O equipo docente estime que a promoción beneficiará a evolución académica</a:t>
          </a:r>
          <a:r>
            <a:rPr lang="es-ES" sz="2000" b="0" dirty="0">
              <a:solidFill>
                <a:schemeClr val="tx1"/>
              </a:solidFill>
              <a:latin typeface="+mn-lt"/>
            </a:rPr>
            <a:t>.</a:t>
          </a:r>
        </a:p>
        <a:p>
          <a:pPr algn="l"/>
          <a:endParaRPr lang="es-ES" sz="2000" b="1" dirty="0">
            <a:solidFill>
              <a:schemeClr val="tx1"/>
            </a:solidFill>
          </a:endParaRPr>
        </a:p>
      </dgm:t>
    </dgm:pt>
    <dgm:pt modelId="{26A3D3D8-EA04-4EE9-B168-F237B04FF773}" type="sibTrans" cxnId="{47AF6DA4-430C-459D-85D2-1465913B0264}">
      <dgm:prSet/>
      <dgm:spPr/>
      <dgm:t>
        <a:bodyPr/>
        <a:lstStyle/>
        <a:p>
          <a:endParaRPr lang="es-ES"/>
        </a:p>
      </dgm:t>
    </dgm:pt>
    <dgm:pt modelId="{9AB299C6-C8B1-44AB-9924-3F5B7E62FF1F}" type="parTrans" cxnId="{47AF6DA4-430C-459D-85D2-1465913B0264}">
      <dgm:prSet/>
      <dgm:spPr/>
      <dgm:t>
        <a:bodyPr/>
        <a:lstStyle/>
        <a:p>
          <a:endParaRPr lang="es-ES"/>
        </a:p>
      </dgm:t>
    </dgm:pt>
    <dgm:pt modelId="{8039F9FE-17B1-450A-8DFF-3B60439F952E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accent1"/>
              </a:solidFill>
            </a:rPr>
            <a:t>OLLO!</a:t>
          </a:r>
          <a:r>
            <a:rPr lang="es-ES" sz="2000" b="0" dirty="0">
              <a:solidFill>
                <a:schemeClr val="tx1"/>
              </a:solidFill>
            </a:rPr>
            <a:t>: </a:t>
          </a:r>
          <a:r>
            <a:rPr lang="es-ES" sz="2000" b="1" dirty="0">
              <a:solidFill>
                <a:schemeClr val="tx1"/>
              </a:solidFill>
            </a:rPr>
            <a:t>As materias con mesma denominación </a:t>
          </a:r>
          <a:r>
            <a:rPr lang="es-ES" sz="2000" b="0" dirty="0">
              <a:solidFill>
                <a:schemeClr val="tx1"/>
              </a:solidFill>
            </a:rPr>
            <a:t>nos diferentes cursos da ESO </a:t>
          </a:r>
          <a:r>
            <a:rPr lang="es-ES" sz="2000" b="1" dirty="0" err="1">
              <a:solidFill>
                <a:schemeClr val="tx1"/>
              </a:solidFill>
            </a:rPr>
            <a:t>considéranse</a:t>
          </a:r>
          <a:r>
            <a:rPr lang="es-ES" sz="2000" b="1" dirty="0">
              <a:solidFill>
                <a:schemeClr val="tx1"/>
              </a:solidFill>
            </a:rPr>
            <a:t> materias distintas</a:t>
          </a:r>
          <a:r>
            <a:rPr lang="es-ES" sz="2000" b="0" dirty="0">
              <a:solidFill>
                <a:schemeClr val="tx1"/>
              </a:solidFill>
            </a:rPr>
            <a:t>. </a:t>
          </a:r>
        </a:p>
      </dgm:t>
    </dgm:pt>
    <dgm:pt modelId="{D7C22760-5CB5-4398-B498-E99AFF5AE5AC}" type="parTrans" cxnId="{B860CD8E-90BA-441B-AE80-0C9388F5AD57}">
      <dgm:prSet/>
      <dgm:spPr/>
      <dgm:t>
        <a:bodyPr/>
        <a:lstStyle/>
        <a:p>
          <a:endParaRPr lang="es-ES"/>
        </a:p>
      </dgm:t>
    </dgm:pt>
    <dgm:pt modelId="{980FD5E1-D7D6-4805-8C87-3DAB5898431B}" type="sibTrans" cxnId="{B860CD8E-90BA-441B-AE80-0C9388F5AD57}">
      <dgm:prSet/>
      <dgm:spPr/>
      <dgm:t>
        <a:bodyPr/>
        <a:lstStyle/>
        <a:p>
          <a:endParaRPr lang="es-ES"/>
        </a:p>
      </dgm:t>
    </dgm:pt>
    <dgm:pt modelId="{CC98C7F6-10F0-49C5-8C0B-DCAA113A8CD6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accent1"/>
              </a:solidFill>
            </a:rPr>
            <a:t>AS MATERIAS PENDENTES DE CURSOS ANTERIORES </a:t>
          </a:r>
          <a:r>
            <a:rPr lang="es-ES" sz="2000" b="1" i="1" dirty="0">
              <a:solidFill>
                <a:schemeClr val="accent1"/>
              </a:solidFill>
            </a:rPr>
            <a:t>COMPUTAN</a:t>
          </a:r>
          <a:r>
            <a:rPr lang="es-ES" sz="2000" b="1" dirty="0">
              <a:solidFill>
                <a:schemeClr val="accent1"/>
              </a:solidFill>
            </a:rPr>
            <a:t> PARA REPETIR CURSO</a:t>
          </a:r>
          <a:r>
            <a:rPr lang="es-ES" sz="2000" b="1" dirty="0">
              <a:solidFill>
                <a:schemeClr val="tx1"/>
              </a:solidFill>
            </a:rPr>
            <a:t>.</a:t>
          </a:r>
          <a:endParaRPr lang="es-ES" sz="2000" b="0" dirty="0">
            <a:solidFill>
              <a:schemeClr val="tx1"/>
            </a:solidFill>
          </a:endParaRPr>
        </a:p>
      </dgm:t>
    </dgm:pt>
    <dgm:pt modelId="{D11D646F-9CA6-4537-91A7-2BD2460EBC5A}" type="parTrans" cxnId="{B3341DD7-B65F-4A27-A1CF-5919F85DFEE2}">
      <dgm:prSet/>
      <dgm:spPr/>
    </dgm:pt>
    <dgm:pt modelId="{07CD97BB-EC32-4825-8231-8957E7D6F5F2}" type="sibTrans" cxnId="{B3341DD7-B65F-4A27-A1CF-5919F85DFEE2}">
      <dgm:prSet/>
      <dgm:spPr/>
    </dgm:pt>
    <dgm:pt modelId="{174C28B7-ED38-4BDB-A71C-1CEC7E25A757}" type="pres">
      <dgm:prSet presAssocID="{F3F58DEE-3A69-4B91-A9BF-CFE667E81282}" presName="linear" presStyleCnt="0">
        <dgm:presLayoutVars>
          <dgm:animLvl val="lvl"/>
          <dgm:resizeHandles val="exact"/>
        </dgm:presLayoutVars>
      </dgm:prSet>
      <dgm:spPr/>
    </dgm:pt>
    <dgm:pt modelId="{141B5294-836F-42C3-B70B-E0523417180D}" type="pres">
      <dgm:prSet presAssocID="{F7B8257D-8386-4250-B0C0-0CA340CD4623}" presName="parentText" presStyleLbl="node1" presStyleIdx="0" presStyleCnt="1" custLinFactNeighborX="-6083" custLinFactNeighborY="-40986">
        <dgm:presLayoutVars>
          <dgm:chMax val="0"/>
          <dgm:bulletEnabled val="1"/>
        </dgm:presLayoutVars>
      </dgm:prSet>
      <dgm:spPr/>
    </dgm:pt>
    <dgm:pt modelId="{F1FA7F87-6843-4427-B581-FD51A05C9D41}" type="pres">
      <dgm:prSet presAssocID="{F7B8257D-8386-4250-B0C0-0CA340CD4623}" presName="childText" presStyleLbl="revTx" presStyleIdx="0" presStyleCnt="1" custScaleX="98306" custScaleY="110880">
        <dgm:presLayoutVars>
          <dgm:bulletEnabled val="1"/>
        </dgm:presLayoutVars>
      </dgm:prSet>
      <dgm:spPr/>
    </dgm:pt>
  </dgm:ptLst>
  <dgm:cxnLst>
    <dgm:cxn modelId="{4410F734-64FD-4F1F-9ADE-E7462FDC0499}" type="presOf" srcId="{F3F58DEE-3A69-4B91-A9BF-CFE667E81282}" destId="{174C28B7-ED38-4BDB-A71C-1CEC7E25A757}" srcOrd="0" destOrd="0" presId="urn:microsoft.com/office/officeart/2005/8/layout/vList2"/>
    <dgm:cxn modelId="{21ECDB37-2326-4D6B-AB27-695801F10D07}" type="presOf" srcId="{CC98C7F6-10F0-49C5-8C0B-DCAA113A8CD6}" destId="{F1FA7F87-6843-4427-B581-FD51A05C9D41}" srcOrd="0" destOrd="1" presId="urn:microsoft.com/office/officeart/2005/8/layout/vList2"/>
    <dgm:cxn modelId="{ACAE8B84-DB3D-4FA1-83CB-F81B0CDC5734}" type="presOf" srcId="{F7B8257D-8386-4250-B0C0-0CA340CD4623}" destId="{141B5294-836F-42C3-B70B-E0523417180D}" srcOrd="0" destOrd="0" presId="urn:microsoft.com/office/officeart/2005/8/layout/vList2"/>
    <dgm:cxn modelId="{B860CD8E-90BA-441B-AE80-0C9388F5AD57}" srcId="{F7B8257D-8386-4250-B0C0-0CA340CD4623}" destId="{8039F9FE-17B1-450A-8DFF-3B60439F952E}" srcOrd="0" destOrd="0" parTransId="{D7C22760-5CB5-4398-B498-E99AFF5AE5AC}" sibTransId="{980FD5E1-D7D6-4805-8C87-3DAB5898431B}"/>
    <dgm:cxn modelId="{47AF6DA4-430C-459D-85D2-1465913B0264}" srcId="{F3F58DEE-3A69-4B91-A9BF-CFE667E81282}" destId="{F7B8257D-8386-4250-B0C0-0CA340CD4623}" srcOrd="0" destOrd="0" parTransId="{9AB299C6-C8B1-44AB-9924-3F5B7E62FF1F}" sibTransId="{26A3D3D8-EA04-4EE9-B168-F237B04FF773}"/>
    <dgm:cxn modelId="{CF26B1C8-F4F7-49A3-9280-A0B4DFD0678F}" type="presOf" srcId="{8039F9FE-17B1-450A-8DFF-3B60439F952E}" destId="{F1FA7F87-6843-4427-B581-FD51A05C9D41}" srcOrd="0" destOrd="0" presId="urn:microsoft.com/office/officeart/2005/8/layout/vList2"/>
    <dgm:cxn modelId="{B3341DD7-B65F-4A27-A1CF-5919F85DFEE2}" srcId="{F7B8257D-8386-4250-B0C0-0CA340CD4623}" destId="{CC98C7F6-10F0-49C5-8C0B-DCAA113A8CD6}" srcOrd="1" destOrd="0" parTransId="{D11D646F-9CA6-4537-91A7-2BD2460EBC5A}" sibTransId="{07CD97BB-EC32-4825-8231-8957E7D6F5F2}"/>
    <dgm:cxn modelId="{0F602FD7-4090-43EC-8329-85F09E85A3D8}" type="presParOf" srcId="{174C28B7-ED38-4BDB-A71C-1CEC7E25A757}" destId="{141B5294-836F-42C3-B70B-E0523417180D}" srcOrd="0" destOrd="0" presId="urn:microsoft.com/office/officeart/2005/8/layout/vList2"/>
    <dgm:cxn modelId="{CA172654-5CFA-4D77-99D4-03675A783CD4}" type="presParOf" srcId="{174C28B7-ED38-4BDB-A71C-1CEC7E25A757}" destId="{F1FA7F87-6843-4427-B581-FD51A05C9D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26505-18FC-41B1-8C9C-F4C7EDC74E6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B31C37-4429-428D-955D-CB1943CBD99A}">
      <dgm:prSet phldrT="[Texto]" custT="1"/>
      <dgm:spPr/>
      <dgm:t>
        <a:bodyPr/>
        <a:lstStyle/>
        <a:p>
          <a:r>
            <a:rPr lang="es-ES" sz="2800" b="1" dirty="0"/>
            <a:t>CO TÍTULO DA ESO</a:t>
          </a:r>
        </a:p>
      </dgm:t>
    </dgm:pt>
    <dgm:pt modelId="{21336CF8-8531-4CE7-B4A9-9D19C75F8B59}" type="parTrans" cxnId="{48B112A9-97BC-4736-A518-C83F91D789EC}">
      <dgm:prSet/>
      <dgm:spPr/>
      <dgm:t>
        <a:bodyPr/>
        <a:lstStyle/>
        <a:p>
          <a:endParaRPr lang="es-ES"/>
        </a:p>
      </dgm:t>
    </dgm:pt>
    <dgm:pt modelId="{66D1081A-3F07-44A3-99F5-E318E060F6A2}" type="sibTrans" cxnId="{48B112A9-97BC-4736-A518-C83F91D789EC}">
      <dgm:prSet/>
      <dgm:spPr/>
      <dgm:t>
        <a:bodyPr/>
        <a:lstStyle/>
        <a:p>
          <a:endParaRPr lang="es-ES"/>
        </a:p>
      </dgm:t>
    </dgm:pt>
    <dgm:pt modelId="{B3B2DA4C-B0A4-4110-8572-FF44CBF03C36}">
      <dgm:prSet phldrT="[Texto]" custT="1"/>
      <dgm:spPr/>
      <dgm:t>
        <a:bodyPr/>
        <a:lstStyle/>
        <a:p>
          <a:r>
            <a:rPr lang="es-ES" sz="2800" dirty="0"/>
            <a:t>BACHARELATO</a:t>
          </a:r>
        </a:p>
      </dgm:t>
    </dgm:pt>
    <dgm:pt modelId="{009FEB5C-C576-4D11-9D41-4917440ED847}" type="parTrans" cxnId="{2EC8AED9-293F-4899-9B52-3406D9C27661}">
      <dgm:prSet/>
      <dgm:spPr/>
      <dgm:t>
        <a:bodyPr/>
        <a:lstStyle/>
        <a:p>
          <a:endParaRPr lang="es-ES"/>
        </a:p>
      </dgm:t>
    </dgm:pt>
    <dgm:pt modelId="{B68082D4-34B8-4734-8FF4-FC76CE91C44D}" type="sibTrans" cxnId="{2EC8AED9-293F-4899-9B52-3406D9C27661}">
      <dgm:prSet/>
      <dgm:spPr/>
      <dgm:t>
        <a:bodyPr/>
        <a:lstStyle/>
        <a:p>
          <a:endParaRPr lang="es-ES"/>
        </a:p>
      </dgm:t>
    </dgm:pt>
    <dgm:pt modelId="{90D3D9F1-6FFC-4091-94FC-761DBC7A573A}">
      <dgm:prSet phldrT="[Texto]" custT="1"/>
      <dgm:spPr/>
      <dgm:t>
        <a:bodyPr/>
        <a:lstStyle/>
        <a:p>
          <a:r>
            <a:rPr lang="es-ES" sz="2800" dirty="0"/>
            <a:t>FP GRAO MEDIO</a:t>
          </a:r>
        </a:p>
      </dgm:t>
    </dgm:pt>
    <dgm:pt modelId="{9DD5CC55-D7BB-4BC5-85D4-3B0DF5424AC2}" type="parTrans" cxnId="{834FBAD0-BB6A-4DEF-97BA-51C5BB721D8A}">
      <dgm:prSet/>
      <dgm:spPr/>
      <dgm:t>
        <a:bodyPr/>
        <a:lstStyle/>
        <a:p>
          <a:endParaRPr lang="es-ES"/>
        </a:p>
      </dgm:t>
    </dgm:pt>
    <dgm:pt modelId="{DD95AF73-F8D4-4D6C-9922-102BB9B653AF}" type="sibTrans" cxnId="{834FBAD0-BB6A-4DEF-97BA-51C5BB721D8A}">
      <dgm:prSet/>
      <dgm:spPr/>
      <dgm:t>
        <a:bodyPr/>
        <a:lstStyle/>
        <a:p>
          <a:endParaRPr lang="es-ES"/>
        </a:p>
      </dgm:t>
    </dgm:pt>
    <dgm:pt modelId="{435D881C-DFE0-4B7B-ABE2-AB3A3FD146E8}">
      <dgm:prSet phldrT="[Texto]" custT="1"/>
      <dgm:spPr/>
      <dgm:t>
        <a:bodyPr/>
        <a:lstStyle/>
        <a:p>
          <a:r>
            <a:rPr lang="es-ES" sz="2800" dirty="0"/>
            <a:t>ENSINANZAS DE RÉXIME ESPECIAL</a:t>
          </a:r>
        </a:p>
      </dgm:t>
    </dgm:pt>
    <dgm:pt modelId="{62870288-FE87-4F50-9526-83BCCC9F258E}" type="parTrans" cxnId="{E69188DA-2C98-4E00-A1DA-91FA9254AB68}">
      <dgm:prSet/>
      <dgm:spPr/>
      <dgm:t>
        <a:bodyPr/>
        <a:lstStyle/>
        <a:p>
          <a:endParaRPr lang="es-ES"/>
        </a:p>
      </dgm:t>
    </dgm:pt>
    <dgm:pt modelId="{4F11101E-E595-4B6B-820A-07A0DB1E458B}" type="sibTrans" cxnId="{E69188DA-2C98-4E00-A1DA-91FA9254AB68}">
      <dgm:prSet/>
      <dgm:spPr/>
      <dgm:t>
        <a:bodyPr/>
        <a:lstStyle/>
        <a:p>
          <a:endParaRPr lang="es-ES"/>
        </a:p>
      </dgm:t>
    </dgm:pt>
    <dgm:pt modelId="{C649D795-A28E-4ED4-8490-AFDFDEAF86BA}" type="pres">
      <dgm:prSet presAssocID="{91026505-18FC-41B1-8C9C-F4C7EDC74E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5D3B40-45FC-4056-AD7A-67413528D142}" type="pres">
      <dgm:prSet presAssocID="{CFB31C37-4429-428D-955D-CB1943CBD99A}" presName="root1" presStyleCnt="0"/>
      <dgm:spPr/>
    </dgm:pt>
    <dgm:pt modelId="{1B735029-91F4-4645-BEB9-FBB7C27A83AE}" type="pres">
      <dgm:prSet presAssocID="{CFB31C37-4429-428D-955D-CB1943CBD99A}" presName="LevelOneTextNode" presStyleLbl="node0" presStyleIdx="0" presStyleCnt="1" custScaleX="91870" custLinFactX="-100000" custLinFactNeighborX="-153797" custLinFactNeighborY="0">
        <dgm:presLayoutVars>
          <dgm:chPref val="3"/>
        </dgm:presLayoutVars>
      </dgm:prSet>
      <dgm:spPr/>
    </dgm:pt>
    <dgm:pt modelId="{54BDF3C8-0316-4E6D-B36C-9071AD8C7B05}" type="pres">
      <dgm:prSet presAssocID="{CFB31C37-4429-428D-955D-CB1943CBD99A}" presName="level2hierChild" presStyleCnt="0"/>
      <dgm:spPr/>
    </dgm:pt>
    <dgm:pt modelId="{BCF2C63D-46BE-4255-84E1-1CE5DD4E9DB1}" type="pres">
      <dgm:prSet presAssocID="{009FEB5C-C576-4D11-9D41-4917440ED847}" presName="conn2-1" presStyleLbl="parChTrans1D2" presStyleIdx="0" presStyleCnt="3"/>
      <dgm:spPr/>
    </dgm:pt>
    <dgm:pt modelId="{8011BEA9-F421-4BBB-A851-A4F77109EE65}" type="pres">
      <dgm:prSet presAssocID="{009FEB5C-C576-4D11-9D41-4917440ED847}" presName="connTx" presStyleLbl="parChTrans1D2" presStyleIdx="0" presStyleCnt="3"/>
      <dgm:spPr/>
    </dgm:pt>
    <dgm:pt modelId="{FB3F40CE-2E9C-4A56-A099-2C21C6353896}" type="pres">
      <dgm:prSet presAssocID="{B3B2DA4C-B0A4-4110-8572-FF44CBF03C36}" presName="root2" presStyleCnt="0"/>
      <dgm:spPr/>
    </dgm:pt>
    <dgm:pt modelId="{E37DBE7A-8EAE-4A13-B943-1B9C3C7767A4}" type="pres">
      <dgm:prSet presAssocID="{B3B2DA4C-B0A4-4110-8572-FF44CBF03C36}" presName="LevelTwoTextNode" presStyleLbl="node2" presStyleIdx="0" presStyleCnt="3" custLinFactNeighborX="-75193" custLinFactNeighborY="-88158">
        <dgm:presLayoutVars>
          <dgm:chPref val="3"/>
        </dgm:presLayoutVars>
      </dgm:prSet>
      <dgm:spPr/>
    </dgm:pt>
    <dgm:pt modelId="{347A394D-4928-4BD1-A40F-6A26479A9A11}" type="pres">
      <dgm:prSet presAssocID="{B3B2DA4C-B0A4-4110-8572-FF44CBF03C36}" presName="level3hierChild" presStyleCnt="0"/>
      <dgm:spPr/>
    </dgm:pt>
    <dgm:pt modelId="{2F694C19-3415-4657-BA25-21BDECE31A9D}" type="pres">
      <dgm:prSet presAssocID="{9DD5CC55-D7BB-4BC5-85D4-3B0DF5424AC2}" presName="conn2-1" presStyleLbl="parChTrans1D2" presStyleIdx="1" presStyleCnt="3"/>
      <dgm:spPr/>
    </dgm:pt>
    <dgm:pt modelId="{301401E1-62AE-4F52-B8C6-D521E737DB1F}" type="pres">
      <dgm:prSet presAssocID="{9DD5CC55-D7BB-4BC5-85D4-3B0DF5424AC2}" presName="connTx" presStyleLbl="parChTrans1D2" presStyleIdx="1" presStyleCnt="3"/>
      <dgm:spPr/>
    </dgm:pt>
    <dgm:pt modelId="{B81F44A4-041E-487A-868C-72CE7D153D86}" type="pres">
      <dgm:prSet presAssocID="{90D3D9F1-6FFC-4091-94FC-761DBC7A573A}" presName="root2" presStyleCnt="0"/>
      <dgm:spPr/>
    </dgm:pt>
    <dgm:pt modelId="{6A471557-B739-413D-B8AB-3EDD9FD1C860}" type="pres">
      <dgm:prSet presAssocID="{90D3D9F1-6FFC-4091-94FC-761DBC7A573A}" presName="LevelTwoTextNode" presStyleLbl="node2" presStyleIdx="1" presStyleCnt="3" custLinFactNeighborX="-76839" custLinFactNeighborY="5466">
        <dgm:presLayoutVars>
          <dgm:chPref val="3"/>
        </dgm:presLayoutVars>
      </dgm:prSet>
      <dgm:spPr/>
    </dgm:pt>
    <dgm:pt modelId="{CBCD39BF-F080-494A-A177-0D3ED286C57B}" type="pres">
      <dgm:prSet presAssocID="{90D3D9F1-6FFC-4091-94FC-761DBC7A573A}" presName="level3hierChild" presStyleCnt="0"/>
      <dgm:spPr/>
    </dgm:pt>
    <dgm:pt modelId="{D82FC157-291E-4B6F-8AB0-726F311371BE}" type="pres">
      <dgm:prSet presAssocID="{62870288-FE87-4F50-9526-83BCCC9F258E}" presName="conn2-1" presStyleLbl="parChTrans1D2" presStyleIdx="2" presStyleCnt="3"/>
      <dgm:spPr/>
    </dgm:pt>
    <dgm:pt modelId="{861551F7-904F-48A7-8AD1-F335DBF122FC}" type="pres">
      <dgm:prSet presAssocID="{62870288-FE87-4F50-9526-83BCCC9F258E}" presName="connTx" presStyleLbl="parChTrans1D2" presStyleIdx="2" presStyleCnt="3"/>
      <dgm:spPr/>
    </dgm:pt>
    <dgm:pt modelId="{EB515185-E271-4B99-BADA-4F9E7A11786C}" type="pres">
      <dgm:prSet presAssocID="{435D881C-DFE0-4B7B-ABE2-AB3A3FD146E8}" presName="root2" presStyleCnt="0"/>
      <dgm:spPr/>
    </dgm:pt>
    <dgm:pt modelId="{0557414B-8BA5-44CE-A0A1-2E129A6E70AD}" type="pres">
      <dgm:prSet presAssocID="{435D881C-DFE0-4B7B-ABE2-AB3A3FD146E8}" presName="LevelTwoTextNode" presStyleLbl="node2" presStyleIdx="2" presStyleCnt="3" custLinFactNeighborX="-76839" custLinFactNeighborY="65666">
        <dgm:presLayoutVars>
          <dgm:chPref val="3"/>
        </dgm:presLayoutVars>
      </dgm:prSet>
      <dgm:spPr/>
    </dgm:pt>
    <dgm:pt modelId="{CEA5EDAF-0F36-46F6-83C4-7EB92CB2912D}" type="pres">
      <dgm:prSet presAssocID="{435D881C-DFE0-4B7B-ABE2-AB3A3FD146E8}" presName="level3hierChild" presStyleCnt="0"/>
      <dgm:spPr/>
    </dgm:pt>
  </dgm:ptLst>
  <dgm:cxnLst>
    <dgm:cxn modelId="{16A9FF08-F447-4212-9025-FA25DFE29FCD}" type="presOf" srcId="{9DD5CC55-D7BB-4BC5-85D4-3B0DF5424AC2}" destId="{301401E1-62AE-4F52-B8C6-D521E737DB1F}" srcOrd="1" destOrd="0" presId="urn:microsoft.com/office/officeart/2008/layout/HorizontalMultiLevelHierarchy"/>
    <dgm:cxn modelId="{20ACA135-D940-4AFF-91F8-BDE3AEBEE027}" type="presOf" srcId="{9DD5CC55-D7BB-4BC5-85D4-3B0DF5424AC2}" destId="{2F694C19-3415-4657-BA25-21BDECE31A9D}" srcOrd="0" destOrd="0" presId="urn:microsoft.com/office/officeart/2008/layout/HorizontalMultiLevelHierarchy"/>
    <dgm:cxn modelId="{F9BBB23E-587E-4243-AF93-DADC45CCBD8B}" type="presOf" srcId="{009FEB5C-C576-4D11-9D41-4917440ED847}" destId="{BCF2C63D-46BE-4255-84E1-1CE5DD4E9DB1}" srcOrd="0" destOrd="0" presId="urn:microsoft.com/office/officeart/2008/layout/HorizontalMultiLevelHierarchy"/>
    <dgm:cxn modelId="{D26AE670-F261-4F34-B800-BE0D33EB307B}" type="presOf" srcId="{62870288-FE87-4F50-9526-83BCCC9F258E}" destId="{861551F7-904F-48A7-8AD1-F335DBF122FC}" srcOrd="1" destOrd="0" presId="urn:microsoft.com/office/officeart/2008/layout/HorizontalMultiLevelHierarchy"/>
    <dgm:cxn modelId="{9B0EF786-E9D7-46AB-8024-873918D1529C}" type="presOf" srcId="{435D881C-DFE0-4B7B-ABE2-AB3A3FD146E8}" destId="{0557414B-8BA5-44CE-A0A1-2E129A6E70AD}" srcOrd="0" destOrd="0" presId="urn:microsoft.com/office/officeart/2008/layout/HorizontalMultiLevelHierarchy"/>
    <dgm:cxn modelId="{383EEA8C-9C3C-45AD-8BD3-A517149BFF05}" type="presOf" srcId="{62870288-FE87-4F50-9526-83BCCC9F258E}" destId="{D82FC157-291E-4B6F-8AB0-726F311371BE}" srcOrd="0" destOrd="0" presId="urn:microsoft.com/office/officeart/2008/layout/HorizontalMultiLevelHierarchy"/>
    <dgm:cxn modelId="{86FB0893-7C40-4997-A30E-789821F3CAB9}" type="presOf" srcId="{90D3D9F1-6FFC-4091-94FC-761DBC7A573A}" destId="{6A471557-B739-413D-B8AB-3EDD9FD1C860}" srcOrd="0" destOrd="0" presId="urn:microsoft.com/office/officeart/2008/layout/HorizontalMultiLevelHierarchy"/>
    <dgm:cxn modelId="{7C6E0998-3446-496E-BE33-362AA325F275}" type="presOf" srcId="{009FEB5C-C576-4D11-9D41-4917440ED847}" destId="{8011BEA9-F421-4BBB-A851-A4F77109EE65}" srcOrd="1" destOrd="0" presId="urn:microsoft.com/office/officeart/2008/layout/HorizontalMultiLevelHierarchy"/>
    <dgm:cxn modelId="{55D34CA1-FA57-40D2-99C3-7874518B52F9}" type="presOf" srcId="{CFB31C37-4429-428D-955D-CB1943CBD99A}" destId="{1B735029-91F4-4645-BEB9-FBB7C27A83AE}" srcOrd="0" destOrd="0" presId="urn:microsoft.com/office/officeart/2008/layout/HorizontalMultiLevelHierarchy"/>
    <dgm:cxn modelId="{E486AFA8-B3B3-4622-B8F4-84B9782CFF98}" type="presOf" srcId="{91026505-18FC-41B1-8C9C-F4C7EDC74E6E}" destId="{C649D795-A28E-4ED4-8490-AFDFDEAF86BA}" srcOrd="0" destOrd="0" presId="urn:microsoft.com/office/officeart/2008/layout/HorizontalMultiLevelHierarchy"/>
    <dgm:cxn modelId="{48B112A9-97BC-4736-A518-C83F91D789EC}" srcId="{91026505-18FC-41B1-8C9C-F4C7EDC74E6E}" destId="{CFB31C37-4429-428D-955D-CB1943CBD99A}" srcOrd="0" destOrd="0" parTransId="{21336CF8-8531-4CE7-B4A9-9D19C75F8B59}" sibTransId="{66D1081A-3F07-44A3-99F5-E318E060F6A2}"/>
    <dgm:cxn modelId="{834FBAD0-BB6A-4DEF-97BA-51C5BB721D8A}" srcId="{CFB31C37-4429-428D-955D-CB1943CBD99A}" destId="{90D3D9F1-6FFC-4091-94FC-761DBC7A573A}" srcOrd="1" destOrd="0" parTransId="{9DD5CC55-D7BB-4BC5-85D4-3B0DF5424AC2}" sibTransId="{DD95AF73-F8D4-4D6C-9922-102BB9B653AF}"/>
    <dgm:cxn modelId="{3B7455D1-262F-461F-83BB-40CCACE46F5D}" type="presOf" srcId="{B3B2DA4C-B0A4-4110-8572-FF44CBF03C36}" destId="{E37DBE7A-8EAE-4A13-B943-1B9C3C7767A4}" srcOrd="0" destOrd="0" presId="urn:microsoft.com/office/officeart/2008/layout/HorizontalMultiLevelHierarchy"/>
    <dgm:cxn modelId="{2EC8AED9-293F-4899-9B52-3406D9C27661}" srcId="{CFB31C37-4429-428D-955D-CB1943CBD99A}" destId="{B3B2DA4C-B0A4-4110-8572-FF44CBF03C36}" srcOrd="0" destOrd="0" parTransId="{009FEB5C-C576-4D11-9D41-4917440ED847}" sibTransId="{B68082D4-34B8-4734-8FF4-FC76CE91C44D}"/>
    <dgm:cxn modelId="{E69188DA-2C98-4E00-A1DA-91FA9254AB68}" srcId="{CFB31C37-4429-428D-955D-CB1943CBD99A}" destId="{435D881C-DFE0-4B7B-ABE2-AB3A3FD146E8}" srcOrd="2" destOrd="0" parTransId="{62870288-FE87-4F50-9526-83BCCC9F258E}" sibTransId="{4F11101E-E595-4B6B-820A-07A0DB1E458B}"/>
    <dgm:cxn modelId="{BA0A1189-A843-49B9-AE1D-4FEA69C9B769}" type="presParOf" srcId="{C649D795-A28E-4ED4-8490-AFDFDEAF86BA}" destId="{4E5D3B40-45FC-4056-AD7A-67413528D142}" srcOrd="0" destOrd="0" presId="urn:microsoft.com/office/officeart/2008/layout/HorizontalMultiLevelHierarchy"/>
    <dgm:cxn modelId="{4CD48F9D-5602-4A09-9F5A-6D7A52135937}" type="presParOf" srcId="{4E5D3B40-45FC-4056-AD7A-67413528D142}" destId="{1B735029-91F4-4645-BEB9-FBB7C27A83AE}" srcOrd="0" destOrd="0" presId="urn:microsoft.com/office/officeart/2008/layout/HorizontalMultiLevelHierarchy"/>
    <dgm:cxn modelId="{64962502-B2C7-4A0C-B493-D83C00FBFC8C}" type="presParOf" srcId="{4E5D3B40-45FC-4056-AD7A-67413528D142}" destId="{54BDF3C8-0316-4E6D-B36C-9071AD8C7B05}" srcOrd="1" destOrd="0" presId="urn:microsoft.com/office/officeart/2008/layout/HorizontalMultiLevelHierarchy"/>
    <dgm:cxn modelId="{63BCA96D-C2D1-4533-9A2D-B2AF76F36911}" type="presParOf" srcId="{54BDF3C8-0316-4E6D-B36C-9071AD8C7B05}" destId="{BCF2C63D-46BE-4255-84E1-1CE5DD4E9DB1}" srcOrd="0" destOrd="0" presId="urn:microsoft.com/office/officeart/2008/layout/HorizontalMultiLevelHierarchy"/>
    <dgm:cxn modelId="{3C7D9421-B802-49B1-9DC2-76091301E972}" type="presParOf" srcId="{BCF2C63D-46BE-4255-84E1-1CE5DD4E9DB1}" destId="{8011BEA9-F421-4BBB-A851-A4F77109EE65}" srcOrd="0" destOrd="0" presId="urn:microsoft.com/office/officeart/2008/layout/HorizontalMultiLevelHierarchy"/>
    <dgm:cxn modelId="{BFFAA964-5439-4168-A1B2-A392A97E965D}" type="presParOf" srcId="{54BDF3C8-0316-4E6D-B36C-9071AD8C7B05}" destId="{FB3F40CE-2E9C-4A56-A099-2C21C6353896}" srcOrd="1" destOrd="0" presId="urn:microsoft.com/office/officeart/2008/layout/HorizontalMultiLevelHierarchy"/>
    <dgm:cxn modelId="{64865216-BED6-4958-8471-17176D7722C0}" type="presParOf" srcId="{FB3F40CE-2E9C-4A56-A099-2C21C6353896}" destId="{E37DBE7A-8EAE-4A13-B943-1B9C3C7767A4}" srcOrd="0" destOrd="0" presId="urn:microsoft.com/office/officeart/2008/layout/HorizontalMultiLevelHierarchy"/>
    <dgm:cxn modelId="{71662F01-9847-4B44-8496-F710A9C62157}" type="presParOf" srcId="{FB3F40CE-2E9C-4A56-A099-2C21C6353896}" destId="{347A394D-4928-4BD1-A40F-6A26479A9A11}" srcOrd="1" destOrd="0" presId="urn:microsoft.com/office/officeart/2008/layout/HorizontalMultiLevelHierarchy"/>
    <dgm:cxn modelId="{847BE65A-9126-4131-8AA4-30B0310843F0}" type="presParOf" srcId="{54BDF3C8-0316-4E6D-B36C-9071AD8C7B05}" destId="{2F694C19-3415-4657-BA25-21BDECE31A9D}" srcOrd="2" destOrd="0" presId="urn:microsoft.com/office/officeart/2008/layout/HorizontalMultiLevelHierarchy"/>
    <dgm:cxn modelId="{F84F79E9-E768-4B45-808D-A4FFB6038BA4}" type="presParOf" srcId="{2F694C19-3415-4657-BA25-21BDECE31A9D}" destId="{301401E1-62AE-4F52-B8C6-D521E737DB1F}" srcOrd="0" destOrd="0" presId="urn:microsoft.com/office/officeart/2008/layout/HorizontalMultiLevelHierarchy"/>
    <dgm:cxn modelId="{4742A40E-19B5-42A0-BAD3-5FA2944C7801}" type="presParOf" srcId="{54BDF3C8-0316-4E6D-B36C-9071AD8C7B05}" destId="{B81F44A4-041E-487A-868C-72CE7D153D86}" srcOrd="3" destOrd="0" presId="urn:microsoft.com/office/officeart/2008/layout/HorizontalMultiLevelHierarchy"/>
    <dgm:cxn modelId="{B24914C5-D7B3-4A2D-84B2-F381851BFD4D}" type="presParOf" srcId="{B81F44A4-041E-487A-868C-72CE7D153D86}" destId="{6A471557-B739-413D-B8AB-3EDD9FD1C860}" srcOrd="0" destOrd="0" presId="urn:microsoft.com/office/officeart/2008/layout/HorizontalMultiLevelHierarchy"/>
    <dgm:cxn modelId="{C5A9F0B8-6933-43A3-8058-DB1690C2BD3C}" type="presParOf" srcId="{B81F44A4-041E-487A-868C-72CE7D153D86}" destId="{CBCD39BF-F080-494A-A177-0D3ED286C57B}" srcOrd="1" destOrd="0" presId="urn:microsoft.com/office/officeart/2008/layout/HorizontalMultiLevelHierarchy"/>
    <dgm:cxn modelId="{3FB72ABC-2417-47E0-8B5A-C627A80EEBE7}" type="presParOf" srcId="{54BDF3C8-0316-4E6D-B36C-9071AD8C7B05}" destId="{D82FC157-291E-4B6F-8AB0-726F311371BE}" srcOrd="4" destOrd="0" presId="urn:microsoft.com/office/officeart/2008/layout/HorizontalMultiLevelHierarchy"/>
    <dgm:cxn modelId="{3A2CA3FF-4E99-4ADE-BDF3-90D40594FC08}" type="presParOf" srcId="{D82FC157-291E-4B6F-8AB0-726F311371BE}" destId="{861551F7-904F-48A7-8AD1-F335DBF122FC}" srcOrd="0" destOrd="0" presId="urn:microsoft.com/office/officeart/2008/layout/HorizontalMultiLevelHierarchy"/>
    <dgm:cxn modelId="{F74DE824-FB01-4181-A3DB-C1594241A5FB}" type="presParOf" srcId="{54BDF3C8-0316-4E6D-B36C-9071AD8C7B05}" destId="{EB515185-E271-4B99-BADA-4F9E7A11786C}" srcOrd="5" destOrd="0" presId="urn:microsoft.com/office/officeart/2008/layout/HorizontalMultiLevelHierarchy"/>
    <dgm:cxn modelId="{33F255FF-9BDD-4E22-90D3-C88E864FBFAC}" type="presParOf" srcId="{EB515185-E271-4B99-BADA-4F9E7A11786C}" destId="{0557414B-8BA5-44CE-A0A1-2E129A6E70AD}" srcOrd="0" destOrd="0" presId="urn:microsoft.com/office/officeart/2008/layout/HorizontalMultiLevelHierarchy"/>
    <dgm:cxn modelId="{1238F94E-2A23-4E23-B3DC-EC17ADE19272}" type="presParOf" srcId="{EB515185-E271-4B99-BADA-4F9E7A11786C}" destId="{CEA5EDAF-0F36-46F6-83C4-7EB92CB291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4D5749-0C67-440D-BA94-8F2B2963F9E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15ECD0-BE56-45A6-9455-B64DFD65C4B3}">
      <dgm:prSet phldrT="[Texto]" custT="1"/>
      <dgm:spPr/>
      <dgm:t>
        <a:bodyPr/>
        <a:lstStyle/>
        <a:p>
          <a:r>
            <a:rPr lang="es-ES" sz="2800" b="1" dirty="0"/>
            <a:t>SEN TITULO DA ESO</a:t>
          </a:r>
        </a:p>
      </dgm:t>
    </dgm:pt>
    <dgm:pt modelId="{C468BA69-E7C4-479D-A2AE-4371C6DB59FF}" type="parTrans" cxnId="{BA916E3D-9490-4ABC-A80B-DB8281B424E1}">
      <dgm:prSet/>
      <dgm:spPr/>
      <dgm:t>
        <a:bodyPr/>
        <a:lstStyle/>
        <a:p>
          <a:endParaRPr lang="es-ES"/>
        </a:p>
      </dgm:t>
    </dgm:pt>
    <dgm:pt modelId="{B6B54FC3-D423-4F2C-A80D-89D188FC516A}" type="sibTrans" cxnId="{BA916E3D-9490-4ABC-A80B-DB8281B424E1}">
      <dgm:prSet/>
      <dgm:spPr/>
      <dgm:t>
        <a:bodyPr/>
        <a:lstStyle/>
        <a:p>
          <a:endParaRPr lang="es-ES"/>
        </a:p>
      </dgm:t>
    </dgm:pt>
    <dgm:pt modelId="{CA19BA83-83B9-49CF-A83E-1C9526842028}">
      <dgm:prSet phldrT="[Texto]"/>
      <dgm:spPr/>
      <dgm:t>
        <a:bodyPr/>
        <a:lstStyle/>
        <a:p>
          <a:r>
            <a:rPr lang="es-ES" dirty="0"/>
            <a:t>FP BÁSICA (15-17 anos)</a:t>
          </a:r>
        </a:p>
      </dgm:t>
    </dgm:pt>
    <dgm:pt modelId="{4DE329A6-3729-410E-A7CB-FA5C3601E283}" type="parTrans" cxnId="{0D78CAA5-C843-4870-AF66-DF74BBDAFEBD}">
      <dgm:prSet/>
      <dgm:spPr/>
      <dgm:t>
        <a:bodyPr/>
        <a:lstStyle/>
        <a:p>
          <a:endParaRPr lang="es-ES"/>
        </a:p>
      </dgm:t>
    </dgm:pt>
    <dgm:pt modelId="{8BFB99BD-9415-4CF8-85DF-56725F160884}" type="sibTrans" cxnId="{0D78CAA5-C843-4870-AF66-DF74BBDAFEBD}">
      <dgm:prSet/>
      <dgm:spPr/>
      <dgm:t>
        <a:bodyPr/>
        <a:lstStyle/>
        <a:p>
          <a:endParaRPr lang="es-ES"/>
        </a:p>
      </dgm:t>
    </dgm:pt>
    <dgm:pt modelId="{C9B90430-ED12-42AB-9224-2C76272A6CCD}">
      <dgm:prSet phldrT="[Texto]"/>
      <dgm:spPr/>
      <dgm:t>
        <a:bodyPr/>
        <a:lstStyle/>
        <a:p>
          <a:r>
            <a:rPr lang="es-ES" dirty="0"/>
            <a:t>PROBA LIBRE ESO (18 anos)</a:t>
          </a:r>
        </a:p>
      </dgm:t>
    </dgm:pt>
    <dgm:pt modelId="{9574EC17-56E8-4757-9D7A-6482D175169F}" type="parTrans" cxnId="{7AE5FE27-9FEA-46DF-9F68-83D4C69D87C0}">
      <dgm:prSet/>
      <dgm:spPr/>
      <dgm:t>
        <a:bodyPr/>
        <a:lstStyle/>
        <a:p>
          <a:endParaRPr lang="es-ES"/>
        </a:p>
      </dgm:t>
    </dgm:pt>
    <dgm:pt modelId="{1880F14C-BAF8-48AB-B215-4CF394A77274}" type="sibTrans" cxnId="{7AE5FE27-9FEA-46DF-9F68-83D4C69D87C0}">
      <dgm:prSet/>
      <dgm:spPr/>
      <dgm:t>
        <a:bodyPr/>
        <a:lstStyle/>
        <a:p>
          <a:endParaRPr lang="es-ES"/>
        </a:p>
      </dgm:t>
    </dgm:pt>
    <dgm:pt modelId="{AB7102E8-993A-430F-88B7-23543F5F475D}">
      <dgm:prSet phldrT="[Texto]"/>
      <dgm:spPr/>
      <dgm:t>
        <a:bodyPr/>
        <a:lstStyle/>
        <a:p>
          <a:r>
            <a:rPr lang="es-ES" dirty="0"/>
            <a:t>ESA (18anos)</a:t>
          </a:r>
        </a:p>
      </dgm:t>
    </dgm:pt>
    <dgm:pt modelId="{34A7EDCC-2C29-41DB-8952-22EB828EFDC0}" type="parTrans" cxnId="{9725519B-8623-4044-83D8-5FE8C56B6EFF}">
      <dgm:prSet/>
      <dgm:spPr/>
      <dgm:t>
        <a:bodyPr/>
        <a:lstStyle/>
        <a:p>
          <a:endParaRPr lang="es-ES"/>
        </a:p>
      </dgm:t>
    </dgm:pt>
    <dgm:pt modelId="{08551D16-0B9F-4160-ADC5-C5A5F36EEE56}" type="sibTrans" cxnId="{9725519B-8623-4044-83D8-5FE8C56B6EFF}">
      <dgm:prSet/>
      <dgm:spPr/>
      <dgm:t>
        <a:bodyPr/>
        <a:lstStyle/>
        <a:p>
          <a:endParaRPr lang="es-ES"/>
        </a:p>
      </dgm:t>
    </dgm:pt>
    <dgm:pt modelId="{8DE1A931-6C4F-4FCF-A63E-6E6C52A74E6E}">
      <dgm:prSet phldrT="[Texto]"/>
      <dgm:spPr/>
      <dgm:t>
        <a:bodyPr/>
        <a:lstStyle/>
        <a:p>
          <a:r>
            <a:rPr lang="es-ES" dirty="0"/>
            <a:t>PROBA DE ACCESO A FPGM  (17 anos)</a:t>
          </a:r>
        </a:p>
      </dgm:t>
    </dgm:pt>
    <dgm:pt modelId="{65D64A5A-976C-4677-9006-C7B00DFE5A96}" type="parTrans" cxnId="{F15C7949-0C1A-402D-A845-E2B6D17399AA}">
      <dgm:prSet/>
      <dgm:spPr/>
      <dgm:t>
        <a:bodyPr/>
        <a:lstStyle/>
        <a:p>
          <a:endParaRPr lang="es-ES"/>
        </a:p>
      </dgm:t>
    </dgm:pt>
    <dgm:pt modelId="{554EB6D6-270F-4CF8-99F3-AACB9C65FBC3}" type="sibTrans" cxnId="{F15C7949-0C1A-402D-A845-E2B6D17399AA}">
      <dgm:prSet/>
      <dgm:spPr/>
      <dgm:t>
        <a:bodyPr/>
        <a:lstStyle/>
        <a:p>
          <a:endParaRPr lang="es-ES"/>
        </a:p>
      </dgm:t>
    </dgm:pt>
    <dgm:pt modelId="{4E144659-85DE-41E6-8366-4C079305BBA2}" type="pres">
      <dgm:prSet presAssocID="{194D5749-0C67-440D-BA94-8F2B2963F9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BE6FB6-2AFB-4CDD-8B86-B3C2C560735E}" type="pres">
      <dgm:prSet presAssocID="{8E15ECD0-BE56-45A6-9455-B64DFD65C4B3}" presName="root1" presStyleCnt="0"/>
      <dgm:spPr/>
    </dgm:pt>
    <dgm:pt modelId="{2D49DE5F-F7DD-4220-AC9A-6D2260C39450}" type="pres">
      <dgm:prSet presAssocID="{8E15ECD0-BE56-45A6-9455-B64DFD65C4B3}" presName="LevelOneTextNode" presStyleLbl="node0" presStyleIdx="0" presStyleCnt="1" custLinFactX="100000" custLinFactNeighborX="110306" custLinFactNeighborY="6874">
        <dgm:presLayoutVars>
          <dgm:chPref val="3"/>
        </dgm:presLayoutVars>
      </dgm:prSet>
      <dgm:spPr/>
    </dgm:pt>
    <dgm:pt modelId="{91943828-7BA7-4141-88AB-874ECA0DFB52}" type="pres">
      <dgm:prSet presAssocID="{8E15ECD0-BE56-45A6-9455-B64DFD65C4B3}" presName="level2hierChild" presStyleCnt="0"/>
      <dgm:spPr/>
    </dgm:pt>
    <dgm:pt modelId="{076ECCDB-7034-4B32-B334-EF945FEE2A6A}" type="pres">
      <dgm:prSet presAssocID="{4DE329A6-3729-410E-A7CB-FA5C3601E283}" presName="conn2-1" presStyleLbl="parChTrans1D2" presStyleIdx="0" presStyleCnt="4"/>
      <dgm:spPr/>
    </dgm:pt>
    <dgm:pt modelId="{4AAA9326-44EE-402A-B0ED-8E572732FE8C}" type="pres">
      <dgm:prSet presAssocID="{4DE329A6-3729-410E-A7CB-FA5C3601E283}" presName="connTx" presStyleLbl="parChTrans1D2" presStyleIdx="0" presStyleCnt="4"/>
      <dgm:spPr/>
    </dgm:pt>
    <dgm:pt modelId="{457FC687-CA56-4A0F-8F59-B9D6414C165C}" type="pres">
      <dgm:prSet presAssocID="{CA19BA83-83B9-49CF-A83E-1C9526842028}" presName="root2" presStyleCnt="0"/>
      <dgm:spPr/>
    </dgm:pt>
    <dgm:pt modelId="{7D7851C6-89DD-47E9-8C34-8BF6444C0696}" type="pres">
      <dgm:prSet presAssocID="{CA19BA83-83B9-49CF-A83E-1C9526842028}" presName="LevelTwoTextNode" presStyleLbl="node2" presStyleIdx="0" presStyleCnt="4" custLinFactNeighborX="80193" custLinFactNeighborY="-34519">
        <dgm:presLayoutVars>
          <dgm:chPref val="3"/>
        </dgm:presLayoutVars>
      </dgm:prSet>
      <dgm:spPr/>
    </dgm:pt>
    <dgm:pt modelId="{2C3C7ED7-FA13-4533-9EAA-6B5AA3C679D2}" type="pres">
      <dgm:prSet presAssocID="{CA19BA83-83B9-49CF-A83E-1C9526842028}" presName="level3hierChild" presStyleCnt="0"/>
      <dgm:spPr/>
    </dgm:pt>
    <dgm:pt modelId="{9F5A20BC-8464-43F4-AB53-3154351FD5C4}" type="pres">
      <dgm:prSet presAssocID="{9574EC17-56E8-4757-9D7A-6482D175169F}" presName="conn2-1" presStyleLbl="parChTrans1D2" presStyleIdx="1" presStyleCnt="4"/>
      <dgm:spPr/>
    </dgm:pt>
    <dgm:pt modelId="{3979F124-360E-4A57-832E-FBBF584FD694}" type="pres">
      <dgm:prSet presAssocID="{9574EC17-56E8-4757-9D7A-6482D175169F}" presName="connTx" presStyleLbl="parChTrans1D2" presStyleIdx="1" presStyleCnt="4"/>
      <dgm:spPr/>
    </dgm:pt>
    <dgm:pt modelId="{991F7D71-6AA7-49BC-A166-AC28B48B76B9}" type="pres">
      <dgm:prSet presAssocID="{C9B90430-ED12-42AB-9224-2C76272A6CCD}" presName="root2" presStyleCnt="0"/>
      <dgm:spPr/>
    </dgm:pt>
    <dgm:pt modelId="{38A16627-0BE9-436C-BE98-4E15EDC3D6B4}" type="pres">
      <dgm:prSet presAssocID="{C9B90430-ED12-42AB-9224-2C76272A6CCD}" presName="LevelTwoTextNode" presStyleLbl="node2" presStyleIdx="1" presStyleCnt="4" custLinFactNeighborX="61045" custLinFactNeighborY="-3859">
        <dgm:presLayoutVars>
          <dgm:chPref val="3"/>
        </dgm:presLayoutVars>
      </dgm:prSet>
      <dgm:spPr/>
    </dgm:pt>
    <dgm:pt modelId="{17EA50F3-9486-4569-87B2-9B5B5D409311}" type="pres">
      <dgm:prSet presAssocID="{C9B90430-ED12-42AB-9224-2C76272A6CCD}" presName="level3hierChild" presStyleCnt="0"/>
      <dgm:spPr/>
    </dgm:pt>
    <dgm:pt modelId="{89F8699D-716F-4C12-AB7A-4BCA9A543265}" type="pres">
      <dgm:prSet presAssocID="{34A7EDCC-2C29-41DB-8952-22EB828EFDC0}" presName="conn2-1" presStyleLbl="parChTrans1D2" presStyleIdx="2" presStyleCnt="4"/>
      <dgm:spPr/>
    </dgm:pt>
    <dgm:pt modelId="{4CF69492-C455-4C3F-9281-05281D100769}" type="pres">
      <dgm:prSet presAssocID="{34A7EDCC-2C29-41DB-8952-22EB828EFDC0}" presName="connTx" presStyleLbl="parChTrans1D2" presStyleIdx="2" presStyleCnt="4"/>
      <dgm:spPr/>
    </dgm:pt>
    <dgm:pt modelId="{F3E02743-38A3-4C5A-8C05-C08A73D8CB7E}" type="pres">
      <dgm:prSet presAssocID="{AB7102E8-993A-430F-88B7-23543F5F475D}" presName="root2" presStyleCnt="0"/>
      <dgm:spPr/>
    </dgm:pt>
    <dgm:pt modelId="{CCDD2CBA-AAE7-451F-A983-37A362A2C9A1}" type="pres">
      <dgm:prSet presAssocID="{AB7102E8-993A-430F-88B7-23543F5F475D}" presName="LevelTwoTextNode" presStyleLbl="node2" presStyleIdx="2" presStyleCnt="4" custLinFactNeighborX="61045" custLinFactNeighborY="20219">
        <dgm:presLayoutVars>
          <dgm:chPref val="3"/>
        </dgm:presLayoutVars>
      </dgm:prSet>
      <dgm:spPr/>
    </dgm:pt>
    <dgm:pt modelId="{BC5F7A3D-3F40-4451-91ED-80ADDF78497D}" type="pres">
      <dgm:prSet presAssocID="{AB7102E8-993A-430F-88B7-23543F5F475D}" presName="level3hierChild" presStyleCnt="0"/>
      <dgm:spPr/>
    </dgm:pt>
    <dgm:pt modelId="{16F23A2F-13FA-4E31-82F1-0E9DF3AB29D3}" type="pres">
      <dgm:prSet presAssocID="{65D64A5A-976C-4677-9006-C7B00DFE5A96}" presName="conn2-1" presStyleLbl="parChTrans1D2" presStyleIdx="3" presStyleCnt="4"/>
      <dgm:spPr/>
    </dgm:pt>
    <dgm:pt modelId="{804195F8-D2A6-42FB-B231-CAF15DFC3A6F}" type="pres">
      <dgm:prSet presAssocID="{65D64A5A-976C-4677-9006-C7B00DFE5A96}" presName="connTx" presStyleLbl="parChTrans1D2" presStyleIdx="3" presStyleCnt="4"/>
      <dgm:spPr/>
    </dgm:pt>
    <dgm:pt modelId="{E34B5D78-B2E4-45F6-8943-62E071D82CCF}" type="pres">
      <dgm:prSet presAssocID="{8DE1A931-6C4F-4FCF-A63E-6E6C52A74E6E}" presName="root2" presStyleCnt="0"/>
      <dgm:spPr/>
    </dgm:pt>
    <dgm:pt modelId="{42A153C6-9A12-4396-ACB3-2DAA503FBBF9}" type="pres">
      <dgm:prSet presAssocID="{8DE1A931-6C4F-4FCF-A63E-6E6C52A74E6E}" presName="LevelTwoTextNode" presStyleLbl="node2" presStyleIdx="3" presStyleCnt="4" custLinFactNeighborX="61045" custLinFactNeighborY="77676">
        <dgm:presLayoutVars>
          <dgm:chPref val="3"/>
        </dgm:presLayoutVars>
      </dgm:prSet>
      <dgm:spPr/>
    </dgm:pt>
    <dgm:pt modelId="{BB186FA3-67D5-41B3-8ACB-9C9D60762486}" type="pres">
      <dgm:prSet presAssocID="{8DE1A931-6C4F-4FCF-A63E-6E6C52A74E6E}" presName="level3hierChild" presStyleCnt="0"/>
      <dgm:spPr/>
    </dgm:pt>
  </dgm:ptLst>
  <dgm:cxnLst>
    <dgm:cxn modelId="{7AE5FE27-9FEA-46DF-9F68-83D4C69D87C0}" srcId="{8E15ECD0-BE56-45A6-9455-B64DFD65C4B3}" destId="{C9B90430-ED12-42AB-9224-2C76272A6CCD}" srcOrd="1" destOrd="0" parTransId="{9574EC17-56E8-4757-9D7A-6482D175169F}" sibTransId="{1880F14C-BAF8-48AB-B215-4CF394A77274}"/>
    <dgm:cxn modelId="{A30C942C-2CAF-48CE-828F-332D3C72E23A}" type="presOf" srcId="{AB7102E8-993A-430F-88B7-23543F5F475D}" destId="{CCDD2CBA-AAE7-451F-A983-37A362A2C9A1}" srcOrd="0" destOrd="0" presId="urn:microsoft.com/office/officeart/2008/layout/HorizontalMultiLevelHierarchy"/>
    <dgm:cxn modelId="{2486922E-CEF7-4AF7-A1AD-A31BDAD24456}" type="presOf" srcId="{4DE329A6-3729-410E-A7CB-FA5C3601E283}" destId="{4AAA9326-44EE-402A-B0ED-8E572732FE8C}" srcOrd="1" destOrd="0" presId="urn:microsoft.com/office/officeart/2008/layout/HorizontalMultiLevelHierarchy"/>
    <dgm:cxn modelId="{FF7DE630-DBE6-419B-A933-EB019BF0D680}" type="presOf" srcId="{65D64A5A-976C-4677-9006-C7B00DFE5A96}" destId="{16F23A2F-13FA-4E31-82F1-0E9DF3AB29D3}" srcOrd="0" destOrd="0" presId="urn:microsoft.com/office/officeart/2008/layout/HorizontalMultiLevelHierarchy"/>
    <dgm:cxn modelId="{44A92B36-40D2-4F51-8F9F-B3EB400F8041}" type="presOf" srcId="{C9B90430-ED12-42AB-9224-2C76272A6CCD}" destId="{38A16627-0BE9-436C-BE98-4E15EDC3D6B4}" srcOrd="0" destOrd="0" presId="urn:microsoft.com/office/officeart/2008/layout/HorizontalMultiLevelHierarchy"/>
    <dgm:cxn modelId="{BA916E3D-9490-4ABC-A80B-DB8281B424E1}" srcId="{194D5749-0C67-440D-BA94-8F2B2963F9E8}" destId="{8E15ECD0-BE56-45A6-9455-B64DFD65C4B3}" srcOrd="0" destOrd="0" parTransId="{C468BA69-E7C4-479D-A2AE-4371C6DB59FF}" sibTransId="{B6B54FC3-D423-4F2C-A80D-89D188FC516A}"/>
    <dgm:cxn modelId="{3397F83D-1B49-4A8B-A240-A6C31C72D8E7}" type="presOf" srcId="{34A7EDCC-2C29-41DB-8952-22EB828EFDC0}" destId="{4CF69492-C455-4C3F-9281-05281D100769}" srcOrd="1" destOrd="0" presId="urn:microsoft.com/office/officeart/2008/layout/HorizontalMultiLevelHierarchy"/>
    <dgm:cxn modelId="{59673341-C16D-4493-BE21-4A8937FC29FB}" type="presOf" srcId="{8DE1A931-6C4F-4FCF-A63E-6E6C52A74E6E}" destId="{42A153C6-9A12-4396-ACB3-2DAA503FBBF9}" srcOrd="0" destOrd="0" presId="urn:microsoft.com/office/officeart/2008/layout/HorizontalMultiLevelHierarchy"/>
    <dgm:cxn modelId="{F15C7949-0C1A-402D-A845-E2B6D17399AA}" srcId="{8E15ECD0-BE56-45A6-9455-B64DFD65C4B3}" destId="{8DE1A931-6C4F-4FCF-A63E-6E6C52A74E6E}" srcOrd="3" destOrd="0" parTransId="{65D64A5A-976C-4677-9006-C7B00DFE5A96}" sibTransId="{554EB6D6-270F-4CF8-99F3-AACB9C65FBC3}"/>
    <dgm:cxn modelId="{B005F75A-4565-4B6A-9872-F642B0F4C296}" type="presOf" srcId="{4DE329A6-3729-410E-A7CB-FA5C3601E283}" destId="{076ECCDB-7034-4B32-B334-EF945FEE2A6A}" srcOrd="0" destOrd="0" presId="urn:microsoft.com/office/officeart/2008/layout/HorizontalMultiLevelHierarchy"/>
    <dgm:cxn modelId="{3A718983-C731-4D4F-833F-C9CAA4EBA94A}" type="presOf" srcId="{9574EC17-56E8-4757-9D7A-6482D175169F}" destId="{9F5A20BC-8464-43F4-AB53-3154351FD5C4}" srcOrd="0" destOrd="0" presId="urn:microsoft.com/office/officeart/2008/layout/HorizontalMultiLevelHierarchy"/>
    <dgm:cxn modelId="{9725519B-8623-4044-83D8-5FE8C56B6EFF}" srcId="{8E15ECD0-BE56-45A6-9455-B64DFD65C4B3}" destId="{AB7102E8-993A-430F-88B7-23543F5F475D}" srcOrd="2" destOrd="0" parTransId="{34A7EDCC-2C29-41DB-8952-22EB828EFDC0}" sibTransId="{08551D16-0B9F-4160-ADC5-C5A5F36EEE56}"/>
    <dgm:cxn modelId="{8C0AC49B-90E3-4D6A-9EF5-0BA17424EF81}" type="presOf" srcId="{CA19BA83-83B9-49CF-A83E-1C9526842028}" destId="{7D7851C6-89DD-47E9-8C34-8BF6444C0696}" srcOrd="0" destOrd="0" presId="urn:microsoft.com/office/officeart/2008/layout/HorizontalMultiLevelHierarchy"/>
    <dgm:cxn modelId="{0D78CAA5-C843-4870-AF66-DF74BBDAFEBD}" srcId="{8E15ECD0-BE56-45A6-9455-B64DFD65C4B3}" destId="{CA19BA83-83B9-49CF-A83E-1C9526842028}" srcOrd="0" destOrd="0" parTransId="{4DE329A6-3729-410E-A7CB-FA5C3601E283}" sibTransId="{8BFB99BD-9415-4CF8-85DF-56725F160884}"/>
    <dgm:cxn modelId="{C2F654B7-1821-4A4F-A919-18C1DAFBFA6B}" type="presOf" srcId="{9574EC17-56E8-4757-9D7A-6482D175169F}" destId="{3979F124-360E-4A57-832E-FBBF584FD694}" srcOrd="1" destOrd="0" presId="urn:microsoft.com/office/officeart/2008/layout/HorizontalMultiLevelHierarchy"/>
    <dgm:cxn modelId="{D2B3DDC1-FF4C-42BC-9509-9F8D63567950}" type="presOf" srcId="{8E15ECD0-BE56-45A6-9455-B64DFD65C4B3}" destId="{2D49DE5F-F7DD-4220-AC9A-6D2260C39450}" srcOrd="0" destOrd="0" presId="urn:microsoft.com/office/officeart/2008/layout/HorizontalMultiLevelHierarchy"/>
    <dgm:cxn modelId="{5CC570EE-5760-46A1-9019-9D2442014ADD}" type="presOf" srcId="{34A7EDCC-2C29-41DB-8952-22EB828EFDC0}" destId="{89F8699D-716F-4C12-AB7A-4BCA9A543265}" srcOrd="0" destOrd="0" presId="urn:microsoft.com/office/officeart/2008/layout/HorizontalMultiLevelHierarchy"/>
    <dgm:cxn modelId="{675D9FF5-8424-4CF5-8AD7-CBB6B2EF5FEA}" type="presOf" srcId="{194D5749-0C67-440D-BA94-8F2B2963F9E8}" destId="{4E144659-85DE-41E6-8366-4C079305BBA2}" srcOrd="0" destOrd="0" presId="urn:microsoft.com/office/officeart/2008/layout/HorizontalMultiLevelHierarchy"/>
    <dgm:cxn modelId="{8EBFC7F8-5F22-46A4-BC5A-C9867A30DE4A}" type="presOf" srcId="{65D64A5A-976C-4677-9006-C7B00DFE5A96}" destId="{804195F8-D2A6-42FB-B231-CAF15DFC3A6F}" srcOrd="1" destOrd="0" presId="urn:microsoft.com/office/officeart/2008/layout/HorizontalMultiLevelHierarchy"/>
    <dgm:cxn modelId="{B675D0A9-7A54-4C0E-9734-59D7944FF2A9}" type="presParOf" srcId="{4E144659-85DE-41E6-8366-4C079305BBA2}" destId="{4CBE6FB6-2AFB-4CDD-8B86-B3C2C560735E}" srcOrd="0" destOrd="0" presId="urn:microsoft.com/office/officeart/2008/layout/HorizontalMultiLevelHierarchy"/>
    <dgm:cxn modelId="{30B03913-B811-458F-80C7-87943499D9E0}" type="presParOf" srcId="{4CBE6FB6-2AFB-4CDD-8B86-B3C2C560735E}" destId="{2D49DE5F-F7DD-4220-AC9A-6D2260C39450}" srcOrd="0" destOrd="0" presId="urn:microsoft.com/office/officeart/2008/layout/HorizontalMultiLevelHierarchy"/>
    <dgm:cxn modelId="{03F3E5A5-941D-419F-B0F8-8A0267DDDB6D}" type="presParOf" srcId="{4CBE6FB6-2AFB-4CDD-8B86-B3C2C560735E}" destId="{91943828-7BA7-4141-88AB-874ECA0DFB52}" srcOrd="1" destOrd="0" presId="urn:microsoft.com/office/officeart/2008/layout/HorizontalMultiLevelHierarchy"/>
    <dgm:cxn modelId="{AEF03E0D-32B8-4FD6-A502-5E999B583288}" type="presParOf" srcId="{91943828-7BA7-4141-88AB-874ECA0DFB52}" destId="{076ECCDB-7034-4B32-B334-EF945FEE2A6A}" srcOrd="0" destOrd="0" presId="urn:microsoft.com/office/officeart/2008/layout/HorizontalMultiLevelHierarchy"/>
    <dgm:cxn modelId="{C87A3B32-9491-4C21-A33A-82773B4EFDDE}" type="presParOf" srcId="{076ECCDB-7034-4B32-B334-EF945FEE2A6A}" destId="{4AAA9326-44EE-402A-B0ED-8E572732FE8C}" srcOrd="0" destOrd="0" presId="urn:microsoft.com/office/officeart/2008/layout/HorizontalMultiLevelHierarchy"/>
    <dgm:cxn modelId="{C2D29D85-51BE-4063-B03E-E460F4144B80}" type="presParOf" srcId="{91943828-7BA7-4141-88AB-874ECA0DFB52}" destId="{457FC687-CA56-4A0F-8F59-B9D6414C165C}" srcOrd="1" destOrd="0" presId="urn:microsoft.com/office/officeart/2008/layout/HorizontalMultiLevelHierarchy"/>
    <dgm:cxn modelId="{9B83D3B7-71DC-4547-96AE-DB563FCA3F61}" type="presParOf" srcId="{457FC687-CA56-4A0F-8F59-B9D6414C165C}" destId="{7D7851C6-89DD-47E9-8C34-8BF6444C0696}" srcOrd="0" destOrd="0" presId="urn:microsoft.com/office/officeart/2008/layout/HorizontalMultiLevelHierarchy"/>
    <dgm:cxn modelId="{AFD7D79D-A19A-426E-B196-725613A81E6A}" type="presParOf" srcId="{457FC687-CA56-4A0F-8F59-B9D6414C165C}" destId="{2C3C7ED7-FA13-4533-9EAA-6B5AA3C679D2}" srcOrd="1" destOrd="0" presId="urn:microsoft.com/office/officeart/2008/layout/HorizontalMultiLevelHierarchy"/>
    <dgm:cxn modelId="{512A1660-696D-448D-956E-8A38E042E3AB}" type="presParOf" srcId="{91943828-7BA7-4141-88AB-874ECA0DFB52}" destId="{9F5A20BC-8464-43F4-AB53-3154351FD5C4}" srcOrd="2" destOrd="0" presId="urn:microsoft.com/office/officeart/2008/layout/HorizontalMultiLevelHierarchy"/>
    <dgm:cxn modelId="{F8ABC033-C693-45E7-A18A-37801C10558B}" type="presParOf" srcId="{9F5A20BC-8464-43F4-AB53-3154351FD5C4}" destId="{3979F124-360E-4A57-832E-FBBF584FD694}" srcOrd="0" destOrd="0" presId="urn:microsoft.com/office/officeart/2008/layout/HorizontalMultiLevelHierarchy"/>
    <dgm:cxn modelId="{0A42670D-CAC7-4165-A363-0FC541742D6E}" type="presParOf" srcId="{91943828-7BA7-4141-88AB-874ECA0DFB52}" destId="{991F7D71-6AA7-49BC-A166-AC28B48B76B9}" srcOrd="3" destOrd="0" presId="urn:microsoft.com/office/officeart/2008/layout/HorizontalMultiLevelHierarchy"/>
    <dgm:cxn modelId="{23DC90FA-6198-4BB7-8CFC-629056CDACD1}" type="presParOf" srcId="{991F7D71-6AA7-49BC-A166-AC28B48B76B9}" destId="{38A16627-0BE9-436C-BE98-4E15EDC3D6B4}" srcOrd="0" destOrd="0" presId="urn:microsoft.com/office/officeart/2008/layout/HorizontalMultiLevelHierarchy"/>
    <dgm:cxn modelId="{04F25E5B-84C0-4BC4-B912-F31F6C62FF62}" type="presParOf" srcId="{991F7D71-6AA7-49BC-A166-AC28B48B76B9}" destId="{17EA50F3-9486-4569-87B2-9B5B5D409311}" srcOrd="1" destOrd="0" presId="urn:microsoft.com/office/officeart/2008/layout/HorizontalMultiLevelHierarchy"/>
    <dgm:cxn modelId="{A30D5607-C701-4C33-A98F-5CECD4436731}" type="presParOf" srcId="{91943828-7BA7-4141-88AB-874ECA0DFB52}" destId="{89F8699D-716F-4C12-AB7A-4BCA9A543265}" srcOrd="4" destOrd="0" presId="urn:microsoft.com/office/officeart/2008/layout/HorizontalMultiLevelHierarchy"/>
    <dgm:cxn modelId="{1647943F-725D-436F-94FC-21D71B0BB8FC}" type="presParOf" srcId="{89F8699D-716F-4C12-AB7A-4BCA9A543265}" destId="{4CF69492-C455-4C3F-9281-05281D100769}" srcOrd="0" destOrd="0" presId="urn:microsoft.com/office/officeart/2008/layout/HorizontalMultiLevelHierarchy"/>
    <dgm:cxn modelId="{0EE2FAB8-6AB8-47DE-94C9-194A04A6C0E9}" type="presParOf" srcId="{91943828-7BA7-4141-88AB-874ECA0DFB52}" destId="{F3E02743-38A3-4C5A-8C05-C08A73D8CB7E}" srcOrd="5" destOrd="0" presId="urn:microsoft.com/office/officeart/2008/layout/HorizontalMultiLevelHierarchy"/>
    <dgm:cxn modelId="{17E4AAB3-2545-4494-AE6F-8D4BF821A83B}" type="presParOf" srcId="{F3E02743-38A3-4C5A-8C05-C08A73D8CB7E}" destId="{CCDD2CBA-AAE7-451F-A983-37A362A2C9A1}" srcOrd="0" destOrd="0" presId="urn:microsoft.com/office/officeart/2008/layout/HorizontalMultiLevelHierarchy"/>
    <dgm:cxn modelId="{357449C4-51BC-4014-9BEA-57532DF74870}" type="presParOf" srcId="{F3E02743-38A3-4C5A-8C05-C08A73D8CB7E}" destId="{BC5F7A3D-3F40-4451-91ED-80ADDF78497D}" srcOrd="1" destOrd="0" presId="urn:microsoft.com/office/officeart/2008/layout/HorizontalMultiLevelHierarchy"/>
    <dgm:cxn modelId="{BADFA1D1-6E87-41EE-B4D5-04E922A75D31}" type="presParOf" srcId="{91943828-7BA7-4141-88AB-874ECA0DFB52}" destId="{16F23A2F-13FA-4E31-82F1-0E9DF3AB29D3}" srcOrd="6" destOrd="0" presId="urn:microsoft.com/office/officeart/2008/layout/HorizontalMultiLevelHierarchy"/>
    <dgm:cxn modelId="{EAF273BD-BD64-4E08-9B3F-E0A43C81FC82}" type="presParOf" srcId="{16F23A2F-13FA-4E31-82F1-0E9DF3AB29D3}" destId="{804195F8-D2A6-42FB-B231-CAF15DFC3A6F}" srcOrd="0" destOrd="0" presId="urn:microsoft.com/office/officeart/2008/layout/HorizontalMultiLevelHierarchy"/>
    <dgm:cxn modelId="{9F74AC1F-C2D4-480B-8314-D15F0CD032ED}" type="presParOf" srcId="{91943828-7BA7-4141-88AB-874ECA0DFB52}" destId="{E34B5D78-B2E4-45F6-8943-62E071D82CCF}" srcOrd="7" destOrd="0" presId="urn:microsoft.com/office/officeart/2008/layout/HorizontalMultiLevelHierarchy"/>
    <dgm:cxn modelId="{7BB7B80C-D391-4BE3-980C-AF0453576FC6}" type="presParOf" srcId="{E34B5D78-B2E4-45F6-8943-62E071D82CCF}" destId="{42A153C6-9A12-4396-ACB3-2DAA503FBBF9}" srcOrd="0" destOrd="0" presId="urn:microsoft.com/office/officeart/2008/layout/HorizontalMultiLevelHierarchy"/>
    <dgm:cxn modelId="{51F35239-97E3-409D-8652-0C3691AF39A3}" type="presParOf" srcId="{E34B5D78-B2E4-45F6-8943-62E071D82CCF}" destId="{BB186FA3-67D5-41B3-8ACB-9C9D607624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F56939-462D-4B87-8288-44C19CBFAA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1721A4-CEFF-4D35-996B-310A3F085137}">
      <dgm:prSet phldrT="[Texto]"/>
      <dgm:spPr/>
      <dgm:t>
        <a:bodyPr/>
        <a:lstStyle/>
        <a:p>
          <a:r>
            <a:rPr lang="es-ES" dirty="0"/>
            <a:t>ETAPA NON OBRIGATORIA</a:t>
          </a:r>
        </a:p>
      </dgm:t>
    </dgm:pt>
    <dgm:pt modelId="{6CE9E42F-2385-4593-9023-E9A8C4470429}" type="parTrans" cxnId="{BF5AAAE1-A58A-4325-8014-7E8C65D3B6E3}">
      <dgm:prSet/>
      <dgm:spPr/>
      <dgm:t>
        <a:bodyPr/>
        <a:lstStyle/>
        <a:p>
          <a:endParaRPr lang="es-ES"/>
        </a:p>
      </dgm:t>
    </dgm:pt>
    <dgm:pt modelId="{0EF9CBC8-667E-483C-8B08-DA586D91F28C}" type="sibTrans" cxnId="{BF5AAAE1-A58A-4325-8014-7E8C65D3B6E3}">
      <dgm:prSet/>
      <dgm:spPr/>
      <dgm:t>
        <a:bodyPr/>
        <a:lstStyle/>
        <a:p>
          <a:endParaRPr lang="es-ES"/>
        </a:p>
      </dgm:t>
    </dgm:pt>
    <dgm:pt modelId="{CAA68581-E712-4E9D-AB55-7019B4460DD6}">
      <dgm:prSet phldrT="[Texto]"/>
      <dgm:spPr/>
      <dgm:t>
        <a:bodyPr/>
        <a:lstStyle/>
        <a:p>
          <a:r>
            <a:rPr lang="es-ES" dirty="0"/>
            <a:t>2 CURSOS </a:t>
          </a:r>
        </a:p>
      </dgm:t>
    </dgm:pt>
    <dgm:pt modelId="{F48B1963-0FE1-415B-9753-573580BBFEDA}" type="parTrans" cxnId="{B6BDD95C-9F30-4070-A5B9-042CBB7136DC}">
      <dgm:prSet/>
      <dgm:spPr/>
      <dgm:t>
        <a:bodyPr/>
        <a:lstStyle/>
        <a:p>
          <a:endParaRPr lang="es-ES"/>
        </a:p>
      </dgm:t>
    </dgm:pt>
    <dgm:pt modelId="{EC823992-9030-4687-859E-F086381D3BFF}" type="sibTrans" cxnId="{B6BDD95C-9F30-4070-A5B9-042CBB7136DC}">
      <dgm:prSet/>
      <dgm:spPr/>
      <dgm:t>
        <a:bodyPr/>
        <a:lstStyle/>
        <a:p>
          <a:endParaRPr lang="es-ES"/>
        </a:p>
      </dgm:t>
    </dgm:pt>
    <dgm:pt modelId="{E73AC059-2325-4F08-957F-B6C84DA23307}">
      <dgm:prSet phldrT="[Texto]"/>
      <dgm:spPr/>
      <dgm:t>
        <a:bodyPr/>
        <a:lstStyle/>
        <a:p>
          <a:r>
            <a:rPr lang="es-ES" dirty="0"/>
            <a:t>3 MODALIDADES:</a:t>
          </a:r>
        </a:p>
        <a:p>
          <a:r>
            <a:rPr lang="es-ES" dirty="0"/>
            <a:t>1- CIENCIAS</a:t>
          </a:r>
        </a:p>
        <a:p>
          <a:r>
            <a:rPr lang="es-ES" dirty="0"/>
            <a:t>2- HUMANIDADES E CIENCIAS SOCIAIS</a:t>
          </a:r>
        </a:p>
        <a:p>
          <a:r>
            <a:rPr lang="es-ES" dirty="0"/>
            <a:t>3- ARTES</a:t>
          </a:r>
        </a:p>
        <a:p>
          <a:r>
            <a:rPr lang="es-ES" dirty="0"/>
            <a:t>4- XERAL</a:t>
          </a:r>
        </a:p>
      </dgm:t>
    </dgm:pt>
    <dgm:pt modelId="{3A3AC973-325A-4ECE-8F94-7DA42B4A585E}" type="parTrans" cxnId="{A2078DFA-9E22-4434-83AF-BC7EC6C20738}">
      <dgm:prSet/>
      <dgm:spPr/>
      <dgm:t>
        <a:bodyPr/>
        <a:lstStyle/>
        <a:p>
          <a:endParaRPr lang="es-ES"/>
        </a:p>
      </dgm:t>
    </dgm:pt>
    <dgm:pt modelId="{DD023037-9A35-4C9A-B740-1740CF4023A9}" type="sibTrans" cxnId="{A2078DFA-9E22-4434-83AF-BC7EC6C20738}">
      <dgm:prSet/>
      <dgm:spPr/>
      <dgm:t>
        <a:bodyPr/>
        <a:lstStyle/>
        <a:p>
          <a:endParaRPr lang="es-ES"/>
        </a:p>
      </dgm:t>
    </dgm:pt>
    <dgm:pt modelId="{278F1BED-B1A0-4EFA-8EFE-870F1BE42E9F}" type="pres">
      <dgm:prSet presAssocID="{8BF56939-462D-4B87-8288-44C19CBFAA7F}" presName="linear" presStyleCnt="0">
        <dgm:presLayoutVars>
          <dgm:dir/>
          <dgm:animLvl val="lvl"/>
          <dgm:resizeHandles val="exact"/>
        </dgm:presLayoutVars>
      </dgm:prSet>
      <dgm:spPr/>
    </dgm:pt>
    <dgm:pt modelId="{5C3589DB-842F-4436-9EC5-F8451C05CEF9}" type="pres">
      <dgm:prSet presAssocID="{231721A4-CEFF-4D35-996B-310A3F085137}" presName="parentLin" presStyleCnt="0"/>
      <dgm:spPr/>
    </dgm:pt>
    <dgm:pt modelId="{3C7A4247-3C82-4B69-8AB7-18A467FE3199}" type="pres">
      <dgm:prSet presAssocID="{231721A4-CEFF-4D35-996B-310A3F085137}" presName="parentLeftMargin" presStyleLbl="node1" presStyleIdx="0" presStyleCnt="3"/>
      <dgm:spPr/>
    </dgm:pt>
    <dgm:pt modelId="{43BCD9F8-CF0C-448B-8484-6B494F689CFA}" type="pres">
      <dgm:prSet presAssocID="{231721A4-CEFF-4D35-996B-310A3F0851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BD7601-03CE-4EDF-80A9-46567D622B21}" type="pres">
      <dgm:prSet presAssocID="{231721A4-CEFF-4D35-996B-310A3F085137}" presName="negativeSpace" presStyleCnt="0"/>
      <dgm:spPr/>
    </dgm:pt>
    <dgm:pt modelId="{4269AA0B-628B-4D76-B414-37D2BB2D74A7}" type="pres">
      <dgm:prSet presAssocID="{231721A4-CEFF-4D35-996B-310A3F085137}" presName="childText" presStyleLbl="conFgAcc1" presStyleIdx="0" presStyleCnt="3">
        <dgm:presLayoutVars>
          <dgm:bulletEnabled val="1"/>
        </dgm:presLayoutVars>
      </dgm:prSet>
      <dgm:spPr/>
    </dgm:pt>
    <dgm:pt modelId="{8A954791-7A73-4CA3-A354-01F98A9C0328}" type="pres">
      <dgm:prSet presAssocID="{0EF9CBC8-667E-483C-8B08-DA586D91F28C}" presName="spaceBetweenRectangles" presStyleCnt="0"/>
      <dgm:spPr/>
    </dgm:pt>
    <dgm:pt modelId="{2664528F-BF91-401E-9D68-86BC79237B35}" type="pres">
      <dgm:prSet presAssocID="{CAA68581-E712-4E9D-AB55-7019B4460DD6}" presName="parentLin" presStyleCnt="0"/>
      <dgm:spPr/>
    </dgm:pt>
    <dgm:pt modelId="{8EB66B4C-A865-4372-A6F4-3A46CAB9C1D9}" type="pres">
      <dgm:prSet presAssocID="{CAA68581-E712-4E9D-AB55-7019B4460DD6}" presName="parentLeftMargin" presStyleLbl="node1" presStyleIdx="0" presStyleCnt="3"/>
      <dgm:spPr/>
    </dgm:pt>
    <dgm:pt modelId="{8785D1D3-6D5F-4987-9B98-B959D062FBB4}" type="pres">
      <dgm:prSet presAssocID="{CAA68581-E712-4E9D-AB55-7019B4460D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16BAD6-73B9-4D1D-870A-82D9A56924EF}" type="pres">
      <dgm:prSet presAssocID="{CAA68581-E712-4E9D-AB55-7019B4460DD6}" presName="negativeSpace" presStyleCnt="0"/>
      <dgm:spPr/>
    </dgm:pt>
    <dgm:pt modelId="{79388D38-7D61-40E6-86E6-87EC05CB9D1A}" type="pres">
      <dgm:prSet presAssocID="{CAA68581-E712-4E9D-AB55-7019B4460DD6}" presName="childText" presStyleLbl="conFgAcc1" presStyleIdx="1" presStyleCnt="3">
        <dgm:presLayoutVars>
          <dgm:bulletEnabled val="1"/>
        </dgm:presLayoutVars>
      </dgm:prSet>
      <dgm:spPr/>
    </dgm:pt>
    <dgm:pt modelId="{62C698C1-905A-4558-9784-9A168F826CED}" type="pres">
      <dgm:prSet presAssocID="{EC823992-9030-4687-859E-F086381D3BFF}" presName="spaceBetweenRectangles" presStyleCnt="0"/>
      <dgm:spPr/>
    </dgm:pt>
    <dgm:pt modelId="{BD3B0C28-E477-4119-AC61-0F41B401B6CA}" type="pres">
      <dgm:prSet presAssocID="{E73AC059-2325-4F08-957F-B6C84DA23307}" presName="parentLin" presStyleCnt="0"/>
      <dgm:spPr/>
    </dgm:pt>
    <dgm:pt modelId="{359FC32D-5EDA-4B1F-9DF3-395112D281F8}" type="pres">
      <dgm:prSet presAssocID="{E73AC059-2325-4F08-957F-B6C84DA23307}" presName="parentLeftMargin" presStyleLbl="node1" presStyleIdx="1" presStyleCnt="3"/>
      <dgm:spPr/>
    </dgm:pt>
    <dgm:pt modelId="{574B7372-010B-42F6-9975-57668ABC5D8D}" type="pres">
      <dgm:prSet presAssocID="{E73AC059-2325-4F08-957F-B6C84DA23307}" presName="parentText" presStyleLbl="node1" presStyleIdx="2" presStyleCnt="3" custScaleX="123002" custScaleY="355724">
        <dgm:presLayoutVars>
          <dgm:chMax val="0"/>
          <dgm:bulletEnabled val="1"/>
        </dgm:presLayoutVars>
      </dgm:prSet>
      <dgm:spPr/>
    </dgm:pt>
    <dgm:pt modelId="{08A164D9-30B2-43B8-A1FA-CFC7BF78FBB4}" type="pres">
      <dgm:prSet presAssocID="{E73AC059-2325-4F08-957F-B6C84DA23307}" presName="negativeSpace" presStyleCnt="0"/>
      <dgm:spPr/>
    </dgm:pt>
    <dgm:pt modelId="{C9F08F66-9755-4E51-BE7E-E381110E89A8}" type="pres">
      <dgm:prSet presAssocID="{E73AC059-2325-4F08-957F-B6C84DA233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004924-7F7D-40E1-96ED-22DBC90BB71E}" type="presOf" srcId="{231721A4-CEFF-4D35-996B-310A3F085137}" destId="{43BCD9F8-CF0C-448B-8484-6B494F689CFA}" srcOrd="1" destOrd="0" presId="urn:microsoft.com/office/officeart/2005/8/layout/list1"/>
    <dgm:cxn modelId="{32017934-31DE-4C11-960B-E03DFA5DC623}" type="presOf" srcId="{CAA68581-E712-4E9D-AB55-7019B4460DD6}" destId="{8785D1D3-6D5F-4987-9B98-B959D062FBB4}" srcOrd="1" destOrd="0" presId="urn:microsoft.com/office/officeart/2005/8/layout/list1"/>
    <dgm:cxn modelId="{B6BDD95C-9F30-4070-A5B9-042CBB7136DC}" srcId="{8BF56939-462D-4B87-8288-44C19CBFAA7F}" destId="{CAA68581-E712-4E9D-AB55-7019B4460DD6}" srcOrd="1" destOrd="0" parTransId="{F48B1963-0FE1-415B-9753-573580BBFEDA}" sibTransId="{EC823992-9030-4687-859E-F086381D3BFF}"/>
    <dgm:cxn modelId="{5BCE705E-C0A6-4576-8FE1-F923E02B9E86}" type="presOf" srcId="{CAA68581-E712-4E9D-AB55-7019B4460DD6}" destId="{8EB66B4C-A865-4372-A6F4-3A46CAB9C1D9}" srcOrd="0" destOrd="0" presId="urn:microsoft.com/office/officeart/2005/8/layout/list1"/>
    <dgm:cxn modelId="{E1627C7C-FC04-4467-82C4-066B38A7FDB4}" type="presOf" srcId="{8BF56939-462D-4B87-8288-44C19CBFAA7F}" destId="{278F1BED-B1A0-4EFA-8EFE-870F1BE42E9F}" srcOrd="0" destOrd="0" presId="urn:microsoft.com/office/officeart/2005/8/layout/list1"/>
    <dgm:cxn modelId="{B167377F-33BF-4EF5-A61D-08323A76EB01}" type="presOf" srcId="{E73AC059-2325-4F08-957F-B6C84DA23307}" destId="{359FC32D-5EDA-4B1F-9DF3-395112D281F8}" srcOrd="0" destOrd="0" presId="urn:microsoft.com/office/officeart/2005/8/layout/list1"/>
    <dgm:cxn modelId="{18977BBE-3853-406D-9415-DA9CF9191DDB}" type="presOf" srcId="{E73AC059-2325-4F08-957F-B6C84DA23307}" destId="{574B7372-010B-42F6-9975-57668ABC5D8D}" srcOrd="1" destOrd="0" presId="urn:microsoft.com/office/officeart/2005/8/layout/list1"/>
    <dgm:cxn modelId="{BF5AAAE1-A58A-4325-8014-7E8C65D3B6E3}" srcId="{8BF56939-462D-4B87-8288-44C19CBFAA7F}" destId="{231721A4-CEFF-4D35-996B-310A3F085137}" srcOrd="0" destOrd="0" parTransId="{6CE9E42F-2385-4593-9023-E9A8C4470429}" sibTransId="{0EF9CBC8-667E-483C-8B08-DA586D91F28C}"/>
    <dgm:cxn modelId="{55544EEC-ECCA-4A08-964B-EBFA44EB5732}" type="presOf" srcId="{231721A4-CEFF-4D35-996B-310A3F085137}" destId="{3C7A4247-3C82-4B69-8AB7-18A467FE3199}" srcOrd="0" destOrd="0" presId="urn:microsoft.com/office/officeart/2005/8/layout/list1"/>
    <dgm:cxn modelId="{A2078DFA-9E22-4434-83AF-BC7EC6C20738}" srcId="{8BF56939-462D-4B87-8288-44C19CBFAA7F}" destId="{E73AC059-2325-4F08-957F-B6C84DA23307}" srcOrd="2" destOrd="0" parTransId="{3A3AC973-325A-4ECE-8F94-7DA42B4A585E}" sibTransId="{DD023037-9A35-4C9A-B740-1740CF4023A9}"/>
    <dgm:cxn modelId="{4ADEB410-11A3-41AD-99F0-F8A794DD0204}" type="presParOf" srcId="{278F1BED-B1A0-4EFA-8EFE-870F1BE42E9F}" destId="{5C3589DB-842F-4436-9EC5-F8451C05CEF9}" srcOrd="0" destOrd="0" presId="urn:microsoft.com/office/officeart/2005/8/layout/list1"/>
    <dgm:cxn modelId="{111DAE33-B05D-4493-8E26-308C9DEE3AF0}" type="presParOf" srcId="{5C3589DB-842F-4436-9EC5-F8451C05CEF9}" destId="{3C7A4247-3C82-4B69-8AB7-18A467FE3199}" srcOrd="0" destOrd="0" presId="urn:microsoft.com/office/officeart/2005/8/layout/list1"/>
    <dgm:cxn modelId="{305D8F02-54A9-47A4-BE08-8F5985C990DD}" type="presParOf" srcId="{5C3589DB-842F-4436-9EC5-F8451C05CEF9}" destId="{43BCD9F8-CF0C-448B-8484-6B494F689CFA}" srcOrd="1" destOrd="0" presId="urn:microsoft.com/office/officeart/2005/8/layout/list1"/>
    <dgm:cxn modelId="{32890205-FECA-4FF5-A57B-99C6E83E0F36}" type="presParOf" srcId="{278F1BED-B1A0-4EFA-8EFE-870F1BE42E9F}" destId="{27BD7601-03CE-4EDF-80A9-46567D622B21}" srcOrd="1" destOrd="0" presId="urn:microsoft.com/office/officeart/2005/8/layout/list1"/>
    <dgm:cxn modelId="{E9185E02-0F51-4CCF-8FE3-E2AB60D6F47A}" type="presParOf" srcId="{278F1BED-B1A0-4EFA-8EFE-870F1BE42E9F}" destId="{4269AA0B-628B-4D76-B414-37D2BB2D74A7}" srcOrd="2" destOrd="0" presId="urn:microsoft.com/office/officeart/2005/8/layout/list1"/>
    <dgm:cxn modelId="{C250E018-F63E-4D23-B2E8-0D7BD00E8AB2}" type="presParOf" srcId="{278F1BED-B1A0-4EFA-8EFE-870F1BE42E9F}" destId="{8A954791-7A73-4CA3-A354-01F98A9C0328}" srcOrd="3" destOrd="0" presId="urn:microsoft.com/office/officeart/2005/8/layout/list1"/>
    <dgm:cxn modelId="{EDE4CD08-2253-4D09-8631-638E6D9290B3}" type="presParOf" srcId="{278F1BED-B1A0-4EFA-8EFE-870F1BE42E9F}" destId="{2664528F-BF91-401E-9D68-86BC79237B35}" srcOrd="4" destOrd="0" presId="urn:microsoft.com/office/officeart/2005/8/layout/list1"/>
    <dgm:cxn modelId="{D3A55EEB-43F2-48E3-AF0F-FA62EECFE575}" type="presParOf" srcId="{2664528F-BF91-401E-9D68-86BC79237B35}" destId="{8EB66B4C-A865-4372-A6F4-3A46CAB9C1D9}" srcOrd="0" destOrd="0" presId="urn:microsoft.com/office/officeart/2005/8/layout/list1"/>
    <dgm:cxn modelId="{11C63178-7269-4392-974D-5E7989C27DD8}" type="presParOf" srcId="{2664528F-BF91-401E-9D68-86BC79237B35}" destId="{8785D1D3-6D5F-4987-9B98-B959D062FBB4}" srcOrd="1" destOrd="0" presId="urn:microsoft.com/office/officeart/2005/8/layout/list1"/>
    <dgm:cxn modelId="{0569D606-997F-44EC-A98C-46CCA6F4FD39}" type="presParOf" srcId="{278F1BED-B1A0-4EFA-8EFE-870F1BE42E9F}" destId="{4D16BAD6-73B9-4D1D-870A-82D9A56924EF}" srcOrd="5" destOrd="0" presId="urn:microsoft.com/office/officeart/2005/8/layout/list1"/>
    <dgm:cxn modelId="{DA2176FF-6CB1-4183-B914-19320EF7038C}" type="presParOf" srcId="{278F1BED-B1A0-4EFA-8EFE-870F1BE42E9F}" destId="{79388D38-7D61-40E6-86E6-87EC05CB9D1A}" srcOrd="6" destOrd="0" presId="urn:microsoft.com/office/officeart/2005/8/layout/list1"/>
    <dgm:cxn modelId="{804C86D5-481A-4DBB-A6BE-6BFDB1AD7F34}" type="presParOf" srcId="{278F1BED-B1A0-4EFA-8EFE-870F1BE42E9F}" destId="{62C698C1-905A-4558-9784-9A168F826CED}" srcOrd="7" destOrd="0" presId="urn:microsoft.com/office/officeart/2005/8/layout/list1"/>
    <dgm:cxn modelId="{96913693-1BF3-4EB0-B55D-EB2756223158}" type="presParOf" srcId="{278F1BED-B1A0-4EFA-8EFE-870F1BE42E9F}" destId="{BD3B0C28-E477-4119-AC61-0F41B401B6CA}" srcOrd="8" destOrd="0" presId="urn:microsoft.com/office/officeart/2005/8/layout/list1"/>
    <dgm:cxn modelId="{4AB4DB68-1D19-45ED-B961-AD25B41D57F6}" type="presParOf" srcId="{BD3B0C28-E477-4119-AC61-0F41B401B6CA}" destId="{359FC32D-5EDA-4B1F-9DF3-395112D281F8}" srcOrd="0" destOrd="0" presId="urn:microsoft.com/office/officeart/2005/8/layout/list1"/>
    <dgm:cxn modelId="{4421F9C4-FB2A-4A43-BE46-3E6F373D7F04}" type="presParOf" srcId="{BD3B0C28-E477-4119-AC61-0F41B401B6CA}" destId="{574B7372-010B-42F6-9975-57668ABC5D8D}" srcOrd="1" destOrd="0" presId="urn:microsoft.com/office/officeart/2005/8/layout/list1"/>
    <dgm:cxn modelId="{9F6F4FCC-CAF8-46C2-A8C0-308263A4924A}" type="presParOf" srcId="{278F1BED-B1A0-4EFA-8EFE-870F1BE42E9F}" destId="{08A164D9-30B2-43B8-A1FA-CFC7BF78FBB4}" srcOrd="9" destOrd="0" presId="urn:microsoft.com/office/officeart/2005/8/layout/list1"/>
    <dgm:cxn modelId="{0675FA39-D369-4696-817C-E0A8D5B3465A}" type="presParOf" srcId="{278F1BED-B1A0-4EFA-8EFE-870F1BE42E9F}" destId="{C9F08F66-9755-4E51-BE7E-E381110E89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9A02DE-13CC-46BF-914B-EFC63F95252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076164-80FB-4277-840E-D17EB4A9FE0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1800" dirty="0"/>
            <a:t>CIENCIAS</a:t>
          </a:r>
        </a:p>
      </dgm:t>
    </dgm:pt>
    <dgm:pt modelId="{22BB6871-43D1-4400-A533-DDE8B5782778}" type="parTrans" cxnId="{48072A19-3C7E-42FF-A4AB-C0DD847FFFED}">
      <dgm:prSet/>
      <dgm:spPr/>
      <dgm:t>
        <a:bodyPr/>
        <a:lstStyle/>
        <a:p>
          <a:endParaRPr lang="es-ES"/>
        </a:p>
      </dgm:t>
    </dgm:pt>
    <dgm:pt modelId="{A0631184-7889-417D-97F6-1330BC28D673}" type="sibTrans" cxnId="{48072A19-3C7E-42FF-A4AB-C0DD847FFFED}">
      <dgm:prSet/>
      <dgm:spPr/>
      <dgm:t>
        <a:bodyPr/>
        <a:lstStyle/>
        <a:p>
          <a:endParaRPr lang="es-ES"/>
        </a:p>
      </dgm:t>
    </dgm:pt>
    <dgm:pt modelId="{13958BBF-A686-4CD2-A7C6-86B134CEA4B2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/>
            <a:t>FÍSICA</a:t>
          </a:r>
        </a:p>
      </dgm:t>
    </dgm:pt>
    <dgm:pt modelId="{B55B708C-1C94-4E8A-A81E-05917613EC61}" type="parTrans" cxnId="{5EE379EA-6483-4674-9D37-726C783218FF}">
      <dgm:prSet/>
      <dgm:spPr/>
      <dgm:t>
        <a:bodyPr/>
        <a:lstStyle/>
        <a:p>
          <a:endParaRPr lang="es-ES"/>
        </a:p>
      </dgm:t>
    </dgm:pt>
    <dgm:pt modelId="{74311925-1836-4DE7-AA1B-3B60E6EFFE83}" type="sibTrans" cxnId="{5EE379EA-6483-4674-9D37-726C783218FF}">
      <dgm:prSet/>
      <dgm:spPr/>
      <dgm:t>
        <a:bodyPr/>
        <a:lstStyle/>
        <a:p>
          <a:endParaRPr lang="es-ES"/>
        </a:p>
      </dgm:t>
    </dgm:pt>
    <dgm:pt modelId="{33E80848-1FCB-4267-97C9-61122183B0C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QUÍMICA</a:t>
          </a:r>
        </a:p>
      </dgm:t>
    </dgm:pt>
    <dgm:pt modelId="{72BDA807-22EE-4005-B3B0-0ECDD824AA71}" type="parTrans" cxnId="{60E0CD73-0579-4580-A92F-2A652E91D459}">
      <dgm:prSet/>
      <dgm:spPr/>
      <dgm:t>
        <a:bodyPr/>
        <a:lstStyle/>
        <a:p>
          <a:endParaRPr lang="es-ES"/>
        </a:p>
      </dgm:t>
    </dgm:pt>
    <dgm:pt modelId="{0A4BA8B9-80B6-4C2F-A748-CDF9A69BFDCB}" type="sibTrans" cxnId="{60E0CD73-0579-4580-A92F-2A652E91D459}">
      <dgm:prSet/>
      <dgm:spPr/>
      <dgm:t>
        <a:bodyPr/>
        <a:lstStyle/>
        <a:p>
          <a:endParaRPr lang="es-ES"/>
        </a:p>
      </dgm:t>
    </dgm:pt>
    <dgm:pt modelId="{6E72D056-78F9-45FD-9A11-69A84FBCB899}">
      <dgm:prSet phldrT="[Texto]"/>
      <dgm:spPr/>
    </dgm:pt>
    <dgm:pt modelId="{C077D22C-B15D-45CB-8B81-91B1D87CFBBF}" type="parTrans" cxnId="{34AED23C-9865-4C35-A399-515798E11892}">
      <dgm:prSet/>
      <dgm:spPr/>
      <dgm:t>
        <a:bodyPr/>
        <a:lstStyle/>
        <a:p>
          <a:endParaRPr lang="es-ES"/>
        </a:p>
      </dgm:t>
    </dgm:pt>
    <dgm:pt modelId="{E61ADD56-0B7F-44DB-AEB6-6D90A4FFB39A}" type="sibTrans" cxnId="{34AED23C-9865-4C35-A399-515798E11892}">
      <dgm:prSet/>
      <dgm:spPr/>
      <dgm:t>
        <a:bodyPr/>
        <a:lstStyle/>
        <a:p>
          <a:endParaRPr lang="es-ES"/>
        </a:p>
      </dgm:t>
    </dgm:pt>
    <dgm:pt modelId="{8C0F3730-CE93-4E45-9EFC-393A89D4CA8F}">
      <dgm:prSet phldrT="[Texto]"/>
      <dgm:spPr/>
    </dgm:pt>
    <dgm:pt modelId="{FB2377A1-6F4B-4F7A-A98F-E1ACCC80E6AD}" type="parTrans" cxnId="{315D60E8-6169-42FE-92E2-47A192F6E14B}">
      <dgm:prSet/>
      <dgm:spPr/>
      <dgm:t>
        <a:bodyPr/>
        <a:lstStyle/>
        <a:p>
          <a:endParaRPr lang="es-ES"/>
        </a:p>
      </dgm:t>
    </dgm:pt>
    <dgm:pt modelId="{E61541FA-A98A-40BA-82EB-5EB1E452F330}" type="sibTrans" cxnId="{315D60E8-6169-42FE-92E2-47A192F6E14B}">
      <dgm:prSet/>
      <dgm:spPr/>
      <dgm:t>
        <a:bodyPr/>
        <a:lstStyle/>
        <a:p>
          <a:endParaRPr lang="es-ES"/>
        </a:p>
      </dgm:t>
    </dgm:pt>
    <dgm:pt modelId="{D01B90E0-E255-470B-BED8-5A862CB0EC1D}">
      <dgm:prSet phldrT="[Texto]"/>
      <dgm:spPr/>
    </dgm:pt>
    <dgm:pt modelId="{B83D378D-41A2-4320-B1C9-99CE8C99F97D}" type="parTrans" cxnId="{2498024D-3907-4833-A303-6555BB2267E5}">
      <dgm:prSet/>
      <dgm:spPr/>
      <dgm:t>
        <a:bodyPr/>
        <a:lstStyle/>
        <a:p>
          <a:endParaRPr lang="es-ES"/>
        </a:p>
      </dgm:t>
    </dgm:pt>
    <dgm:pt modelId="{3160F3E4-594D-4BD1-9357-22645265599F}" type="sibTrans" cxnId="{2498024D-3907-4833-A303-6555BB2267E5}">
      <dgm:prSet/>
      <dgm:spPr/>
      <dgm:t>
        <a:bodyPr/>
        <a:lstStyle/>
        <a:p>
          <a:endParaRPr lang="es-ES"/>
        </a:p>
      </dgm:t>
    </dgm:pt>
    <dgm:pt modelId="{A82903DC-DFCB-4393-9089-3AEA05977ED0}">
      <dgm:prSet phldrT="[Texto]"/>
      <dgm:spPr/>
    </dgm:pt>
    <dgm:pt modelId="{970D0372-5DEE-479B-9629-5B9FF7745986}" type="parTrans" cxnId="{D17E7A8F-2D9E-4681-AAFF-7D66B06FD3A2}">
      <dgm:prSet/>
      <dgm:spPr/>
      <dgm:t>
        <a:bodyPr/>
        <a:lstStyle/>
        <a:p>
          <a:endParaRPr lang="es-ES"/>
        </a:p>
      </dgm:t>
    </dgm:pt>
    <dgm:pt modelId="{A7D6BC88-0F29-46B7-8849-8D52C5D14522}" type="sibTrans" cxnId="{D17E7A8F-2D9E-4681-AAFF-7D66B06FD3A2}">
      <dgm:prSet/>
      <dgm:spPr/>
      <dgm:t>
        <a:bodyPr/>
        <a:lstStyle/>
        <a:p>
          <a:endParaRPr lang="es-ES"/>
        </a:p>
      </dgm:t>
    </dgm:pt>
    <dgm:pt modelId="{5F6E8582-9EBC-4B57-8A89-D02D1C6F629B}">
      <dgm:prSet phldrT="[Texto]"/>
      <dgm:spPr/>
    </dgm:pt>
    <dgm:pt modelId="{D918F509-528A-4AC2-BF67-4678822464CD}" type="parTrans" cxnId="{DB255693-35EE-480E-AFF9-A64ECC7020D3}">
      <dgm:prSet/>
      <dgm:spPr/>
      <dgm:t>
        <a:bodyPr/>
        <a:lstStyle/>
        <a:p>
          <a:endParaRPr lang="es-ES"/>
        </a:p>
      </dgm:t>
    </dgm:pt>
    <dgm:pt modelId="{C8A9D997-3761-49A3-BC9C-8B627F1BDDE1}" type="sibTrans" cxnId="{DB255693-35EE-480E-AFF9-A64ECC7020D3}">
      <dgm:prSet/>
      <dgm:spPr/>
      <dgm:t>
        <a:bodyPr/>
        <a:lstStyle/>
        <a:p>
          <a:endParaRPr lang="es-ES"/>
        </a:p>
      </dgm:t>
    </dgm:pt>
    <dgm:pt modelId="{17618E3A-68C4-4316-A651-599C8C10D09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SAÚDE: MEDICIÑA, ENFERMERÍA,FISIOTERAPIA,</a:t>
          </a:r>
        </a:p>
        <a:p>
          <a:r>
            <a:rPr lang="es-ES" sz="1400" dirty="0"/>
            <a:t>FARMACIA,...</a:t>
          </a:r>
        </a:p>
      </dgm:t>
    </dgm:pt>
    <dgm:pt modelId="{3DF6A9C4-C9A8-46A3-B44A-DB91D896134F}" type="parTrans" cxnId="{4B1A6E40-C96F-4DE1-9E00-D73507419DB0}">
      <dgm:prSet/>
      <dgm:spPr/>
      <dgm:t>
        <a:bodyPr/>
        <a:lstStyle/>
        <a:p>
          <a:endParaRPr lang="es-ES"/>
        </a:p>
      </dgm:t>
    </dgm:pt>
    <dgm:pt modelId="{F71A0D2C-D04C-43BD-A66C-DA1F3687D341}" type="sibTrans" cxnId="{4B1A6E40-C96F-4DE1-9E00-D73507419DB0}">
      <dgm:prSet/>
      <dgm:spPr/>
      <dgm:t>
        <a:bodyPr/>
        <a:lstStyle/>
        <a:p>
          <a:endParaRPr lang="es-ES"/>
        </a:p>
      </dgm:t>
    </dgm:pt>
    <dgm:pt modelId="{8BBDDD6E-C4CE-4EC2-A702-17993D176C1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PSICOLOXÍA</a:t>
          </a:r>
        </a:p>
      </dgm:t>
    </dgm:pt>
    <dgm:pt modelId="{B3CF2112-3F19-45F4-B9F9-C50BF4352879}" type="parTrans" cxnId="{E96A9FD5-29CD-4C5D-A253-E318327F7B02}">
      <dgm:prSet/>
      <dgm:spPr/>
      <dgm:t>
        <a:bodyPr/>
        <a:lstStyle/>
        <a:p>
          <a:endParaRPr lang="es-ES"/>
        </a:p>
      </dgm:t>
    </dgm:pt>
    <dgm:pt modelId="{C79EE00B-2690-4F93-B4EC-06DFD9192A00}" type="sibTrans" cxnId="{E96A9FD5-29CD-4C5D-A253-E318327F7B02}">
      <dgm:prSet/>
      <dgm:spPr/>
      <dgm:t>
        <a:bodyPr/>
        <a:lstStyle/>
        <a:p>
          <a:endParaRPr lang="es-ES"/>
        </a:p>
      </dgm:t>
    </dgm:pt>
    <dgm:pt modelId="{AA0469B2-DF40-4A15-8FC1-2A03A974D8D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ARQUITECTURA</a:t>
          </a:r>
        </a:p>
      </dgm:t>
    </dgm:pt>
    <dgm:pt modelId="{44AA9465-8A79-44D9-AD3A-21C939CC45BD}" type="parTrans" cxnId="{9AF55E7E-8530-44B0-A4FF-17FA5FE565A9}">
      <dgm:prSet/>
      <dgm:spPr/>
      <dgm:t>
        <a:bodyPr/>
        <a:lstStyle/>
        <a:p>
          <a:endParaRPr lang="es-ES"/>
        </a:p>
      </dgm:t>
    </dgm:pt>
    <dgm:pt modelId="{CAFA850D-A79E-494D-83A2-20FDAB0EA280}" type="sibTrans" cxnId="{9AF55E7E-8530-44B0-A4FF-17FA5FE565A9}">
      <dgm:prSet/>
      <dgm:spPr/>
      <dgm:t>
        <a:bodyPr/>
        <a:lstStyle/>
        <a:p>
          <a:endParaRPr lang="es-ES"/>
        </a:p>
      </dgm:t>
    </dgm:pt>
    <dgm:pt modelId="{913A202B-17C5-4913-8B76-AF931E63574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/>
            <a:t>ENXEÑERÍAS</a:t>
          </a:r>
        </a:p>
      </dgm:t>
    </dgm:pt>
    <dgm:pt modelId="{45B4C69F-B825-4871-B8ED-9467D8DD4D65}" type="parTrans" cxnId="{621086E1-A430-4832-A8CB-B58171974096}">
      <dgm:prSet/>
      <dgm:spPr/>
      <dgm:t>
        <a:bodyPr/>
        <a:lstStyle/>
        <a:p>
          <a:endParaRPr lang="es-ES"/>
        </a:p>
      </dgm:t>
    </dgm:pt>
    <dgm:pt modelId="{600EFE47-8FD3-4836-B200-7F7A9304752C}" type="sibTrans" cxnId="{621086E1-A430-4832-A8CB-B58171974096}">
      <dgm:prSet/>
      <dgm:spPr/>
      <dgm:t>
        <a:bodyPr/>
        <a:lstStyle/>
        <a:p>
          <a:endParaRPr lang="es-ES"/>
        </a:p>
      </dgm:t>
    </dgm:pt>
    <dgm:pt modelId="{A25E7AB4-FF3A-4477-B261-554D308BDDD4}" type="pres">
      <dgm:prSet presAssocID="{409A02DE-13CC-46BF-914B-EFC63F9525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1E7EA75-42F5-4A9C-9475-744A87FAD53C}" type="pres">
      <dgm:prSet presAssocID="{2F076164-80FB-4277-840E-D17EB4A9FE0C}" presName="singleCycle" presStyleCnt="0"/>
      <dgm:spPr/>
    </dgm:pt>
    <dgm:pt modelId="{B04EDCC9-A6F3-4633-A1F2-3D6BF6BE37D3}" type="pres">
      <dgm:prSet presAssocID="{2F076164-80FB-4277-840E-D17EB4A9FE0C}" presName="singleCenter" presStyleLbl="node1" presStyleIdx="0" presStyleCnt="7" custScaleX="115002" custLinFactNeighborX="0" custLinFactNeighborY="-2476">
        <dgm:presLayoutVars>
          <dgm:chMax val="7"/>
          <dgm:chPref val="7"/>
        </dgm:presLayoutVars>
      </dgm:prSet>
      <dgm:spPr/>
    </dgm:pt>
    <dgm:pt modelId="{EDACCBB8-B1D3-4CBB-923F-74223B373C35}" type="pres">
      <dgm:prSet presAssocID="{B55B708C-1C94-4E8A-A81E-05917613EC61}" presName="Name56" presStyleLbl="parChTrans1D2" presStyleIdx="0" presStyleCnt="6"/>
      <dgm:spPr/>
    </dgm:pt>
    <dgm:pt modelId="{28F7A705-F3DA-4BE6-AB4E-F3F89DF6F28B}" type="pres">
      <dgm:prSet presAssocID="{13958BBF-A686-4CD2-A7C6-86B134CEA4B2}" presName="text0" presStyleLbl="node1" presStyleIdx="1" presStyleCnt="7" custScaleX="88765" custScaleY="68490">
        <dgm:presLayoutVars>
          <dgm:bulletEnabled val="1"/>
        </dgm:presLayoutVars>
      </dgm:prSet>
      <dgm:spPr/>
    </dgm:pt>
    <dgm:pt modelId="{D5F7AEC0-4D37-4CFB-9CBA-B624BD1B74BA}" type="pres">
      <dgm:prSet presAssocID="{72BDA807-22EE-4005-B3B0-0ECDD824AA71}" presName="Name56" presStyleLbl="parChTrans1D2" presStyleIdx="1" presStyleCnt="6"/>
      <dgm:spPr/>
    </dgm:pt>
    <dgm:pt modelId="{94D84E64-878D-4BE3-A8F8-58C5B7E7D81A}" type="pres">
      <dgm:prSet presAssocID="{33E80848-1FCB-4267-97C9-61122183B0C9}" presName="text0" presStyleLbl="node1" presStyleIdx="2" presStyleCnt="7" custScaleX="137493" custScaleY="35519" custRadScaleRad="101457" custRadScaleInc="-4652">
        <dgm:presLayoutVars>
          <dgm:bulletEnabled val="1"/>
        </dgm:presLayoutVars>
      </dgm:prSet>
      <dgm:spPr/>
    </dgm:pt>
    <dgm:pt modelId="{EEA1A898-216F-4F77-B075-CC431042091C}" type="pres">
      <dgm:prSet presAssocID="{3DF6A9C4-C9A8-46A3-B44A-DB91D896134F}" presName="Name56" presStyleLbl="parChTrans1D2" presStyleIdx="2" presStyleCnt="6"/>
      <dgm:spPr/>
    </dgm:pt>
    <dgm:pt modelId="{6540B509-0E15-4A7E-8482-F7CB86AA0D4D}" type="pres">
      <dgm:prSet presAssocID="{17618E3A-68C4-4316-A651-599C8C10D09E}" presName="text0" presStyleLbl="node1" presStyleIdx="3" presStyleCnt="7" custScaleX="184444" custScaleY="189752" custRadScaleRad="115692" custRadScaleInc="-1296">
        <dgm:presLayoutVars>
          <dgm:bulletEnabled val="1"/>
        </dgm:presLayoutVars>
      </dgm:prSet>
      <dgm:spPr/>
    </dgm:pt>
    <dgm:pt modelId="{1340FAE1-FBA9-4AA8-B756-C41627A5E3A1}" type="pres">
      <dgm:prSet presAssocID="{B3CF2112-3F19-45F4-B9F9-C50BF4352879}" presName="Name56" presStyleLbl="parChTrans1D2" presStyleIdx="3" presStyleCnt="6"/>
      <dgm:spPr/>
    </dgm:pt>
    <dgm:pt modelId="{58ABF0F8-E10A-4EE9-BBCB-A22D2C929D4A}" type="pres">
      <dgm:prSet presAssocID="{8BBDDD6E-C4CE-4EC2-A702-17993D176C12}" presName="text0" presStyleLbl="node1" presStyleIdx="4" presStyleCnt="7" custScaleX="160381" custScaleY="37668">
        <dgm:presLayoutVars>
          <dgm:bulletEnabled val="1"/>
        </dgm:presLayoutVars>
      </dgm:prSet>
      <dgm:spPr/>
    </dgm:pt>
    <dgm:pt modelId="{B498C240-F438-45CD-BC9A-75BE67A54046}" type="pres">
      <dgm:prSet presAssocID="{44AA9465-8A79-44D9-AD3A-21C939CC45BD}" presName="Name56" presStyleLbl="parChTrans1D2" presStyleIdx="4" presStyleCnt="6"/>
      <dgm:spPr/>
    </dgm:pt>
    <dgm:pt modelId="{9026CC17-AE80-43EC-8764-F9436D908AC0}" type="pres">
      <dgm:prSet presAssocID="{AA0469B2-DF40-4A15-8FC1-2A03A974D8D8}" presName="text0" presStyleLbl="node1" presStyleIdx="5" presStyleCnt="7" custScaleX="191761" custScaleY="48370">
        <dgm:presLayoutVars>
          <dgm:bulletEnabled val="1"/>
        </dgm:presLayoutVars>
      </dgm:prSet>
      <dgm:spPr/>
    </dgm:pt>
    <dgm:pt modelId="{A26F7201-CD71-418D-845F-2B5FF4AE7C7A}" type="pres">
      <dgm:prSet presAssocID="{45B4C69F-B825-4871-B8ED-9467D8DD4D65}" presName="Name56" presStyleLbl="parChTrans1D2" presStyleIdx="5" presStyleCnt="6"/>
      <dgm:spPr/>
    </dgm:pt>
    <dgm:pt modelId="{FAD8DEE2-F5E8-4DA8-9ACB-226B0BC52EC1}" type="pres">
      <dgm:prSet presAssocID="{913A202B-17C5-4913-8B76-AF931E635749}" presName="text0" presStyleLbl="node1" presStyleIdx="6" presStyleCnt="7" custScaleX="163272" custScaleY="58803">
        <dgm:presLayoutVars>
          <dgm:bulletEnabled val="1"/>
        </dgm:presLayoutVars>
      </dgm:prSet>
      <dgm:spPr/>
    </dgm:pt>
  </dgm:ptLst>
  <dgm:cxnLst>
    <dgm:cxn modelId="{993C3203-D163-4E0D-BB20-D2483D8855AA}" type="presOf" srcId="{33E80848-1FCB-4267-97C9-61122183B0C9}" destId="{94D84E64-878D-4BE3-A8F8-58C5B7E7D81A}" srcOrd="0" destOrd="0" presId="urn:microsoft.com/office/officeart/2008/layout/RadialCluster"/>
    <dgm:cxn modelId="{48072A19-3C7E-42FF-A4AB-C0DD847FFFED}" srcId="{409A02DE-13CC-46BF-914B-EFC63F952521}" destId="{2F076164-80FB-4277-840E-D17EB4A9FE0C}" srcOrd="0" destOrd="0" parTransId="{22BB6871-43D1-4400-A533-DDE8B5782778}" sibTransId="{A0631184-7889-417D-97F6-1330BC28D673}"/>
    <dgm:cxn modelId="{94F96520-46D0-4F9D-B747-3487DF8EAC19}" type="presOf" srcId="{B3CF2112-3F19-45F4-B9F9-C50BF4352879}" destId="{1340FAE1-FBA9-4AA8-B756-C41627A5E3A1}" srcOrd="0" destOrd="0" presId="urn:microsoft.com/office/officeart/2008/layout/RadialCluster"/>
    <dgm:cxn modelId="{BD328237-D57E-4339-91A7-9D754F4BF4C2}" type="presOf" srcId="{13958BBF-A686-4CD2-A7C6-86B134CEA4B2}" destId="{28F7A705-F3DA-4BE6-AB4E-F3F89DF6F28B}" srcOrd="0" destOrd="0" presId="urn:microsoft.com/office/officeart/2008/layout/RadialCluster"/>
    <dgm:cxn modelId="{34AED23C-9865-4C35-A399-515798E11892}" srcId="{409A02DE-13CC-46BF-914B-EFC63F952521}" destId="{6E72D056-78F9-45FD-9A11-69A84FBCB899}" srcOrd="1" destOrd="0" parTransId="{C077D22C-B15D-45CB-8B81-91B1D87CFBBF}" sibTransId="{E61ADD56-0B7F-44DB-AEB6-6D90A4FFB39A}"/>
    <dgm:cxn modelId="{4B1A6E40-C96F-4DE1-9E00-D73507419DB0}" srcId="{2F076164-80FB-4277-840E-D17EB4A9FE0C}" destId="{17618E3A-68C4-4316-A651-599C8C10D09E}" srcOrd="2" destOrd="0" parTransId="{3DF6A9C4-C9A8-46A3-B44A-DB91D896134F}" sibTransId="{F71A0D2C-D04C-43BD-A66C-DA1F3687D341}"/>
    <dgm:cxn modelId="{8D3E9863-2563-4FCA-97D1-6B6FB7DD1F07}" type="presOf" srcId="{45B4C69F-B825-4871-B8ED-9467D8DD4D65}" destId="{A26F7201-CD71-418D-845F-2B5FF4AE7C7A}" srcOrd="0" destOrd="0" presId="urn:microsoft.com/office/officeart/2008/layout/RadialCluster"/>
    <dgm:cxn modelId="{2498024D-3907-4833-A303-6555BB2267E5}" srcId="{6E72D056-78F9-45FD-9A11-69A84FBCB899}" destId="{D01B90E0-E255-470B-BED8-5A862CB0EC1D}" srcOrd="1" destOrd="0" parTransId="{B83D378D-41A2-4320-B1C9-99CE8C99F97D}" sibTransId="{3160F3E4-594D-4BD1-9357-22645265599F}"/>
    <dgm:cxn modelId="{60E0CD73-0579-4580-A92F-2A652E91D459}" srcId="{2F076164-80FB-4277-840E-D17EB4A9FE0C}" destId="{33E80848-1FCB-4267-97C9-61122183B0C9}" srcOrd="1" destOrd="0" parTransId="{72BDA807-22EE-4005-B3B0-0ECDD824AA71}" sibTransId="{0A4BA8B9-80B6-4C2F-A748-CDF9A69BFDCB}"/>
    <dgm:cxn modelId="{9AF55E7E-8530-44B0-A4FF-17FA5FE565A9}" srcId="{2F076164-80FB-4277-840E-D17EB4A9FE0C}" destId="{AA0469B2-DF40-4A15-8FC1-2A03A974D8D8}" srcOrd="4" destOrd="0" parTransId="{44AA9465-8A79-44D9-AD3A-21C939CC45BD}" sibTransId="{CAFA850D-A79E-494D-83A2-20FDAB0EA280}"/>
    <dgm:cxn modelId="{D17E7A8F-2D9E-4681-AAFF-7D66B06FD3A2}" srcId="{6E72D056-78F9-45FD-9A11-69A84FBCB899}" destId="{A82903DC-DFCB-4393-9089-3AEA05977ED0}" srcOrd="2" destOrd="0" parTransId="{970D0372-5DEE-479B-9629-5B9FF7745986}" sibTransId="{A7D6BC88-0F29-46B7-8849-8D52C5D14522}"/>
    <dgm:cxn modelId="{9BA69492-F323-4DB0-B1C2-502C5A75AAE7}" type="presOf" srcId="{8BBDDD6E-C4CE-4EC2-A702-17993D176C12}" destId="{58ABF0F8-E10A-4EE9-BBCB-A22D2C929D4A}" srcOrd="0" destOrd="0" presId="urn:microsoft.com/office/officeart/2008/layout/RadialCluster"/>
    <dgm:cxn modelId="{DB255693-35EE-480E-AFF9-A64ECC7020D3}" srcId="{6E72D056-78F9-45FD-9A11-69A84FBCB899}" destId="{5F6E8582-9EBC-4B57-8A89-D02D1C6F629B}" srcOrd="3" destOrd="0" parTransId="{D918F509-528A-4AC2-BF67-4678822464CD}" sibTransId="{C8A9D997-3761-49A3-BC9C-8B627F1BDDE1}"/>
    <dgm:cxn modelId="{A0802496-DE98-404D-B248-2B2E62C83AA5}" type="presOf" srcId="{17618E3A-68C4-4316-A651-599C8C10D09E}" destId="{6540B509-0E15-4A7E-8482-F7CB86AA0D4D}" srcOrd="0" destOrd="0" presId="urn:microsoft.com/office/officeart/2008/layout/RadialCluster"/>
    <dgm:cxn modelId="{162D239A-8602-469D-8B7C-F5341B374D86}" type="presOf" srcId="{409A02DE-13CC-46BF-914B-EFC63F952521}" destId="{A25E7AB4-FF3A-4477-B261-554D308BDDD4}" srcOrd="0" destOrd="0" presId="urn:microsoft.com/office/officeart/2008/layout/RadialCluster"/>
    <dgm:cxn modelId="{93444FA1-3DB1-4FC4-A314-832631BDCBB3}" type="presOf" srcId="{AA0469B2-DF40-4A15-8FC1-2A03A974D8D8}" destId="{9026CC17-AE80-43EC-8764-F9436D908AC0}" srcOrd="0" destOrd="0" presId="urn:microsoft.com/office/officeart/2008/layout/RadialCluster"/>
    <dgm:cxn modelId="{0B5F54A8-3A0F-46E2-9ED7-BD63640F1D91}" type="presOf" srcId="{44AA9465-8A79-44D9-AD3A-21C939CC45BD}" destId="{B498C240-F438-45CD-BC9A-75BE67A54046}" srcOrd="0" destOrd="0" presId="urn:microsoft.com/office/officeart/2008/layout/RadialCluster"/>
    <dgm:cxn modelId="{6B755AAC-C5A1-4309-B660-4CD8D5A1D336}" type="presOf" srcId="{72BDA807-22EE-4005-B3B0-0ECDD824AA71}" destId="{D5F7AEC0-4D37-4CFB-9CBA-B624BD1B74BA}" srcOrd="0" destOrd="0" presId="urn:microsoft.com/office/officeart/2008/layout/RadialCluster"/>
    <dgm:cxn modelId="{8AA146C0-789A-4F73-A517-2D1F10AF0C55}" type="presOf" srcId="{3DF6A9C4-C9A8-46A3-B44A-DB91D896134F}" destId="{EEA1A898-216F-4F77-B075-CC431042091C}" srcOrd="0" destOrd="0" presId="urn:microsoft.com/office/officeart/2008/layout/RadialCluster"/>
    <dgm:cxn modelId="{E96A9FD5-29CD-4C5D-A253-E318327F7B02}" srcId="{2F076164-80FB-4277-840E-D17EB4A9FE0C}" destId="{8BBDDD6E-C4CE-4EC2-A702-17993D176C12}" srcOrd="3" destOrd="0" parTransId="{B3CF2112-3F19-45F4-B9F9-C50BF4352879}" sibTransId="{C79EE00B-2690-4F93-B4EC-06DFD9192A00}"/>
    <dgm:cxn modelId="{EE0EECD8-D378-4C9E-B04F-C98754C74FC7}" type="presOf" srcId="{B55B708C-1C94-4E8A-A81E-05917613EC61}" destId="{EDACCBB8-B1D3-4CBB-923F-74223B373C35}" srcOrd="0" destOrd="0" presId="urn:microsoft.com/office/officeart/2008/layout/RadialCluster"/>
    <dgm:cxn modelId="{621086E1-A430-4832-A8CB-B58171974096}" srcId="{2F076164-80FB-4277-840E-D17EB4A9FE0C}" destId="{913A202B-17C5-4913-8B76-AF931E635749}" srcOrd="5" destOrd="0" parTransId="{45B4C69F-B825-4871-B8ED-9467D8DD4D65}" sibTransId="{600EFE47-8FD3-4836-B200-7F7A9304752C}"/>
    <dgm:cxn modelId="{EBC5FDE3-3761-4D87-BDB6-4116349FCD71}" type="presOf" srcId="{2F076164-80FB-4277-840E-D17EB4A9FE0C}" destId="{B04EDCC9-A6F3-4633-A1F2-3D6BF6BE37D3}" srcOrd="0" destOrd="0" presId="urn:microsoft.com/office/officeart/2008/layout/RadialCluster"/>
    <dgm:cxn modelId="{315D60E8-6169-42FE-92E2-47A192F6E14B}" srcId="{6E72D056-78F9-45FD-9A11-69A84FBCB899}" destId="{8C0F3730-CE93-4E45-9EFC-393A89D4CA8F}" srcOrd="0" destOrd="0" parTransId="{FB2377A1-6F4B-4F7A-A98F-E1ACCC80E6AD}" sibTransId="{E61541FA-A98A-40BA-82EB-5EB1E452F330}"/>
    <dgm:cxn modelId="{5EE379EA-6483-4674-9D37-726C783218FF}" srcId="{2F076164-80FB-4277-840E-D17EB4A9FE0C}" destId="{13958BBF-A686-4CD2-A7C6-86B134CEA4B2}" srcOrd="0" destOrd="0" parTransId="{B55B708C-1C94-4E8A-A81E-05917613EC61}" sibTransId="{74311925-1836-4DE7-AA1B-3B60E6EFFE83}"/>
    <dgm:cxn modelId="{09DCC8F8-A494-4FD6-BD2B-169DA7A62EDC}" type="presOf" srcId="{913A202B-17C5-4913-8B76-AF931E635749}" destId="{FAD8DEE2-F5E8-4DA8-9ACB-226B0BC52EC1}" srcOrd="0" destOrd="0" presId="urn:microsoft.com/office/officeart/2008/layout/RadialCluster"/>
    <dgm:cxn modelId="{65361DC9-C383-4CB8-91AE-CD31B645932E}" type="presParOf" srcId="{A25E7AB4-FF3A-4477-B261-554D308BDDD4}" destId="{C1E7EA75-42F5-4A9C-9475-744A87FAD53C}" srcOrd="0" destOrd="0" presId="urn:microsoft.com/office/officeart/2008/layout/RadialCluster"/>
    <dgm:cxn modelId="{4E1DF64D-7CF6-4531-A742-6160D39C20C2}" type="presParOf" srcId="{C1E7EA75-42F5-4A9C-9475-744A87FAD53C}" destId="{B04EDCC9-A6F3-4633-A1F2-3D6BF6BE37D3}" srcOrd="0" destOrd="0" presId="urn:microsoft.com/office/officeart/2008/layout/RadialCluster"/>
    <dgm:cxn modelId="{60A21781-A705-4EA0-964E-51EF5F5FCB8C}" type="presParOf" srcId="{C1E7EA75-42F5-4A9C-9475-744A87FAD53C}" destId="{EDACCBB8-B1D3-4CBB-923F-74223B373C35}" srcOrd="1" destOrd="0" presId="urn:microsoft.com/office/officeart/2008/layout/RadialCluster"/>
    <dgm:cxn modelId="{FDA930BB-54E0-4D62-9FC9-56FBF84919F8}" type="presParOf" srcId="{C1E7EA75-42F5-4A9C-9475-744A87FAD53C}" destId="{28F7A705-F3DA-4BE6-AB4E-F3F89DF6F28B}" srcOrd="2" destOrd="0" presId="urn:microsoft.com/office/officeart/2008/layout/RadialCluster"/>
    <dgm:cxn modelId="{4587517D-1791-48D0-A147-3C5A5D1AE642}" type="presParOf" srcId="{C1E7EA75-42F5-4A9C-9475-744A87FAD53C}" destId="{D5F7AEC0-4D37-4CFB-9CBA-B624BD1B74BA}" srcOrd="3" destOrd="0" presId="urn:microsoft.com/office/officeart/2008/layout/RadialCluster"/>
    <dgm:cxn modelId="{1C41B112-ED68-4D65-B99D-1A619C9A7038}" type="presParOf" srcId="{C1E7EA75-42F5-4A9C-9475-744A87FAD53C}" destId="{94D84E64-878D-4BE3-A8F8-58C5B7E7D81A}" srcOrd="4" destOrd="0" presId="urn:microsoft.com/office/officeart/2008/layout/RadialCluster"/>
    <dgm:cxn modelId="{62EA0945-5CB8-4CF1-B53D-8ABD48F783EB}" type="presParOf" srcId="{C1E7EA75-42F5-4A9C-9475-744A87FAD53C}" destId="{EEA1A898-216F-4F77-B075-CC431042091C}" srcOrd="5" destOrd="0" presId="urn:microsoft.com/office/officeart/2008/layout/RadialCluster"/>
    <dgm:cxn modelId="{CB4C04CE-041A-4078-A089-724DCE3750AD}" type="presParOf" srcId="{C1E7EA75-42F5-4A9C-9475-744A87FAD53C}" destId="{6540B509-0E15-4A7E-8482-F7CB86AA0D4D}" srcOrd="6" destOrd="0" presId="urn:microsoft.com/office/officeart/2008/layout/RadialCluster"/>
    <dgm:cxn modelId="{C188C154-2F51-4A7D-9B67-8A70CF6F0E2D}" type="presParOf" srcId="{C1E7EA75-42F5-4A9C-9475-744A87FAD53C}" destId="{1340FAE1-FBA9-4AA8-B756-C41627A5E3A1}" srcOrd="7" destOrd="0" presId="urn:microsoft.com/office/officeart/2008/layout/RadialCluster"/>
    <dgm:cxn modelId="{ACBA2737-994A-43C4-A29F-E949834E9DE7}" type="presParOf" srcId="{C1E7EA75-42F5-4A9C-9475-744A87FAD53C}" destId="{58ABF0F8-E10A-4EE9-BBCB-A22D2C929D4A}" srcOrd="8" destOrd="0" presId="urn:microsoft.com/office/officeart/2008/layout/RadialCluster"/>
    <dgm:cxn modelId="{4AD7553E-D308-4BE9-B3BD-656114415595}" type="presParOf" srcId="{C1E7EA75-42F5-4A9C-9475-744A87FAD53C}" destId="{B498C240-F438-45CD-BC9A-75BE67A54046}" srcOrd="9" destOrd="0" presId="urn:microsoft.com/office/officeart/2008/layout/RadialCluster"/>
    <dgm:cxn modelId="{EB58A120-6797-486B-9519-CF514EB17939}" type="presParOf" srcId="{C1E7EA75-42F5-4A9C-9475-744A87FAD53C}" destId="{9026CC17-AE80-43EC-8764-F9436D908AC0}" srcOrd="10" destOrd="0" presId="urn:microsoft.com/office/officeart/2008/layout/RadialCluster"/>
    <dgm:cxn modelId="{3B6E6A04-B138-495C-A5EB-277FF2413646}" type="presParOf" srcId="{C1E7EA75-42F5-4A9C-9475-744A87FAD53C}" destId="{A26F7201-CD71-418D-845F-2B5FF4AE7C7A}" srcOrd="11" destOrd="0" presId="urn:microsoft.com/office/officeart/2008/layout/RadialCluster"/>
    <dgm:cxn modelId="{05E19219-D9E2-48D5-BA4A-30FF3FBEF4BA}" type="presParOf" srcId="{C1E7EA75-42F5-4A9C-9475-744A87FAD53C}" destId="{FAD8DEE2-F5E8-4DA8-9ACB-226B0BC52EC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76195-E981-4706-AECD-190497BB1A26}" type="doc">
      <dgm:prSet loTypeId="urn:microsoft.com/office/officeart/2008/layout/RadialCluster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18E5F856-96A0-40BC-A86C-07D7D24D92B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/>
            <a:t>HUMANIDADES</a:t>
          </a:r>
        </a:p>
        <a:p>
          <a:r>
            <a:rPr lang="es-ES" sz="1600" dirty="0"/>
            <a:t> E CIENCIAS SOCIAIS</a:t>
          </a:r>
        </a:p>
      </dgm:t>
    </dgm:pt>
    <dgm:pt modelId="{C71D4A45-D7A5-47D6-947A-3F898F0661CB}" type="parTrans" cxnId="{A58CA023-C057-43AE-9BBD-C80F57EA93FC}">
      <dgm:prSet/>
      <dgm:spPr/>
      <dgm:t>
        <a:bodyPr/>
        <a:lstStyle/>
        <a:p>
          <a:endParaRPr lang="es-ES"/>
        </a:p>
      </dgm:t>
    </dgm:pt>
    <dgm:pt modelId="{7E1471CB-3228-4993-B951-37E526969BC6}" type="sibTrans" cxnId="{A58CA023-C057-43AE-9BBD-C80F57EA93FC}">
      <dgm:prSet/>
      <dgm:spPr/>
      <dgm:t>
        <a:bodyPr/>
        <a:lstStyle/>
        <a:p>
          <a:endParaRPr lang="es-ES"/>
        </a:p>
      </dgm:t>
    </dgm:pt>
    <dgm:pt modelId="{04DF14C9-8A49-4E10-BC34-DE2E56D96BE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HISTORIA</a:t>
          </a:r>
        </a:p>
      </dgm:t>
    </dgm:pt>
    <dgm:pt modelId="{465A287D-D08F-4A40-A66C-C91F7F94D206}" type="parTrans" cxnId="{269AABF3-F119-44E6-B1F5-2A6547682F2D}">
      <dgm:prSet/>
      <dgm:spPr/>
      <dgm:t>
        <a:bodyPr/>
        <a:lstStyle/>
        <a:p>
          <a:endParaRPr lang="es-ES"/>
        </a:p>
      </dgm:t>
    </dgm:pt>
    <dgm:pt modelId="{4057E74B-30D9-4511-9A9E-6C4F1E0235EB}" type="sibTrans" cxnId="{269AABF3-F119-44E6-B1F5-2A6547682F2D}">
      <dgm:prSet/>
      <dgm:spPr/>
      <dgm:t>
        <a:bodyPr/>
        <a:lstStyle/>
        <a:p>
          <a:endParaRPr lang="es-ES"/>
        </a:p>
      </dgm:t>
    </dgm:pt>
    <dgm:pt modelId="{383D8652-0E05-4908-8175-0A9045AD0CD2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DEREITO</a:t>
          </a:r>
        </a:p>
      </dgm:t>
    </dgm:pt>
    <dgm:pt modelId="{0FE9DA9E-E581-47F1-AC11-B49B23182C92}" type="parTrans" cxnId="{2759180E-0C2B-471F-A794-DE45A60BF342}">
      <dgm:prSet/>
      <dgm:spPr/>
      <dgm:t>
        <a:bodyPr/>
        <a:lstStyle/>
        <a:p>
          <a:endParaRPr lang="es-ES"/>
        </a:p>
      </dgm:t>
    </dgm:pt>
    <dgm:pt modelId="{FC38A5D0-5D45-4DB1-9CAC-16F433856CD1}" type="sibTrans" cxnId="{2759180E-0C2B-471F-A794-DE45A60BF342}">
      <dgm:prSet/>
      <dgm:spPr/>
      <dgm:t>
        <a:bodyPr/>
        <a:lstStyle/>
        <a:p>
          <a:endParaRPr lang="es-ES"/>
        </a:p>
      </dgm:t>
    </dgm:pt>
    <dgm:pt modelId="{884AB3D1-8C4D-4C41-A964-7728DA42079E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XORNALISMO</a:t>
          </a:r>
        </a:p>
      </dgm:t>
    </dgm:pt>
    <dgm:pt modelId="{DCBF8196-AA58-4E4F-BA39-69B5EB1D3626}" type="parTrans" cxnId="{11075DF5-211B-47DD-8056-EE8E7B5E4C41}">
      <dgm:prSet/>
      <dgm:spPr/>
      <dgm:t>
        <a:bodyPr/>
        <a:lstStyle/>
        <a:p>
          <a:endParaRPr lang="es-ES"/>
        </a:p>
      </dgm:t>
    </dgm:pt>
    <dgm:pt modelId="{4088D28F-CD84-4D18-971B-B2B6036F5106}" type="sibTrans" cxnId="{11075DF5-211B-47DD-8056-EE8E7B5E4C41}">
      <dgm:prSet/>
      <dgm:spPr/>
      <dgm:t>
        <a:bodyPr/>
        <a:lstStyle/>
        <a:p>
          <a:endParaRPr lang="es-ES"/>
        </a:p>
      </dgm:t>
    </dgm:pt>
    <dgm:pt modelId="{6595EDA9-36FF-4952-BB20-DFCE8F6573E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ADE</a:t>
          </a:r>
        </a:p>
      </dgm:t>
    </dgm:pt>
    <dgm:pt modelId="{663B6B65-F568-42E9-BF94-C817AE205B86}" type="parTrans" cxnId="{AC1B0F0F-155D-4A39-8053-53B72A735918}">
      <dgm:prSet/>
      <dgm:spPr/>
      <dgm:t>
        <a:bodyPr/>
        <a:lstStyle/>
        <a:p>
          <a:endParaRPr lang="es-ES"/>
        </a:p>
      </dgm:t>
    </dgm:pt>
    <dgm:pt modelId="{C00ED620-908E-4F32-A6A1-21765A5967AC}" type="sibTrans" cxnId="{AC1B0F0F-155D-4A39-8053-53B72A735918}">
      <dgm:prSet/>
      <dgm:spPr/>
      <dgm:t>
        <a:bodyPr/>
        <a:lstStyle/>
        <a:p>
          <a:endParaRPr lang="es-ES"/>
        </a:p>
      </dgm:t>
    </dgm:pt>
    <dgm:pt modelId="{6B648D0F-4241-4DB9-9412-50486A95E747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MESTRE</a:t>
          </a:r>
        </a:p>
      </dgm:t>
    </dgm:pt>
    <dgm:pt modelId="{B6A2932B-4F74-42FA-87F9-D4261A1A00D8}" type="parTrans" cxnId="{C2F9D26A-65D3-4139-AFC2-C57E77C1B818}">
      <dgm:prSet/>
      <dgm:spPr/>
      <dgm:t>
        <a:bodyPr/>
        <a:lstStyle/>
        <a:p>
          <a:endParaRPr lang="es-ES"/>
        </a:p>
      </dgm:t>
    </dgm:pt>
    <dgm:pt modelId="{CBE33FD6-F754-4CDF-B084-2C07C8F567A5}" type="sibTrans" cxnId="{C2F9D26A-65D3-4139-AFC2-C57E77C1B818}">
      <dgm:prSet/>
      <dgm:spPr/>
      <dgm:t>
        <a:bodyPr/>
        <a:lstStyle/>
        <a:p>
          <a:endParaRPr lang="es-ES"/>
        </a:p>
      </dgm:t>
    </dgm:pt>
    <dgm:pt modelId="{CDB76CCA-B843-4C99-B69C-B893ABEF82A8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PUBLICIDADE</a:t>
          </a:r>
        </a:p>
      </dgm:t>
    </dgm:pt>
    <dgm:pt modelId="{154DF289-81FF-41AA-9C91-1EA838C4E81B}" type="parTrans" cxnId="{D718612B-C72D-4969-AEC6-F19403674ADF}">
      <dgm:prSet/>
      <dgm:spPr/>
      <dgm:t>
        <a:bodyPr/>
        <a:lstStyle/>
        <a:p>
          <a:endParaRPr lang="es-ES"/>
        </a:p>
      </dgm:t>
    </dgm:pt>
    <dgm:pt modelId="{4A4C1A70-6692-4475-BC6D-973EDBD87EEF}" type="sibTrans" cxnId="{D718612B-C72D-4969-AEC6-F19403674ADF}">
      <dgm:prSet/>
      <dgm:spPr/>
      <dgm:t>
        <a:bodyPr/>
        <a:lstStyle/>
        <a:p>
          <a:endParaRPr lang="es-ES"/>
        </a:p>
      </dgm:t>
    </dgm:pt>
    <dgm:pt modelId="{88CB8407-1F30-42BA-B8B3-1F017112553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FILOLOXÍAS</a:t>
          </a:r>
        </a:p>
      </dgm:t>
    </dgm:pt>
    <dgm:pt modelId="{DD2F8747-9A03-4B3E-AC03-ABF83F624A6E}" type="parTrans" cxnId="{72FDFD41-3809-4D35-9D56-16F186312CBC}">
      <dgm:prSet/>
      <dgm:spPr/>
      <dgm:t>
        <a:bodyPr/>
        <a:lstStyle/>
        <a:p>
          <a:endParaRPr lang="es-ES"/>
        </a:p>
      </dgm:t>
    </dgm:pt>
    <dgm:pt modelId="{B1C03553-1070-488B-8856-55DCB5EEB22B}" type="sibTrans" cxnId="{72FDFD41-3809-4D35-9D56-16F186312CBC}">
      <dgm:prSet/>
      <dgm:spPr/>
      <dgm:t>
        <a:bodyPr/>
        <a:lstStyle/>
        <a:p>
          <a:endParaRPr lang="es-ES"/>
        </a:p>
      </dgm:t>
    </dgm:pt>
    <dgm:pt modelId="{65D5D0D2-0667-4B79-87C5-486A0E3A21BA}">
      <dgm:prSet phldrT="[Texto]" custT="1"/>
      <dgm:spPr>
        <a:solidFill>
          <a:srgbClr val="00B0F0"/>
        </a:solidFill>
      </dgm:spPr>
      <dgm:t>
        <a:bodyPr/>
        <a:lstStyle/>
        <a:p>
          <a:endParaRPr lang="es-ES" sz="1400" dirty="0"/>
        </a:p>
      </dgm:t>
    </dgm:pt>
    <dgm:pt modelId="{1D746C4C-3D26-4A58-9F6D-8A7517749478}" type="parTrans" cxnId="{F2D7C7B0-1C6C-43C0-9E34-9ABD5E1D490C}">
      <dgm:prSet/>
      <dgm:spPr/>
      <dgm:t>
        <a:bodyPr/>
        <a:lstStyle/>
        <a:p>
          <a:endParaRPr lang="es-ES"/>
        </a:p>
      </dgm:t>
    </dgm:pt>
    <dgm:pt modelId="{08AA03E8-77C7-4CDA-B0E4-A601908B3A4E}" type="sibTrans" cxnId="{F2D7C7B0-1C6C-43C0-9E34-9ABD5E1D490C}">
      <dgm:prSet/>
      <dgm:spPr/>
      <dgm:t>
        <a:bodyPr/>
        <a:lstStyle/>
        <a:p>
          <a:endParaRPr lang="es-ES"/>
        </a:p>
      </dgm:t>
    </dgm:pt>
    <dgm:pt modelId="{F70EB737-72DB-4AFA-A6A5-EC83C3AF461F}" type="pres">
      <dgm:prSet presAssocID="{35D76195-E981-4706-AECD-190497BB1A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288B26-30B8-4646-8B9F-E0F9FE3152AF}" type="pres">
      <dgm:prSet presAssocID="{18E5F856-96A0-40BC-A86C-07D7D24D92BB}" presName="singleCycle" presStyleCnt="0"/>
      <dgm:spPr/>
    </dgm:pt>
    <dgm:pt modelId="{2C6EE4CE-2C8D-4EE9-A013-F455361B5FA1}" type="pres">
      <dgm:prSet presAssocID="{18E5F856-96A0-40BC-A86C-07D7D24D92BB}" presName="singleCenter" presStyleLbl="node1" presStyleIdx="0" presStyleCnt="8" custScaleX="151932" custScaleY="110607">
        <dgm:presLayoutVars>
          <dgm:chMax val="7"/>
          <dgm:chPref val="7"/>
        </dgm:presLayoutVars>
      </dgm:prSet>
      <dgm:spPr/>
    </dgm:pt>
    <dgm:pt modelId="{1CECB5A3-AD92-4390-AB43-2ABB7C4377F3}" type="pres">
      <dgm:prSet presAssocID="{465A287D-D08F-4A40-A66C-C91F7F94D206}" presName="Name56" presStyleLbl="parChTrans1D2" presStyleIdx="0" presStyleCnt="7"/>
      <dgm:spPr/>
    </dgm:pt>
    <dgm:pt modelId="{BAD0CA4C-6379-4658-A121-6E01970E1426}" type="pres">
      <dgm:prSet presAssocID="{04DF14C9-8A49-4E10-BC34-DE2E56D96BE4}" presName="text0" presStyleLbl="node1" presStyleIdx="1" presStyleCnt="8" custScaleX="117778" custScaleY="68558" custRadScaleRad="106081" custRadScaleInc="128804">
        <dgm:presLayoutVars>
          <dgm:bulletEnabled val="1"/>
        </dgm:presLayoutVars>
      </dgm:prSet>
      <dgm:spPr/>
    </dgm:pt>
    <dgm:pt modelId="{7B825A21-501D-48A8-AEBE-DBB86A06D813}" type="pres">
      <dgm:prSet presAssocID="{0FE9DA9E-E581-47F1-AC11-B49B23182C92}" presName="Name56" presStyleLbl="parChTrans1D2" presStyleIdx="1" presStyleCnt="7"/>
      <dgm:spPr/>
    </dgm:pt>
    <dgm:pt modelId="{CC5CB58B-DB3A-4FCA-967D-EA030180CDBD}" type="pres">
      <dgm:prSet presAssocID="{383D8652-0E05-4908-8175-0A9045AD0CD2}" presName="text0" presStyleLbl="node1" presStyleIdx="2" presStyleCnt="8" custScaleY="62631" custRadScaleRad="100790" custRadScaleInc="62200">
        <dgm:presLayoutVars>
          <dgm:bulletEnabled val="1"/>
        </dgm:presLayoutVars>
      </dgm:prSet>
      <dgm:spPr/>
    </dgm:pt>
    <dgm:pt modelId="{00F096BC-DBA0-44C6-A12A-B01FC6FE418D}" type="pres">
      <dgm:prSet presAssocID="{DCBF8196-AA58-4E4F-BA39-69B5EB1D3626}" presName="Name56" presStyleLbl="parChTrans1D2" presStyleIdx="2" presStyleCnt="7"/>
      <dgm:spPr/>
    </dgm:pt>
    <dgm:pt modelId="{1B657DAD-260E-41FB-8813-D5C8550EB016}" type="pres">
      <dgm:prSet presAssocID="{884AB3D1-8C4D-4C41-A964-7728DA42079E}" presName="text0" presStyleLbl="node1" presStyleIdx="3" presStyleCnt="8" custScaleX="148945" custScaleY="62653">
        <dgm:presLayoutVars>
          <dgm:bulletEnabled val="1"/>
        </dgm:presLayoutVars>
      </dgm:prSet>
      <dgm:spPr/>
    </dgm:pt>
    <dgm:pt modelId="{854120BB-71BB-451F-B82A-7B1E656368FA}" type="pres">
      <dgm:prSet presAssocID="{663B6B65-F568-42E9-BF94-C817AE205B86}" presName="Name56" presStyleLbl="parChTrans1D2" presStyleIdx="3" presStyleCnt="7"/>
      <dgm:spPr/>
    </dgm:pt>
    <dgm:pt modelId="{9F0A3DB4-8832-4310-BADE-4A4C21443ED6}" type="pres">
      <dgm:prSet presAssocID="{6595EDA9-36FF-4952-BB20-DFCE8F6573E8}" presName="text0" presStyleLbl="node1" presStyleIdx="4" presStyleCnt="8" custScaleY="44234" custRadScaleRad="88187" custRadScaleInc="-674933">
        <dgm:presLayoutVars>
          <dgm:bulletEnabled val="1"/>
        </dgm:presLayoutVars>
      </dgm:prSet>
      <dgm:spPr/>
    </dgm:pt>
    <dgm:pt modelId="{98B8366E-EDF7-47C2-943F-92ABF844E3DA}" type="pres">
      <dgm:prSet presAssocID="{B6A2932B-4F74-42FA-87F9-D4261A1A00D8}" presName="Name56" presStyleLbl="parChTrans1D2" presStyleIdx="4" presStyleCnt="7"/>
      <dgm:spPr/>
    </dgm:pt>
    <dgm:pt modelId="{7FA767DC-876D-4373-A566-930749FA36B7}" type="pres">
      <dgm:prSet presAssocID="{6B648D0F-4241-4DB9-9412-50486A95E747}" presName="text0" presStyleLbl="node1" presStyleIdx="5" presStyleCnt="8" custScaleY="83259" custRadScaleRad="89915" custRadScaleInc="-214906">
        <dgm:presLayoutVars>
          <dgm:bulletEnabled val="1"/>
        </dgm:presLayoutVars>
      </dgm:prSet>
      <dgm:spPr/>
    </dgm:pt>
    <dgm:pt modelId="{6C2B1296-0BC5-4BC0-9FD7-281F312C10B1}" type="pres">
      <dgm:prSet presAssocID="{154DF289-81FF-41AA-9C91-1EA838C4E81B}" presName="Name56" presStyleLbl="parChTrans1D2" presStyleIdx="5" presStyleCnt="7"/>
      <dgm:spPr/>
    </dgm:pt>
    <dgm:pt modelId="{919689A0-8B20-4887-BA18-368AA35D3669}" type="pres">
      <dgm:prSet presAssocID="{CDB76CCA-B843-4C99-B69C-B893ABEF82A8}" presName="text0" presStyleLbl="node1" presStyleIdx="6" presStyleCnt="8" custScaleX="162575" custScaleY="60168" custRadScaleRad="87133" custRadScaleInc="-125996">
        <dgm:presLayoutVars>
          <dgm:bulletEnabled val="1"/>
        </dgm:presLayoutVars>
      </dgm:prSet>
      <dgm:spPr/>
    </dgm:pt>
    <dgm:pt modelId="{C92171B9-C0AE-4097-8485-520C37EC1625}" type="pres">
      <dgm:prSet presAssocID="{DD2F8747-9A03-4B3E-AC03-ABF83F624A6E}" presName="Name56" presStyleLbl="parChTrans1D2" presStyleIdx="6" presStyleCnt="7"/>
      <dgm:spPr/>
    </dgm:pt>
    <dgm:pt modelId="{6EECC2C5-6A88-43EC-B941-7B5E10A1E150}" type="pres">
      <dgm:prSet presAssocID="{88CB8407-1F30-42BA-B8B3-1F0171125533}" presName="text0" presStyleLbl="node1" presStyleIdx="7" presStyleCnt="8" custScaleX="144200" custScaleY="49860" custRadScaleRad="101740" custRadScaleInc="-142456">
        <dgm:presLayoutVars>
          <dgm:bulletEnabled val="1"/>
        </dgm:presLayoutVars>
      </dgm:prSet>
      <dgm:spPr/>
    </dgm:pt>
  </dgm:ptLst>
  <dgm:cxnLst>
    <dgm:cxn modelId="{102B5206-E168-4B66-B952-CB9C8151FA9D}" type="presOf" srcId="{35D76195-E981-4706-AECD-190497BB1A26}" destId="{F70EB737-72DB-4AFA-A6A5-EC83C3AF461F}" srcOrd="0" destOrd="0" presId="urn:microsoft.com/office/officeart/2008/layout/RadialCluster"/>
    <dgm:cxn modelId="{2759180E-0C2B-471F-A794-DE45A60BF342}" srcId="{18E5F856-96A0-40BC-A86C-07D7D24D92BB}" destId="{383D8652-0E05-4908-8175-0A9045AD0CD2}" srcOrd="1" destOrd="0" parTransId="{0FE9DA9E-E581-47F1-AC11-B49B23182C92}" sibTransId="{FC38A5D0-5D45-4DB1-9CAC-16F433856CD1}"/>
    <dgm:cxn modelId="{AC1B0F0F-155D-4A39-8053-53B72A735918}" srcId="{18E5F856-96A0-40BC-A86C-07D7D24D92BB}" destId="{6595EDA9-36FF-4952-BB20-DFCE8F6573E8}" srcOrd="3" destOrd="0" parTransId="{663B6B65-F568-42E9-BF94-C817AE205B86}" sibTransId="{C00ED620-908E-4F32-A6A1-21765A5967AC}"/>
    <dgm:cxn modelId="{20B83B11-1C64-4502-8EDF-B19F20232908}" type="presOf" srcId="{6B648D0F-4241-4DB9-9412-50486A95E747}" destId="{7FA767DC-876D-4373-A566-930749FA36B7}" srcOrd="0" destOrd="0" presId="urn:microsoft.com/office/officeart/2008/layout/RadialCluster"/>
    <dgm:cxn modelId="{3E856918-625B-41B2-AF31-416A4A33946E}" type="presOf" srcId="{B6A2932B-4F74-42FA-87F9-D4261A1A00D8}" destId="{98B8366E-EDF7-47C2-943F-92ABF844E3DA}" srcOrd="0" destOrd="0" presId="urn:microsoft.com/office/officeart/2008/layout/RadialCluster"/>
    <dgm:cxn modelId="{902AF119-40BE-4007-A706-F9E79BAD89AB}" type="presOf" srcId="{383D8652-0E05-4908-8175-0A9045AD0CD2}" destId="{CC5CB58B-DB3A-4FCA-967D-EA030180CDBD}" srcOrd="0" destOrd="0" presId="urn:microsoft.com/office/officeart/2008/layout/RadialCluster"/>
    <dgm:cxn modelId="{F84BB71E-35AB-4919-86FC-0FCDCC402DE3}" type="presOf" srcId="{884AB3D1-8C4D-4C41-A964-7728DA42079E}" destId="{1B657DAD-260E-41FB-8813-D5C8550EB016}" srcOrd="0" destOrd="0" presId="urn:microsoft.com/office/officeart/2008/layout/RadialCluster"/>
    <dgm:cxn modelId="{A58CA023-C057-43AE-9BBD-C80F57EA93FC}" srcId="{35D76195-E981-4706-AECD-190497BB1A26}" destId="{18E5F856-96A0-40BC-A86C-07D7D24D92BB}" srcOrd="0" destOrd="0" parTransId="{C71D4A45-D7A5-47D6-947A-3F898F0661CB}" sibTransId="{7E1471CB-3228-4993-B951-37E526969BC6}"/>
    <dgm:cxn modelId="{D718612B-C72D-4969-AEC6-F19403674ADF}" srcId="{18E5F856-96A0-40BC-A86C-07D7D24D92BB}" destId="{CDB76CCA-B843-4C99-B69C-B893ABEF82A8}" srcOrd="5" destOrd="0" parTransId="{154DF289-81FF-41AA-9C91-1EA838C4E81B}" sibTransId="{4A4C1A70-6692-4475-BC6D-973EDBD87EEF}"/>
    <dgm:cxn modelId="{47AD253B-1BDB-4FB9-BEBD-35FB822CC9AD}" type="presOf" srcId="{88CB8407-1F30-42BA-B8B3-1F0171125533}" destId="{6EECC2C5-6A88-43EC-B941-7B5E10A1E150}" srcOrd="0" destOrd="0" presId="urn:microsoft.com/office/officeart/2008/layout/RadialCluster"/>
    <dgm:cxn modelId="{72FDFD41-3809-4D35-9D56-16F186312CBC}" srcId="{18E5F856-96A0-40BC-A86C-07D7D24D92BB}" destId="{88CB8407-1F30-42BA-B8B3-1F0171125533}" srcOrd="6" destOrd="0" parTransId="{DD2F8747-9A03-4B3E-AC03-ABF83F624A6E}" sibTransId="{B1C03553-1070-488B-8856-55DCB5EEB22B}"/>
    <dgm:cxn modelId="{C2F9D26A-65D3-4139-AFC2-C57E77C1B818}" srcId="{18E5F856-96A0-40BC-A86C-07D7D24D92BB}" destId="{6B648D0F-4241-4DB9-9412-50486A95E747}" srcOrd="4" destOrd="0" parTransId="{B6A2932B-4F74-42FA-87F9-D4261A1A00D8}" sibTransId="{CBE33FD6-F754-4CDF-B084-2C07C8F567A5}"/>
    <dgm:cxn modelId="{596FFD74-3D70-40EB-92D5-9B52D10A94ED}" type="presOf" srcId="{0FE9DA9E-E581-47F1-AC11-B49B23182C92}" destId="{7B825A21-501D-48A8-AEBE-DBB86A06D813}" srcOrd="0" destOrd="0" presId="urn:microsoft.com/office/officeart/2008/layout/RadialCluster"/>
    <dgm:cxn modelId="{BF56CA98-854F-44BB-83BB-255A87739D0A}" type="presOf" srcId="{DD2F8747-9A03-4B3E-AC03-ABF83F624A6E}" destId="{C92171B9-C0AE-4097-8485-520C37EC1625}" srcOrd="0" destOrd="0" presId="urn:microsoft.com/office/officeart/2008/layout/RadialCluster"/>
    <dgm:cxn modelId="{06EF789D-18FB-4B07-881F-32F370CB993A}" type="presOf" srcId="{18E5F856-96A0-40BC-A86C-07D7D24D92BB}" destId="{2C6EE4CE-2C8D-4EE9-A013-F455361B5FA1}" srcOrd="0" destOrd="0" presId="urn:microsoft.com/office/officeart/2008/layout/RadialCluster"/>
    <dgm:cxn modelId="{F7DB7EA3-F4F8-4E39-9F86-2C1F5CC0A0F8}" type="presOf" srcId="{663B6B65-F568-42E9-BF94-C817AE205B86}" destId="{854120BB-71BB-451F-B82A-7B1E656368FA}" srcOrd="0" destOrd="0" presId="urn:microsoft.com/office/officeart/2008/layout/RadialCluster"/>
    <dgm:cxn modelId="{F2D7C7B0-1C6C-43C0-9E34-9ABD5E1D490C}" srcId="{18E5F856-96A0-40BC-A86C-07D7D24D92BB}" destId="{65D5D0D2-0667-4B79-87C5-486A0E3A21BA}" srcOrd="7" destOrd="0" parTransId="{1D746C4C-3D26-4A58-9F6D-8A7517749478}" sibTransId="{08AA03E8-77C7-4CDA-B0E4-A601908B3A4E}"/>
    <dgm:cxn modelId="{A05ED8B2-6867-4E21-B8E5-053E3C965588}" type="presOf" srcId="{154DF289-81FF-41AA-9C91-1EA838C4E81B}" destId="{6C2B1296-0BC5-4BC0-9FD7-281F312C10B1}" srcOrd="0" destOrd="0" presId="urn:microsoft.com/office/officeart/2008/layout/RadialCluster"/>
    <dgm:cxn modelId="{6C528BCB-436A-4E09-9A33-38FFEDCE1BC6}" type="presOf" srcId="{465A287D-D08F-4A40-A66C-C91F7F94D206}" destId="{1CECB5A3-AD92-4390-AB43-2ABB7C4377F3}" srcOrd="0" destOrd="0" presId="urn:microsoft.com/office/officeart/2008/layout/RadialCluster"/>
    <dgm:cxn modelId="{742BFDD0-7807-47E7-B352-816B11CF9076}" type="presOf" srcId="{04DF14C9-8A49-4E10-BC34-DE2E56D96BE4}" destId="{BAD0CA4C-6379-4658-A121-6E01970E1426}" srcOrd="0" destOrd="0" presId="urn:microsoft.com/office/officeart/2008/layout/RadialCluster"/>
    <dgm:cxn modelId="{ABBD1BE4-D216-4A44-A7DE-F3E944A82835}" type="presOf" srcId="{DCBF8196-AA58-4E4F-BA39-69B5EB1D3626}" destId="{00F096BC-DBA0-44C6-A12A-B01FC6FE418D}" srcOrd="0" destOrd="0" presId="urn:microsoft.com/office/officeart/2008/layout/RadialCluster"/>
    <dgm:cxn modelId="{969F97EC-90BB-4435-859F-3AE0204C4538}" type="presOf" srcId="{6595EDA9-36FF-4952-BB20-DFCE8F6573E8}" destId="{9F0A3DB4-8832-4310-BADE-4A4C21443ED6}" srcOrd="0" destOrd="0" presId="urn:microsoft.com/office/officeart/2008/layout/RadialCluster"/>
    <dgm:cxn modelId="{269AABF3-F119-44E6-B1F5-2A6547682F2D}" srcId="{18E5F856-96A0-40BC-A86C-07D7D24D92BB}" destId="{04DF14C9-8A49-4E10-BC34-DE2E56D96BE4}" srcOrd="0" destOrd="0" parTransId="{465A287D-D08F-4A40-A66C-C91F7F94D206}" sibTransId="{4057E74B-30D9-4511-9A9E-6C4F1E0235EB}"/>
    <dgm:cxn modelId="{11075DF5-211B-47DD-8056-EE8E7B5E4C41}" srcId="{18E5F856-96A0-40BC-A86C-07D7D24D92BB}" destId="{884AB3D1-8C4D-4C41-A964-7728DA42079E}" srcOrd="2" destOrd="0" parTransId="{DCBF8196-AA58-4E4F-BA39-69B5EB1D3626}" sibTransId="{4088D28F-CD84-4D18-971B-B2B6036F5106}"/>
    <dgm:cxn modelId="{2DB265F6-0D49-4C50-8EA5-30200A528487}" type="presOf" srcId="{CDB76CCA-B843-4C99-B69C-B893ABEF82A8}" destId="{919689A0-8B20-4887-BA18-368AA35D3669}" srcOrd="0" destOrd="0" presId="urn:microsoft.com/office/officeart/2008/layout/RadialCluster"/>
    <dgm:cxn modelId="{AB1DD1EB-A27B-4BC0-BC1F-4F6B061A7FDC}" type="presParOf" srcId="{F70EB737-72DB-4AFA-A6A5-EC83C3AF461F}" destId="{2D288B26-30B8-4646-8B9F-E0F9FE3152AF}" srcOrd="0" destOrd="0" presId="urn:microsoft.com/office/officeart/2008/layout/RadialCluster"/>
    <dgm:cxn modelId="{3F3AC520-7F4A-4819-8210-7737D382967C}" type="presParOf" srcId="{2D288B26-30B8-4646-8B9F-E0F9FE3152AF}" destId="{2C6EE4CE-2C8D-4EE9-A013-F455361B5FA1}" srcOrd="0" destOrd="0" presId="urn:microsoft.com/office/officeart/2008/layout/RadialCluster"/>
    <dgm:cxn modelId="{8B306B6C-B9B4-4A08-A52B-6D506EBBD04B}" type="presParOf" srcId="{2D288B26-30B8-4646-8B9F-E0F9FE3152AF}" destId="{1CECB5A3-AD92-4390-AB43-2ABB7C4377F3}" srcOrd="1" destOrd="0" presId="urn:microsoft.com/office/officeart/2008/layout/RadialCluster"/>
    <dgm:cxn modelId="{FA58F7D5-AB47-443B-A63A-5544FA522BB9}" type="presParOf" srcId="{2D288B26-30B8-4646-8B9F-E0F9FE3152AF}" destId="{BAD0CA4C-6379-4658-A121-6E01970E1426}" srcOrd="2" destOrd="0" presId="urn:microsoft.com/office/officeart/2008/layout/RadialCluster"/>
    <dgm:cxn modelId="{23790395-3786-4D98-9370-0059C042064A}" type="presParOf" srcId="{2D288B26-30B8-4646-8B9F-E0F9FE3152AF}" destId="{7B825A21-501D-48A8-AEBE-DBB86A06D813}" srcOrd="3" destOrd="0" presId="urn:microsoft.com/office/officeart/2008/layout/RadialCluster"/>
    <dgm:cxn modelId="{601595F7-D4D9-445E-B186-D417972AA946}" type="presParOf" srcId="{2D288B26-30B8-4646-8B9F-E0F9FE3152AF}" destId="{CC5CB58B-DB3A-4FCA-967D-EA030180CDBD}" srcOrd="4" destOrd="0" presId="urn:microsoft.com/office/officeart/2008/layout/RadialCluster"/>
    <dgm:cxn modelId="{AAE66281-21C4-4118-BE9A-93FD9B71590A}" type="presParOf" srcId="{2D288B26-30B8-4646-8B9F-E0F9FE3152AF}" destId="{00F096BC-DBA0-44C6-A12A-B01FC6FE418D}" srcOrd="5" destOrd="0" presId="urn:microsoft.com/office/officeart/2008/layout/RadialCluster"/>
    <dgm:cxn modelId="{E19F0ADE-5842-4EEE-8ECB-DBED6244FA9E}" type="presParOf" srcId="{2D288B26-30B8-4646-8B9F-E0F9FE3152AF}" destId="{1B657DAD-260E-41FB-8813-D5C8550EB016}" srcOrd="6" destOrd="0" presId="urn:microsoft.com/office/officeart/2008/layout/RadialCluster"/>
    <dgm:cxn modelId="{123A2518-3E5C-4577-A1C5-801B8C4FD480}" type="presParOf" srcId="{2D288B26-30B8-4646-8B9F-E0F9FE3152AF}" destId="{854120BB-71BB-451F-B82A-7B1E656368FA}" srcOrd="7" destOrd="0" presId="urn:microsoft.com/office/officeart/2008/layout/RadialCluster"/>
    <dgm:cxn modelId="{99B5F715-9557-4204-B5CD-F725F36CC699}" type="presParOf" srcId="{2D288B26-30B8-4646-8B9F-E0F9FE3152AF}" destId="{9F0A3DB4-8832-4310-BADE-4A4C21443ED6}" srcOrd="8" destOrd="0" presId="urn:microsoft.com/office/officeart/2008/layout/RadialCluster"/>
    <dgm:cxn modelId="{3A361CE7-083C-4A77-89D6-156672BC28C1}" type="presParOf" srcId="{2D288B26-30B8-4646-8B9F-E0F9FE3152AF}" destId="{98B8366E-EDF7-47C2-943F-92ABF844E3DA}" srcOrd="9" destOrd="0" presId="urn:microsoft.com/office/officeart/2008/layout/RadialCluster"/>
    <dgm:cxn modelId="{E7BF7478-C41D-4D5F-98BA-261B133B30E6}" type="presParOf" srcId="{2D288B26-30B8-4646-8B9F-E0F9FE3152AF}" destId="{7FA767DC-876D-4373-A566-930749FA36B7}" srcOrd="10" destOrd="0" presId="urn:microsoft.com/office/officeart/2008/layout/RadialCluster"/>
    <dgm:cxn modelId="{59A515A3-02A5-4FD3-AB8A-0B602B779AA5}" type="presParOf" srcId="{2D288B26-30B8-4646-8B9F-E0F9FE3152AF}" destId="{6C2B1296-0BC5-4BC0-9FD7-281F312C10B1}" srcOrd="11" destOrd="0" presId="urn:microsoft.com/office/officeart/2008/layout/RadialCluster"/>
    <dgm:cxn modelId="{324BD2CE-E659-44E6-9296-642A96512CCE}" type="presParOf" srcId="{2D288B26-30B8-4646-8B9F-E0F9FE3152AF}" destId="{919689A0-8B20-4887-BA18-368AA35D3669}" srcOrd="12" destOrd="0" presId="urn:microsoft.com/office/officeart/2008/layout/RadialCluster"/>
    <dgm:cxn modelId="{74FDDD44-DBEE-4AD1-BA00-C46988884BEB}" type="presParOf" srcId="{2D288B26-30B8-4646-8B9F-E0F9FE3152AF}" destId="{C92171B9-C0AE-4097-8485-520C37EC1625}" srcOrd="13" destOrd="0" presId="urn:microsoft.com/office/officeart/2008/layout/RadialCluster"/>
    <dgm:cxn modelId="{F7D99B37-D46F-4CF8-A2FD-F8836B1F3EAD}" type="presParOf" srcId="{2D288B26-30B8-4646-8B9F-E0F9FE3152AF}" destId="{6EECC2C5-6A88-43EC-B941-7B5E10A1E15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5A6123-EABB-4D5D-9724-2421288B9F3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889B6B-9BFA-43AB-978E-7B5E02F0DBCC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ARTES</a:t>
          </a:r>
        </a:p>
      </dgm:t>
    </dgm:pt>
    <dgm:pt modelId="{789217D9-0C5E-4FAD-923E-A8F38D730F86}" type="parTrans" cxnId="{8DE4E67B-95B0-49F6-BBFD-76EBC130B4BE}">
      <dgm:prSet/>
      <dgm:spPr/>
      <dgm:t>
        <a:bodyPr/>
        <a:lstStyle/>
        <a:p>
          <a:endParaRPr lang="es-ES"/>
        </a:p>
      </dgm:t>
    </dgm:pt>
    <dgm:pt modelId="{5C9DD620-EACB-4581-8D63-48D41056E8F6}" type="sibTrans" cxnId="{8DE4E67B-95B0-49F6-BBFD-76EBC130B4BE}">
      <dgm:prSet/>
      <dgm:spPr/>
      <dgm:t>
        <a:bodyPr/>
        <a:lstStyle/>
        <a:p>
          <a:endParaRPr lang="es-ES"/>
        </a:p>
      </dgm:t>
    </dgm:pt>
    <dgm:pt modelId="{A6B9CC65-2F55-413D-ABD5-DE508AAF6F51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DESEÑO</a:t>
          </a:r>
        </a:p>
      </dgm:t>
    </dgm:pt>
    <dgm:pt modelId="{E82BEEEE-4E16-4153-93F5-0D6F16C71585}" type="parTrans" cxnId="{A83C10D0-66FC-4693-9C59-85D9874C07BD}">
      <dgm:prSet/>
      <dgm:spPr/>
      <dgm:t>
        <a:bodyPr/>
        <a:lstStyle/>
        <a:p>
          <a:endParaRPr lang="es-ES"/>
        </a:p>
      </dgm:t>
    </dgm:pt>
    <dgm:pt modelId="{207EDCF1-5CD1-445D-9F17-37BAAD6CE3F7}" type="sibTrans" cxnId="{A83C10D0-66FC-4693-9C59-85D9874C07BD}">
      <dgm:prSet/>
      <dgm:spPr/>
      <dgm:t>
        <a:bodyPr/>
        <a:lstStyle/>
        <a:p>
          <a:endParaRPr lang="es-ES"/>
        </a:p>
      </dgm:t>
    </dgm:pt>
    <dgm:pt modelId="{C0040FA2-BE22-4939-99DA-56096EF75037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ARTE DRAMÁTICA</a:t>
          </a:r>
        </a:p>
      </dgm:t>
    </dgm:pt>
    <dgm:pt modelId="{BBBE10A2-39BE-4467-B521-5528F5DB3D25}" type="parTrans" cxnId="{CA4EBA43-A876-4A2C-A615-EE99BFC4B782}">
      <dgm:prSet/>
      <dgm:spPr/>
      <dgm:t>
        <a:bodyPr/>
        <a:lstStyle/>
        <a:p>
          <a:endParaRPr lang="es-ES"/>
        </a:p>
      </dgm:t>
    </dgm:pt>
    <dgm:pt modelId="{320ACBCE-B50C-4466-AE51-D6FEBB5848C9}" type="sibTrans" cxnId="{CA4EBA43-A876-4A2C-A615-EE99BFC4B782}">
      <dgm:prSet/>
      <dgm:spPr/>
      <dgm:t>
        <a:bodyPr/>
        <a:lstStyle/>
        <a:p>
          <a:endParaRPr lang="es-ES"/>
        </a:p>
      </dgm:t>
    </dgm:pt>
    <dgm:pt modelId="{AAB27354-6678-44F4-A001-4E89C10D2994}">
      <dgm:prSet phldrT="[Texto]" phldr="1"/>
      <dgm:spPr/>
      <dgm:t>
        <a:bodyPr/>
        <a:lstStyle/>
        <a:p>
          <a:endParaRPr lang="es-ES"/>
        </a:p>
      </dgm:t>
    </dgm:pt>
    <dgm:pt modelId="{5481428F-2759-4A4C-8E4F-2D88FA7A3B97}" type="parTrans" cxnId="{605E377B-E3EB-4F74-A2D0-487297DBE902}">
      <dgm:prSet/>
      <dgm:spPr/>
      <dgm:t>
        <a:bodyPr/>
        <a:lstStyle/>
        <a:p>
          <a:endParaRPr lang="es-ES"/>
        </a:p>
      </dgm:t>
    </dgm:pt>
    <dgm:pt modelId="{7F9D7C7A-6AE2-4F5A-A58A-F210BFADB69B}" type="sibTrans" cxnId="{605E377B-E3EB-4F74-A2D0-487297DBE902}">
      <dgm:prSet/>
      <dgm:spPr/>
      <dgm:t>
        <a:bodyPr/>
        <a:lstStyle/>
        <a:p>
          <a:endParaRPr lang="es-ES"/>
        </a:p>
      </dgm:t>
    </dgm:pt>
    <dgm:pt modelId="{914C3768-4B38-4577-BE6F-C2E15F7FE925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ALGÚNS GRAOS DE HUMANIDADES E CC SOCIAIS</a:t>
          </a:r>
        </a:p>
      </dgm:t>
    </dgm:pt>
    <dgm:pt modelId="{D640B7B0-9DBA-4DBC-910C-3A970BF7B273}" type="parTrans" cxnId="{395B071B-4CAC-4490-B758-1A6396EB7850}">
      <dgm:prSet/>
      <dgm:spPr/>
      <dgm:t>
        <a:bodyPr/>
        <a:lstStyle/>
        <a:p>
          <a:endParaRPr lang="es-ES"/>
        </a:p>
      </dgm:t>
    </dgm:pt>
    <dgm:pt modelId="{4F52B789-AC6D-444F-B00D-099B7BE6CED5}" type="sibTrans" cxnId="{395B071B-4CAC-4490-B758-1A6396EB7850}">
      <dgm:prSet/>
      <dgm:spPr/>
      <dgm:t>
        <a:bodyPr/>
        <a:lstStyle/>
        <a:p>
          <a:endParaRPr lang="es-ES"/>
        </a:p>
      </dgm:t>
    </dgm:pt>
    <dgm:pt modelId="{3E00DA97-7C7A-4AC0-A618-6986A17B4C3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HISTORIA DA ARTE</a:t>
          </a:r>
        </a:p>
      </dgm:t>
    </dgm:pt>
    <dgm:pt modelId="{73C3E340-F968-4906-89A7-A2A78940904A}" type="parTrans" cxnId="{0F85C046-065A-47A6-87DB-A6ECF5AD5034}">
      <dgm:prSet/>
      <dgm:spPr/>
      <dgm:t>
        <a:bodyPr/>
        <a:lstStyle/>
        <a:p>
          <a:endParaRPr lang="es-ES"/>
        </a:p>
      </dgm:t>
    </dgm:pt>
    <dgm:pt modelId="{1D8F5E24-F5FF-4B0D-8EAF-441E62570AE3}" type="sibTrans" cxnId="{0F85C046-065A-47A6-87DB-A6ECF5AD5034}">
      <dgm:prSet/>
      <dgm:spPr/>
      <dgm:t>
        <a:bodyPr/>
        <a:lstStyle/>
        <a:p>
          <a:endParaRPr lang="es-ES"/>
        </a:p>
      </dgm:t>
    </dgm:pt>
    <dgm:pt modelId="{D97E23BC-4FF3-416D-8DCC-A760AF3FA6A0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ARTES PLÁSTICAS</a:t>
          </a:r>
        </a:p>
      </dgm:t>
    </dgm:pt>
    <dgm:pt modelId="{6E9276AC-4232-42C3-A547-B0BA4C9F5954}" type="parTrans" cxnId="{99E93F5F-2098-45AD-B804-3666D2C00B0E}">
      <dgm:prSet/>
      <dgm:spPr/>
      <dgm:t>
        <a:bodyPr/>
        <a:lstStyle/>
        <a:p>
          <a:endParaRPr lang="es-ES"/>
        </a:p>
      </dgm:t>
    </dgm:pt>
    <dgm:pt modelId="{186262A8-AC37-4FE4-A6C8-237ECA699BBD}" type="sibTrans" cxnId="{99E93F5F-2098-45AD-B804-3666D2C00B0E}">
      <dgm:prSet/>
      <dgm:spPr/>
      <dgm:t>
        <a:bodyPr/>
        <a:lstStyle/>
        <a:p>
          <a:endParaRPr lang="es-ES"/>
        </a:p>
      </dgm:t>
    </dgm:pt>
    <dgm:pt modelId="{28149C13-35E6-4E99-86A9-35FEE6B7130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dirty="0">
              <a:solidFill>
                <a:srgbClr val="C00000"/>
              </a:solidFill>
            </a:rPr>
            <a:t>BELAS</a:t>
          </a:r>
          <a:r>
            <a:rPr lang="es-ES" dirty="0"/>
            <a:t> </a:t>
          </a:r>
          <a:r>
            <a:rPr lang="es-ES" dirty="0">
              <a:solidFill>
                <a:srgbClr val="C00000"/>
              </a:solidFill>
            </a:rPr>
            <a:t>ARTES</a:t>
          </a:r>
        </a:p>
      </dgm:t>
    </dgm:pt>
    <dgm:pt modelId="{B99CE4CE-F8E2-40C9-9612-0F971672F7C6}" type="parTrans" cxnId="{48E68455-715A-4E2B-B3B7-32A802697D1F}">
      <dgm:prSet/>
      <dgm:spPr/>
      <dgm:t>
        <a:bodyPr/>
        <a:lstStyle/>
        <a:p>
          <a:endParaRPr lang="es-ES"/>
        </a:p>
      </dgm:t>
    </dgm:pt>
    <dgm:pt modelId="{5533BEDC-F097-4C77-A8A9-ADFF6E4C8C56}" type="sibTrans" cxnId="{48E68455-715A-4E2B-B3B7-32A802697D1F}">
      <dgm:prSet/>
      <dgm:spPr/>
      <dgm:t>
        <a:bodyPr/>
        <a:lstStyle/>
        <a:p>
          <a:endParaRPr lang="es-ES"/>
        </a:p>
      </dgm:t>
    </dgm:pt>
    <dgm:pt modelId="{58B41DF7-AE36-4545-B04C-4B79D34D9F86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dirty="0">
              <a:solidFill>
                <a:srgbClr val="C00000"/>
              </a:solidFill>
            </a:rPr>
            <a:t>MÚSICA</a:t>
          </a:r>
        </a:p>
      </dgm:t>
    </dgm:pt>
    <dgm:pt modelId="{C5B96DB2-7131-4099-8A35-C8E8843D0A41}" type="parTrans" cxnId="{25543A5A-7EDB-482D-9C32-DC148B44990A}">
      <dgm:prSet/>
      <dgm:spPr/>
      <dgm:t>
        <a:bodyPr/>
        <a:lstStyle/>
        <a:p>
          <a:endParaRPr lang="es-ES"/>
        </a:p>
      </dgm:t>
    </dgm:pt>
    <dgm:pt modelId="{652C9135-3DFA-4F07-85E7-62266F5CC7ED}" type="sibTrans" cxnId="{25543A5A-7EDB-482D-9C32-DC148B44990A}">
      <dgm:prSet/>
      <dgm:spPr/>
      <dgm:t>
        <a:bodyPr/>
        <a:lstStyle/>
        <a:p>
          <a:endParaRPr lang="es-ES"/>
        </a:p>
      </dgm:t>
    </dgm:pt>
    <dgm:pt modelId="{4678ABBA-3E27-4CD3-8703-072F7285CE74}" type="pres">
      <dgm:prSet presAssocID="{FF5A6123-EABB-4D5D-9724-2421288B9F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7BFE6D1-4084-4D20-ABC4-9EA3566C0413}" type="pres">
      <dgm:prSet presAssocID="{B8889B6B-9BFA-43AB-978E-7B5E02F0DBCC}" presName="singleCycle" presStyleCnt="0"/>
      <dgm:spPr/>
    </dgm:pt>
    <dgm:pt modelId="{CDC60BE1-3961-4FCC-AA35-E470F8F6C252}" type="pres">
      <dgm:prSet presAssocID="{B8889B6B-9BFA-43AB-978E-7B5E02F0DBCC}" presName="singleCenter" presStyleLbl="node1" presStyleIdx="0" presStyleCnt="8">
        <dgm:presLayoutVars>
          <dgm:chMax val="7"/>
          <dgm:chPref val="7"/>
        </dgm:presLayoutVars>
      </dgm:prSet>
      <dgm:spPr/>
    </dgm:pt>
    <dgm:pt modelId="{2931E58B-3370-4BAC-A492-0E5015296FD2}" type="pres">
      <dgm:prSet presAssocID="{E82BEEEE-4E16-4153-93F5-0D6F16C71585}" presName="Name56" presStyleLbl="parChTrans1D2" presStyleIdx="0" presStyleCnt="7"/>
      <dgm:spPr/>
    </dgm:pt>
    <dgm:pt modelId="{2C4CBAC1-48F4-4198-BBEB-EC820C84ACF4}" type="pres">
      <dgm:prSet presAssocID="{A6B9CC65-2F55-413D-ABD5-DE508AAF6F51}" presName="text0" presStyleLbl="node1" presStyleIdx="1" presStyleCnt="8" custScaleX="145099">
        <dgm:presLayoutVars>
          <dgm:bulletEnabled val="1"/>
        </dgm:presLayoutVars>
      </dgm:prSet>
      <dgm:spPr/>
    </dgm:pt>
    <dgm:pt modelId="{0DF9209C-1482-4A80-842D-87D7FF3B0629}" type="pres">
      <dgm:prSet presAssocID="{BBBE10A2-39BE-4467-B521-5528F5DB3D25}" presName="Name56" presStyleLbl="parChTrans1D2" presStyleIdx="1" presStyleCnt="7"/>
      <dgm:spPr/>
    </dgm:pt>
    <dgm:pt modelId="{0A924EDA-1797-47A2-BDE4-F8D2CEA05F54}" type="pres">
      <dgm:prSet presAssocID="{C0040FA2-BE22-4939-99DA-56096EF75037}" presName="text0" presStyleLbl="node1" presStyleIdx="2" presStyleCnt="8" custScaleX="166575">
        <dgm:presLayoutVars>
          <dgm:bulletEnabled val="1"/>
        </dgm:presLayoutVars>
      </dgm:prSet>
      <dgm:spPr/>
    </dgm:pt>
    <dgm:pt modelId="{EDF92CD2-80F5-481D-B751-91961EB42D5F}" type="pres">
      <dgm:prSet presAssocID="{D640B7B0-9DBA-4DBC-910C-3A970BF7B273}" presName="Name56" presStyleLbl="parChTrans1D2" presStyleIdx="2" presStyleCnt="7"/>
      <dgm:spPr/>
    </dgm:pt>
    <dgm:pt modelId="{BA6B7CB3-3215-451B-8DEF-7CC7090995D9}" type="pres">
      <dgm:prSet presAssocID="{914C3768-4B38-4577-BE6F-C2E15F7FE925}" presName="text0" presStyleLbl="node1" presStyleIdx="3" presStyleCnt="8" custScaleX="252910" custScaleY="112244" custRadScaleRad="140387" custRadScaleInc="168701">
        <dgm:presLayoutVars>
          <dgm:bulletEnabled val="1"/>
        </dgm:presLayoutVars>
      </dgm:prSet>
      <dgm:spPr/>
    </dgm:pt>
    <dgm:pt modelId="{393C1DBE-1F25-4B7E-8DD8-7DC2B2558396}" type="pres">
      <dgm:prSet presAssocID="{73C3E340-F968-4906-89A7-A2A78940904A}" presName="Name56" presStyleLbl="parChTrans1D2" presStyleIdx="3" presStyleCnt="7"/>
      <dgm:spPr/>
    </dgm:pt>
    <dgm:pt modelId="{837C4920-324A-46B8-A31C-F4CD077ECC6B}" type="pres">
      <dgm:prSet presAssocID="{3E00DA97-7C7A-4AC0-A618-6986A17B4C39}" presName="text0" presStyleLbl="node1" presStyleIdx="4" presStyleCnt="8" custScaleX="131623" custRadScaleRad="92676" custRadScaleInc="-237585">
        <dgm:presLayoutVars>
          <dgm:bulletEnabled val="1"/>
        </dgm:presLayoutVars>
      </dgm:prSet>
      <dgm:spPr/>
    </dgm:pt>
    <dgm:pt modelId="{17100BDC-96D6-45E6-B22F-2854B17A918D}" type="pres">
      <dgm:prSet presAssocID="{6E9276AC-4232-42C3-A547-B0BA4C9F5954}" presName="Name56" presStyleLbl="parChTrans1D2" presStyleIdx="4" presStyleCnt="7"/>
      <dgm:spPr/>
    </dgm:pt>
    <dgm:pt modelId="{5718CB03-DB1E-4CEF-A39A-15E319554A96}" type="pres">
      <dgm:prSet presAssocID="{D97E23BC-4FF3-416D-8DCC-A760AF3FA6A0}" presName="text0" presStyleLbl="node1" presStyleIdx="5" presStyleCnt="8" custScaleX="167856">
        <dgm:presLayoutVars>
          <dgm:bulletEnabled val="1"/>
        </dgm:presLayoutVars>
      </dgm:prSet>
      <dgm:spPr/>
    </dgm:pt>
    <dgm:pt modelId="{BCCACA70-CB19-4CC4-8AD2-B65F9B7A31FC}" type="pres">
      <dgm:prSet presAssocID="{B99CE4CE-F8E2-40C9-9612-0F971672F7C6}" presName="Name56" presStyleLbl="parChTrans1D2" presStyleIdx="5" presStyleCnt="7"/>
      <dgm:spPr/>
    </dgm:pt>
    <dgm:pt modelId="{BC15BF24-0F60-4CFC-A066-7BC678022BE7}" type="pres">
      <dgm:prSet presAssocID="{28149C13-35E6-4E99-86A9-35FEE6B7130A}" presName="text0" presStyleLbl="node1" presStyleIdx="6" presStyleCnt="8">
        <dgm:presLayoutVars>
          <dgm:bulletEnabled val="1"/>
        </dgm:presLayoutVars>
      </dgm:prSet>
      <dgm:spPr/>
    </dgm:pt>
    <dgm:pt modelId="{4CC638AB-C6B7-4914-85E3-F1FD0CDECB75}" type="pres">
      <dgm:prSet presAssocID="{C5B96DB2-7131-4099-8A35-C8E8843D0A41}" presName="Name56" presStyleLbl="parChTrans1D2" presStyleIdx="6" presStyleCnt="7"/>
      <dgm:spPr/>
    </dgm:pt>
    <dgm:pt modelId="{0D851819-48E5-4547-8AEC-05CCF6ED88D1}" type="pres">
      <dgm:prSet presAssocID="{58B41DF7-AE36-4545-B04C-4B79D34D9F86}" presName="text0" presStyleLbl="node1" presStyleIdx="7" presStyleCnt="8" custScaleX="143875">
        <dgm:presLayoutVars>
          <dgm:bulletEnabled val="1"/>
        </dgm:presLayoutVars>
      </dgm:prSet>
      <dgm:spPr/>
    </dgm:pt>
  </dgm:ptLst>
  <dgm:cxnLst>
    <dgm:cxn modelId="{F05EB204-5235-4F6C-BA63-2DB15EE466AE}" type="presOf" srcId="{FF5A6123-EABB-4D5D-9724-2421288B9F31}" destId="{4678ABBA-3E27-4CD3-8703-072F7285CE74}" srcOrd="0" destOrd="0" presId="urn:microsoft.com/office/officeart/2008/layout/RadialCluster"/>
    <dgm:cxn modelId="{71B2A80D-F371-481A-BA96-4009B5090374}" type="presOf" srcId="{A6B9CC65-2F55-413D-ABD5-DE508AAF6F51}" destId="{2C4CBAC1-48F4-4198-BBEB-EC820C84ACF4}" srcOrd="0" destOrd="0" presId="urn:microsoft.com/office/officeart/2008/layout/RadialCluster"/>
    <dgm:cxn modelId="{ED747513-FCF6-4FC7-8910-38E2D5B56D02}" type="presOf" srcId="{914C3768-4B38-4577-BE6F-C2E15F7FE925}" destId="{BA6B7CB3-3215-451B-8DEF-7CC7090995D9}" srcOrd="0" destOrd="0" presId="urn:microsoft.com/office/officeart/2008/layout/RadialCluster"/>
    <dgm:cxn modelId="{A7C67416-623E-4A40-989F-B7414398412A}" type="presOf" srcId="{E82BEEEE-4E16-4153-93F5-0D6F16C71585}" destId="{2931E58B-3370-4BAC-A492-0E5015296FD2}" srcOrd="0" destOrd="0" presId="urn:microsoft.com/office/officeart/2008/layout/RadialCluster"/>
    <dgm:cxn modelId="{395B071B-4CAC-4490-B758-1A6396EB7850}" srcId="{B8889B6B-9BFA-43AB-978E-7B5E02F0DBCC}" destId="{914C3768-4B38-4577-BE6F-C2E15F7FE925}" srcOrd="2" destOrd="0" parTransId="{D640B7B0-9DBA-4DBC-910C-3A970BF7B273}" sibTransId="{4F52B789-AC6D-444F-B00D-099B7BE6CED5}"/>
    <dgm:cxn modelId="{DF5A9D1E-DD30-4207-8D81-B6A7BC0BFDA0}" type="presOf" srcId="{B99CE4CE-F8E2-40C9-9612-0F971672F7C6}" destId="{BCCACA70-CB19-4CC4-8AD2-B65F9B7A31FC}" srcOrd="0" destOrd="0" presId="urn:microsoft.com/office/officeart/2008/layout/RadialCluster"/>
    <dgm:cxn modelId="{99E93F5F-2098-45AD-B804-3666D2C00B0E}" srcId="{B8889B6B-9BFA-43AB-978E-7B5E02F0DBCC}" destId="{D97E23BC-4FF3-416D-8DCC-A760AF3FA6A0}" srcOrd="4" destOrd="0" parTransId="{6E9276AC-4232-42C3-A547-B0BA4C9F5954}" sibTransId="{186262A8-AC37-4FE4-A6C8-237ECA699BBD}"/>
    <dgm:cxn modelId="{CA4EBA43-A876-4A2C-A615-EE99BFC4B782}" srcId="{B8889B6B-9BFA-43AB-978E-7B5E02F0DBCC}" destId="{C0040FA2-BE22-4939-99DA-56096EF75037}" srcOrd="1" destOrd="0" parTransId="{BBBE10A2-39BE-4467-B521-5528F5DB3D25}" sibTransId="{320ACBCE-B50C-4466-AE51-D6FEBB5848C9}"/>
    <dgm:cxn modelId="{772BC743-D914-410B-92EE-49E46BE075DF}" type="presOf" srcId="{BBBE10A2-39BE-4467-B521-5528F5DB3D25}" destId="{0DF9209C-1482-4A80-842D-87D7FF3B0629}" srcOrd="0" destOrd="0" presId="urn:microsoft.com/office/officeart/2008/layout/RadialCluster"/>
    <dgm:cxn modelId="{0F85C046-065A-47A6-87DB-A6ECF5AD5034}" srcId="{B8889B6B-9BFA-43AB-978E-7B5E02F0DBCC}" destId="{3E00DA97-7C7A-4AC0-A618-6986A17B4C39}" srcOrd="3" destOrd="0" parTransId="{73C3E340-F968-4906-89A7-A2A78940904A}" sibTransId="{1D8F5E24-F5FF-4B0D-8EAF-441E62570AE3}"/>
    <dgm:cxn modelId="{48E68455-715A-4E2B-B3B7-32A802697D1F}" srcId="{B8889B6B-9BFA-43AB-978E-7B5E02F0DBCC}" destId="{28149C13-35E6-4E99-86A9-35FEE6B7130A}" srcOrd="5" destOrd="0" parTransId="{B99CE4CE-F8E2-40C9-9612-0F971672F7C6}" sibTransId="{5533BEDC-F097-4C77-A8A9-ADFF6E4C8C56}"/>
    <dgm:cxn modelId="{25543A5A-7EDB-482D-9C32-DC148B44990A}" srcId="{B8889B6B-9BFA-43AB-978E-7B5E02F0DBCC}" destId="{58B41DF7-AE36-4545-B04C-4B79D34D9F86}" srcOrd="6" destOrd="0" parTransId="{C5B96DB2-7131-4099-8A35-C8E8843D0A41}" sibTransId="{652C9135-3DFA-4F07-85E7-62266F5CC7ED}"/>
    <dgm:cxn modelId="{605E377B-E3EB-4F74-A2D0-487297DBE902}" srcId="{B8889B6B-9BFA-43AB-978E-7B5E02F0DBCC}" destId="{AAB27354-6678-44F4-A001-4E89C10D2994}" srcOrd="7" destOrd="0" parTransId="{5481428F-2759-4A4C-8E4F-2D88FA7A3B97}" sibTransId="{7F9D7C7A-6AE2-4F5A-A58A-F210BFADB69B}"/>
    <dgm:cxn modelId="{8DE4E67B-95B0-49F6-BBFD-76EBC130B4BE}" srcId="{FF5A6123-EABB-4D5D-9724-2421288B9F31}" destId="{B8889B6B-9BFA-43AB-978E-7B5E02F0DBCC}" srcOrd="0" destOrd="0" parTransId="{789217D9-0C5E-4FAD-923E-A8F38D730F86}" sibTransId="{5C9DD620-EACB-4581-8D63-48D41056E8F6}"/>
    <dgm:cxn modelId="{1F91BF81-9581-43D9-896B-17AAB5B72F1F}" type="presOf" srcId="{C5B96DB2-7131-4099-8A35-C8E8843D0A41}" destId="{4CC638AB-C6B7-4914-85E3-F1FD0CDECB75}" srcOrd="0" destOrd="0" presId="urn:microsoft.com/office/officeart/2008/layout/RadialCluster"/>
    <dgm:cxn modelId="{C26CB09F-1FFB-46A2-B268-94035153D601}" type="presOf" srcId="{D97E23BC-4FF3-416D-8DCC-A760AF3FA6A0}" destId="{5718CB03-DB1E-4CEF-A39A-15E319554A96}" srcOrd="0" destOrd="0" presId="urn:microsoft.com/office/officeart/2008/layout/RadialCluster"/>
    <dgm:cxn modelId="{2D155DA6-F879-40D6-B455-FA6CA846AD66}" type="presOf" srcId="{73C3E340-F968-4906-89A7-A2A78940904A}" destId="{393C1DBE-1F25-4B7E-8DD8-7DC2B2558396}" srcOrd="0" destOrd="0" presId="urn:microsoft.com/office/officeart/2008/layout/RadialCluster"/>
    <dgm:cxn modelId="{D630D1BA-3F68-4678-B4DB-EB04844B8E63}" type="presOf" srcId="{C0040FA2-BE22-4939-99DA-56096EF75037}" destId="{0A924EDA-1797-47A2-BDE4-F8D2CEA05F54}" srcOrd="0" destOrd="0" presId="urn:microsoft.com/office/officeart/2008/layout/RadialCluster"/>
    <dgm:cxn modelId="{3F41ECBB-236C-44E3-8FD7-621BC1073A9F}" type="presOf" srcId="{B8889B6B-9BFA-43AB-978E-7B5E02F0DBCC}" destId="{CDC60BE1-3961-4FCC-AA35-E470F8F6C252}" srcOrd="0" destOrd="0" presId="urn:microsoft.com/office/officeart/2008/layout/RadialCluster"/>
    <dgm:cxn modelId="{A83C10D0-66FC-4693-9C59-85D9874C07BD}" srcId="{B8889B6B-9BFA-43AB-978E-7B5E02F0DBCC}" destId="{A6B9CC65-2F55-413D-ABD5-DE508AAF6F51}" srcOrd="0" destOrd="0" parTransId="{E82BEEEE-4E16-4153-93F5-0D6F16C71585}" sibTransId="{207EDCF1-5CD1-445D-9F17-37BAAD6CE3F7}"/>
    <dgm:cxn modelId="{FEFF7CD6-6BA3-46E3-9A5E-2FB53F5159E6}" type="presOf" srcId="{28149C13-35E6-4E99-86A9-35FEE6B7130A}" destId="{BC15BF24-0F60-4CFC-A066-7BC678022BE7}" srcOrd="0" destOrd="0" presId="urn:microsoft.com/office/officeart/2008/layout/RadialCluster"/>
    <dgm:cxn modelId="{BBE416D8-003D-46CB-964B-855E66D67E34}" type="presOf" srcId="{58B41DF7-AE36-4545-B04C-4B79D34D9F86}" destId="{0D851819-48E5-4547-8AEC-05CCF6ED88D1}" srcOrd="0" destOrd="0" presId="urn:microsoft.com/office/officeart/2008/layout/RadialCluster"/>
    <dgm:cxn modelId="{0EAA15E3-5AE7-4D8A-AA92-44CE2E6E1D98}" type="presOf" srcId="{3E00DA97-7C7A-4AC0-A618-6986A17B4C39}" destId="{837C4920-324A-46B8-A31C-F4CD077ECC6B}" srcOrd="0" destOrd="0" presId="urn:microsoft.com/office/officeart/2008/layout/RadialCluster"/>
    <dgm:cxn modelId="{FE1C34E7-3263-4E8E-B674-94B862BA63AD}" type="presOf" srcId="{6E9276AC-4232-42C3-A547-B0BA4C9F5954}" destId="{17100BDC-96D6-45E6-B22F-2854B17A918D}" srcOrd="0" destOrd="0" presId="urn:microsoft.com/office/officeart/2008/layout/RadialCluster"/>
    <dgm:cxn modelId="{9F068CF7-59BB-4E3C-B2FF-D4171C7311CB}" type="presOf" srcId="{D640B7B0-9DBA-4DBC-910C-3A970BF7B273}" destId="{EDF92CD2-80F5-481D-B751-91961EB42D5F}" srcOrd="0" destOrd="0" presId="urn:microsoft.com/office/officeart/2008/layout/RadialCluster"/>
    <dgm:cxn modelId="{8E477EA5-F590-455A-9DB1-5CD491ED16D0}" type="presParOf" srcId="{4678ABBA-3E27-4CD3-8703-072F7285CE74}" destId="{07BFE6D1-4084-4D20-ABC4-9EA3566C0413}" srcOrd="0" destOrd="0" presId="urn:microsoft.com/office/officeart/2008/layout/RadialCluster"/>
    <dgm:cxn modelId="{2AE6DF4D-CFE0-4CA7-9E55-58AD2715C70F}" type="presParOf" srcId="{07BFE6D1-4084-4D20-ABC4-9EA3566C0413}" destId="{CDC60BE1-3961-4FCC-AA35-E470F8F6C252}" srcOrd="0" destOrd="0" presId="urn:microsoft.com/office/officeart/2008/layout/RadialCluster"/>
    <dgm:cxn modelId="{259CCFF8-A7A7-46EB-AC8C-5D38826451D0}" type="presParOf" srcId="{07BFE6D1-4084-4D20-ABC4-9EA3566C0413}" destId="{2931E58B-3370-4BAC-A492-0E5015296FD2}" srcOrd="1" destOrd="0" presId="urn:microsoft.com/office/officeart/2008/layout/RadialCluster"/>
    <dgm:cxn modelId="{6A1A123F-017F-4415-B41A-BBADB8641CFC}" type="presParOf" srcId="{07BFE6D1-4084-4D20-ABC4-9EA3566C0413}" destId="{2C4CBAC1-48F4-4198-BBEB-EC820C84ACF4}" srcOrd="2" destOrd="0" presId="urn:microsoft.com/office/officeart/2008/layout/RadialCluster"/>
    <dgm:cxn modelId="{38FE5899-5514-4BD3-99AF-9BA18F4BAB5F}" type="presParOf" srcId="{07BFE6D1-4084-4D20-ABC4-9EA3566C0413}" destId="{0DF9209C-1482-4A80-842D-87D7FF3B0629}" srcOrd="3" destOrd="0" presId="urn:microsoft.com/office/officeart/2008/layout/RadialCluster"/>
    <dgm:cxn modelId="{9DAD3E3F-4B2D-4BEF-9FAA-D1C014FA172A}" type="presParOf" srcId="{07BFE6D1-4084-4D20-ABC4-9EA3566C0413}" destId="{0A924EDA-1797-47A2-BDE4-F8D2CEA05F54}" srcOrd="4" destOrd="0" presId="urn:microsoft.com/office/officeart/2008/layout/RadialCluster"/>
    <dgm:cxn modelId="{9E6B9938-206A-4064-853F-CC35E9F70284}" type="presParOf" srcId="{07BFE6D1-4084-4D20-ABC4-9EA3566C0413}" destId="{EDF92CD2-80F5-481D-B751-91961EB42D5F}" srcOrd="5" destOrd="0" presId="urn:microsoft.com/office/officeart/2008/layout/RadialCluster"/>
    <dgm:cxn modelId="{46F33A30-ED5C-49D8-8234-F6BD854394F7}" type="presParOf" srcId="{07BFE6D1-4084-4D20-ABC4-9EA3566C0413}" destId="{BA6B7CB3-3215-451B-8DEF-7CC7090995D9}" srcOrd="6" destOrd="0" presId="urn:microsoft.com/office/officeart/2008/layout/RadialCluster"/>
    <dgm:cxn modelId="{0171CC7C-727E-469E-8EB5-906EF5D4B24A}" type="presParOf" srcId="{07BFE6D1-4084-4D20-ABC4-9EA3566C0413}" destId="{393C1DBE-1F25-4B7E-8DD8-7DC2B2558396}" srcOrd="7" destOrd="0" presId="urn:microsoft.com/office/officeart/2008/layout/RadialCluster"/>
    <dgm:cxn modelId="{4E5A1DE0-3F03-42E1-BF90-FFBAA0EEE240}" type="presParOf" srcId="{07BFE6D1-4084-4D20-ABC4-9EA3566C0413}" destId="{837C4920-324A-46B8-A31C-F4CD077ECC6B}" srcOrd="8" destOrd="0" presId="urn:microsoft.com/office/officeart/2008/layout/RadialCluster"/>
    <dgm:cxn modelId="{1D5342D5-2A64-4C37-95A6-D626E0F6A55D}" type="presParOf" srcId="{07BFE6D1-4084-4D20-ABC4-9EA3566C0413}" destId="{17100BDC-96D6-45E6-B22F-2854B17A918D}" srcOrd="9" destOrd="0" presId="urn:microsoft.com/office/officeart/2008/layout/RadialCluster"/>
    <dgm:cxn modelId="{DBA8A68F-B3BE-45A1-A7B8-3CE4E00CF223}" type="presParOf" srcId="{07BFE6D1-4084-4D20-ABC4-9EA3566C0413}" destId="{5718CB03-DB1E-4CEF-A39A-15E319554A96}" srcOrd="10" destOrd="0" presId="urn:microsoft.com/office/officeart/2008/layout/RadialCluster"/>
    <dgm:cxn modelId="{5582BB0D-4C56-48BC-9C11-7CD0EA3893DB}" type="presParOf" srcId="{07BFE6D1-4084-4D20-ABC4-9EA3566C0413}" destId="{BCCACA70-CB19-4CC4-8AD2-B65F9B7A31FC}" srcOrd="11" destOrd="0" presId="urn:microsoft.com/office/officeart/2008/layout/RadialCluster"/>
    <dgm:cxn modelId="{CE374663-CA1F-4CC0-A444-488359B293E4}" type="presParOf" srcId="{07BFE6D1-4084-4D20-ABC4-9EA3566C0413}" destId="{BC15BF24-0F60-4CFC-A066-7BC678022BE7}" srcOrd="12" destOrd="0" presId="urn:microsoft.com/office/officeart/2008/layout/RadialCluster"/>
    <dgm:cxn modelId="{E55BF546-AFB0-49ED-84CF-D68CA874B2A9}" type="presParOf" srcId="{07BFE6D1-4084-4D20-ABC4-9EA3566C0413}" destId="{4CC638AB-C6B7-4914-85E3-F1FD0CDECB75}" srcOrd="13" destOrd="0" presId="urn:microsoft.com/office/officeart/2008/layout/RadialCluster"/>
    <dgm:cxn modelId="{94F268F1-64C6-4A92-8247-30F3F1A3EF07}" type="presParOf" srcId="{07BFE6D1-4084-4D20-ABC4-9EA3566C0413}" destId="{0D851819-48E5-4547-8AEC-05CCF6ED88D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012CCE-315D-4D66-9066-9D8DA3A4A26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E041A-D275-4D58-AA35-C48AC8D0D6C9}">
      <dgm:prSet phldrT="[Texto]" custT="1"/>
      <dgm:spPr/>
      <dgm:t>
        <a:bodyPr/>
        <a:lstStyle/>
        <a:p>
          <a:r>
            <a:rPr lang="es-ES" sz="1800" dirty="0"/>
            <a:t>Ciclos Básicos</a:t>
          </a:r>
        </a:p>
      </dgm:t>
    </dgm:pt>
    <dgm:pt modelId="{98A5E4F3-5B25-40AC-8369-561E557B5BEF}" type="parTrans" cxnId="{8FA3BF1B-7070-48A9-97C8-E6BEAB62C785}">
      <dgm:prSet/>
      <dgm:spPr/>
      <dgm:t>
        <a:bodyPr/>
        <a:lstStyle/>
        <a:p>
          <a:endParaRPr lang="es-ES"/>
        </a:p>
      </dgm:t>
    </dgm:pt>
    <dgm:pt modelId="{C6A12A27-A631-44B8-9A96-201489B1E6DF}" type="sibTrans" cxnId="{8FA3BF1B-7070-48A9-97C8-E6BEAB62C785}">
      <dgm:prSet/>
      <dgm:spPr/>
      <dgm:t>
        <a:bodyPr/>
        <a:lstStyle/>
        <a:p>
          <a:endParaRPr lang="es-ES"/>
        </a:p>
      </dgm:t>
    </dgm:pt>
    <dgm:pt modelId="{3737381E-40D7-4F2C-85E1-E7882029B53F}">
      <dgm:prSet phldrT="[Texto]" custT="1"/>
      <dgm:spPr/>
      <dgm:t>
        <a:bodyPr/>
        <a:lstStyle/>
        <a:p>
          <a:r>
            <a:rPr lang="es-ES" sz="1800" dirty="0"/>
            <a:t>Ciclos Grado Medio</a:t>
          </a:r>
        </a:p>
      </dgm:t>
    </dgm:pt>
    <dgm:pt modelId="{C87390A2-06B3-4439-9ECD-18A47C6B1188}" type="parTrans" cxnId="{FA01D2AC-C045-4D1C-85CC-92B1981BA3E9}">
      <dgm:prSet/>
      <dgm:spPr/>
      <dgm:t>
        <a:bodyPr/>
        <a:lstStyle/>
        <a:p>
          <a:endParaRPr lang="es-ES"/>
        </a:p>
      </dgm:t>
    </dgm:pt>
    <dgm:pt modelId="{CD246966-8CC8-4777-B01E-84286C8BAA4B}" type="sibTrans" cxnId="{FA01D2AC-C045-4D1C-85CC-92B1981BA3E9}">
      <dgm:prSet/>
      <dgm:spPr/>
      <dgm:t>
        <a:bodyPr/>
        <a:lstStyle/>
        <a:p>
          <a:endParaRPr lang="es-ES"/>
        </a:p>
      </dgm:t>
    </dgm:pt>
    <dgm:pt modelId="{7700CE57-CEFE-4281-966E-044BEE585DF0}">
      <dgm:prSet phldrT="[Texto]" custT="1"/>
      <dgm:spPr/>
      <dgm:t>
        <a:bodyPr/>
        <a:lstStyle/>
        <a:p>
          <a:r>
            <a:rPr lang="es-ES" sz="1800" dirty="0"/>
            <a:t>Ciclos Grado Superior</a:t>
          </a:r>
        </a:p>
      </dgm:t>
    </dgm:pt>
    <dgm:pt modelId="{6B5E0207-B7D3-499F-AF32-01BFFDDAD767}" type="parTrans" cxnId="{F2A1B9D4-1C6E-4D89-BB09-D90C28C00B67}">
      <dgm:prSet/>
      <dgm:spPr/>
      <dgm:t>
        <a:bodyPr/>
        <a:lstStyle/>
        <a:p>
          <a:endParaRPr lang="es-ES"/>
        </a:p>
      </dgm:t>
    </dgm:pt>
    <dgm:pt modelId="{1C312677-656B-4C5C-A0F0-45E4699C3092}" type="sibTrans" cxnId="{F2A1B9D4-1C6E-4D89-BB09-D90C28C00B67}">
      <dgm:prSet/>
      <dgm:spPr/>
      <dgm:t>
        <a:bodyPr/>
        <a:lstStyle/>
        <a:p>
          <a:endParaRPr lang="es-ES"/>
        </a:p>
      </dgm:t>
    </dgm:pt>
    <dgm:pt modelId="{EED55641-99DD-4211-94C3-D8C8C5B7CEC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800" dirty="0">
              <a:solidFill>
                <a:srgbClr val="C00000"/>
              </a:solidFill>
            </a:rPr>
            <a:t>GRADO UNIVERSITARIO</a:t>
          </a:r>
        </a:p>
      </dgm:t>
    </dgm:pt>
    <dgm:pt modelId="{3DAC136C-4D12-483B-8D27-6EDC075CED6D}" type="parTrans" cxnId="{712FC484-C67A-4460-A97C-224C8548FE8E}">
      <dgm:prSet/>
      <dgm:spPr/>
      <dgm:t>
        <a:bodyPr/>
        <a:lstStyle/>
        <a:p>
          <a:endParaRPr lang="es-ES"/>
        </a:p>
      </dgm:t>
    </dgm:pt>
    <dgm:pt modelId="{727E1513-51DA-475E-AADE-F493C924A4A1}" type="sibTrans" cxnId="{712FC484-C67A-4460-A97C-224C8548FE8E}">
      <dgm:prSet/>
      <dgm:spPr/>
      <dgm:t>
        <a:bodyPr/>
        <a:lstStyle/>
        <a:p>
          <a:endParaRPr lang="es-ES"/>
        </a:p>
      </dgm:t>
    </dgm:pt>
    <dgm:pt modelId="{1592286C-6E4F-44A5-A888-18FE1F2F286A}" type="pres">
      <dgm:prSet presAssocID="{2A012CCE-315D-4D66-9066-9D8DA3A4A261}" presName="Name0" presStyleCnt="0">
        <dgm:presLayoutVars>
          <dgm:dir/>
          <dgm:animLvl val="lvl"/>
          <dgm:resizeHandles val="exact"/>
        </dgm:presLayoutVars>
      </dgm:prSet>
      <dgm:spPr/>
    </dgm:pt>
    <dgm:pt modelId="{4BB092B9-B80B-40DF-8203-7C10370258AB}" type="pres">
      <dgm:prSet presAssocID="{839E041A-D275-4D58-AA35-C48AC8D0D6C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D64864-4074-40C5-8EF9-07CA02B6D434}" type="pres">
      <dgm:prSet presAssocID="{C6A12A27-A631-44B8-9A96-201489B1E6DF}" presName="parTxOnlySpace" presStyleCnt="0"/>
      <dgm:spPr/>
    </dgm:pt>
    <dgm:pt modelId="{F873E3D8-0754-4EA5-9DCA-2E0E0820DDC8}" type="pres">
      <dgm:prSet presAssocID="{3737381E-40D7-4F2C-85E1-E7882029B53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182CF9-4B01-413B-A11B-B4F602919967}" type="pres">
      <dgm:prSet presAssocID="{CD246966-8CC8-4777-B01E-84286C8BAA4B}" presName="parTxOnlySpace" presStyleCnt="0"/>
      <dgm:spPr/>
    </dgm:pt>
    <dgm:pt modelId="{24724C43-08A7-45B7-8CA1-A484E336C062}" type="pres">
      <dgm:prSet presAssocID="{7700CE57-CEFE-4281-966E-044BEE585DF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C1684A6-BC80-453C-8684-5779A0F4A6CA}" type="pres">
      <dgm:prSet presAssocID="{1C312677-656B-4C5C-A0F0-45E4699C3092}" presName="parTxOnlySpace" presStyleCnt="0"/>
      <dgm:spPr/>
    </dgm:pt>
    <dgm:pt modelId="{11E367BF-436B-4E0D-81BE-4774CC142A16}" type="pres">
      <dgm:prSet presAssocID="{EED55641-99DD-4211-94C3-D8C8C5B7CEC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AD76F05-C436-4D85-9D42-C665EBEDA6D3}" type="presOf" srcId="{839E041A-D275-4D58-AA35-C48AC8D0D6C9}" destId="{4BB092B9-B80B-40DF-8203-7C10370258AB}" srcOrd="0" destOrd="0" presId="urn:microsoft.com/office/officeart/2005/8/layout/chevron1"/>
    <dgm:cxn modelId="{678B6516-305D-4F8F-8771-8A1984682572}" type="presOf" srcId="{3737381E-40D7-4F2C-85E1-E7882029B53F}" destId="{F873E3D8-0754-4EA5-9DCA-2E0E0820DDC8}" srcOrd="0" destOrd="0" presId="urn:microsoft.com/office/officeart/2005/8/layout/chevron1"/>
    <dgm:cxn modelId="{8FA3BF1B-7070-48A9-97C8-E6BEAB62C785}" srcId="{2A012CCE-315D-4D66-9066-9D8DA3A4A261}" destId="{839E041A-D275-4D58-AA35-C48AC8D0D6C9}" srcOrd="0" destOrd="0" parTransId="{98A5E4F3-5B25-40AC-8369-561E557B5BEF}" sibTransId="{C6A12A27-A631-44B8-9A96-201489B1E6DF}"/>
    <dgm:cxn modelId="{C671E53E-F045-4486-8339-93CC07EC6ECB}" type="presOf" srcId="{2A012CCE-315D-4D66-9066-9D8DA3A4A261}" destId="{1592286C-6E4F-44A5-A888-18FE1F2F286A}" srcOrd="0" destOrd="0" presId="urn:microsoft.com/office/officeart/2005/8/layout/chevron1"/>
    <dgm:cxn modelId="{E1BC9041-788F-43FA-A779-209B9751143F}" type="presOf" srcId="{7700CE57-CEFE-4281-966E-044BEE585DF0}" destId="{24724C43-08A7-45B7-8CA1-A484E336C062}" srcOrd="0" destOrd="0" presId="urn:microsoft.com/office/officeart/2005/8/layout/chevron1"/>
    <dgm:cxn modelId="{712FC484-C67A-4460-A97C-224C8548FE8E}" srcId="{2A012CCE-315D-4D66-9066-9D8DA3A4A261}" destId="{EED55641-99DD-4211-94C3-D8C8C5B7CEC3}" srcOrd="3" destOrd="0" parTransId="{3DAC136C-4D12-483B-8D27-6EDC075CED6D}" sibTransId="{727E1513-51DA-475E-AADE-F493C924A4A1}"/>
    <dgm:cxn modelId="{770136A8-1917-4B1D-B98D-0298B2184A49}" type="presOf" srcId="{EED55641-99DD-4211-94C3-D8C8C5B7CEC3}" destId="{11E367BF-436B-4E0D-81BE-4774CC142A16}" srcOrd="0" destOrd="0" presId="urn:microsoft.com/office/officeart/2005/8/layout/chevron1"/>
    <dgm:cxn modelId="{FA01D2AC-C045-4D1C-85CC-92B1981BA3E9}" srcId="{2A012CCE-315D-4D66-9066-9D8DA3A4A261}" destId="{3737381E-40D7-4F2C-85E1-E7882029B53F}" srcOrd="1" destOrd="0" parTransId="{C87390A2-06B3-4439-9ECD-18A47C6B1188}" sibTransId="{CD246966-8CC8-4777-B01E-84286C8BAA4B}"/>
    <dgm:cxn modelId="{F2A1B9D4-1C6E-4D89-BB09-D90C28C00B67}" srcId="{2A012CCE-315D-4D66-9066-9D8DA3A4A261}" destId="{7700CE57-CEFE-4281-966E-044BEE585DF0}" srcOrd="2" destOrd="0" parTransId="{6B5E0207-B7D3-499F-AF32-01BFFDDAD767}" sibTransId="{1C312677-656B-4C5C-A0F0-45E4699C3092}"/>
    <dgm:cxn modelId="{E728682B-42D7-4225-84FA-09092CE7A353}" type="presParOf" srcId="{1592286C-6E4F-44A5-A888-18FE1F2F286A}" destId="{4BB092B9-B80B-40DF-8203-7C10370258AB}" srcOrd="0" destOrd="0" presId="urn:microsoft.com/office/officeart/2005/8/layout/chevron1"/>
    <dgm:cxn modelId="{0BC9F70A-679B-4A61-B535-BE488A9B0D49}" type="presParOf" srcId="{1592286C-6E4F-44A5-A888-18FE1F2F286A}" destId="{86D64864-4074-40C5-8EF9-07CA02B6D434}" srcOrd="1" destOrd="0" presId="urn:microsoft.com/office/officeart/2005/8/layout/chevron1"/>
    <dgm:cxn modelId="{948C0A46-3EB3-4250-BB21-862F727A16B1}" type="presParOf" srcId="{1592286C-6E4F-44A5-A888-18FE1F2F286A}" destId="{F873E3D8-0754-4EA5-9DCA-2E0E0820DDC8}" srcOrd="2" destOrd="0" presId="urn:microsoft.com/office/officeart/2005/8/layout/chevron1"/>
    <dgm:cxn modelId="{EB129640-D70B-4D04-BE9A-A91223697617}" type="presParOf" srcId="{1592286C-6E4F-44A5-A888-18FE1F2F286A}" destId="{43182CF9-4B01-413B-A11B-B4F602919967}" srcOrd="3" destOrd="0" presId="urn:microsoft.com/office/officeart/2005/8/layout/chevron1"/>
    <dgm:cxn modelId="{D00D99EF-F100-43B4-B356-2EB8F995FA7A}" type="presParOf" srcId="{1592286C-6E4F-44A5-A888-18FE1F2F286A}" destId="{24724C43-08A7-45B7-8CA1-A484E336C062}" srcOrd="4" destOrd="0" presId="urn:microsoft.com/office/officeart/2005/8/layout/chevron1"/>
    <dgm:cxn modelId="{5334C331-5EB0-40DB-9DF2-77E6F0A7CDBA}" type="presParOf" srcId="{1592286C-6E4F-44A5-A888-18FE1F2F286A}" destId="{7C1684A6-BC80-453C-8684-5779A0F4A6CA}" srcOrd="5" destOrd="0" presId="urn:microsoft.com/office/officeart/2005/8/layout/chevron1"/>
    <dgm:cxn modelId="{786D7328-E521-440D-AA61-795FDFBC6412}" type="presParOf" srcId="{1592286C-6E4F-44A5-A888-18FE1F2F286A}" destId="{11E367BF-436B-4E0D-81BE-4774CC142A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FB93-228B-40AA-8CE2-88161CBCE49B}">
      <dsp:nvSpPr>
        <dsp:cNvPr id="0" name=""/>
        <dsp:cNvSpPr/>
      </dsp:nvSpPr>
      <dsp:spPr>
        <a:xfrm>
          <a:off x="4853" y="714646"/>
          <a:ext cx="1860526" cy="54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ENSINANZAS IDIOMAS</a:t>
          </a:r>
        </a:p>
      </dsp:txBody>
      <dsp:txXfrm>
        <a:off x="4853" y="714646"/>
        <a:ext cx="1860526" cy="549078"/>
      </dsp:txXfrm>
    </dsp:sp>
    <dsp:sp modelId="{56A591E2-DED4-49C4-A00D-61792575ABBC}">
      <dsp:nvSpPr>
        <dsp:cNvPr id="0" name=""/>
        <dsp:cNvSpPr/>
      </dsp:nvSpPr>
      <dsp:spPr>
        <a:xfrm>
          <a:off x="4853" y="1263725"/>
          <a:ext cx="1860526" cy="4159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EOI: Inglés, Francés, Alemán, Portugués, </a:t>
          </a:r>
          <a:r>
            <a:rPr lang="es-ES" sz="1500" kern="1200" dirty="0" err="1"/>
            <a:t>Galego</a:t>
          </a:r>
          <a:r>
            <a:rPr lang="es-ES" sz="1500" kern="1200" dirty="0"/>
            <a:t>, </a:t>
          </a:r>
          <a:r>
            <a:rPr lang="es-ES" sz="1500" kern="1200" dirty="0" err="1"/>
            <a:t>etc</a:t>
          </a:r>
          <a:endParaRPr lang="es-ES" sz="1500" kern="1200" dirty="0"/>
        </a:p>
      </dsp:txBody>
      <dsp:txXfrm>
        <a:off x="4853" y="1263725"/>
        <a:ext cx="1860526" cy="4159961"/>
      </dsp:txXfrm>
    </dsp:sp>
    <dsp:sp modelId="{6536DFD8-20E9-43AB-B8C4-47E577EEE9A5}">
      <dsp:nvSpPr>
        <dsp:cNvPr id="0" name=""/>
        <dsp:cNvSpPr/>
      </dsp:nvSpPr>
      <dsp:spPr>
        <a:xfrm>
          <a:off x="2125853" y="714646"/>
          <a:ext cx="1860526" cy="54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ARTES PLÁSTICAS E DESEÑO</a:t>
          </a:r>
        </a:p>
      </dsp:txBody>
      <dsp:txXfrm>
        <a:off x="2125853" y="714646"/>
        <a:ext cx="1860526" cy="549078"/>
      </dsp:txXfrm>
    </dsp:sp>
    <dsp:sp modelId="{EED8A8A7-A272-4C21-B9B5-EAFFFBCC4B7C}">
      <dsp:nvSpPr>
        <dsp:cNvPr id="0" name=""/>
        <dsp:cNvSpPr/>
      </dsp:nvSpPr>
      <dsp:spPr>
        <a:xfrm>
          <a:off x="2125853" y="1263725"/>
          <a:ext cx="1860526" cy="4159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Escultura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Xoiería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Gravado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Fotografía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Ilustración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Ebanistería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Deseño de </a:t>
          </a:r>
          <a:r>
            <a:rPr lang="es-ES" sz="1500" kern="1200" dirty="0" err="1"/>
            <a:t>produto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Deseño gráfico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Deseño de interiores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Deseño de Moda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Conservación e restauración de </a:t>
          </a:r>
          <a:r>
            <a:rPr lang="es-ES" sz="1500" kern="1200" dirty="0" err="1"/>
            <a:t>bens</a:t>
          </a:r>
          <a:r>
            <a:rPr lang="es-ES" sz="1500" kern="1200" dirty="0"/>
            <a:t> </a:t>
          </a:r>
          <a:r>
            <a:rPr lang="es-ES" sz="1500" kern="1200" dirty="0" err="1"/>
            <a:t>culturais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</dsp:txBody>
      <dsp:txXfrm>
        <a:off x="2125853" y="1263725"/>
        <a:ext cx="1860526" cy="4159961"/>
      </dsp:txXfrm>
    </dsp:sp>
    <dsp:sp modelId="{2C99A6CF-F268-4329-AD36-CB190A3A1F86}">
      <dsp:nvSpPr>
        <dsp:cNvPr id="0" name=""/>
        <dsp:cNvSpPr/>
      </dsp:nvSpPr>
      <dsp:spPr>
        <a:xfrm>
          <a:off x="4246854" y="714646"/>
          <a:ext cx="1860526" cy="54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MÚSICA E DANZA</a:t>
          </a:r>
        </a:p>
      </dsp:txBody>
      <dsp:txXfrm>
        <a:off x="4246854" y="714646"/>
        <a:ext cx="1860526" cy="549078"/>
      </dsp:txXfrm>
    </dsp:sp>
    <dsp:sp modelId="{96642394-082E-4C34-93E4-19EF9474AD8E}">
      <dsp:nvSpPr>
        <dsp:cNvPr id="0" name=""/>
        <dsp:cNvSpPr/>
      </dsp:nvSpPr>
      <dsp:spPr>
        <a:xfrm>
          <a:off x="4246854" y="1263725"/>
          <a:ext cx="1860526" cy="4159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Grao elemental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Grao profesional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Estudos</a:t>
          </a:r>
          <a:r>
            <a:rPr lang="es-ES" sz="1500" kern="1200" dirty="0"/>
            <a:t> superiores</a:t>
          </a:r>
        </a:p>
      </dsp:txBody>
      <dsp:txXfrm>
        <a:off x="4246854" y="1263725"/>
        <a:ext cx="1860526" cy="4159961"/>
      </dsp:txXfrm>
    </dsp:sp>
    <dsp:sp modelId="{7F65EDA9-410A-4B3D-84D9-2FFC800F2E1C}">
      <dsp:nvSpPr>
        <dsp:cNvPr id="0" name=""/>
        <dsp:cNvSpPr/>
      </dsp:nvSpPr>
      <dsp:spPr>
        <a:xfrm>
          <a:off x="6367854" y="714646"/>
          <a:ext cx="1860526" cy="54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ARTE DRAMÁTICA</a:t>
          </a:r>
        </a:p>
      </dsp:txBody>
      <dsp:txXfrm>
        <a:off x="6367854" y="714646"/>
        <a:ext cx="1860526" cy="549078"/>
      </dsp:txXfrm>
    </dsp:sp>
    <dsp:sp modelId="{F6D5BE98-7555-457B-8667-3D8C865FD502}">
      <dsp:nvSpPr>
        <dsp:cNvPr id="0" name=""/>
        <dsp:cNvSpPr/>
      </dsp:nvSpPr>
      <dsp:spPr>
        <a:xfrm>
          <a:off x="6367854" y="1263725"/>
          <a:ext cx="1860526" cy="4159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Dirección escénica e </a:t>
          </a:r>
          <a:r>
            <a:rPr lang="es-ES" sz="1500" kern="1200" dirty="0" err="1"/>
            <a:t>dramaturxia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Escenografía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Interpretación</a:t>
          </a:r>
        </a:p>
      </dsp:txBody>
      <dsp:txXfrm>
        <a:off x="6367854" y="1263725"/>
        <a:ext cx="1860526" cy="4159961"/>
      </dsp:txXfrm>
    </dsp:sp>
    <dsp:sp modelId="{423BDFFD-F006-4DA9-8D7E-25E7A1FA8456}">
      <dsp:nvSpPr>
        <dsp:cNvPr id="0" name=""/>
        <dsp:cNvSpPr/>
      </dsp:nvSpPr>
      <dsp:spPr>
        <a:xfrm>
          <a:off x="8488854" y="714646"/>
          <a:ext cx="1860526" cy="54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ENSINANZAS DEPORTIVAS</a:t>
          </a:r>
        </a:p>
      </dsp:txBody>
      <dsp:txXfrm>
        <a:off x="8488854" y="714646"/>
        <a:ext cx="1860526" cy="549078"/>
      </dsp:txXfrm>
    </dsp:sp>
    <dsp:sp modelId="{A79399C9-6A6C-47B5-9C16-AE7A565E7FE5}">
      <dsp:nvSpPr>
        <dsp:cNvPr id="0" name=""/>
        <dsp:cNvSpPr/>
      </dsp:nvSpPr>
      <dsp:spPr>
        <a:xfrm>
          <a:off x="8488854" y="1263725"/>
          <a:ext cx="1860526" cy="4159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Fútbol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Fútbol sala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Baloncesto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Atletismo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Balonmán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Salvamento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Socorrismo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Deportes de inverno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Hípica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Mergullo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Vela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Piragüismo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Judo</a:t>
          </a:r>
        </a:p>
      </dsp:txBody>
      <dsp:txXfrm>
        <a:off x="8488854" y="1263725"/>
        <a:ext cx="1860526" cy="4159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B5294-836F-42C3-B70B-E0523417180D}">
      <dsp:nvSpPr>
        <dsp:cNvPr id="0" name=""/>
        <dsp:cNvSpPr/>
      </dsp:nvSpPr>
      <dsp:spPr>
        <a:xfrm>
          <a:off x="0" y="0"/>
          <a:ext cx="12192000" cy="4258800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accent1"/>
              </a:solidFill>
            </a:rPr>
            <a:t>PROMOCIÓN 1º,2º e 3º ESO: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- </a:t>
          </a:r>
          <a:r>
            <a:rPr lang="es-ES" sz="2000" b="1" kern="1200" dirty="0" err="1">
              <a:solidFill>
                <a:schemeClr val="tx1"/>
              </a:solidFill>
            </a:rPr>
            <a:t>Promociónase</a:t>
          </a:r>
          <a:r>
            <a:rPr lang="es-ES" sz="2000" b="1" kern="1200" dirty="0">
              <a:solidFill>
                <a:schemeClr val="tx1"/>
              </a:solidFill>
            </a:rPr>
            <a:t> con </a:t>
          </a:r>
          <a:r>
            <a:rPr lang="es-ES" sz="2000" b="1" kern="1200" dirty="0">
              <a:solidFill>
                <a:schemeClr val="accent1"/>
              </a:solidFill>
            </a:rPr>
            <a:t>todas as materias superadas </a:t>
          </a:r>
          <a:r>
            <a:rPr lang="es-ES" sz="2000" b="1" kern="1200" dirty="0" err="1">
              <a:solidFill>
                <a:schemeClr val="tx1"/>
              </a:solidFill>
            </a:rPr>
            <a:t>ou</a:t>
          </a:r>
          <a:r>
            <a:rPr lang="es-ES" sz="2000" b="1" kern="1200" dirty="0">
              <a:solidFill>
                <a:schemeClr val="tx1"/>
              </a:solidFill>
            </a:rPr>
            <a:t> </a:t>
          </a:r>
          <a:r>
            <a:rPr lang="es-ES" sz="2000" b="1" kern="1200" dirty="0">
              <a:solidFill>
                <a:schemeClr val="accent1"/>
              </a:solidFill>
            </a:rPr>
            <a:t>máximo 2 materias </a:t>
          </a:r>
          <a:r>
            <a:rPr lang="es-ES" sz="2000" b="1" kern="1200" dirty="0">
              <a:solidFill>
                <a:schemeClr val="tx1"/>
              </a:solidFill>
            </a:rPr>
            <a:t>suspensas.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- </a:t>
          </a:r>
          <a:r>
            <a:rPr lang="es-ES" sz="2000" b="1" u="sng" kern="1200" dirty="0">
              <a:solidFill>
                <a:schemeClr val="accent1"/>
              </a:solidFill>
            </a:rPr>
            <a:t>Excepcionalmente</a:t>
          </a:r>
          <a:r>
            <a:rPr lang="es-ES" sz="2000" b="0" kern="1200" dirty="0">
              <a:solidFill>
                <a:schemeClr val="tx1"/>
              </a:solidFill>
            </a:rPr>
            <a:t> con </a:t>
          </a:r>
          <a:r>
            <a:rPr lang="es-ES" sz="2000" b="0" kern="1200" dirty="0" err="1">
              <a:solidFill>
                <a:schemeClr val="tx1"/>
              </a:solidFill>
            </a:rPr>
            <a:t>máis</a:t>
          </a:r>
          <a:r>
            <a:rPr lang="es-ES" sz="2000" b="0" kern="1200" dirty="0">
              <a:solidFill>
                <a:schemeClr val="tx1"/>
              </a:solidFill>
            </a:rPr>
            <a:t> de 2 materias suspensas cando se cumplan </a:t>
          </a:r>
          <a:r>
            <a:rPr lang="es-ES" sz="2000" b="1" u="sng" kern="1200" dirty="0">
              <a:solidFill>
                <a:schemeClr val="accent1"/>
              </a:solidFill>
            </a:rPr>
            <a:t>todas</a:t>
          </a:r>
          <a:r>
            <a:rPr lang="es-ES" sz="2000" b="1" kern="1200" dirty="0">
              <a:solidFill>
                <a:schemeClr val="accent1"/>
              </a:solidFill>
            </a:rPr>
            <a:t> </a:t>
          </a:r>
          <a:r>
            <a:rPr lang="es-ES" sz="2000" b="0" kern="1200" dirty="0">
              <a:solidFill>
                <a:schemeClr val="tx1"/>
              </a:solidFill>
            </a:rPr>
            <a:t>as </a:t>
          </a:r>
          <a:r>
            <a:rPr lang="es-ES" sz="2000" b="0" kern="1200" dirty="0" err="1">
              <a:solidFill>
                <a:schemeClr val="tx1"/>
              </a:solidFill>
            </a:rPr>
            <a:t>seguintes</a:t>
          </a:r>
          <a:r>
            <a:rPr lang="es-ES" sz="2000" b="0" kern="1200" dirty="0">
              <a:solidFill>
                <a:schemeClr val="tx1"/>
              </a:solidFill>
            </a:rPr>
            <a:t> </a:t>
          </a:r>
          <a:r>
            <a:rPr lang="es-ES" sz="2000" b="0" kern="1200" dirty="0" err="1">
              <a:solidFill>
                <a:schemeClr val="tx1"/>
              </a:solidFill>
            </a:rPr>
            <a:t>condicións</a:t>
          </a:r>
          <a:r>
            <a:rPr lang="es-ES" sz="2000" b="0" kern="1200" dirty="0">
              <a:solidFill>
                <a:schemeClr val="tx1"/>
              </a:solidFill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tx1"/>
              </a:solidFill>
            </a:rPr>
            <a:t>	- </a:t>
          </a:r>
          <a:r>
            <a:rPr lang="es-ES" sz="2000" b="0" kern="1200" dirty="0">
              <a:solidFill>
                <a:schemeClr val="accent4">
                  <a:lumMod val="50000"/>
                </a:schemeClr>
              </a:solidFill>
              <a:latin typeface="+mn-lt"/>
            </a:rPr>
            <a:t>Media aritmética </a:t>
          </a:r>
          <a:r>
            <a:rPr lang="es-ES" sz="2000" b="0" kern="12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≥ 5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	- O equipo docente considere que a </a:t>
          </a:r>
          <a:r>
            <a:rPr lang="es-ES" sz="2000" b="0" kern="1200" dirty="0" err="1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natureza</a:t>
          </a:r>
          <a:r>
            <a:rPr lang="es-ES" sz="2000" b="0" kern="12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das materias non superadas permita seguir con éxito o curso </a:t>
          </a:r>
          <a:r>
            <a:rPr lang="es-ES" sz="2000" b="0" kern="1200" dirty="0" err="1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seguinte</a:t>
          </a:r>
          <a:r>
            <a:rPr lang="es-ES" sz="2000" b="0" kern="12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	- O equipo docente estime que ten expectativas favorables de recuperación.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accent4">
                  <a:lumMod val="50000"/>
                </a:schemeClr>
              </a:solidFill>
              <a:latin typeface="+mn-lt"/>
            </a:rPr>
            <a:t>	- O equipo docente estime que a promoción beneficiará a evolución académica</a:t>
          </a:r>
          <a:r>
            <a:rPr lang="es-ES" sz="2000" b="0" kern="1200" dirty="0">
              <a:solidFill>
                <a:schemeClr val="tx1"/>
              </a:solidFill>
              <a:latin typeface="+mn-lt"/>
            </a:rPr>
            <a:t>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solidFill>
              <a:schemeClr val="tx1"/>
            </a:solidFill>
          </a:endParaRPr>
        </a:p>
      </dsp:txBody>
      <dsp:txXfrm>
        <a:off x="207897" y="207897"/>
        <a:ext cx="11776206" cy="3843006"/>
      </dsp:txXfrm>
    </dsp:sp>
    <dsp:sp modelId="{F1FA7F87-6843-4427-B581-FD51A05C9D41}">
      <dsp:nvSpPr>
        <dsp:cNvPr id="0" name=""/>
        <dsp:cNvSpPr/>
      </dsp:nvSpPr>
      <dsp:spPr>
        <a:xfrm>
          <a:off x="103266" y="4312714"/>
          <a:ext cx="11985467" cy="119351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>
              <a:solidFill>
                <a:schemeClr val="accent1"/>
              </a:solidFill>
            </a:rPr>
            <a:t>OLLO!</a:t>
          </a:r>
          <a:r>
            <a:rPr lang="es-ES" sz="2000" b="0" kern="1200" dirty="0">
              <a:solidFill>
                <a:schemeClr val="tx1"/>
              </a:solidFill>
            </a:rPr>
            <a:t>: </a:t>
          </a:r>
          <a:r>
            <a:rPr lang="es-ES" sz="2000" b="1" kern="1200" dirty="0">
              <a:solidFill>
                <a:schemeClr val="tx1"/>
              </a:solidFill>
            </a:rPr>
            <a:t>As materias con mesma denominación </a:t>
          </a:r>
          <a:r>
            <a:rPr lang="es-ES" sz="2000" b="0" kern="1200" dirty="0">
              <a:solidFill>
                <a:schemeClr val="tx1"/>
              </a:solidFill>
            </a:rPr>
            <a:t>nos diferentes cursos da ESO </a:t>
          </a:r>
          <a:r>
            <a:rPr lang="es-ES" sz="2000" b="1" kern="1200" dirty="0" err="1">
              <a:solidFill>
                <a:schemeClr val="tx1"/>
              </a:solidFill>
            </a:rPr>
            <a:t>considéranse</a:t>
          </a:r>
          <a:r>
            <a:rPr lang="es-ES" sz="2000" b="1" kern="1200" dirty="0">
              <a:solidFill>
                <a:schemeClr val="tx1"/>
              </a:solidFill>
            </a:rPr>
            <a:t> materias distintas</a:t>
          </a:r>
          <a:r>
            <a:rPr lang="es-ES" sz="2000" b="0" kern="1200" dirty="0">
              <a:solidFill>
                <a:schemeClr val="tx1"/>
              </a:solidFill>
            </a:rPr>
            <a:t>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>
              <a:solidFill>
                <a:schemeClr val="accent1"/>
              </a:solidFill>
            </a:rPr>
            <a:t>AS MATERIAS PENDENTES DE CURSOS ANTERIORES </a:t>
          </a:r>
          <a:r>
            <a:rPr lang="es-ES" sz="2000" b="1" i="1" kern="1200" dirty="0">
              <a:solidFill>
                <a:schemeClr val="accent1"/>
              </a:solidFill>
            </a:rPr>
            <a:t>COMPUTAN</a:t>
          </a:r>
          <a:r>
            <a:rPr lang="es-ES" sz="2000" b="1" kern="1200" dirty="0">
              <a:solidFill>
                <a:schemeClr val="accent1"/>
              </a:solidFill>
            </a:rPr>
            <a:t> PARA REPETIR CURSO</a:t>
          </a:r>
          <a:r>
            <a:rPr lang="es-ES" sz="2000" b="1" kern="1200" dirty="0">
              <a:solidFill>
                <a:schemeClr val="tx1"/>
              </a:solidFill>
            </a:rPr>
            <a:t>.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103266" y="4312714"/>
        <a:ext cx="11985467" cy="1193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FC157-291E-4B6F-8AB0-726F311371BE}">
      <dsp:nvSpPr>
        <dsp:cNvPr id="0" name=""/>
        <dsp:cNvSpPr/>
      </dsp:nvSpPr>
      <dsp:spPr>
        <a:xfrm>
          <a:off x="917475" y="2628071"/>
          <a:ext cx="510156" cy="1904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078" y="0"/>
              </a:lnTo>
              <a:lnTo>
                <a:pt x="255078" y="1904118"/>
              </a:lnTo>
              <a:lnTo>
                <a:pt x="510156" y="19041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123272" y="3530848"/>
        <a:ext cx="98563" cy="98563"/>
      </dsp:txXfrm>
    </dsp:sp>
    <dsp:sp modelId="{2F694C19-3415-4657-BA25-21BDECE31A9D}">
      <dsp:nvSpPr>
        <dsp:cNvPr id="0" name=""/>
        <dsp:cNvSpPr/>
      </dsp:nvSpPr>
      <dsp:spPr>
        <a:xfrm>
          <a:off x="917475" y="2582351"/>
          <a:ext cx="5101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078" y="45720"/>
              </a:lnTo>
              <a:lnTo>
                <a:pt x="255078" y="100307"/>
              </a:lnTo>
              <a:lnTo>
                <a:pt x="510156" y="1003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159727" y="2615244"/>
        <a:ext cx="25653" cy="25653"/>
      </dsp:txXfrm>
    </dsp:sp>
    <dsp:sp modelId="{BCF2C63D-46BE-4255-84E1-1CE5DD4E9DB1}">
      <dsp:nvSpPr>
        <dsp:cNvPr id="0" name=""/>
        <dsp:cNvSpPr/>
      </dsp:nvSpPr>
      <dsp:spPr>
        <a:xfrm>
          <a:off x="917475" y="499333"/>
          <a:ext cx="564073" cy="2128737"/>
        </a:xfrm>
        <a:custGeom>
          <a:avLst/>
          <a:gdLst/>
          <a:ahLst/>
          <a:cxnLst/>
          <a:rect l="0" t="0" r="0" b="0"/>
          <a:pathLst>
            <a:path>
              <a:moveTo>
                <a:pt x="0" y="2128737"/>
              </a:moveTo>
              <a:lnTo>
                <a:pt x="282036" y="2128737"/>
              </a:lnTo>
              <a:lnTo>
                <a:pt x="282036" y="0"/>
              </a:lnTo>
              <a:lnTo>
                <a:pt x="56407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144457" y="1508647"/>
        <a:ext cx="110110" cy="110110"/>
      </dsp:txXfrm>
    </dsp:sp>
    <dsp:sp modelId="{1B735029-91F4-4645-BEB9-FBB7C27A83AE}">
      <dsp:nvSpPr>
        <dsp:cNvPr id="0" name=""/>
        <dsp:cNvSpPr/>
      </dsp:nvSpPr>
      <dsp:spPr>
        <a:xfrm rot="16200000">
          <a:off x="-2169333" y="2169333"/>
          <a:ext cx="5256143" cy="91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CO TÍTULO DA ESO</a:t>
          </a:r>
        </a:p>
      </dsp:txBody>
      <dsp:txXfrm>
        <a:off x="-2169333" y="2169333"/>
        <a:ext cx="5256143" cy="917475"/>
      </dsp:txXfrm>
    </dsp:sp>
    <dsp:sp modelId="{E37DBE7A-8EAE-4A13-B943-1B9C3C7767A4}">
      <dsp:nvSpPr>
        <dsp:cNvPr id="0" name=""/>
        <dsp:cNvSpPr/>
      </dsp:nvSpPr>
      <dsp:spPr>
        <a:xfrm>
          <a:off x="1481549" y="0"/>
          <a:ext cx="3275628" cy="998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BACHARELATO</a:t>
          </a:r>
        </a:p>
      </dsp:txBody>
      <dsp:txXfrm>
        <a:off x="1481549" y="0"/>
        <a:ext cx="3275628" cy="998667"/>
      </dsp:txXfrm>
    </dsp:sp>
    <dsp:sp modelId="{6A471557-B739-413D-B8AB-3EDD9FD1C860}">
      <dsp:nvSpPr>
        <dsp:cNvPr id="0" name=""/>
        <dsp:cNvSpPr/>
      </dsp:nvSpPr>
      <dsp:spPr>
        <a:xfrm>
          <a:off x="1427632" y="2183325"/>
          <a:ext cx="3275628" cy="998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FP GRAO MEDIO</a:t>
          </a:r>
        </a:p>
      </dsp:txBody>
      <dsp:txXfrm>
        <a:off x="1427632" y="2183325"/>
        <a:ext cx="3275628" cy="998667"/>
      </dsp:txXfrm>
    </dsp:sp>
    <dsp:sp modelId="{0557414B-8BA5-44CE-A0A1-2E129A6E70AD}">
      <dsp:nvSpPr>
        <dsp:cNvPr id="0" name=""/>
        <dsp:cNvSpPr/>
      </dsp:nvSpPr>
      <dsp:spPr>
        <a:xfrm>
          <a:off x="1427632" y="4032856"/>
          <a:ext cx="3275628" cy="998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ENSINANZAS DE RÉXIME ESPECIAL</a:t>
          </a:r>
        </a:p>
      </dsp:txBody>
      <dsp:txXfrm>
        <a:off x="1427632" y="4032856"/>
        <a:ext cx="3275628" cy="998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23A2F-13FA-4E31-82F1-0E9DF3AB29D3}">
      <dsp:nvSpPr>
        <dsp:cNvPr id="0" name=""/>
        <dsp:cNvSpPr/>
      </dsp:nvSpPr>
      <dsp:spPr>
        <a:xfrm>
          <a:off x="4885084" y="2628071"/>
          <a:ext cx="341029" cy="212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14" y="0"/>
              </a:lnTo>
              <a:lnTo>
                <a:pt x="170514" y="2128737"/>
              </a:lnTo>
              <a:lnTo>
                <a:pt x="341029" y="21287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5001702" y="3638542"/>
        <a:ext cx="107794" cy="107794"/>
      </dsp:txXfrm>
    </dsp:sp>
    <dsp:sp modelId="{89F8699D-716F-4C12-AB7A-4BCA9A543265}">
      <dsp:nvSpPr>
        <dsp:cNvPr id="0" name=""/>
        <dsp:cNvSpPr/>
      </dsp:nvSpPr>
      <dsp:spPr>
        <a:xfrm>
          <a:off x="4885084" y="2628071"/>
          <a:ext cx="341029" cy="82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14" y="0"/>
              </a:lnTo>
              <a:lnTo>
                <a:pt x="170514" y="826087"/>
              </a:lnTo>
              <a:lnTo>
                <a:pt x="341029" y="8260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033256" y="3018771"/>
        <a:ext cx="44685" cy="44685"/>
      </dsp:txXfrm>
    </dsp:sp>
    <dsp:sp modelId="{9F5A20BC-8464-43F4-AB53-3154351FD5C4}">
      <dsp:nvSpPr>
        <dsp:cNvPr id="0" name=""/>
        <dsp:cNvSpPr/>
      </dsp:nvSpPr>
      <dsp:spPr>
        <a:xfrm>
          <a:off x="4885084" y="1965365"/>
          <a:ext cx="341029" cy="662705"/>
        </a:xfrm>
        <a:custGeom>
          <a:avLst/>
          <a:gdLst/>
          <a:ahLst/>
          <a:cxnLst/>
          <a:rect l="0" t="0" r="0" b="0"/>
          <a:pathLst>
            <a:path>
              <a:moveTo>
                <a:pt x="0" y="662705"/>
              </a:moveTo>
              <a:lnTo>
                <a:pt x="170514" y="662705"/>
              </a:lnTo>
              <a:lnTo>
                <a:pt x="170514" y="0"/>
              </a:lnTo>
              <a:lnTo>
                <a:pt x="34102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036966" y="2278085"/>
        <a:ext cx="37265" cy="37265"/>
      </dsp:txXfrm>
    </dsp:sp>
    <dsp:sp modelId="{076ECCDB-7034-4B32-B334-EF945FEE2A6A}">
      <dsp:nvSpPr>
        <dsp:cNvPr id="0" name=""/>
        <dsp:cNvSpPr/>
      </dsp:nvSpPr>
      <dsp:spPr>
        <a:xfrm>
          <a:off x="4885084" y="499333"/>
          <a:ext cx="341029" cy="2128737"/>
        </a:xfrm>
        <a:custGeom>
          <a:avLst/>
          <a:gdLst/>
          <a:ahLst/>
          <a:cxnLst/>
          <a:rect l="0" t="0" r="0" b="0"/>
          <a:pathLst>
            <a:path>
              <a:moveTo>
                <a:pt x="0" y="2128737"/>
              </a:moveTo>
              <a:lnTo>
                <a:pt x="170514" y="2128737"/>
              </a:lnTo>
              <a:lnTo>
                <a:pt x="170514" y="0"/>
              </a:lnTo>
              <a:lnTo>
                <a:pt x="34102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5001702" y="1509805"/>
        <a:ext cx="107794" cy="107794"/>
      </dsp:txXfrm>
    </dsp:sp>
    <dsp:sp modelId="{2D49DE5F-F7DD-4220-AC9A-6D2260C39450}">
      <dsp:nvSpPr>
        <dsp:cNvPr id="0" name=""/>
        <dsp:cNvSpPr/>
      </dsp:nvSpPr>
      <dsp:spPr>
        <a:xfrm rot="16200000">
          <a:off x="1757679" y="2128737"/>
          <a:ext cx="5256142" cy="998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SEN TITULO DA ESO</a:t>
          </a:r>
        </a:p>
      </dsp:txBody>
      <dsp:txXfrm>
        <a:off x="1757679" y="2128737"/>
        <a:ext cx="5256142" cy="998666"/>
      </dsp:txXfrm>
    </dsp:sp>
    <dsp:sp modelId="{7D7851C6-89DD-47E9-8C34-8BF6444C0696}">
      <dsp:nvSpPr>
        <dsp:cNvPr id="0" name=""/>
        <dsp:cNvSpPr/>
      </dsp:nvSpPr>
      <dsp:spPr>
        <a:xfrm>
          <a:off x="5226114" y="0"/>
          <a:ext cx="3275627" cy="998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FP BÁSICA (15-17 anos)</a:t>
          </a:r>
        </a:p>
      </dsp:txBody>
      <dsp:txXfrm>
        <a:off x="5226114" y="0"/>
        <a:ext cx="3275627" cy="998666"/>
      </dsp:txXfrm>
    </dsp:sp>
    <dsp:sp modelId="{38A16627-0BE9-436C-BE98-4E15EDC3D6B4}">
      <dsp:nvSpPr>
        <dsp:cNvPr id="0" name=""/>
        <dsp:cNvSpPr/>
      </dsp:nvSpPr>
      <dsp:spPr>
        <a:xfrm>
          <a:off x="5226114" y="1466032"/>
          <a:ext cx="3275627" cy="998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PROBA LIBRE ESO (18 anos)</a:t>
          </a:r>
        </a:p>
      </dsp:txBody>
      <dsp:txXfrm>
        <a:off x="5226114" y="1466032"/>
        <a:ext cx="3275627" cy="998666"/>
      </dsp:txXfrm>
    </dsp:sp>
    <dsp:sp modelId="{CCDD2CBA-AAE7-451F-A983-37A362A2C9A1}">
      <dsp:nvSpPr>
        <dsp:cNvPr id="0" name=""/>
        <dsp:cNvSpPr/>
      </dsp:nvSpPr>
      <dsp:spPr>
        <a:xfrm>
          <a:off x="5226114" y="2954824"/>
          <a:ext cx="3275627" cy="998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ESA (18anos)</a:t>
          </a:r>
        </a:p>
      </dsp:txBody>
      <dsp:txXfrm>
        <a:off x="5226114" y="2954824"/>
        <a:ext cx="3275627" cy="998666"/>
      </dsp:txXfrm>
    </dsp:sp>
    <dsp:sp modelId="{42A153C6-9A12-4396-ACB3-2DAA503FBBF9}">
      <dsp:nvSpPr>
        <dsp:cNvPr id="0" name=""/>
        <dsp:cNvSpPr/>
      </dsp:nvSpPr>
      <dsp:spPr>
        <a:xfrm>
          <a:off x="5226114" y="4257475"/>
          <a:ext cx="3275627" cy="998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PROBA DE ACCESO A FPGM  (17 anos)</a:t>
          </a:r>
        </a:p>
      </dsp:txBody>
      <dsp:txXfrm>
        <a:off x="5226114" y="4257475"/>
        <a:ext cx="3275627" cy="998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9AA0B-628B-4D76-B414-37D2BB2D74A7}">
      <dsp:nvSpPr>
        <dsp:cNvPr id="0" name=""/>
        <dsp:cNvSpPr/>
      </dsp:nvSpPr>
      <dsp:spPr>
        <a:xfrm>
          <a:off x="0" y="426390"/>
          <a:ext cx="999606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CD9F8-CF0C-448B-8484-6B494F689CFA}">
      <dsp:nvSpPr>
        <dsp:cNvPr id="0" name=""/>
        <dsp:cNvSpPr/>
      </dsp:nvSpPr>
      <dsp:spPr>
        <a:xfrm>
          <a:off x="499803" y="27870"/>
          <a:ext cx="699724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79" tIns="0" rIns="26447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ETAPA NON OBRIGATORIA</a:t>
          </a:r>
        </a:p>
      </dsp:txBody>
      <dsp:txXfrm>
        <a:off x="538711" y="66778"/>
        <a:ext cx="6919433" cy="719224"/>
      </dsp:txXfrm>
    </dsp:sp>
    <dsp:sp modelId="{79388D38-7D61-40E6-86E6-87EC05CB9D1A}">
      <dsp:nvSpPr>
        <dsp:cNvPr id="0" name=""/>
        <dsp:cNvSpPr/>
      </dsp:nvSpPr>
      <dsp:spPr>
        <a:xfrm>
          <a:off x="0" y="1651110"/>
          <a:ext cx="999606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D1D3-6D5F-4987-9B98-B959D062FBB4}">
      <dsp:nvSpPr>
        <dsp:cNvPr id="0" name=""/>
        <dsp:cNvSpPr/>
      </dsp:nvSpPr>
      <dsp:spPr>
        <a:xfrm>
          <a:off x="499803" y="1252590"/>
          <a:ext cx="699724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79" tIns="0" rIns="26447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2 CURSOS </a:t>
          </a:r>
        </a:p>
      </dsp:txBody>
      <dsp:txXfrm>
        <a:off x="538711" y="1291498"/>
        <a:ext cx="6919433" cy="719224"/>
      </dsp:txXfrm>
    </dsp:sp>
    <dsp:sp modelId="{C9F08F66-9755-4E51-BE7E-E381110E89A8}">
      <dsp:nvSpPr>
        <dsp:cNvPr id="0" name=""/>
        <dsp:cNvSpPr/>
      </dsp:nvSpPr>
      <dsp:spPr>
        <a:xfrm>
          <a:off x="0" y="4914053"/>
          <a:ext cx="999606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B7372-010B-42F6-9975-57668ABC5D8D}">
      <dsp:nvSpPr>
        <dsp:cNvPr id="0" name=""/>
        <dsp:cNvSpPr/>
      </dsp:nvSpPr>
      <dsp:spPr>
        <a:xfrm>
          <a:off x="499315" y="2477310"/>
          <a:ext cx="8598351" cy="2835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79" tIns="0" rIns="26447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3 MODALIDADES: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1- CIENCIAS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2- HUMANIDADES E CIENCIAS SOCIAIS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3- ARTES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4- XERAL</a:t>
          </a:r>
        </a:p>
      </dsp:txBody>
      <dsp:txXfrm>
        <a:off x="637721" y="2615716"/>
        <a:ext cx="8321539" cy="2558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DCC9-A6F3-4633-A1F2-3D6BF6BE37D3}">
      <dsp:nvSpPr>
        <dsp:cNvPr id="0" name=""/>
        <dsp:cNvSpPr/>
      </dsp:nvSpPr>
      <dsp:spPr>
        <a:xfrm>
          <a:off x="2537071" y="1280293"/>
          <a:ext cx="1277689" cy="1111015"/>
        </a:xfrm>
        <a:prstGeom prst="roundRect">
          <a:avLst/>
        </a:prstGeom>
        <a:solidFill>
          <a:schemeClr val="bg2">
            <a:lumMod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CIENCIAS</a:t>
          </a:r>
        </a:p>
      </dsp:txBody>
      <dsp:txXfrm>
        <a:off x="2591306" y="1334528"/>
        <a:ext cx="1169219" cy="1002545"/>
      </dsp:txXfrm>
    </dsp:sp>
    <dsp:sp modelId="{EDACCBB8-B1D3-4CBB-923F-74223B373C35}">
      <dsp:nvSpPr>
        <dsp:cNvPr id="0" name=""/>
        <dsp:cNvSpPr/>
      </dsp:nvSpPr>
      <dsp:spPr>
        <a:xfrm rot="16200000">
          <a:off x="2878159" y="982536"/>
          <a:ext cx="5955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51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7A705-F3DA-4BE6-AB4E-F3F89DF6F28B}">
      <dsp:nvSpPr>
        <dsp:cNvPr id="0" name=""/>
        <dsp:cNvSpPr/>
      </dsp:nvSpPr>
      <dsp:spPr>
        <a:xfrm>
          <a:off x="2845542" y="174953"/>
          <a:ext cx="660749" cy="509825"/>
        </a:xfrm>
        <a:prstGeom prst="round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FÍSICA</a:t>
          </a:r>
        </a:p>
      </dsp:txBody>
      <dsp:txXfrm>
        <a:off x="2870430" y="199841"/>
        <a:ext cx="610973" cy="460049"/>
      </dsp:txXfrm>
    </dsp:sp>
    <dsp:sp modelId="{D5F7AEC0-4D37-4CFB-9CBA-B624BD1B74BA}">
      <dsp:nvSpPr>
        <dsp:cNvPr id="0" name=""/>
        <dsp:cNvSpPr/>
      </dsp:nvSpPr>
      <dsp:spPr>
        <a:xfrm rot="19863137">
          <a:off x="3785980" y="1370947"/>
          <a:ext cx="4607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072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84E64-878D-4BE3-A8F8-58C5B7E7D81A}">
      <dsp:nvSpPr>
        <dsp:cNvPr id="0" name=""/>
        <dsp:cNvSpPr/>
      </dsp:nvSpPr>
      <dsp:spPr>
        <a:xfrm>
          <a:off x="3945195" y="995052"/>
          <a:ext cx="1023470" cy="264396"/>
        </a:xfrm>
        <a:prstGeom prst="round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QUÍMICA</a:t>
          </a:r>
        </a:p>
      </dsp:txBody>
      <dsp:txXfrm>
        <a:off x="3958102" y="1007959"/>
        <a:ext cx="997656" cy="238582"/>
      </dsp:txXfrm>
    </dsp:sp>
    <dsp:sp modelId="{EEA1A898-216F-4F77-B075-CC431042091C}">
      <dsp:nvSpPr>
        <dsp:cNvPr id="0" name=""/>
        <dsp:cNvSpPr/>
      </dsp:nvSpPr>
      <dsp:spPr>
        <a:xfrm rot="1901896">
          <a:off x="3800518" y="2280501"/>
          <a:ext cx="190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957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0B509-0E15-4A7E-8482-F7CB86AA0D4D}">
      <dsp:nvSpPr>
        <dsp:cNvPr id="0" name=""/>
        <dsp:cNvSpPr/>
      </dsp:nvSpPr>
      <dsp:spPr>
        <a:xfrm>
          <a:off x="3977233" y="2048384"/>
          <a:ext cx="1372964" cy="1412476"/>
        </a:xfrm>
        <a:prstGeom prst="round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SAÚDE: MEDICIÑA, ENFERMERÍA,FISIOTERAPIA,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FARMACIA,...</a:t>
          </a:r>
        </a:p>
      </dsp:txBody>
      <dsp:txXfrm>
        <a:off x="4044256" y="2115407"/>
        <a:ext cx="1238918" cy="1278430"/>
      </dsp:txXfrm>
    </dsp:sp>
    <dsp:sp modelId="{1340FAE1-FBA9-4AA8-B756-C41627A5E3A1}">
      <dsp:nvSpPr>
        <dsp:cNvPr id="0" name=""/>
        <dsp:cNvSpPr/>
      </dsp:nvSpPr>
      <dsp:spPr>
        <a:xfrm rot="5400000">
          <a:off x="2747552" y="2819672"/>
          <a:ext cx="856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72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BF0F8-E10A-4EE9-BBCB-A22D2C929D4A}">
      <dsp:nvSpPr>
        <dsp:cNvPr id="0" name=""/>
        <dsp:cNvSpPr/>
      </dsp:nvSpPr>
      <dsp:spPr>
        <a:xfrm>
          <a:off x="2578994" y="3248037"/>
          <a:ext cx="1193844" cy="280393"/>
        </a:xfrm>
        <a:prstGeom prst="round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PSICOLOXÍA</a:t>
          </a:r>
        </a:p>
      </dsp:txBody>
      <dsp:txXfrm>
        <a:off x="2592682" y="3261725"/>
        <a:ext cx="1166468" cy="253017"/>
      </dsp:txXfrm>
    </dsp:sp>
    <dsp:sp modelId="{B498C240-F438-45CD-BC9A-75BE67A54046}">
      <dsp:nvSpPr>
        <dsp:cNvPr id="0" name=""/>
        <dsp:cNvSpPr/>
      </dsp:nvSpPr>
      <dsp:spPr>
        <a:xfrm rot="8856216">
          <a:off x="2145589" y="2354890"/>
          <a:ext cx="424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51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6CC17-AE80-43EC-8764-F9436D908AC0}">
      <dsp:nvSpPr>
        <dsp:cNvPr id="0" name=""/>
        <dsp:cNvSpPr/>
      </dsp:nvSpPr>
      <dsp:spPr>
        <a:xfrm>
          <a:off x="1181190" y="2468613"/>
          <a:ext cx="1427430" cy="360056"/>
        </a:xfrm>
        <a:prstGeom prst="round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ARQUITECTURA</a:t>
          </a:r>
        </a:p>
      </dsp:txBody>
      <dsp:txXfrm>
        <a:off x="1198766" y="2486189"/>
        <a:ext cx="1392278" cy="324904"/>
      </dsp:txXfrm>
    </dsp:sp>
    <dsp:sp modelId="{A26F7201-CD71-418D-845F-2B5FF4AE7C7A}">
      <dsp:nvSpPr>
        <dsp:cNvPr id="0" name=""/>
        <dsp:cNvSpPr/>
      </dsp:nvSpPr>
      <dsp:spPr>
        <a:xfrm rot="12448925">
          <a:off x="2301569" y="1445905"/>
          <a:ext cx="249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58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8DEE2-F5E8-4DA8-9ACB-226B0BC52EC1}">
      <dsp:nvSpPr>
        <dsp:cNvPr id="0" name=""/>
        <dsp:cNvSpPr/>
      </dsp:nvSpPr>
      <dsp:spPr>
        <a:xfrm>
          <a:off x="1287223" y="950599"/>
          <a:ext cx="1215364" cy="437717"/>
        </a:xfrm>
        <a:prstGeom prst="roundRect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ENXEÑERÍAS</a:t>
          </a:r>
        </a:p>
      </dsp:txBody>
      <dsp:txXfrm>
        <a:off x="1308591" y="971967"/>
        <a:ext cx="1172628" cy="3949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EE4CE-2C8D-4EE9-A013-F455361B5FA1}">
      <dsp:nvSpPr>
        <dsp:cNvPr id="0" name=""/>
        <dsp:cNvSpPr/>
      </dsp:nvSpPr>
      <dsp:spPr>
        <a:xfrm>
          <a:off x="2193232" y="1521174"/>
          <a:ext cx="1998186" cy="1454686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HUMANIDADES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E CIENCIAS SOCIAIS</a:t>
          </a:r>
        </a:p>
      </dsp:txBody>
      <dsp:txXfrm>
        <a:off x="2264244" y="1592186"/>
        <a:ext cx="1856162" cy="1312662"/>
      </dsp:txXfrm>
    </dsp:sp>
    <dsp:sp modelId="{1CECB5A3-AD92-4390-AB43-2ABB7C4377F3}">
      <dsp:nvSpPr>
        <dsp:cNvPr id="0" name=""/>
        <dsp:cNvSpPr/>
      </dsp:nvSpPr>
      <dsp:spPr>
        <a:xfrm rot="18187262">
          <a:off x="3513526" y="1238064"/>
          <a:ext cx="6760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6067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CA4C-6379-4658-A121-6E01970E1426}">
      <dsp:nvSpPr>
        <dsp:cNvPr id="0" name=""/>
        <dsp:cNvSpPr/>
      </dsp:nvSpPr>
      <dsp:spPr>
        <a:xfrm>
          <a:off x="3714417" y="350840"/>
          <a:ext cx="1037828" cy="604115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HISTORIA</a:t>
          </a:r>
        </a:p>
      </dsp:txBody>
      <dsp:txXfrm>
        <a:off x="3743907" y="380330"/>
        <a:ext cx="978848" cy="545135"/>
      </dsp:txXfrm>
    </dsp:sp>
    <dsp:sp modelId="{7B825A21-501D-48A8-AEBE-DBB86A06D813}">
      <dsp:nvSpPr>
        <dsp:cNvPr id="0" name=""/>
        <dsp:cNvSpPr/>
      </dsp:nvSpPr>
      <dsp:spPr>
        <a:xfrm rot="20245371">
          <a:off x="4181802" y="1784923"/>
          <a:ext cx="250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982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CB58B-DB3A-4FCA-967D-EA030180CDBD}">
      <dsp:nvSpPr>
        <dsp:cNvPr id="0" name=""/>
        <dsp:cNvSpPr/>
      </dsp:nvSpPr>
      <dsp:spPr>
        <a:xfrm>
          <a:off x="4423166" y="1277607"/>
          <a:ext cx="881173" cy="551887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DEREITO</a:t>
          </a:r>
        </a:p>
      </dsp:txBody>
      <dsp:txXfrm>
        <a:off x="4450107" y="1304548"/>
        <a:ext cx="827291" cy="498005"/>
      </dsp:txXfrm>
    </dsp:sp>
    <dsp:sp modelId="{00F096BC-DBA0-44C6-A12A-B01FC6FE418D}">
      <dsp:nvSpPr>
        <dsp:cNvPr id="0" name=""/>
        <dsp:cNvSpPr/>
      </dsp:nvSpPr>
      <dsp:spPr>
        <a:xfrm rot="771429">
          <a:off x="4190189" y="2487464"/>
          <a:ext cx="980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068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57DAD-260E-41FB-8813-D5C8550EB016}">
      <dsp:nvSpPr>
        <dsp:cNvPr id="0" name=""/>
        <dsp:cNvSpPr/>
      </dsp:nvSpPr>
      <dsp:spPr>
        <a:xfrm>
          <a:off x="4287028" y="2372115"/>
          <a:ext cx="1312464" cy="552081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C00000"/>
              </a:solidFill>
            </a:rPr>
            <a:t>XORNALISMO</a:t>
          </a:r>
        </a:p>
      </dsp:txBody>
      <dsp:txXfrm>
        <a:off x="4313978" y="2399065"/>
        <a:ext cx="1258564" cy="498181"/>
      </dsp:txXfrm>
    </dsp:sp>
    <dsp:sp modelId="{854120BB-71BB-451F-B82A-7B1E656368FA}">
      <dsp:nvSpPr>
        <dsp:cNvPr id="0" name=""/>
        <dsp:cNvSpPr/>
      </dsp:nvSpPr>
      <dsp:spPr>
        <a:xfrm rot="15043891">
          <a:off x="2534511" y="1234747"/>
          <a:ext cx="6068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847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A3DB4-8832-4310-BADE-4A4C21443ED6}">
      <dsp:nvSpPr>
        <dsp:cNvPr id="0" name=""/>
        <dsp:cNvSpPr/>
      </dsp:nvSpPr>
      <dsp:spPr>
        <a:xfrm>
          <a:off x="2229090" y="558542"/>
          <a:ext cx="881173" cy="389778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ADE</a:t>
          </a:r>
        </a:p>
      </dsp:txBody>
      <dsp:txXfrm>
        <a:off x="2248117" y="577569"/>
        <a:ext cx="843119" cy="351724"/>
      </dsp:txXfrm>
    </dsp:sp>
    <dsp:sp modelId="{98B8366E-EDF7-47C2-943F-92ABF844E3DA}">
      <dsp:nvSpPr>
        <dsp:cNvPr id="0" name=""/>
        <dsp:cNvSpPr/>
      </dsp:nvSpPr>
      <dsp:spPr>
        <a:xfrm rot="3627165">
          <a:off x="3514129" y="3131189"/>
          <a:ext cx="3570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098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767DC-876D-4373-A566-930749FA36B7}">
      <dsp:nvSpPr>
        <dsp:cNvPr id="0" name=""/>
        <dsp:cNvSpPr/>
      </dsp:nvSpPr>
      <dsp:spPr>
        <a:xfrm>
          <a:off x="3548083" y="3286518"/>
          <a:ext cx="881173" cy="733656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MESTRE</a:t>
          </a:r>
        </a:p>
      </dsp:txBody>
      <dsp:txXfrm>
        <a:off x="3583897" y="3322332"/>
        <a:ext cx="809545" cy="662028"/>
      </dsp:txXfrm>
    </dsp:sp>
    <dsp:sp modelId="{6C2B1296-0BC5-4BC0-9FD7-281F312C10B1}">
      <dsp:nvSpPr>
        <dsp:cNvPr id="0" name=""/>
        <dsp:cNvSpPr/>
      </dsp:nvSpPr>
      <dsp:spPr>
        <a:xfrm rot="8084633">
          <a:off x="2328672" y="3035377"/>
          <a:ext cx="167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593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89A0-8B20-4887-BA18-368AA35D3669}">
      <dsp:nvSpPr>
        <dsp:cNvPr id="0" name=""/>
        <dsp:cNvSpPr/>
      </dsp:nvSpPr>
      <dsp:spPr>
        <a:xfrm>
          <a:off x="1374464" y="3094895"/>
          <a:ext cx="1432568" cy="530184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PUBLICIDADE</a:t>
          </a:r>
        </a:p>
      </dsp:txBody>
      <dsp:txXfrm>
        <a:off x="1400345" y="3120776"/>
        <a:ext cx="1380806" cy="478422"/>
      </dsp:txXfrm>
    </dsp:sp>
    <dsp:sp modelId="{C92171B9-C0AE-4097-8485-520C37EC1625}">
      <dsp:nvSpPr>
        <dsp:cNvPr id="0" name=""/>
        <dsp:cNvSpPr/>
      </dsp:nvSpPr>
      <dsp:spPr>
        <a:xfrm rot="10916393">
          <a:off x="2001431" y="2211430"/>
          <a:ext cx="191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856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CC2C5-6A88-43EC-B941-7B5E10A1E150}">
      <dsp:nvSpPr>
        <dsp:cNvPr id="0" name=""/>
        <dsp:cNvSpPr/>
      </dsp:nvSpPr>
      <dsp:spPr>
        <a:xfrm>
          <a:off x="730833" y="1966987"/>
          <a:ext cx="1270652" cy="439353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FILOLOXÍAS</a:t>
          </a:r>
        </a:p>
      </dsp:txBody>
      <dsp:txXfrm>
        <a:off x="752280" y="1988434"/>
        <a:ext cx="1227758" cy="3964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60BE1-3961-4FCC-AA35-E470F8F6C252}">
      <dsp:nvSpPr>
        <dsp:cNvPr id="0" name=""/>
        <dsp:cNvSpPr/>
      </dsp:nvSpPr>
      <dsp:spPr>
        <a:xfrm>
          <a:off x="1894126" y="1239296"/>
          <a:ext cx="1004061" cy="100406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ARTES</a:t>
          </a:r>
        </a:p>
      </dsp:txBody>
      <dsp:txXfrm>
        <a:off x="1943140" y="1288310"/>
        <a:ext cx="906033" cy="906033"/>
      </dsp:txXfrm>
    </dsp:sp>
    <dsp:sp modelId="{2931E58B-3370-4BAC-A492-0E5015296FD2}">
      <dsp:nvSpPr>
        <dsp:cNvPr id="0" name=""/>
        <dsp:cNvSpPr/>
      </dsp:nvSpPr>
      <dsp:spPr>
        <a:xfrm rot="16200000">
          <a:off x="2129800" y="972939"/>
          <a:ext cx="5327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71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CBAC1-48F4-4198-BBEB-EC820C84ACF4}">
      <dsp:nvSpPr>
        <dsp:cNvPr id="0" name=""/>
        <dsp:cNvSpPr/>
      </dsp:nvSpPr>
      <dsp:spPr>
        <a:xfrm>
          <a:off x="1908101" y="33860"/>
          <a:ext cx="976112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DESEÑO</a:t>
          </a:r>
        </a:p>
      </dsp:txBody>
      <dsp:txXfrm>
        <a:off x="1940941" y="66700"/>
        <a:ext cx="910432" cy="607041"/>
      </dsp:txXfrm>
    </dsp:sp>
    <dsp:sp modelId="{0DF9209C-1482-4A80-842D-87D7FF3B0629}">
      <dsp:nvSpPr>
        <dsp:cNvPr id="0" name=""/>
        <dsp:cNvSpPr/>
      </dsp:nvSpPr>
      <dsp:spPr>
        <a:xfrm rot="19285714">
          <a:off x="2877516" y="1281894"/>
          <a:ext cx="189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0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24EDA-1797-47A2-BDE4-F8D2CEA05F54}">
      <dsp:nvSpPr>
        <dsp:cNvPr id="0" name=""/>
        <dsp:cNvSpPr/>
      </dsp:nvSpPr>
      <dsp:spPr>
        <a:xfrm>
          <a:off x="2907839" y="550095"/>
          <a:ext cx="1120585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ARTE DRAMÁTICA</a:t>
          </a:r>
        </a:p>
      </dsp:txBody>
      <dsp:txXfrm>
        <a:off x="2940679" y="582935"/>
        <a:ext cx="1054905" cy="607041"/>
      </dsp:txXfrm>
    </dsp:sp>
    <dsp:sp modelId="{EDF92CD2-80F5-481D-B751-91961EB42D5F}">
      <dsp:nvSpPr>
        <dsp:cNvPr id="0" name=""/>
        <dsp:cNvSpPr/>
      </dsp:nvSpPr>
      <dsp:spPr>
        <a:xfrm rot="2936400">
          <a:off x="2754207" y="2417571"/>
          <a:ext cx="4620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08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B7CB3-3215-451B-8DEF-7CC7090995D9}">
      <dsp:nvSpPr>
        <dsp:cNvPr id="0" name=""/>
        <dsp:cNvSpPr/>
      </dsp:nvSpPr>
      <dsp:spPr>
        <a:xfrm>
          <a:off x="2615212" y="2591783"/>
          <a:ext cx="1701379" cy="75508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ALGÚNS GRAOS DE HUMANIDADES E CC SOCIAIS</a:t>
          </a:r>
        </a:p>
      </dsp:txBody>
      <dsp:txXfrm>
        <a:off x="2652072" y="2628643"/>
        <a:ext cx="1627659" cy="681369"/>
      </dsp:txXfrm>
    </dsp:sp>
    <dsp:sp modelId="{393C1DBE-1F25-4B7E-8DD8-7DC2B2558396}">
      <dsp:nvSpPr>
        <dsp:cNvPr id="0" name=""/>
        <dsp:cNvSpPr/>
      </dsp:nvSpPr>
      <dsp:spPr>
        <a:xfrm rot="191546">
          <a:off x="2897937" y="1778363"/>
          <a:ext cx="324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45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C4920-324A-46B8-A31C-F4CD077ECC6B}">
      <dsp:nvSpPr>
        <dsp:cNvPr id="0" name=""/>
        <dsp:cNvSpPr/>
      </dsp:nvSpPr>
      <dsp:spPr>
        <a:xfrm>
          <a:off x="3222144" y="1475730"/>
          <a:ext cx="885456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HISTORIA DA ARTE</a:t>
          </a:r>
        </a:p>
      </dsp:txBody>
      <dsp:txXfrm>
        <a:off x="3254984" y="1508570"/>
        <a:ext cx="819776" cy="607041"/>
      </dsp:txXfrm>
    </dsp:sp>
    <dsp:sp modelId="{17100BDC-96D6-45E6-B22F-2854B17A918D}">
      <dsp:nvSpPr>
        <dsp:cNvPr id="0" name=""/>
        <dsp:cNvSpPr/>
      </dsp:nvSpPr>
      <dsp:spPr>
        <a:xfrm rot="6942857">
          <a:off x="1838535" y="2441824"/>
          <a:ext cx="440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056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8CB03-DB1E-4CEF-A39A-15E319554A96}">
      <dsp:nvSpPr>
        <dsp:cNvPr id="0" name=""/>
        <dsp:cNvSpPr/>
      </dsp:nvSpPr>
      <dsp:spPr>
        <a:xfrm>
          <a:off x="1236655" y="2640291"/>
          <a:ext cx="1129203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ARTES PLÁSTICAS</a:t>
          </a:r>
        </a:p>
      </dsp:txBody>
      <dsp:txXfrm>
        <a:off x="1269495" y="2673131"/>
        <a:ext cx="1063523" cy="607041"/>
      </dsp:txXfrm>
    </dsp:sp>
    <dsp:sp modelId="{BCCACA70-CB19-4CC4-8AD2-B65F9B7A31FC}">
      <dsp:nvSpPr>
        <dsp:cNvPr id="0" name=""/>
        <dsp:cNvSpPr/>
      </dsp:nvSpPr>
      <dsp:spPr>
        <a:xfrm rot="10028571">
          <a:off x="1389380" y="1912784"/>
          <a:ext cx="5111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15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5BF24-0F60-4CFC-A066-7BC678022BE7}">
      <dsp:nvSpPr>
        <dsp:cNvPr id="0" name=""/>
        <dsp:cNvSpPr/>
      </dsp:nvSpPr>
      <dsp:spPr>
        <a:xfrm>
          <a:off x="723067" y="1710066"/>
          <a:ext cx="672721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BELAS</a:t>
          </a:r>
          <a:r>
            <a:rPr lang="es-ES" sz="1400" kern="1200" dirty="0"/>
            <a:t> </a:t>
          </a:r>
          <a:r>
            <a:rPr lang="es-ES" sz="1400" kern="1200" dirty="0">
              <a:solidFill>
                <a:srgbClr val="C00000"/>
              </a:solidFill>
            </a:rPr>
            <a:t>ARTES</a:t>
          </a:r>
        </a:p>
      </dsp:txBody>
      <dsp:txXfrm>
        <a:off x="755907" y="1742906"/>
        <a:ext cx="607041" cy="607041"/>
      </dsp:txXfrm>
    </dsp:sp>
    <dsp:sp modelId="{4CC638AB-C6B7-4914-85E3-F1FD0CDECB75}">
      <dsp:nvSpPr>
        <dsp:cNvPr id="0" name=""/>
        <dsp:cNvSpPr/>
      </dsp:nvSpPr>
      <dsp:spPr>
        <a:xfrm rot="13114286">
          <a:off x="1725294" y="1281894"/>
          <a:ext cx="189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0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51819-48E5-4547-8AEC-05CCF6ED88D1}">
      <dsp:nvSpPr>
        <dsp:cNvPr id="0" name=""/>
        <dsp:cNvSpPr/>
      </dsp:nvSpPr>
      <dsp:spPr>
        <a:xfrm>
          <a:off x="840244" y="550095"/>
          <a:ext cx="967878" cy="67272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C00000"/>
              </a:solidFill>
            </a:rPr>
            <a:t>MÚSICA</a:t>
          </a:r>
        </a:p>
      </dsp:txBody>
      <dsp:txXfrm>
        <a:off x="873084" y="582935"/>
        <a:ext cx="902198" cy="607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92B9-B80B-40DF-8203-7C10370258AB}">
      <dsp:nvSpPr>
        <dsp:cNvPr id="0" name=""/>
        <dsp:cNvSpPr/>
      </dsp:nvSpPr>
      <dsp:spPr>
        <a:xfrm>
          <a:off x="5315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Ciclos Básicos</a:t>
          </a:r>
        </a:p>
      </dsp:txBody>
      <dsp:txXfrm>
        <a:off x="624193" y="1312697"/>
        <a:ext cx="1856635" cy="1237756"/>
      </dsp:txXfrm>
    </dsp:sp>
    <dsp:sp modelId="{F873E3D8-0754-4EA5-9DCA-2E0E0820DDC8}">
      <dsp:nvSpPr>
        <dsp:cNvPr id="0" name=""/>
        <dsp:cNvSpPr/>
      </dsp:nvSpPr>
      <dsp:spPr>
        <a:xfrm>
          <a:off x="2790268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Ciclos Grado Medio</a:t>
          </a:r>
        </a:p>
      </dsp:txBody>
      <dsp:txXfrm>
        <a:off x="3409146" y="1312697"/>
        <a:ext cx="1856635" cy="1237756"/>
      </dsp:txXfrm>
    </dsp:sp>
    <dsp:sp modelId="{24724C43-08A7-45B7-8CA1-A484E336C062}">
      <dsp:nvSpPr>
        <dsp:cNvPr id="0" name=""/>
        <dsp:cNvSpPr/>
      </dsp:nvSpPr>
      <dsp:spPr>
        <a:xfrm>
          <a:off x="5575221" y="1312697"/>
          <a:ext cx="3094391" cy="1237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Ciclos Grado Superior</a:t>
          </a:r>
        </a:p>
      </dsp:txBody>
      <dsp:txXfrm>
        <a:off x="6194099" y="1312697"/>
        <a:ext cx="1856635" cy="1237756"/>
      </dsp:txXfrm>
    </dsp:sp>
    <dsp:sp modelId="{11E367BF-436B-4E0D-81BE-4774CC142A16}">
      <dsp:nvSpPr>
        <dsp:cNvPr id="0" name=""/>
        <dsp:cNvSpPr/>
      </dsp:nvSpPr>
      <dsp:spPr>
        <a:xfrm>
          <a:off x="8360174" y="1312697"/>
          <a:ext cx="3094391" cy="1237756"/>
        </a:xfrm>
        <a:prstGeom prst="chevron">
          <a:avLst/>
        </a:prstGeom>
        <a:solidFill>
          <a:schemeClr val="bg1">
            <a:lumMod val="8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C00000"/>
              </a:solidFill>
            </a:rPr>
            <a:t>GRADO UNIVERSITARIO</a:t>
          </a:r>
        </a:p>
      </dsp:txBody>
      <dsp:txXfrm>
        <a:off x="8979052" y="1312697"/>
        <a:ext cx="1856635" cy="123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F1E8-2FB8-41B6-80C5-A6A95B6748DD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D26F-C9DC-47A5-B6C9-E5D027D38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09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51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D26F-C9DC-47A5-B6C9-E5D027D38AB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2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39BB-C366-4A5E-8A2F-1D0D87CF8257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62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E142-F228-4A39-903C-1B250553F769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36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7227-F407-41F0-9202-F7BA67EC0ED1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04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5929-D07B-498E-BA73-A8BEABCE0308}" type="datetime1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59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F6B68-ACCA-4205-94AD-F41A54BCC6A0}" type="datetime1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14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42F0-C5FB-4B1B-B1C6-F6E32192662B}" type="datetime1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2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D16-D6E7-497F-A0E3-6A80C2D76C7C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6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D1AF-FD76-49D8-87FF-C03E53062C2F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066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03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16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5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2442-38F4-4A6B-8275-66EE143B5840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271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693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91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3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06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35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087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37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52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651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4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C1A4-30BD-45F4-A85C-80AE01429589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225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29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926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484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8121-8CCF-4DB1-A0DA-D651AE7780F7}" type="datetime1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2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2CC8-0281-4397-BDA2-2AB16E68AE2E}" type="datetime1">
              <a:rPr lang="es-ES" smtClean="0"/>
              <a:t>09/05/2022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58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28B4-5276-414B-BB11-B469FD95EF9C}" type="datetime1">
              <a:rPr lang="es-ES" smtClean="0"/>
              <a:t>09/05/2022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1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3F2C-9D1D-48F5-9CE1-41EF31FEB1C5}" type="datetime1">
              <a:rPr lang="es-ES" smtClean="0"/>
              <a:t>09/05/2022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07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B1DA-2310-430A-AB87-8A30DA4EA6F6}" type="datetime1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99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6F7D-AFC2-4DF7-A9C0-97C41F642A90}" type="datetime1">
              <a:rPr lang="es-ES" smtClean="0"/>
              <a:t>09/05/2022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14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727B-E812-4BF0-86AE-B36E07E9A945}" type="datetime1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Ana Seijas. Departamento de Orientación. IES Miraflores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80189B-445F-47AD-86F7-10896F5484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72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0F61076-C50F-4E16-9646-50894C5D35A2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3973B27-09D7-40BA-B2DE-5386ED6972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103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ytrabajos.com/recibir-una-respuesta-de-trabajo-positiva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53JGidNZgw&amp;t=91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53JGidNZgw?start=91&amp;feature=oembed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://www.edu.xunta.gal/fp/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u.xunta.gal/fp/webfm_send/8232" TargetMode="External"/><Relationship Id="rId5" Type="http://schemas.openxmlformats.org/officeDocument/2006/relationships/hyperlink" Target="http://www.edu.xunta.gal/fp/webfm_send/8231" TargetMode="External"/><Relationship Id="rId4" Type="http://schemas.openxmlformats.org/officeDocument/2006/relationships/hyperlink" Target="http://www.edu.xunta.gal/fp/folletos-informativos-f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minandoentresonrisas.blogspot.com/2012/12/mis-profesiones-pendientes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xunta.gal/fp/fpbasica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minandoentresonrisas.blogspot.com/2012/12/mis-profesiones-pendientes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mnibus-dubitandum.blogspot.com/2016/01/lengua-es-igual-cultura.html" TargetMode="External"/><Relationship Id="rId13" Type="http://schemas.openxmlformats.org/officeDocument/2006/relationships/hyperlink" Target="http://www.edu.xunta.gal/portal/taxonomy/term/109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g"/><Relationship Id="rId12" Type="http://schemas.openxmlformats.org/officeDocument/2006/relationships/hyperlink" Target="http://hablemosdeeducacionpionera.blogspot.com/2013/09/cuadernos-de-cine.html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openxmlformats.org/officeDocument/2006/relationships/image" Target="../media/image16.jpg"/><Relationship Id="rId5" Type="http://schemas.openxmlformats.org/officeDocument/2006/relationships/diagramColors" Target="../diagrams/colors10.xml"/><Relationship Id="rId10" Type="http://schemas.openxmlformats.org/officeDocument/2006/relationships/hyperlink" Target="https://pixabay.com/en/music-treble-clef-sound-concert-108917/" TargetMode="Externa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.depositphotos.com/7004325/stock-illustration-question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pbide.com/es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educaweb.com/orientacion/intereses-profesionales/" TargetMode="External"/><Relationship Id="rId1" Type="http://schemas.openxmlformats.org/officeDocument/2006/relationships/slideLayout" Target="../slideLayouts/slideLayout22.xml"/><Relationship Id="rId6" Type="http://schemas.microsoft.com/office/2017/06/relationships/model3d" Target="../media/model3d1.glb"/><Relationship Id="rId5" Type="http://schemas.openxmlformats.org/officeDocument/2006/relationships/image" Target="../media/image17.png"/><Relationship Id="rId4" Type="http://schemas.openxmlformats.org/officeDocument/2006/relationships/hyperlink" Target="http://www.todofp.es/orientacion-profesional/itinerarios-formativos-profesionales/conoce-tus-habilidade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cvproyectosedu.wordpress.com/revisalo-aqui/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andomundo.com/2013/12/16/tener-blog-personal-tiene-recompensa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rincndesu.blogspot.com/2010/07/curso-para-hombre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rientacionlagomar.blogspot.com/2012/12/la-orientacion-educativa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gi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gartic.com.br/taustaus/desenho-jogo/1279074453" TargetMode="Externa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4EAD30-CAE0-5A36-CA3A-F67BAAEB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"/>
            <a:ext cx="12192000" cy="6857394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6BB4689-2FF4-47A5-93AB-0970D543405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199134" y="4285517"/>
            <a:ext cx="6338161" cy="112712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C00000"/>
                </a:solidFill>
              </a:rPr>
              <a:t>DEPARTAMENTO DE ORIENTACIÓN 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rgbClr val="C00000"/>
                </a:solidFill>
              </a:rPr>
              <a:t>IES MIRAFLORES   CURSO 2021/22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BE1199-8E4A-4024-B702-F467A8840476}"/>
              </a:ext>
            </a:extLst>
          </p:cNvPr>
          <p:cNvSpPr/>
          <p:nvPr/>
        </p:nvSpPr>
        <p:spPr>
          <a:xfrm>
            <a:off x="1988150" y="808592"/>
            <a:ext cx="82157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AC4A3A"/>
                </a:solidFill>
              </a:rPr>
              <a:t>ORIENTACIÓN ACADÉMICA </a:t>
            </a:r>
          </a:p>
          <a:p>
            <a:pPr algn="ctr"/>
            <a:r>
              <a:rPr lang="es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AC4A3A"/>
                </a:solidFill>
              </a:rPr>
              <a:t>2º ESO</a:t>
            </a:r>
          </a:p>
        </p:txBody>
      </p:sp>
    </p:spTree>
    <p:extLst>
      <p:ext uri="{BB962C8B-B14F-4D97-AF65-F5344CB8AC3E}">
        <p14:creationId xmlns:p14="http://schemas.microsoft.com/office/powerpoint/2010/main" val="272156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9D3C84-6FC1-4A9F-B917-74D8EF10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8296" y="6235818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FA26B2E-935A-4D8E-8BC4-18E2C39B0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043344"/>
              </p:ext>
            </p:extLst>
          </p:nvPr>
        </p:nvGraphicFramePr>
        <p:xfrm>
          <a:off x="-762038" y="1162238"/>
          <a:ext cx="8501742" cy="525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2F111CF-B0A2-4C00-887E-4AE9A762E4E4}"/>
              </a:ext>
            </a:extLst>
          </p:cNvPr>
          <p:cNvSpPr/>
          <p:nvPr/>
        </p:nvSpPr>
        <p:spPr>
          <a:xfrm>
            <a:off x="373117" y="257057"/>
            <a:ext cx="12214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 PODO ESTUDAR DESPOIS DA ESO?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7D25B1-82ED-4666-8100-A12A1B08C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37597" y="2269125"/>
            <a:ext cx="3623890" cy="25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A9A4143-9BEA-4C97-A283-2B8DF7318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681602"/>
              </p:ext>
            </p:extLst>
          </p:nvPr>
        </p:nvGraphicFramePr>
        <p:xfrm>
          <a:off x="1532238" y="1235676"/>
          <a:ext cx="9996070" cy="562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BA8A593F-0D41-44A7-B7C2-0DFDDF7488A5}"/>
              </a:ext>
            </a:extLst>
          </p:cNvPr>
          <p:cNvSpPr/>
          <p:nvPr/>
        </p:nvSpPr>
        <p:spPr>
          <a:xfrm>
            <a:off x="3524752" y="222422"/>
            <a:ext cx="4796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BACHARELATO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A3EC77F-30AF-4D46-B423-F8949822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8309" y="6492875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375793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3CA624-46DA-4596-A780-5419EA05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20964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BAC15F2-5C31-473D-9AFF-8DCD86817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07800"/>
              </p:ext>
            </p:extLst>
          </p:nvPr>
        </p:nvGraphicFramePr>
        <p:xfrm>
          <a:off x="-694202" y="600164"/>
          <a:ext cx="6324600" cy="370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911269F-B793-462D-AE15-356A574C2C47}"/>
              </a:ext>
            </a:extLst>
          </p:cNvPr>
          <p:cNvSpPr/>
          <p:nvPr/>
        </p:nvSpPr>
        <p:spPr>
          <a:xfrm>
            <a:off x="-583461" y="0"/>
            <a:ext cx="1357374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MODALIDADES DE BACHARELATO E EXEMPLOS DE GRAOS UNIVERSITARIOS</a:t>
            </a:r>
          </a:p>
          <a:p>
            <a:pPr algn="ctr"/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5721B2D-548F-451B-87E9-889AA73AF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891696"/>
              </p:ext>
            </p:extLst>
          </p:nvPr>
        </p:nvGraphicFramePr>
        <p:xfrm>
          <a:off x="3067514" y="2648546"/>
          <a:ext cx="6324600" cy="438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D9093D-EAA5-4850-8395-1ACC61B01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796070"/>
              </p:ext>
            </p:extLst>
          </p:nvPr>
        </p:nvGraphicFramePr>
        <p:xfrm>
          <a:off x="7455877" y="746824"/>
          <a:ext cx="5306645" cy="334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9606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F9C745C-A74B-4571-8C78-7A0E8EC3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/>
          <a:lstStyle/>
          <a:p>
            <a:r>
              <a:rPr lang="gl-ES" b="1" dirty="0">
                <a:solidFill>
                  <a:schemeClr val="accent1"/>
                </a:solidFill>
                <a:hlinkClick r:id="rId3"/>
              </a:rPr>
              <a:t>A FORMACIÓN PROFESIONAL</a:t>
            </a:r>
            <a:endParaRPr lang="gl-ES" b="1" dirty="0">
              <a:solidFill>
                <a:schemeClr val="accent1"/>
              </a:solidFill>
            </a:endParaRPr>
          </a:p>
        </p:txBody>
      </p:sp>
      <p:pic>
        <p:nvPicPr>
          <p:cNvPr id="8" name="Elementos multimedia en línea 7" title="¿Qué es la Formación Profesional?">
            <a:hlinkClick r:id="" action="ppaction://media"/>
            <a:extLst>
              <a:ext uri="{FF2B5EF4-FFF2-40B4-BE49-F238E27FC236}">
                <a16:creationId xmlns:a16="http://schemas.microsoft.com/office/drawing/2014/main" id="{24FD07A6-2FF3-42A6-A168-9744345AC1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4773" y="1905000"/>
            <a:ext cx="6686550" cy="377825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D2AEB-32A9-4B90-B6A6-1D4B8FCD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34667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EF199-73B7-4334-9CF9-097BCEC3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670" y="1488514"/>
            <a:ext cx="9574212" cy="3777622"/>
          </a:xfrm>
        </p:spPr>
        <p:txBody>
          <a:bodyPr>
            <a:normAutofit/>
          </a:bodyPr>
          <a:lstStyle/>
          <a:p>
            <a:r>
              <a:rPr lang="es-ES" sz="2000" b="1" dirty="0"/>
              <a:t>FAMILIAS PROFESIONAIS</a:t>
            </a:r>
          </a:p>
          <a:p>
            <a:r>
              <a:rPr lang="es-ES" sz="2000" b="1" dirty="0"/>
              <a:t>Dentro de cada Familia Profesional: CICLOS FORMATIVOS </a:t>
            </a:r>
          </a:p>
          <a:p>
            <a:r>
              <a:rPr lang="es-ES" sz="2000" b="1" dirty="0"/>
              <a:t>Os Ciclos formativos poden ser de diferente grado: BÁSICO, MEDIO, SUPERIOR</a:t>
            </a:r>
          </a:p>
          <a:p>
            <a:pPr marL="0" indent="0">
              <a:buNone/>
            </a:pPr>
            <a:r>
              <a:rPr lang="es-ES" sz="2000" b="1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A940625-54B7-4296-BD0C-26559B9D5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13252"/>
              </p:ext>
            </p:extLst>
          </p:nvPr>
        </p:nvGraphicFramePr>
        <p:xfrm>
          <a:off x="732118" y="2275182"/>
          <a:ext cx="11459882" cy="386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825A039-75AE-4175-8C4A-7E10C2900912}"/>
              </a:ext>
            </a:extLst>
          </p:cNvPr>
          <p:cNvCxnSpPr/>
          <p:nvPr/>
        </p:nvCxnSpPr>
        <p:spPr>
          <a:xfrm flipV="1">
            <a:off x="2396845" y="4984782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BBB78E7-F693-47B8-84C2-B6957A110580}"/>
              </a:ext>
            </a:extLst>
          </p:cNvPr>
          <p:cNvCxnSpPr/>
          <p:nvPr/>
        </p:nvCxnSpPr>
        <p:spPr>
          <a:xfrm flipV="1">
            <a:off x="4997769" y="4962854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DF094DF-1AA7-4078-8FAE-D3AEC5B0D1DB}"/>
              </a:ext>
            </a:extLst>
          </p:cNvPr>
          <p:cNvCxnSpPr/>
          <p:nvPr/>
        </p:nvCxnSpPr>
        <p:spPr>
          <a:xfrm flipV="1">
            <a:off x="7845776" y="4962854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D794F6-7EBC-4479-B320-0F760FFB4AFF}"/>
              </a:ext>
            </a:extLst>
          </p:cNvPr>
          <p:cNvSpPr/>
          <p:nvPr/>
        </p:nvSpPr>
        <p:spPr>
          <a:xfrm>
            <a:off x="1726730" y="5694441"/>
            <a:ext cx="1617751" cy="87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15-17 anos</a:t>
            </a:r>
          </a:p>
          <a:p>
            <a:pPr algn="ctr"/>
            <a:r>
              <a:rPr lang="es-ES" dirty="0"/>
              <a:t>Polo menos 2º ESO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E4C6C98-5C9E-4A49-836D-30DE15100227}"/>
              </a:ext>
            </a:extLst>
          </p:cNvPr>
          <p:cNvSpPr/>
          <p:nvPr/>
        </p:nvSpPr>
        <p:spPr>
          <a:xfrm>
            <a:off x="174356" y="5584874"/>
            <a:ext cx="1430632" cy="1214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ACCESO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1A2511E-339E-4252-9D98-B67469F9A0AC}"/>
              </a:ext>
            </a:extLst>
          </p:cNvPr>
          <p:cNvSpPr/>
          <p:nvPr/>
        </p:nvSpPr>
        <p:spPr>
          <a:xfrm>
            <a:off x="4028710" y="5586511"/>
            <a:ext cx="1913189" cy="116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Título FP Básico</a:t>
            </a:r>
          </a:p>
          <a:p>
            <a:pPr algn="ctr"/>
            <a:r>
              <a:rPr lang="es-ES" dirty="0"/>
              <a:t>Título ESO</a:t>
            </a:r>
          </a:p>
          <a:p>
            <a:pPr algn="ctr"/>
            <a:r>
              <a:rPr lang="es-ES" dirty="0"/>
              <a:t>Proba acceso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9ACF6C-DA88-4587-B177-9A7BFA00EF55}"/>
              </a:ext>
            </a:extLst>
          </p:cNvPr>
          <p:cNvSpPr/>
          <p:nvPr/>
        </p:nvSpPr>
        <p:spPr>
          <a:xfrm>
            <a:off x="6908099" y="5644792"/>
            <a:ext cx="1913189" cy="116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Título FP Medio</a:t>
            </a:r>
          </a:p>
          <a:p>
            <a:pPr algn="ctr"/>
            <a:r>
              <a:rPr lang="es-ES" dirty="0"/>
              <a:t>Título Bac</a:t>
            </a:r>
          </a:p>
          <a:p>
            <a:pPr algn="ctr"/>
            <a:r>
              <a:rPr lang="es-ES" dirty="0"/>
              <a:t>Proba acceso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AA04F6-D527-4765-A5B2-77B73D9DC543}"/>
              </a:ext>
            </a:extLst>
          </p:cNvPr>
          <p:cNvSpPr/>
          <p:nvPr/>
        </p:nvSpPr>
        <p:spPr>
          <a:xfrm>
            <a:off x="2465913" y="103888"/>
            <a:ext cx="8089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FORMACIÓN PROFESIONAL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EE4F7E0-93FE-45FD-93FF-CECB09C0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2319" y="6318655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36B432-F526-43CC-A287-7E9CAA6D3CD3}"/>
              </a:ext>
            </a:extLst>
          </p:cNvPr>
          <p:cNvSpPr txBox="1"/>
          <p:nvPr/>
        </p:nvSpPr>
        <p:spPr>
          <a:xfrm>
            <a:off x="4320484" y="940096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7"/>
              </a:rPr>
              <a:t>http://www.edu.xunta.gal/fp/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23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B84A0F-406F-48FB-B26D-2FF918AEB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20909" r="28116" b="5825"/>
          <a:stretch/>
        </p:blipFill>
        <p:spPr>
          <a:xfrm>
            <a:off x="6467395" y="0"/>
            <a:ext cx="572460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0D68CA-849B-48EC-A811-444E68CE3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4" t="13522" r="29846" b="39276"/>
          <a:stretch/>
        </p:blipFill>
        <p:spPr>
          <a:xfrm>
            <a:off x="1280779" y="3034534"/>
            <a:ext cx="5186616" cy="382346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384FBDA-B48F-4116-BFDA-18C391EB37C8}"/>
              </a:ext>
            </a:extLst>
          </p:cNvPr>
          <p:cNvSpPr/>
          <p:nvPr/>
        </p:nvSpPr>
        <p:spPr>
          <a:xfrm>
            <a:off x="2121333" y="335581"/>
            <a:ext cx="37257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FAMILIAS </a:t>
            </a:r>
          </a:p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PROFESIONAIS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26F9B0-385C-468D-8D48-BEB706034493}"/>
              </a:ext>
            </a:extLst>
          </p:cNvPr>
          <p:cNvSpPr txBox="1"/>
          <p:nvPr/>
        </p:nvSpPr>
        <p:spPr>
          <a:xfrm>
            <a:off x="663526" y="1659020"/>
            <a:ext cx="601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folletos-informativos-</a:t>
            </a:r>
            <a:r>
              <a:rPr lang="es-ES" dirty="0" err="1">
                <a:hlinkClick r:id="rId4"/>
              </a:rPr>
              <a:t>fp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FAEA8-E2E0-476E-AE26-52B6A91599A5}"/>
              </a:ext>
            </a:extLst>
          </p:cNvPr>
          <p:cNvSpPr txBox="1"/>
          <p:nvPr/>
        </p:nvSpPr>
        <p:spPr>
          <a:xfrm>
            <a:off x="663526" y="2028352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Ciclos por familia profesional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3A25CE-9FBA-4480-B306-08D9F699D711}"/>
              </a:ext>
            </a:extLst>
          </p:cNvPr>
          <p:cNvSpPr txBox="1"/>
          <p:nvPr/>
        </p:nvSpPr>
        <p:spPr>
          <a:xfrm>
            <a:off x="663526" y="2471343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6"/>
              </a:rPr>
              <a:t>Ciclos formativos por provincia e </a:t>
            </a:r>
            <a:r>
              <a:rPr lang="es-ES" dirty="0" err="1">
                <a:hlinkClick r:id="rId6"/>
              </a:rPr>
              <a:t>concello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20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346B359-29B6-4D21-8A67-38EC1829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23" y="1280397"/>
            <a:ext cx="11954877" cy="55729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s-ES" b="1" dirty="0"/>
              <a:t>REQUISITOS DE ACCESO:</a:t>
            </a:r>
          </a:p>
          <a:p>
            <a:pPr lvl="1"/>
            <a:r>
              <a:rPr lang="es-ES" dirty="0"/>
              <a:t>15-17 anos</a:t>
            </a:r>
          </a:p>
          <a:p>
            <a:pPr lvl="1"/>
            <a:r>
              <a:rPr lang="es-ES" dirty="0"/>
              <a:t>Ter cursado polo menos 2º ESO</a:t>
            </a:r>
          </a:p>
          <a:p>
            <a:pPr lvl="1"/>
            <a:r>
              <a:rPr lang="es-ES" dirty="0"/>
              <a:t>Non ter titulo da ESO.</a:t>
            </a:r>
          </a:p>
          <a:p>
            <a:pPr lvl="1"/>
            <a:r>
              <a:rPr lang="es-ES" dirty="0" err="1"/>
              <a:t>Proposto</a:t>
            </a:r>
            <a:r>
              <a:rPr lang="es-ES" dirty="0"/>
              <a:t> por equipo docente</a:t>
            </a:r>
          </a:p>
          <a:p>
            <a:pPr lvl="1"/>
            <a:r>
              <a:rPr lang="es-ES" dirty="0" err="1"/>
              <a:t>Consentimento</a:t>
            </a:r>
            <a:r>
              <a:rPr lang="es-ES" dirty="0"/>
              <a:t> dos </a:t>
            </a:r>
            <a:r>
              <a:rPr lang="es-ES" dirty="0" err="1"/>
              <a:t>pais</a:t>
            </a:r>
            <a:r>
              <a:rPr lang="es-ES" dirty="0"/>
              <a:t>/</a:t>
            </a:r>
            <a:r>
              <a:rPr lang="es-ES" dirty="0" err="1"/>
              <a:t>titores</a:t>
            </a:r>
            <a:endParaRPr lang="es-ES" dirty="0"/>
          </a:p>
          <a:p>
            <a:r>
              <a:rPr lang="es-ES" b="1" dirty="0"/>
              <a:t>2 CURSOS</a:t>
            </a:r>
          </a:p>
          <a:p>
            <a:r>
              <a:rPr lang="es-ES" b="1" dirty="0"/>
              <a:t>QUE SE ESTUDIA?:</a:t>
            </a:r>
          </a:p>
          <a:p>
            <a:pPr lvl="1"/>
            <a:r>
              <a:rPr lang="es-ES" dirty="0"/>
              <a:t>MÓDULOS ASOCIADOS A UNIDADES DE COMPETENCIA DO CATÁLOGO NACIONAL DE CUALIFICACIÓNS PROFESIONAIS</a:t>
            </a:r>
          </a:p>
          <a:p>
            <a:pPr lvl="1"/>
            <a:r>
              <a:rPr lang="es-ES" dirty="0"/>
              <a:t>MÓDULOS ASOCIADOS A BLOQUES COMÚNS: </a:t>
            </a:r>
          </a:p>
          <a:p>
            <a:pPr lvl="2"/>
            <a:r>
              <a:rPr lang="es-ES" dirty="0"/>
              <a:t>COMUNICACIÓN E SOCIEDADE: </a:t>
            </a:r>
            <a:r>
              <a:rPr lang="es-ES" dirty="0" err="1"/>
              <a:t>Lingua</a:t>
            </a:r>
            <a:r>
              <a:rPr lang="es-ES" dirty="0"/>
              <a:t> </a:t>
            </a:r>
            <a:r>
              <a:rPr lang="es-ES" dirty="0" err="1"/>
              <a:t>Castelá</a:t>
            </a:r>
            <a:r>
              <a:rPr lang="es-ES" dirty="0"/>
              <a:t>, </a:t>
            </a:r>
            <a:r>
              <a:rPr lang="es-ES" dirty="0" err="1"/>
              <a:t>Lingua</a:t>
            </a:r>
            <a:r>
              <a:rPr lang="es-ES" dirty="0"/>
              <a:t>  Galega, Inglés, </a:t>
            </a:r>
            <a:r>
              <a:rPr lang="es-ES" dirty="0" err="1"/>
              <a:t>Cienias</a:t>
            </a:r>
            <a:r>
              <a:rPr lang="es-ES" dirty="0"/>
              <a:t> </a:t>
            </a:r>
            <a:r>
              <a:rPr lang="es-ES" dirty="0" err="1"/>
              <a:t>Sociais</a:t>
            </a:r>
            <a:endParaRPr lang="es-ES" dirty="0"/>
          </a:p>
          <a:p>
            <a:pPr lvl="2"/>
            <a:r>
              <a:rPr lang="es-ES" dirty="0"/>
              <a:t>CIENCIAS APLICADAS : Matemáticas , Ciencias Aplicadas</a:t>
            </a:r>
          </a:p>
          <a:p>
            <a:pPr lvl="2"/>
            <a:r>
              <a:rPr lang="es-ES" dirty="0"/>
              <a:t>FCT</a:t>
            </a:r>
          </a:p>
          <a:p>
            <a:pPr marL="914400" lvl="2" indent="0">
              <a:buNone/>
            </a:pPr>
            <a:r>
              <a:rPr lang="es-ES" sz="1800" b="1" dirty="0">
                <a:solidFill>
                  <a:srgbClr val="C00000"/>
                </a:solidFill>
              </a:rPr>
              <a:t>                                           TITULO DE FP BÁSICO + TÍTULO ESO</a:t>
            </a:r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53067F-6210-4BE7-A0D3-F85A5461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7662" y="6223059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CD26FD-2942-4CC6-8D37-FB6E94751DE1}"/>
              </a:ext>
            </a:extLst>
          </p:cNvPr>
          <p:cNvSpPr/>
          <p:nvPr/>
        </p:nvSpPr>
        <p:spPr>
          <a:xfrm>
            <a:off x="4285248" y="357067"/>
            <a:ext cx="362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FP BÁSICA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604A17-E27E-40A0-B3E2-D0E7FC4A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43875" y="1314450"/>
            <a:ext cx="4048125" cy="2114550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B13394F-C037-46F8-AA04-92DA58DC47A6}"/>
              </a:ext>
            </a:extLst>
          </p:cNvPr>
          <p:cNvSpPr/>
          <p:nvPr/>
        </p:nvSpPr>
        <p:spPr>
          <a:xfrm>
            <a:off x="2328911" y="6413679"/>
            <a:ext cx="1473200" cy="17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32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94DE2-4446-4998-99DC-F5C39FA84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4739" y="1434905"/>
            <a:ext cx="5918338" cy="4476317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SERVIZOS ADMINISTRATIVOS</a:t>
            </a:r>
          </a:p>
          <a:p>
            <a:r>
              <a:rPr lang="es-ES" dirty="0"/>
              <a:t>AGROXARDINARÍA E COMPOSICIÓN FLORAIS</a:t>
            </a:r>
          </a:p>
          <a:p>
            <a:r>
              <a:rPr lang="es-ES" dirty="0"/>
              <a:t>ACTIVIDADES AGROPECUARIAS</a:t>
            </a:r>
          </a:p>
          <a:p>
            <a:r>
              <a:rPr lang="es-ES" dirty="0"/>
              <a:t>APROVEITAMENTO FORESTAL</a:t>
            </a:r>
          </a:p>
          <a:p>
            <a:r>
              <a:rPr lang="es-ES" dirty="0"/>
              <a:t>ARTES GRÁFICAS</a:t>
            </a:r>
          </a:p>
          <a:p>
            <a:r>
              <a:rPr lang="es-ES" dirty="0"/>
              <a:t>SERVIZOS COMERCIAIS</a:t>
            </a:r>
          </a:p>
          <a:p>
            <a:r>
              <a:rPr lang="es-ES" dirty="0"/>
              <a:t>ELECTRICIDADE E ELECTRÓNICA</a:t>
            </a:r>
          </a:p>
          <a:p>
            <a:r>
              <a:rPr lang="es-ES" dirty="0"/>
              <a:t>INSTALACIÓNS ELECTROTÉCNICAS E MECÁNICA</a:t>
            </a:r>
          </a:p>
          <a:p>
            <a:r>
              <a:rPr lang="es-ES" dirty="0"/>
              <a:t>REFORMA E MANTEMENTO DE EDIFICIOS</a:t>
            </a:r>
          </a:p>
          <a:p>
            <a:r>
              <a:rPr lang="es-ES" dirty="0"/>
              <a:t>FABRICACIÓN E MONTAXE</a:t>
            </a:r>
          </a:p>
          <a:p>
            <a:r>
              <a:rPr lang="es-ES" dirty="0"/>
              <a:t>FABRICACIÓN DE ELEMENTOS METÁLICOS</a:t>
            </a:r>
          </a:p>
          <a:p>
            <a:r>
              <a:rPr lang="es-ES" dirty="0"/>
              <a:t>COCIÑA E RESTAURACIÓN</a:t>
            </a:r>
          </a:p>
          <a:p>
            <a:r>
              <a:rPr lang="es-ES" dirty="0"/>
              <a:t>ALOXAMENTO E LAVANDARÍA</a:t>
            </a:r>
          </a:p>
          <a:p>
            <a:r>
              <a:rPr lang="es-ES" dirty="0"/>
              <a:t>ACTIVIDADES DE PANADARÍA E REPOSTERÍA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872C6D-D979-4366-94C4-58EAB875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222" y="1448856"/>
            <a:ext cx="5106571" cy="457947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INFORMÁTICA E COMUNICACIÓNS </a:t>
            </a:r>
          </a:p>
          <a:p>
            <a:r>
              <a:rPr lang="es-ES" dirty="0"/>
              <a:t>INFORMÁTICA DE OFICINA</a:t>
            </a:r>
          </a:p>
          <a:p>
            <a:r>
              <a:rPr lang="es-ES" dirty="0"/>
              <a:t>PEITEADO E ESTÉTICA</a:t>
            </a:r>
          </a:p>
          <a:p>
            <a:r>
              <a:rPr lang="es-ES" dirty="0"/>
              <a:t>INDUSTRIAS ALIMENTARIAS</a:t>
            </a:r>
          </a:p>
          <a:p>
            <a:r>
              <a:rPr lang="es-ES" dirty="0"/>
              <a:t>MANTEMENTO DE VIVENDAS</a:t>
            </a:r>
          </a:p>
          <a:p>
            <a:r>
              <a:rPr lang="es-ES" dirty="0"/>
              <a:t>CARPINTARÍA E MOBLE</a:t>
            </a:r>
          </a:p>
          <a:p>
            <a:r>
              <a:rPr lang="es-ES" dirty="0"/>
              <a:t>ACTIVIDAES MARTÍTIMO -PESQUEIRAS</a:t>
            </a:r>
          </a:p>
          <a:p>
            <a:r>
              <a:rPr lang="es-ES" dirty="0"/>
              <a:t>ACTIVIDADES DOMÉSTICAS E LIMPEZA DE EDIFICIOS</a:t>
            </a:r>
          </a:p>
          <a:p>
            <a:r>
              <a:rPr lang="es-ES" dirty="0"/>
              <a:t>ARRANXOS E REPARACIÓN DE ARTIGOS TÉXTILES E DE PEL</a:t>
            </a:r>
          </a:p>
          <a:p>
            <a:r>
              <a:rPr lang="es-ES" dirty="0"/>
              <a:t>TAPIZARÍA E CORTINAXE</a:t>
            </a:r>
          </a:p>
          <a:p>
            <a:r>
              <a:rPr lang="es-ES" dirty="0"/>
              <a:t>MANTEMENTOS DE VEHÍCULOS</a:t>
            </a:r>
          </a:p>
          <a:p>
            <a:r>
              <a:rPr lang="es-ES" dirty="0"/>
              <a:t>MANTEMENTO DE EMBARCACIÓNS DEPORTIVAS  E DE RECREO</a:t>
            </a:r>
          </a:p>
          <a:p>
            <a:r>
              <a:rPr lang="es-ES" dirty="0"/>
              <a:t>VIDRARÍA E OLARÍA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C505E-CE40-4FF5-8AA9-3AEAE5C3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2794" y="6172260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E1B09F-4C0A-4D3D-801B-F9C39BBA8C6B}"/>
              </a:ext>
            </a:extLst>
          </p:cNvPr>
          <p:cNvSpPr/>
          <p:nvPr/>
        </p:nvSpPr>
        <p:spPr>
          <a:xfrm>
            <a:off x="2348018" y="475724"/>
            <a:ext cx="74959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OFERTA DE CICLOS FP BÁSICA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4C1FCB-DCA9-4B41-9D0A-518842A36A79}"/>
              </a:ext>
            </a:extLst>
          </p:cNvPr>
          <p:cNvSpPr txBox="1"/>
          <p:nvPr/>
        </p:nvSpPr>
        <p:spPr>
          <a:xfrm>
            <a:off x="1266092" y="6191083"/>
            <a:ext cx="690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2"/>
              </a:rPr>
              <a:t>http://www.edu.xunta.gal/fp/fpbasica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087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346B359-29B6-4D21-8A67-38EC1829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2" y="1110498"/>
            <a:ext cx="11417215" cy="5572997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As prazas ofrecidas para cada centro e ciclo </a:t>
            </a:r>
            <a:r>
              <a:rPr lang="es-ES" dirty="0" err="1"/>
              <a:t>distribúense</a:t>
            </a:r>
            <a:r>
              <a:rPr lang="es-ES" dirty="0"/>
              <a:t> en tres cotas: cota </a:t>
            </a:r>
            <a:r>
              <a:rPr lang="es-ES" dirty="0" err="1"/>
              <a:t>xeral</a:t>
            </a:r>
            <a:r>
              <a:rPr lang="es-ES" dirty="0"/>
              <a:t>, cota para </a:t>
            </a:r>
            <a:r>
              <a:rPr lang="es-ES" dirty="0" err="1"/>
              <a:t>persoas</a:t>
            </a:r>
            <a:r>
              <a:rPr lang="es-ES" dirty="0"/>
              <a:t> con </a:t>
            </a:r>
            <a:r>
              <a:rPr lang="es-ES" dirty="0" err="1"/>
              <a:t>discapacidade</a:t>
            </a:r>
            <a:r>
              <a:rPr lang="es-ES" dirty="0"/>
              <a:t> legalmente </a:t>
            </a:r>
            <a:r>
              <a:rPr lang="es-ES" dirty="0" err="1"/>
              <a:t>recoñecida</a:t>
            </a:r>
            <a:r>
              <a:rPr lang="es-ES" dirty="0"/>
              <a:t> (10%) e cota para deportistas de alto nivel </a:t>
            </a:r>
            <a:r>
              <a:rPr lang="es-ES" dirty="0" err="1"/>
              <a:t>ou</a:t>
            </a:r>
            <a:r>
              <a:rPr lang="es-ES" dirty="0"/>
              <a:t> de alto </a:t>
            </a:r>
            <a:r>
              <a:rPr lang="es-ES" dirty="0" err="1"/>
              <a:t>rendemento</a:t>
            </a:r>
            <a:r>
              <a:rPr lang="es-ES" dirty="0"/>
              <a:t> (5%).</a:t>
            </a:r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lvl="2"/>
            <a:endParaRPr lang="es-ES" sz="1800" b="1" dirty="0"/>
          </a:p>
          <a:p>
            <a:pPr lvl="2"/>
            <a:r>
              <a:rPr lang="es-ES" sz="1800" b="1" dirty="0"/>
              <a:t>2 CURSOS</a:t>
            </a:r>
          </a:p>
          <a:p>
            <a:pPr lvl="2"/>
            <a:r>
              <a:rPr lang="es-ES" sz="1800" b="1" dirty="0"/>
              <a:t>TÍTULO DE TÉCNICO</a:t>
            </a:r>
            <a:endParaRPr lang="es-ES" sz="1800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53067F-6210-4BE7-A0D3-F85A5461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4878" y="6318370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2CD26FD-2942-4CC6-8D37-FB6E94751DE1}"/>
              </a:ext>
            </a:extLst>
          </p:cNvPr>
          <p:cNvSpPr/>
          <p:nvPr/>
        </p:nvSpPr>
        <p:spPr>
          <a:xfrm>
            <a:off x="3959841" y="357067"/>
            <a:ext cx="4272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FP </a:t>
            </a:r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CICLO MEDIO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604A17-E27E-40A0-B3E2-D0E7FC4A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9294" y="4076406"/>
            <a:ext cx="4048126" cy="224850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A4E8325-2444-466C-91A4-356F5DCF0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48" t="50000" r="25923" b="25116"/>
          <a:stretch/>
        </p:blipFill>
        <p:spPr>
          <a:xfrm>
            <a:off x="796814" y="2619400"/>
            <a:ext cx="7109937" cy="25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1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260BBF-C86B-481B-A7E1-84F14131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212" y="6135808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5BEE08-403E-44F3-8248-D54646754079}"/>
              </a:ext>
            </a:extLst>
          </p:cNvPr>
          <p:cNvSpPr/>
          <p:nvPr/>
        </p:nvSpPr>
        <p:spPr>
          <a:xfrm>
            <a:off x="1914406" y="357067"/>
            <a:ext cx="8363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ENSINANZAS DE RÉXIME ESPECIAL</a:t>
            </a:r>
            <a:endParaRPr lang="es-E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3684178-0A1C-48CC-890B-949CBB981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837225"/>
              </p:ext>
            </p:extLst>
          </p:nvPr>
        </p:nvGraphicFramePr>
        <p:xfrm>
          <a:off x="1102659" y="719666"/>
          <a:ext cx="10354235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E88187D-085A-40AA-A288-4CC4524B5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02659" y="4797082"/>
            <a:ext cx="1894766" cy="13381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CB29E9-ACCB-42F5-A4BB-E48C7D3F5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355100" y="4797083"/>
            <a:ext cx="1894767" cy="13381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8B618C-D32B-4070-9801-C9EDAC0E10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444538" y="4797082"/>
            <a:ext cx="1908842" cy="13381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A8DD186-AACE-40E0-9DB6-FB4035BCECFD}"/>
              </a:ext>
            </a:extLst>
          </p:cNvPr>
          <p:cNvSpPr txBox="1"/>
          <p:nvPr/>
        </p:nvSpPr>
        <p:spPr>
          <a:xfrm>
            <a:off x="2488806" y="6318370"/>
            <a:ext cx="586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13"/>
              </a:rPr>
              <a:t>Enlace información </a:t>
            </a:r>
            <a:r>
              <a:rPr lang="es-ES" dirty="0" err="1">
                <a:hlinkClick r:id="rId13"/>
              </a:rPr>
              <a:t>Ensinanzas</a:t>
            </a:r>
            <a:r>
              <a:rPr lang="es-ES" dirty="0">
                <a:hlinkClick r:id="rId13"/>
              </a:rPr>
              <a:t> </a:t>
            </a:r>
            <a:r>
              <a:rPr lang="es-ES" dirty="0" err="1">
                <a:hlinkClick r:id="rId13"/>
              </a:rPr>
              <a:t>Réxime</a:t>
            </a:r>
            <a:r>
              <a:rPr lang="es-ES" dirty="0">
                <a:hlinkClick r:id="rId13"/>
              </a:rPr>
              <a:t> Especial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323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68233-51D1-4371-9D83-88A6D16F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012" y="756846"/>
            <a:ext cx="8911687" cy="1280890"/>
          </a:xfrm>
        </p:spPr>
        <p:txBody>
          <a:bodyPr/>
          <a:lstStyle/>
          <a:p>
            <a:r>
              <a:rPr lang="gl-ES" b="1" dirty="0">
                <a:solidFill>
                  <a:srgbClr val="C00000"/>
                </a:solidFill>
              </a:rPr>
              <a:t>PONTE A PROBA...CANTO SABES?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18ABB-6CD2-4568-9685-A37AB99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35" y="2356303"/>
            <a:ext cx="10192006" cy="46133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gl-ES" sz="2000" dirty="0"/>
              <a:t>Cantas materias vas cursar en 3º ESO?</a:t>
            </a:r>
          </a:p>
          <a:p>
            <a:r>
              <a:rPr lang="gl-ES" sz="2000" dirty="0"/>
              <a:t>Cantas materias podes suspender para pasar de curso na ESO?</a:t>
            </a:r>
          </a:p>
          <a:p>
            <a:r>
              <a:rPr lang="gl-ES" sz="2000" dirty="0"/>
              <a:t>Podes escoller algunha materia en 3º? </a:t>
            </a:r>
          </a:p>
          <a:p>
            <a:r>
              <a:rPr lang="gl-ES" sz="2000" dirty="0"/>
              <a:t>O Bacharelato é unha etapa obrigatoria ou non?</a:t>
            </a:r>
          </a:p>
          <a:p>
            <a:r>
              <a:rPr lang="gl-ES" sz="2000" dirty="0"/>
              <a:t>Cantos anos dura o Bacharelato?</a:t>
            </a:r>
          </a:p>
          <a:p>
            <a:r>
              <a:rPr lang="gl-ES" sz="2000" dirty="0" err="1"/>
              <a:t>Qué</a:t>
            </a:r>
            <a:r>
              <a:rPr lang="gl-ES" sz="2000" dirty="0"/>
              <a:t> tipos de ciclos formativos hai? </a:t>
            </a:r>
          </a:p>
          <a:p>
            <a:pPr marL="0" indent="0">
              <a:buNone/>
            </a:pPr>
            <a:endParaRPr lang="gl-ES" sz="2000" dirty="0"/>
          </a:p>
          <a:p>
            <a:pPr marL="0" indent="0">
              <a:buNone/>
            </a:pPr>
            <a:endParaRPr lang="gl-ES" sz="20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B1A790-A06A-452C-9FA2-04E1B5E2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081" y="6467241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F92538D-B27C-000A-B47F-D8350AB98889}"/>
              </a:ext>
            </a:extLst>
          </p:cNvPr>
          <p:cNvCxnSpPr/>
          <p:nvPr/>
        </p:nvCxnSpPr>
        <p:spPr>
          <a:xfrm>
            <a:off x="5594879" y="2583543"/>
            <a:ext cx="142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C96F4A43-5B57-3B33-2A50-A2E9B70A2AC0}"/>
              </a:ext>
            </a:extLst>
          </p:cNvPr>
          <p:cNvSpPr/>
          <p:nvPr/>
        </p:nvSpPr>
        <p:spPr>
          <a:xfrm>
            <a:off x="7103695" y="2385720"/>
            <a:ext cx="2645788" cy="3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/>
              <a:t>13 +1titoría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A4FC3A-2C6B-4C80-93B9-05489905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42856" y="4306741"/>
            <a:ext cx="2204054" cy="2550619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F46E7FA-E352-9A8B-2C5C-5306143938C2}"/>
              </a:ext>
            </a:extLst>
          </p:cNvPr>
          <p:cNvCxnSpPr>
            <a:cxnSpLocks/>
          </p:cNvCxnSpPr>
          <p:nvPr/>
        </p:nvCxnSpPr>
        <p:spPr>
          <a:xfrm flipV="1">
            <a:off x="8751140" y="2963878"/>
            <a:ext cx="590898" cy="1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DBDBA5DE-810B-0779-BDBB-8A795EB2C5C5}"/>
              </a:ext>
            </a:extLst>
          </p:cNvPr>
          <p:cNvSpPr/>
          <p:nvPr/>
        </p:nvSpPr>
        <p:spPr>
          <a:xfrm>
            <a:off x="9434286" y="2812353"/>
            <a:ext cx="2757714" cy="33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err="1"/>
              <a:t>Máx</a:t>
            </a:r>
            <a:r>
              <a:rPr lang="gl-ES" sz="1600" dirty="0"/>
              <a:t> 2 . Hai excepcións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442D9DC-0D8F-ACB7-EBB8-DB36721597D7}"/>
              </a:ext>
            </a:extLst>
          </p:cNvPr>
          <p:cNvCxnSpPr>
            <a:cxnSpLocks/>
          </p:cNvCxnSpPr>
          <p:nvPr/>
        </p:nvCxnSpPr>
        <p:spPr>
          <a:xfrm>
            <a:off x="5594879" y="3429000"/>
            <a:ext cx="888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8A222D5-5EEB-3564-106C-8B458B517015}"/>
              </a:ext>
            </a:extLst>
          </p:cNvPr>
          <p:cNvSpPr/>
          <p:nvPr/>
        </p:nvSpPr>
        <p:spPr>
          <a:xfrm>
            <a:off x="6606086" y="3226390"/>
            <a:ext cx="1340485" cy="3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/>
              <a:t>Si. 2 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B8E42A5-EFB0-C3F8-403B-01A52627392B}"/>
              </a:ext>
            </a:extLst>
          </p:cNvPr>
          <p:cNvCxnSpPr>
            <a:cxnSpLocks/>
          </p:cNvCxnSpPr>
          <p:nvPr/>
        </p:nvCxnSpPr>
        <p:spPr>
          <a:xfrm>
            <a:off x="7072644" y="3910080"/>
            <a:ext cx="888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D225E43-D0B1-BBBB-5346-3228A886F0CB}"/>
              </a:ext>
            </a:extLst>
          </p:cNvPr>
          <p:cNvSpPr/>
          <p:nvPr/>
        </p:nvSpPr>
        <p:spPr>
          <a:xfrm>
            <a:off x="8095902" y="3642422"/>
            <a:ext cx="1340485" cy="3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/>
              <a:t>Non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2E9C2E3-68D7-1351-83CF-EFB86792EF13}"/>
              </a:ext>
            </a:extLst>
          </p:cNvPr>
          <p:cNvSpPr/>
          <p:nvPr/>
        </p:nvSpPr>
        <p:spPr>
          <a:xfrm>
            <a:off x="6294634" y="4076681"/>
            <a:ext cx="2131955" cy="3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/>
              <a:t>En xeral, 2 cursos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FE02F72-D826-58CE-BEDE-B8C9B5AA263F}"/>
              </a:ext>
            </a:extLst>
          </p:cNvPr>
          <p:cNvCxnSpPr>
            <a:cxnSpLocks/>
          </p:cNvCxnSpPr>
          <p:nvPr/>
        </p:nvCxnSpPr>
        <p:spPr>
          <a:xfrm>
            <a:off x="5172050" y="4298459"/>
            <a:ext cx="888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3AAEC6A-C337-062E-126A-0E9A9CA7C948}"/>
              </a:ext>
            </a:extLst>
          </p:cNvPr>
          <p:cNvCxnSpPr>
            <a:cxnSpLocks/>
          </p:cNvCxnSpPr>
          <p:nvPr/>
        </p:nvCxnSpPr>
        <p:spPr>
          <a:xfrm>
            <a:off x="5272494" y="4705503"/>
            <a:ext cx="888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CC53A8F-759B-26A1-AD79-DB7FC218EAC8}"/>
              </a:ext>
            </a:extLst>
          </p:cNvPr>
          <p:cNvSpPr/>
          <p:nvPr/>
        </p:nvSpPr>
        <p:spPr>
          <a:xfrm>
            <a:off x="6294634" y="4580076"/>
            <a:ext cx="2677064" cy="3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/>
              <a:t>Básico, Medio, Superior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D375810A-286E-665B-52A1-D2F7C1FEED59}"/>
              </a:ext>
            </a:extLst>
          </p:cNvPr>
          <p:cNvSpPr/>
          <p:nvPr/>
        </p:nvSpPr>
        <p:spPr>
          <a:xfrm>
            <a:off x="835395" y="5454438"/>
            <a:ext cx="4759484" cy="1240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b="1" dirty="0"/>
              <a:t>IMOS A EXPLICALO...</a:t>
            </a:r>
          </a:p>
        </p:txBody>
      </p:sp>
    </p:spTree>
    <p:extLst>
      <p:ext uri="{BB962C8B-B14F-4D97-AF65-F5344CB8AC3E}">
        <p14:creationId xmlns:p14="http://schemas.microsoft.com/office/powerpoint/2010/main" val="2286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  <p:bldP spid="10" grpId="0" animBg="1"/>
      <p:bldP spid="15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B910B-5761-403B-B3D5-2FB0531D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93882"/>
            <a:ext cx="11856720" cy="109153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Test e recursos para a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autoorientación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VOCACIONAL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CFDA4D-0851-4AAA-8A88-651CABD052CA}"/>
              </a:ext>
            </a:extLst>
          </p:cNvPr>
          <p:cNvSpPr/>
          <p:nvPr/>
        </p:nvSpPr>
        <p:spPr>
          <a:xfrm>
            <a:off x="398555" y="2364785"/>
            <a:ext cx="116129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GR DE ORIENTACIÓN PROFESIONAL</a:t>
            </a:r>
            <a:endParaRPr kumimoji="0" lang="es-ES" sz="24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Podes realizar de forma gratuita 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Test GR de EDUCAWEB de orientación académica e profesional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/>
              <a:solidFill>
                <a:srgbClr val="E7BF5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40B19B-CDEF-42D1-9F35-FF8648510CAB}"/>
              </a:ext>
            </a:extLst>
          </p:cNvPr>
          <p:cNvSpPr/>
          <p:nvPr/>
        </p:nvSpPr>
        <p:spPr>
          <a:xfrm>
            <a:off x="429602" y="3411618"/>
            <a:ext cx="10653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FPBIDE</a:t>
            </a:r>
            <a:endParaRPr kumimoji="0" lang="es-ES" sz="2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596F2D-E908-4199-A5B0-F3637F3FFA68}"/>
              </a:ext>
            </a:extLst>
          </p:cNvPr>
          <p:cNvSpPr txBox="1"/>
          <p:nvPr/>
        </p:nvSpPr>
        <p:spPr>
          <a:xfrm rot="10800000" flipH="1" flipV="1">
            <a:off x="444117" y="4021285"/>
            <a:ext cx="1161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web gratuita e de acceso libre elaborada por orientadores y orientadoras con dúas partes: 1ª Test para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axudar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elixir  ciclos formativos de interese;   2ª con información sobre eses ciclos, vídeos informativos, testimonios , etc.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8950F75-C843-4F4F-9E6F-15A02D4134CA}"/>
              </a:ext>
            </a:extLst>
          </p:cNvPr>
          <p:cNvSpPr/>
          <p:nvPr/>
        </p:nvSpPr>
        <p:spPr>
          <a:xfrm>
            <a:off x="376242" y="5354228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COÑECE AS TÚAS HABILIDADES E COMPETENCIAS</a:t>
            </a:r>
            <a:endParaRPr kumimoji="0" lang="es-ES" sz="2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FF4E04-9792-402C-BD6C-1225567006C5}"/>
              </a:ext>
            </a:extLst>
          </p:cNvPr>
          <p:cNvSpPr txBox="1"/>
          <p:nvPr/>
        </p:nvSpPr>
        <p:spPr>
          <a:xfrm>
            <a:off x="429602" y="5722774"/>
            <a:ext cx="110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páxina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web todofp.es. Cuestionarios para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coñecer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 habilidades e competencias propias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A63989-8A58-441B-8DEB-A4B3E9C9A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7" y="1466297"/>
            <a:ext cx="6267231" cy="4938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Modelo 3D 12" descr="Emoji pensativo">
                <a:extLst>
                  <a:ext uri="{FF2B5EF4-FFF2-40B4-BE49-F238E27FC236}">
                    <a16:creationId xmlns:a16="http://schemas.microsoft.com/office/drawing/2014/main" id="{8D167001-406D-4997-91AF-AD6589544B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10578" y="1344456"/>
              <a:ext cx="1205724" cy="12214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205724" cy="1221433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2347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elo 3D 12" descr="Emoji pensativo">
                <a:extLst>
                  <a:ext uri="{FF2B5EF4-FFF2-40B4-BE49-F238E27FC236}">
                    <a16:creationId xmlns:a16="http://schemas.microsoft.com/office/drawing/2014/main" id="{8D167001-406D-4997-91AF-AD6589544B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0578" y="1344456"/>
                <a:ext cx="1205724" cy="1221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0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563AB3-CC4C-4AE4-AC9C-8E9EAFEF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060" y="235975"/>
            <a:ext cx="10864644" cy="3554362"/>
          </a:xfrm>
        </p:spPr>
        <p:txBody>
          <a:bodyPr>
            <a:normAutofit/>
          </a:bodyPr>
          <a:lstStyle/>
          <a:p>
            <a:r>
              <a:rPr lang="gl-ES" b="1" dirty="0">
                <a:solidFill>
                  <a:srgbClr val="C00000"/>
                </a:solidFill>
              </a:rPr>
              <a:t>Se dubidas... </a:t>
            </a:r>
            <a:br>
              <a:rPr lang="gl-ES" b="1" dirty="0">
                <a:solidFill>
                  <a:srgbClr val="C00000"/>
                </a:solidFill>
              </a:rPr>
            </a:br>
            <a:r>
              <a:rPr lang="gl-ES" b="1" dirty="0">
                <a:solidFill>
                  <a:srgbClr val="C00000"/>
                </a:solidFill>
              </a:rPr>
              <a:t>PREGUNTA, INVESTIGA, BUSCA</a:t>
            </a:r>
            <a:br>
              <a:rPr lang="gl-ES" b="1" dirty="0">
                <a:solidFill>
                  <a:srgbClr val="C00000"/>
                </a:solidFill>
              </a:rPr>
            </a:br>
            <a:br>
              <a:rPr lang="gl-ES" b="1" dirty="0">
                <a:solidFill>
                  <a:srgbClr val="C00000"/>
                </a:solidFill>
              </a:rPr>
            </a:br>
            <a:r>
              <a:rPr lang="gl-ES" b="1" dirty="0">
                <a:solidFill>
                  <a:srgbClr val="C00000"/>
                </a:solidFill>
              </a:rPr>
              <a:t>No Departamento de Orientación podemos axudarche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4B27E6-E26F-46DA-933D-3D6B8B18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3831" y="6135807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5E80B5-A6DC-4DC5-AFC4-956D9F95D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38796" y="3840726"/>
            <a:ext cx="2514407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ECC8D25-6158-4457-B4AF-33D6ECC5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67" y="741708"/>
            <a:ext cx="10689065" cy="2687291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NOS VINDEIROS CURSOS IREMOS PROFUNDIZANDO CADA </a:t>
            </a:r>
            <a:r>
              <a:rPr lang="es-ES">
                <a:solidFill>
                  <a:srgbClr val="C00000"/>
                </a:solidFill>
              </a:rPr>
              <a:t>VEZ MÁIS NAS </a:t>
            </a:r>
            <a:r>
              <a:rPr lang="es-ES" dirty="0">
                <a:solidFill>
                  <a:srgbClr val="C00000"/>
                </a:solidFill>
              </a:rPr>
              <a:t>DIFERENTES OPCIÓNS ACADÉMICAS E PROFESIONAIS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C9F4DA-E1C0-4A11-9891-A0C166CF1D22}"/>
              </a:ext>
            </a:extLst>
          </p:cNvPr>
          <p:cNvSpPr/>
          <p:nvPr/>
        </p:nvSpPr>
        <p:spPr>
          <a:xfrm>
            <a:off x="0" y="4723818"/>
            <a:ext cx="8018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SORTE E ÁNIMO!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CF8AF0-1FC4-42FE-8A7F-2C51FA710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1636" y="4122903"/>
            <a:ext cx="3396155" cy="2125160"/>
          </a:xfrm>
          <a:prstGeom prst="rect">
            <a:avLst/>
          </a:prstGeom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5F318BBC-A13B-47A6-861F-31EF002C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5999" y="6248063"/>
            <a:ext cx="7619999" cy="365125"/>
          </a:xfrm>
        </p:spPr>
        <p:txBody>
          <a:bodyPr/>
          <a:lstStyle/>
          <a:p>
            <a:pPr algn="ct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239535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EAF99A9-0F24-488A-99C8-80BD02ACBB77}"/>
              </a:ext>
            </a:extLst>
          </p:cNvPr>
          <p:cNvSpPr/>
          <p:nvPr/>
        </p:nvSpPr>
        <p:spPr>
          <a:xfrm>
            <a:off x="2609425" y="5989950"/>
            <a:ext cx="3676527" cy="860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3ºESO</a:t>
            </a:r>
          </a:p>
          <a:p>
            <a:pPr algn="ctr"/>
            <a:r>
              <a:rPr lang="es-ES" dirty="0"/>
              <a:t>2ºESO</a:t>
            </a:r>
          </a:p>
          <a:p>
            <a:pPr algn="ctr"/>
            <a:r>
              <a:rPr lang="es-ES" dirty="0"/>
              <a:t>1ºESO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604017-EA6A-4F22-ABBA-D7824294949C}"/>
              </a:ext>
            </a:extLst>
          </p:cNvPr>
          <p:cNvSpPr/>
          <p:nvPr/>
        </p:nvSpPr>
        <p:spPr>
          <a:xfrm>
            <a:off x="2609425" y="5270081"/>
            <a:ext cx="3667389" cy="70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4º ESO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E17B037-4603-46BB-83F5-4BC6F9E06187}"/>
              </a:ext>
            </a:extLst>
          </p:cNvPr>
          <p:cNvSpPr/>
          <p:nvPr/>
        </p:nvSpPr>
        <p:spPr>
          <a:xfrm>
            <a:off x="2558086" y="3946363"/>
            <a:ext cx="2017444" cy="7086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BACHARELATO</a:t>
            </a:r>
          </a:p>
          <a:p>
            <a:pPr algn="ctr"/>
            <a:r>
              <a:rPr lang="es-ES" dirty="0"/>
              <a:t>1º  e 2º CURSO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8A56038-DF7A-482C-84CB-24AB20588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984560"/>
              </p:ext>
            </p:extLst>
          </p:nvPr>
        </p:nvGraphicFramePr>
        <p:xfrm>
          <a:off x="6096000" y="5063913"/>
          <a:ext cx="4064000" cy="107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1F986FBC-7920-4E41-80F4-FA7C4F877C0D}"/>
              </a:ext>
            </a:extLst>
          </p:cNvPr>
          <p:cNvSpPr/>
          <p:nvPr/>
        </p:nvSpPr>
        <p:spPr>
          <a:xfrm>
            <a:off x="2503404" y="3511257"/>
            <a:ext cx="2903220" cy="4232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 BACHARELATO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26CC3ED-2554-4377-A11A-36957B60B5B6}"/>
              </a:ext>
            </a:extLst>
          </p:cNvPr>
          <p:cNvSpPr/>
          <p:nvPr/>
        </p:nvSpPr>
        <p:spPr>
          <a:xfrm>
            <a:off x="3118301" y="2709077"/>
            <a:ext cx="2474644" cy="4232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ABAU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A490CBA-2AD8-4404-A30B-8A207F11CA08}"/>
              </a:ext>
            </a:extLst>
          </p:cNvPr>
          <p:cNvSpPr/>
          <p:nvPr/>
        </p:nvSpPr>
        <p:spPr>
          <a:xfrm>
            <a:off x="7206766" y="5819415"/>
            <a:ext cx="2930916" cy="10744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BÁSICA</a:t>
            </a:r>
          </a:p>
          <a:p>
            <a:pPr algn="ctr"/>
            <a:r>
              <a:rPr lang="es-ES" dirty="0"/>
              <a:t> 1º e 2º CURSO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589BA213-92E9-4CC8-AC48-5C9A5AA3FCEC}"/>
              </a:ext>
            </a:extLst>
          </p:cNvPr>
          <p:cNvSpPr/>
          <p:nvPr/>
        </p:nvSpPr>
        <p:spPr>
          <a:xfrm>
            <a:off x="7256780" y="3996490"/>
            <a:ext cx="2903220" cy="107441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GRADO MEDIO</a:t>
            </a:r>
          </a:p>
          <a:p>
            <a:pPr algn="ctr"/>
            <a:r>
              <a:rPr lang="es-ES" dirty="0"/>
              <a:t>1º E 2º CURSO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BC3C7090-B4CF-4F19-8227-E7AC088AC5D9}"/>
              </a:ext>
            </a:extLst>
          </p:cNvPr>
          <p:cNvSpPr/>
          <p:nvPr/>
        </p:nvSpPr>
        <p:spPr>
          <a:xfrm>
            <a:off x="7220614" y="2549186"/>
            <a:ext cx="2903220" cy="107441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FP GRADO SUPERIOR</a:t>
            </a:r>
          </a:p>
          <a:p>
            <a:pPr algn="ctr"/>
            <a:r>
              <a:rPr lang="es-ES" dirty="0"/>
              <a:t>1º E 2º CURSO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9E2165A-FD61-4588-973F-FA2F252366AD}"/>
              </a:ext>
            </a:extLst>
          </p:cNvPr>
          <p:cNvCxnSpPr>
            <a:cxnSpLocks/>
          </p:cNvCxnSpPr>
          <p:nvPr/>
        </p:nvCxnSpPr>
        <p:spPr>
          <a:xfrm flipV="1">
            <a:off x="6030977" y="6423660"/>
            <a:ext cx="1124203" cy="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A4FB63B-EF8D-4EB4-A241-02D3888D24BF}"/>
              </a:ext>
            </a:extLst>
          </p:cNvPr>
          <p:cNvCxnSpPr>
            <a:cxnSpLocks/>
          </p:cNvCxnSpPr>
          <p:nvPr/>
        </p:nvCxnSpPr>
        <p:spPr>
          <a:xfrm flipV="1">
            <a:off x="5915236" y="4811448"/>
            <a:ext cx="1327783" cy="91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6AACC7A-A157-4B1D-9279-DEC685738058}"/>
              </a:ext>
            </a:extLst>
          </p:cNvPr>
          <p:cNvCxnSpPr/>
          <p:nvPr/>
        </p:nvCxnSpPr>
        <p:spPr>
          <a:xfrm flipV="1">
            <a:off x="3511307" y="4650840"/>
            <a:ext cx="0" cy="25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CB8DBC6-0CB8-4238-BA87-DC98E86A2558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4355623" y="3132281"/>
            <a:ext cx="0" cy="34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F83F6B3-C1B8-426D-B810-F7D97FD5CB0F}"/>
              </a:ext>
            </a:extLst>
          </p:cNvPr>
          <p:cNvCxnSpPr>
            <a:cxnSpLocks/>
          </p:cNvCxnSpPr>
          <p:nvPr/>
        </p:nvCxnSpPr>
        <p:spPr>
          <a:xfrm flipH="1" flipV="1">
            <a:off x="4586357" y="4655022"/>
            <a:ext cx="25231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6AC3E0E-C1DE-41CA-9F9D-734AC39A2C65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 flipV="1">
            <a:off x="5406624" y="3086396"/>
            <a:ext cx="1813990" cy="636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F71E5D5-C964-4087-B884-98A46717E81B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8672224" y="5070909"/>
            <a:ext cx="36166" cy="74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B3B1B642-4F3C-455A-8148-2F4D6DD33F41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8701466" y="3680852"/>
            <a:ext cx="6924" cy="31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id="{8CEC0EE2-30D8-4C0D-B521-9C2F56D414DD}"/>
              </a:ext>
            </a:extLst>
          </p:cNvPr>
          <p:cNvSpPr/>
          <p:nvPr/>
        </p:nvSpPr>
        <p:spPr>
          <a:xfrm>
            <a:off x="4289411" y="1520769"/>
            <a:ext cx="2588944" cy="96850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GRAO UNIVERSITARIO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4583D03A-D98E-4723-875F-808492EE2C96}"/>
              </a:ext>
            </a:extLst>
          </p:cNvPr>
          <p:cNvCxnSpPr>
            <a:cxnSpLocks/>
          </p:cNvCxnSpPr>
          <p:nvPr/>
        </p:nvCxnSpPr>
        <p:spPr>
          <a:xfrm flipV="1">
            <a:off x="4289411" y="2374607"/>
            <a:ext cx="443992" cy="34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BA939C5D-D801-493C-90BC-0FD00FE5BFCE}"/>
              </a:ext>
            </a:extLst>
          </p:cNvPr>
          <p:cNvCxnSpPr>
            <a:cxnSpLocks/>
          </p:cNvCxnSpPr>
          <p:nvPr/>
        </p:nvCxnSpPr>
        <p:spPr>
          <a:xfrm flipH="1" flipV="1">
            <a:off x="5925088" y="2544734"/>
            <a:ext cx="1184417" cy="4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206ABDEC-FB91-4667-B6D2-9CD095F33663}"/>
              </a:ext>
            </a:extLst>
          </p:cNvPr>
          <p:cNvSpPr/>
          <p:nvPr/>
        </p:nvSpPr>
        <p:spPr>
          <a:xfrm>
            <a:off x="10334133" y="3132281"/>
            <a:ext cx="1669099" cy="131636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PROBA DE ACCESO</a:t>
            </a: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A05719B8-A54A-4027-BA70-35977A50EB0C}"/>
              </a:ext>
            </a:extLst>
          </p:cNvPr>
          <p:cNvCxnSpPr>
            <a:cxnSpLocks/>
            <a:stCxn id="56" idx="2"/>
            <a:endCxn id="25" idx="3"/>
          </p:cNvCxnSpPr>
          <p:nvPr/>
        </p:nvCxnSpPr>
        <p:spPr>
          <a:xfrm flipH="1" flipV="1">
            <a:off x="10123834" y="3086396"/>
            <a:ext cx="210299" cy="70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2C6C8FF0-7351-45D1-BC2B-32F548127771}"/>
              </a:ext>
            </a:extLst>
          </p:cNvPr>
          <p:cNvCxnSpPr>
            <a:cxnSpLocks/>
          </p:cNvCxnSpPr>
          <p:nvPr/>
        </p:nvCxnSpPr>
        <p:spPr>
          <a:xfrm flipH="1">
            <a:off x="10216725" y="3589996"/>
            <a:ext cx="66594" cy="894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02C094E-E83C-461A-9912-4D0B9B63C5C2}"/>
              </a:ext>
            </a:extLst>
          </p:cNvPr>
          <p:cNvSpPr/>
          <p:nvPr/>
        </p:nvSpPr>
        <p:spPr>
          <a:xfrm>
            <a:off x="2609425" y="4984754"/>
            <a:ext cx="3659888" cy="312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ESO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DAAFE55-E0C7-4F27-985E-189131DAA6CF}"/>
              </a:ext>
            </a:extLst>
          </p:cNvPr>
          <p:cNvSpPr/>
          <p:nvPr/>
        </p:nvSpPr>
        <p:spPr>
          <a:xfrm>
            <a:off x="7243019" y="5491387"/>
            <a:ext cx="2956460" cy="388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ESO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554426D9-3E02-40B8-BB2C-2362BFF8870B}"/>
              </a:ext>
            </a:extLst>
          </p:cNvPr>
          <p:cNvSpPr/>
          <p:nvPr/>
        </p:nvSpPr>
        <p:spPr>
          <a:xfrm>
            <a:off x="183082" y="1611679"/>
            <a:ext cx="1575147" cy="4592899"/>
          </a:xfrm>
          <a:prstGeom prst="rect">
            <a:avLst/>
          </a:prstGeom>
          <a:solidFill>
            <a:srgbClr val="D7B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ENSINANZAS DE RÉXIME ESPECIAL:</a:t>
            </a:r>
          </a:p>
          <a:p>
            <a:pPr algn="ctr"/>
            <a:r>
              <a:rPr lang="es-ES" dirty="0"/>
              <a:t>ARTES PLÁSTICAS E DESEÑO, MÚSICA E DANZA, ARTE DRAMÁTICA</a:t>
            </a:r>
          </a:p>
          <a:p>
            <a:pPr algn="ctr"/>
            <a:r>
              <a:rPr lang="es-ES" dirty="0"/>
              <a:t>ENSINANZAS DEPORTIVAS</a:t>
            </a:r>
          </a:p>
          <a:p>
            <a:pPr algn="ctr"/>
            <a:r>
              <a:rPr lang="es-ES" dirty="0"/>
              <a:t>ENSINANZAS DE IDIOMAS</a:t>
            </a:r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585C74CF-F8F8-4C62-8004-CB9C339F4F0A}"/>
              </a:ext>
            </a:extLst>
          </p:cNvPr>
          <p:cNvCxnSpPr>
            <a:cxnSpLocks/>
          </p:cNvCxnSpPr>
          <p:nvPr/>
        </p:nvCxnSpPr>
        <p:spPr>
          <a:xfrm flipH="1">
            <a:off x="1755415" y="5176982"/>
            <a:ext cx="638291" cy="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6C9051EA-C7D8-46F0-9BA6-FD754ABB4E3C}"/>
              </a:ext>
            </a:extLst>
          </p:cNvPr>
          <p:cNvCxnSpPr>
            <a:cxnSpLocks/>
          </p:cNvCxnSpPr>
          <p:nvPr/>
        </p:nvCxnSpPr>
        <p:spPr>
          <a:xfrm flipH="1">
            <a:off x="1908682" y="3767521"/>
            <a:ext cx="483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e 89">
            <a:extLst>
              <a:ext uri="{FF2B5EF4-FFF2-40B4-BE49-F238E27FC236}">
                <a16:creationId xmlns:a16="http://schemas.microsoft.com/office/drawing/2014/main" id="{D33646D1-EE53-4D66-BC0C-0C071422D1DB}"/>
              </a:ext>
            </a:extLst>
          </p:cNvPr>
          <p:cNvSpPr/>
          <p:nvPr/>
        </p:nvSpPr>
        <p:spPr>
          <a:xfrm>
            <a:off x="6269313" y="643176"/>
            <a:ext cx="1545932" cy="96850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MASTER UNIVER SITARIO</a:t>
            </a: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701A2EF4-C5B8-43EF-8D52-A4EFBE61D4A1}"/>
              </a:ext>
            </a:extLst>
          </p:cNvPr>
          <p:cNvSpPr/>
          <p:nvPr/>
        </p:nvSpPr>
        <p:spPr>
          <a:xfrm>
            <a:off x="8419494" y="209303"/>
            <a:ext cx="1703070" cy="96850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TITULO DOUTOR</a:t>
            </a:r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71065FEB-D44D-4943-B81E-F2B170C7938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5666070" y="1127428"/>
            <a:ext cx="603243" cy="34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0429DFF3-E955-423D-A816-A3090C1D8923}"/>
              </a:ext>
            </a:extLst>
          </p:cNvPr>
          <p:cNvCxnSpPr>
            <a:cxnSpLocks/>
            <a:stCxn id="90" idx="7"/>
            <a:endCxn id="91" idx="2"/>
          </p:cNvCxnSpPr>
          <p:nvPr/>
        </p:nvCxnSpPr>
        <p:spPr>
          <a:xfrm flipV="1">
            <a:off x="7588849" y="693555"/>
            <a:ext cx="830645" cy="9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7969FC09-7453-4D0C-883D-E59357F80324}"/>
              </a:ext>
            </a:extLst>
          </p:cNvPr>
          <p:cNvSpPr/>
          <p:nvPr/>
        </p:nvSpPr>
        <p:spPr>
          <a:xfrm>
            <a:off x="814211" y="68957"/>
            <a:ext cx="49984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 SISTEMA EDUCATIVO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0166C5-3694-4B0A-9B8F-614C6D68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5132" y="6589268"/>
            <a:ext cx="3406868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147039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B5191194-29E2-90A1-E882-7214B976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6341" y="5016970"/>
            <a:ext cx="3335659" cy="183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5E221B-AF88-9B26-B09A-0AB47EC0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17" y="196391"/>
            <a:ext cx="8804955" cy="322668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solidFill>
                  <a:srgbClr val="C00000"/>
                </a:solidFill>
              </a:rPr>
              <a:t>3º ESO (LOMLOE)</a:t>
            </a:r>
            <a:br>
              <a:rPr lang="es-ES" dirty="0"/>
            </a:b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CC0BE-E85F-A6EB-CD1E-39860E2B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9606" y="860854"/>
            <a:ext cx="7758271" cy="6288740"/>
          </a:xfrm>
        </p:spPr>
        <p:txBody>
          <a:bodyPr>
            <a:normAutofit/>
          </a:bodyPr>
          <a:lstStyle/>
          <a:p>
            <a:pPr marL="2884488" indent="-285750" algn="l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rgbClr val="C00000"/>
                </a:solidFill>
              </a:rPr>
              <a:t>OBRIGATORIAS: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BIOLOXÍA E XEOLOXÍA (2h)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FISICA E QUÍMICA (2h)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XEOGRAFÍA E HISTORIA (3h)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LINGUA GALEGA E LITERATURA (3h)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LINGUA CASTELÁ E LITERATURA (3h)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PRIMEIRA LINGUA ESTRANXEIRA (3h)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MATEMÁTICAS (4h)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EDUCACION FÍSICA (2h)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MUSICA  (2h)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EPVA (2h)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EDUCACIÓN VALORES (2h)</a:t>
            </a:r>
          </a:p>
          <a:p>
            <a:pPr marL="2598738" indent="274638" algn="l"/>
            <a:r>
              <a:rPr lang="es-ES" sz="2000" b="1" dirty="0">
                <a:solidFill>
                  <a:schemeClr val="bg2">
                    <a:lumMod val="25000"/>
                  </a:schemeClr>
                </a:solidFill>
              </a:rPr>
              <a:t>TITORÍA (1h)</a:t>
            </a:r>
          </a:p>
          <a:p>
            <a:pPr marL="0" indent="0">
              <a:buNone/>
            </a:pPr>
            <a:endParaRPr lang="gl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E5755D-7038-4A0F-A63E-43F2C430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864" y="6269946"/>
            <a:ext cx="7619999" cy="365125"/>
          </a:xfrm>
        </p:spPr>
        <p:txBody>
          <a:bodyPr/>
          <a:lstStyle/>
          <a:p>
            <a:r>
              <a:rPr lang="es-ES" dirty="0"/>
              <a:t>Ana Seijas. Departamento de Orientación. IES Miraflores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FABB2BD-D5B4-4ED5-3FA1-2403D0D08011}"/>
              </a:ext>
            </a:extLst>
          </p:cNvPr>
          <p:cNvSpPr/>
          <p:nvPr/>
        </p:nvSpPr>
        <p:spPr>
          <a:xfrm>
            <a:off x="10261600" y="1964136"/>
            <a:ext cx="1930400" cy="1388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400" dirty="0"/>
              <a:t>Se a cursas en 3º non poderás cursala en 4ºESO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AF6293A-359A-500E-B3D0-FB4177ABB04D}"/>
              </a:ext>
            </a:extLst>
          </p:cNvPr>
          <p:cNvCxnSpPr>
            <a:cxnSpLocks/>
          </p:cNvCxnSpPr>
          <p:nvPr/>
        </p:nvCxnSpPr>
        <p:spPr>
          <a:xfrm>
            <a:off x="8998857" y="2747256"/>
            <a:ext cx="1271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403DC42-A477-577E-9F2E-5DB4C95147ED}"/>
              </a:ext>
            </a:extLst>
          </p:cNvPr>
          <p:cNvCxnSpPr>
            <a:cxnSpLocks/>
          </p:cNvCxnSpPr>
          <p:nvPr/>
        </p:nvCxnSpPr>
        <p:spPr>
          <a:xfrm>
            <a:off x="9713177" y="2356929"/>
            <a:ext cx="5484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AE6EE6-36F8-6919-EABF-413345C30BE9}"/>
              </a:ext>
            </a:extLst>
          </p:cNvPr>
          <p:cNvSpPr txBox="1"/>
          <p:nvPr/>
        </p:nvSpPr>
        <p:spPr>
          <a:xfrm>
            <a:off x="6918665" y="3999866"/>
            <a:ext cx="87158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accent1"/>
                </a:solidFill>
              </a:rPr>
              <a:t>ELIXIR UNHA ENTRE</a:t>
            </a:r>
            <a:r>
              <a:rPr lang="es-ES" sz="2000" b="1" dirty="0"/>
              <a:t>:</a:t>
            </a:r>
          </a:p>
          <a:p>
            <a:r>
              <a:rPr lang="es-ES" sz="1600" b="1" dirty="0"/>
              <a:t>       -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RELIXIÓN (1h)</a:t>
            </a:r>
          </a:p>
          <a:p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       - PROXECTO COMPETENCIAL(1h)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DAB76B-2F40-370C-1A19-3E29868C833C}"/>
              </a:ext>
            </a:extLst>
          </p:cNvPr>
          <p:cNvSpPr txBox="1"/>
          <p:nvPr/>
        </p:nvSpPr>
        <p:spPr>
          <a:xfrm>
            <a:off x="4302272" y="1301251"/>
            <a:ext cx="775827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24113" indent="-285750" algn="l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accent1"/>
                </a:solidFill>
              </a:rPr>
              <a:t>ELIXIR UNHA ENTRE:</a:t>
            </a:r>
          </a:p>
          <a:p>
            <a:pPr marL="2511425" indent="87313"/>
            <a:r>
              <a:rPr lang="es-ES" sz="1800" b="1" dirty="0"/>
              <a:t>-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SEGUNDA LINGUA ESTRANXEIRA (3h)</a:t>
            </a:r>
          </a:p>
          <a:p>
            <a:pPr marL="2511425" indent="87313"/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- EDUCACIÓN DIXITAL (3h)</a:t>
            </a:r>
          </a:p>
          <a:p>
            <a:pPr marL="2511425" indent="87313"/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- CULTURA CLÁSICA (3h)</a:t>
            </a:r>
          </a:p>
          <a:p>
            <a:pPr marL="2511425" indent="87313"/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- ORATORIA (3h)</a:t>
            </a:r>
          </a:p>
        </p:txBody>
      </p:sp>
    </p:spTree>
    <p:extLst>
      <p:ext uri="{BB962C8B-B14F-4D97-AF65-F5344CB8AC3E}">
        <p14:creationId xmlns:p14="http://schemas.microsoft.com/office/powerpoint/2010/main" val="149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59C7161-E300-436C-A246-FCD1B7A7D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711645"/>
              </p:ext>
            </p:extLst>
          </p:nvPr>
        </p:nvGraphicFramePr>
        <p:xfrm>
          <a:off x="206479" y="1297858"/>
          <a:ext cx="12192000" cy="556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1BF756FB-6A09-4F84-8E99-BA3D9638F9D5}"/>
              </a:ext>
            </a:extLst>
          </p:cNvPr>
          <p:cNvSpPr/>
          <p:nvPr/>
        </p:nvSpPr>
        <p:spPr>
          <a:xfrm>
            <a:off x="530667" y="314652"/>
            <a:ext cx="120372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gl-E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PROMOCIÓN</a:t>
            </a:r>
            <a:r>
              <a:rPr lang="gl-E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DE CURSO NA ESO (LOMLOE)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1AF9FDF-28C0-43D9-A43C-F4E719C8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92875"/>
            <a:ext cx="7619999" cy="365125"/>
          </a:xfrm>
        </p:spPr>
        <p:txBody>
          <a:bodyPr/>
          <a:lstStyle/>
          <a:p>
            <a:pPr algn="r"/>
            <a:r>
              <a:rPr lang="gl-ES" dirty="0"/>
              <a:t>Ana </a:t>
            </a:r>
            <a:r>
              <a:rPr lang="gl-ES" dirty="0" err="1"/>
              <a:t>Seijas</a:t>
            </a:r>
            <a:r>
              <a:rPr lang="gl-ES" dirty="0"/>
              <a:t>. Departamento de Orientación. IES </a:t>
            </a:r>
            <a:r>
              <a:rPr lang="gl-ES" dirty="0" err="1"/>
              <a:t>Miraflores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5608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3CFC7C-6156-4AB9-8874-4C5E6EF9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9880" y="3631115"/>
            <a:ext cx="4890041" cy="322688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3B283C-73CF-40B4-8F71-4C26449F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460" y="357067"/>
            <a:ext cx="8911687" cy="1280890"/>
          </a:xfrm>
        </p:spPr>
        <p:txBody>
          <a:bodyPr/>
          <a:lstStyle/>
          <a:p>
            <a:pPr algn="ctr"/>
            <a:r>
              <a:rPr lang="gl-ES" b="1" dirty="0">
                <a:solidFill>
                  <a:schemeClr val="accent1"/>
                </a:solidFill>
              </a:rPr>
              <a:t>A REPETICIÓN DE CURSO NA ESO (LOMLOE)</a:t>
            </a:r>
            <a:endParaRPr lang="gl-ES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77965-3A92-46F0-AAE2-5A3F2B8C5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198" y="1890204"/>
            <a:ext cx="5620005" cy="4113914"/>
          </a:xfrm>
        </p:spPr>
        <p:txBody>
          <a:bodyPr/>
          <a:lstStyle/>
          <a:p>
            <a:r>
              <a:rPr lang="gl-ES" sz="2000" b="1" dirty="0"/>
              <a:t>Poderase repetir dúas veces como máximo en todo o ensino obrigatorio (</a:t>
            </a:r>
            <a:r>
              <a:rPr lang="gl-ES" sz="2000" b="1" dirty="0" err="1"/>
              <a:t>Ed.Primaria</a:t>
            </a:r>
            <a:r>
              <a:rPr lang="gl-ES" sz="2000" b="1" dirty="0"/>
              <a:t> + ESO).</a:t>
            </a:r>
          </a:p>
          <a:p>
            <a:pPr marL="0" indent="0">
              <a:buNone/>
            </a:pPr>
            <a:endParaRPr lang="gl-ES" sz="2000" b="1" dirty="0"/>
          </a:p>
          <a:p>
            <a:r>
              <a:rPr lang="gl-ES" sz="2000" dirty="0"/>
              <a:t>Excepcionalmente, poderase repetir a maiores 4ºESO, prolongando un ano máis o límite de idade (ata os 19 anos).</a:t>
            </a:r>
          </a:p>
          <a:p>
            <a:pPr marL="0" indent="0">
              <a:buNone/>
            </a:pPr>
            <a:endParaRPr lang="gl-ES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1426A8-591A-45CE-92EB-2463595D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4956" y="6256365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8417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3F3C0-1E49-4AFD-B4F5-F0973A80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50" y="6360095"/>
            <a:ext cx="7619999" cy="365125"/>
          </a:xfrm>
        </p:spPr>
        <p:txBody>
          <a:bodyPr/>
          <a:lstStyle/>
          <a:p>
            <a:pPr algn="r"/>
            <a:r>
              <a:rPr lang="es-ES"/>
              <a:t>Ana Seijas. Departamento de Orientación. IES Miraflores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4A134AC-01AA-4A1C-841E-4C6A0DB9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4" y="640261"/>
            <a:ext cx="114840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</a:rPr>
              <a:t>TITULACIÓN NA ESO (LOMLOE)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2E6BC60-15D5-4EB8-B9EA-72A312618B13}"/>
              </a:ext>
            </a:extLst>
          </p:cNvPr>
          <p:cNvSpPr/>
          <p:nvPr/>
        </p:nvSpPr>
        <p:spPr>
          <a:xfrm>
            <a:off x="1563329" y="1929441"/>
            <a:ext cx="9660193" cy="28906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gl-ES" sz="2000" b="1" dirty="0">
                <a:ln w="0"/>
                <a:solidFill>
                  <a:schemeClr val="tx1"/>
                </a:solidFill>
              </a:rPr>
              <a:t>TODAS AS MATERIAS DA ETAPA SUPERADAS</a:t>
            </a:r>
          </a:p>
          <a:p>
            <a:pPr algn="just"/>
            <a:endParaRPr lang="gl-ES" sz="2000" b="1" dirty="0">
              <a:ln w="0"/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gl-ES" sz="2000" b="1" dirty="0">
                <a:ln w="0"/>
                <a:solidFill>
                  <a:schemeClr val="tx1"/>
                </a:solidFill>
              </a:rPr>
              <a:t>EXCEPCIÓN:</a:t>
            </a:r>
          </a:p>
          <a:p>
            <a:pPr marL="742950" lvl="1" indent="-285750" algn="just">
              <a:buFontTx/>
              <a:buChar char="-"/>
            </a:pPr>
            <a:r>
              <a:rPr lang="gl-ES" sz="2000" dirty="0">
                <a:ln w="0"/>
                <a:solidFill>
                  <a:schemeClr val="tx1"/>
                </a:solidFill>
              </a:rPr>
              <a:t>Media aritmética </a:t>
            </a:r>
            <a:r>
              <a:rPr lang="es-E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≥ 5</a:t>
            </a:r>
          </a:p>
          <a:p>
            <a:pPr marL="742950" lvl="1" indent="-285750" algn="just">
              <a:buFontTx/>
              <a:buChar char="-"/>
            </a:pPr>
            <a:r>
              <a:rPr lang="gl-ES" sz="2000" dirty="0">
                <a:solidFill>
                  <a:sysClr val="windowText" lastClr="000000"/>
                </a:solidFill>
              </a:rPr>
              <a:t>A xuízo do equipo docente adquiriu as competencias establecidas e os obxectivos da etapa</a:t>
            </a:r>
            <a:r>
              <a:rPr lang="gl-ES" sz="2000" b="1" dirty="0">
                <a:solidFill>
                  <a:sysClr val="windowText" lastClr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39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0FA7CEA-0734-4E54-A5A2-9FC6B6BE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85874" y="-668853"/>
            <a:ext cx="3106126" cy="327378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53D158-3C9C-4C94-A637-3166A736B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905000"/>
            <a:ext cx="10817224" cy="4328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/>
              <a:t>AO FINAL DE 2º ESO ENTRÉGASE UN CONSELLO ORIENTADOR, QUE INCORPORA:</a:t>
            </a:r>
          </a:p>
          <a:p>
            <a:pPr lvl="1"/>
            <a:r>
              <a:rPr lang="es-ES" sz="2800" dirty="0"/>
              <a:t>LOGRO DE OBXECTIVOS E COMPETENCIAS</a:t>
            </a:r>
          </a:p>
          <a:p>
            <a:pPr lvl="1"/>
            <a:r>
              <a:rPr lang="es-ES" sz="2800" dirty="0"/>
              <a:t> PROPOSTA DO ITINERARIO QUE SE CONSIDERA MÁIS AXEITADO PARA O ALUMNO DE CARA O VINDEIRO CURSO</a:t>
            </a:r>
          </a:p>
          <a:p>
            <a:pPr marL="457200" lvl="1" indent="0">
              <a:buNone/>
            </a:pPr>
            <a:r>
              <a:rPr lang="es-ES" sz="2800" dirty="0"/>
              <a:t>FORMA PARTE DO EXPEDIENTE ACADÉMICO DO ALUMNO</a:t>
            </a:r>
          </a:p>
          <a:p>
            <a:pPr marL="457200" lvl="1" indent="0">
              <a:buNone/>
            </a:pPr>
            <a:r>
              <a:rPr lang="es-ES" sz="2800" dirty="0"/>
              <a:t>É UNHA RECOMENDACIÓN, ACONSÉLLASE SEGUILA, PERO NON É OBRIGATORIO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D0FE328-DA38-4352-9208-84DEB05CD8BD}"/>
              </a:ext>
            </a:extLst>
          </p:cNvPr>
          <p:cNvSpPr/>
          <p:nvPr/>
        </p:nvSpPr>
        <p:spPr>
          <a:xfrm>
            <a:off x="2029540" y="583319"/>
            <a:ext cx="67489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CONSELLO ORIENTADOR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5386FBF-9506-402B-866A-88DFF3B3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21005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23592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327E60-E904-48E8-BFB3-925357FE8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11012" y="1675646"/>
            <a:ext cx="3962399" cy="4221927"/>
          </a:xfrm>
          <a:prstGeom prst="rect">
            <a:avLst/>
          </a:pr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AAFF35D-2A7D-46BD-8F86-A3E0ECF15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852357"/>
              </p:ext>
            </p:extLst>
          </p:nvPr>
        </p:nvGraphicFramePr>
        <p:xfrm>
          <a:off x="2599788" y="1158537"/>
          <a:ext cx="9592212" cy="525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0AB02CC-6AFB-4367-921B-FB7CE11590DD}"/>
              </a:ext>
            </a:extLst>
          </p:cNvPr>
          <p:cNvSpPr/>
          <p:nvPr/>
        </p:nvSpPr>
        <p:spPr>
          <a:xfrm>
            <a:off x="387866" y="178799"/>
            <a:ext cx="12214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 PODO ESTUDAR DESPOIS DA ESO?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9287BBF-08B0-4720-8B18-9F7587C4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1" y="6440027"/>
            <a:ext cx="7619999" cy="365125"/>
          </a:xfrm>
        </p:spPr>
        <p:txBody>
          <a:bodyPr/>
          <a:lstStyle/>
          <a:p>
            <a:pPr algn="r"/>
            <a:r>
              <a:rPr lang="es-ES" dirty="0"/>
              <a:t>Ana Seijas. Departamento de Orientación. IES Miraflores</a:t>
            </a:r>
          </a:p>
        </p:txBody>
      </p:sp>
    </p:spTree>
    <p:extLst>
      <p:ext uri="{BB962C8B-B14F-4D97-AF65-F5344CB8AC3E}">
        <p14:creationId xmlns:p14="http://schemas.microsoft.com/office/powerpoint/2010/main" val="32910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858</TotalTime>
  <Words>1404</Words>
  <Application>Microsoft Office PowerPoint</Application>
  <PresentationFormat>Panorámica</PresentationFormat>
  <Paragraphs>293</Paragraphs>
  <Slides>22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Espiral</vt:lpstr>
      <vt:lpstr>Malla</vt:lpstr>
      <vt:lpstr>Presentación de PowerPoint</vt:lpstr>
      <vt:lpstr>PONTE A PROBA...CANTO SABES?</vt:lpstr>
      <vt:lpstr>Presentación de PowerPoint</vt:lpstr>
      <vt:lpstr>3º ESO (LOMLOE) </vt:lpstr>
      <vt:lpstr>Presentación de PowerPoint</vt:lpstr>
      <vt:lpstr>A REPETICIÓN DE CURSO NA ESO (LOMLOE)</vt:lpstr>
      <vt:lpstr>TITULACIÓN NA ESO (LOMLOE)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FORMACIÓN PROFESIONAL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Test e recursos para a autoorientación VOCACIONAL</vt:lpstr>
      <vt:lpstr>Se dubidas...  PREGUNTA, INVESTIGA, BUSCA  No Departamento de Orientación podemos axudarche</vt:lpstr>
      <vt:lpstr>NOS VINDEIROS CURSOS IREMOS PROFUNDIZANDO CADA VEZ MÁIS NAS DIFERENTES OPCIÓNS ACADÉMICAS E PROFESIONAIS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ACADÉMICA 1º ESO</dc:title>
  <dc:creator>usuario</dc:creator>
  <cp:lastModifiedBy>usuario</cp:lastModifiedBy>
  <cp:revision>94</cp:revision>
  <dcterms:created xsi:type="dcterms:W3CDTF">2020-05-12T19:13:26Z</dcterms:created>
  <dcterms:modified xsi:type="dcterms:W3CDTF">2022-05-09T09:47:30Z</dcterms:modified>
</cp:coreProperties>
</file>