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348" r:id="rId6"/>
    <p:sldId id="349" r:id="rId7"/>
    <p:sldId id="350" r:id="rId8"/>
    <p:sldId id="261" r:id="rId9"/>
    <p:sldId id="276" r:id="rId10"/>
    <p:sldId id="346" r:id="rId11"/>
    <p:sldId id="268" r:id="rId12"/>
    <p:sldId id="269" r:id="rId13"/>
    <p:sldId id="275" r:id="rId14"/>
    <p:sldId id="34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AEF"/>
    <a:srgbClr val="D7B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9T17:22:07.12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85C32-351C-4EDF-81D8-45C61B4FFE1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68A9EB-774F-4771-84AE-8CFE59E36840}" type="pres">
      <dgm:prSet presAssocID="{C0A85C32-351C-4EDF-81D8-45C61B4FFE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</dgm:ptLst>
  <dgm:cxnLst>
    <dgm:cxn modelId="{8C74B95C-BE33-49E7-9E04-0CA4C1DA6CE2}" type="presOf" srcId="{C0A85C32-351C-4EDF-81D8-45C61B4FFE19}" destId="{FD68A9EB-774F-4771-84AE-8CFE59E36840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26505-18FC-41B1-8C9C-F4C7EDC74E6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B31C37-4429-428D-955D-CB1943CBD99A}">
      <dgm:prSet phldrT="[Texto]" custT="1"/>
      <dgm:spPr/>
      <dgm:t>
        <a:bodyPr/>
        <a:lstStyle/>
        <a:p>
          <a:r>
            <a:rPr lang="es-ES" sz="3600" b="1" dirty="0"/>
            <a:t>CO TÍTULO DA ESO</a:t>
          </a:r>
        </a:p>
      </dgm:t>
    </dgm:pt>
    <dgm:pt modelId="{21336CF8-8531-4CE7-B4A9-9D19C75F8B59}" type="parTrans" cxnId="{48B112A9-97BC-4736-A518-C83F91D789EC}">
      <dgm:prSet/>
      <dgm:spPr/>
      <dgm:t>
        <a:bodyPr/>
        <a:lstStyle/>
        <a:p>
          <a:endParaRPr lang="es-ES"/>
        </a:p>
      </dgm:t>
    </dgm:pt>
    <dgm:pt modelId="{66D1081A-3F07-44A3-99F5-E318E060F6A2}" type="sibTrans" cxnId="{48B112A9-97BC-4736-A518-C83F91D789EC}">
      <dgm:prSet/>
      <dgm:spPr/>
      <dgm:t>
        <a:bodyPr/>
        <a:lstStyle/>
        <a:p>
          <a:endParaRPr lang="es-ES"/>
        </a:p>
      </dgm:t>
    </dgm:pt>
    <dgm:pt modelId="{B3B2DA4C-B0A4-4110-8572-FF44CBF03C36}">
      <dgm:prSet phldrT="[Texto]" custT="1"/>
      <dgm:spPr/>
      <dgm:t>
        <a:bodyPr/>
        <a:lstStyle/>
        <a:p>
          <a:r>
            <a:rPr lang="es-ES" sz="3200" dirty="0"/>
            <a:t>BACHARELATO</a:t>
          </a:r>
        </a:p>
      </dgm:t>
    </dgm:pt>
    <dgm:pt modelId="{009FEB5C-C576-4D11-9D41-4917440ED847}" type="parTrans" cxnId="{2EC8AED9-293F-4899-9B52-3406D9C27661}">
      <dgm:prSet/>
      <dgm:spPr/>
      <dgm:t>
        <a:bodyPr/>
        <a:lstStyle/>
        <a:p>
          <a:endParaRPr lang="es-ES"/>
        </a:p>
      </dgm:t>
    </dgm:pt>
    <dgm:pt modelId="{B68082D4-34B8-4734-8FF4-FC76CE91C44D}" type="sibTrans" cxnId="{2EC8AED9-293F-4899-9B52-3406D9C27661}">
      <dgm:prSet/>
      <dgm:spPr/>
      <dgm:t>
        <a:bodyPr/>
        <a:lstStyle/>
        <a:p>
          <a:endParaRPr lang="es-ES"/>
        </a:p>
      </dgm:t>
    </dgm:pt>
    <dgm:pt modelId="{90D3D9F1-6FFC-4091-94FC-761DBC7A573A}">
      <dgm:prSet phldrT="[Texto]" custT="1"/>
      <dgm:spPr/>
      <dgm:t>
        <a:bodyPr/>
        <a:lstStyle/>
        <a:p>
          <a:r>
            <a:rPr lang="es-ES" sz="2800" dirty="0"/>
            <a:t>FP GRAO MEDIO</a:t>
          </a:r>
        </a:p>
      </dgm:t>
    </dgm:pt>
    <dgm:pt modelId="{9DD5CC55-D7BB-4BC5-85D4-3B0DF5424AC2}" type="parTrans" cxnId="{834FBAD0-BB6A-4DEF-97BA-51C5BB721D8A}">
      <dgm:prSet/>
      <dgm:spPr/>
      <dgm:t>
        <a:bodyPr/>
        <a:lstStyle/>
        <a:p>
          <a:endParaRPr lang="es-ES"/>
        </a:p>
      </dgm:t>
    </dgm:pt>
    <dgm:pt modelId="{DD95AF73-F8D4-4D6C-9922-102BB9B653AF}" type="sibTrans" cxnId="{834FBAD0-BB6A-4DEF-97BA-51C5BB721D8A}">
      <dgm:prSet/>
      <dgm:spPr/>
      <dgm:t>
        <a:bodyPr/>
        <a:lstStyle/>
        <a:p>
          <a:endParaRPr lang="es-ES"/>
        </a:p>
      </dgm:t>
    </dgm:pt>
    <dgm:pt modelId="{435D881C-DFE0-4B7B-ABE2-AB3A3FD146E8}">
      <dgm:prSet phldrT="[Texto]" custT="1"/>
      <dgm:spPr/>
      <dgm:t>
        <a:bodyPr/>
        <a:lstStyle/>
        <a:p>
          <a:r>
            <a:rPr lang="es-ES" sz="2800" dirty="0"/>
            <a:t>ENSINANZAS DE RÉXIME ESPECIAL</a:t>
          </a:r>
        </a:p>
      </dgm:t>
    </dgm:pt>
    <dgm:pt modelId="{62870288-FE87-4F50-9526-83BCCC9F258E}" type="parTrans" cxnId="{E69188DA-2C98-4E00-A1DA-91FA9254AB68}">
      <dgm:prSet/>
      <dgm:spPr/>
      <dgm:t>
        <a:bodyPr/>
        <a:lstStyle/>
        <a:p>
          <a:endParaRPr lang="es-ES"/>
        </a:p>
      </dgm:t>
    </dgm:pt>
    <dgm:pt modelId="{4F11101E-E595-4B6B-820A-07A0DB1E458B}" type="sibTrans" cxnId="{E69188DA-2C98-4E00-A1DA-91FA9254AB68}">
      <dgm:prSet/>
      <dgm:spPr/>
      <dgm:t>
        <a:bodyPr/>
        <a:lstStyle/>
        <a:p>
          <a:endParaRPr lang="es-ES"/>
        </a:p>
      </dgm:t>
    </dgm:pt>
    <dgm:pt modelId="{C649D795-A28E-4ED4-8490-AFDFDEAF86BA}" type="pres">
      <dgm:prSet presAssocID="{91026505-18FC-41B1-8C9C-F4C7EDC74E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4E5D3B40-45FC-4056-AD7A-67413528D142}" type="pres">
      <dgm:prSet presAssocID="{CFB31C37-4429-428D-955D-CB1943CBD99A}" presName="root1" presStyleCnt="0"/>
      <dgm:spPr/>
    </dgm:pt>
    <dgm:pt modelId="{1B735029-91F4-4645-BEB9-FBB7C27A83AE}" type="pres">
      <dgm:prSet presAssocID="{CFB31C37-4429-428D-955D-CB1943CBD99A}" presName="LevelOneTextNode" presStyleLbl="node0" presStyleIdx="0" presStyleCnt="1" custScaleX="91870" custLinFactX="-100000" custLinFactNeighborX="-153797" custLinFactNeighborY="0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54BDF3C8-0316-4E6D-B36C-9071AD8C7B05}" type="pres">
      <dgm:prSet presAssocID="{CFB31C37-4429-428D-955D-CB1943CBD99A}" presName="level2hierChild" presStyleCnt="0"/>
      <dgm:spPr/>
    </dgm:pt>
    <dgm:pt modelId="{BCF2C63D-46BE-4255-84E1-1CE5DD4E9DB1}" type="pres">
      <dgm:prSet presAssocID="{009FEB5C-C576-4D11-9D41-4917440ED847}" presName="conn2-1" presStyleLbl="parChTrans1D2" presStyleIdx="0" presStyleCnt="3"/>
      <dgm:spPr/>
      <dgm:t>
        <a:bodyPr/>
        <a:lstStyle/>
        <a:p>
          <a:endParaRPr lang="gl-ES"/>
        </a:p>
      </dgm:t>
    </dgm:pt>
    <dgm:pt modelId="{8011BEA9-F421-4BBB-A851-A4F77109EE65}" type="pres">
      <dgm:prSet presAssocID="{009FEB5C-C576-4D11-9D41-4917440ED847}" presName="connTx" presStyleLbl="parChTrans1D2" presStyleIdx="0" presStyleCnt="3"/>
      <dgm:spPr/>
      <dgm:t>
        <a:bodyPr/>
        <a:lstStyle/>
        <a:p>
          <a:endParaRPr lang="gl-ES"/>
        </a:p>
      </dgm:t>
    </dgm:pt>
    <dgm:pt modelId="{FB3F40CE-2E9C-4A56-A099-2C21C6353896}" type="pres">
      <dgm:prSet presAssocID="{B3B2DA4C-B0A4-4110-8572-FF44CBF03C36}" presName="root2" presStyleCnt="0"/>
      <dgm:spPr/>
    </dgm:pt>
    <dgm:pt modelId="{E37DBE7A-8EAE-4A13-B943-1B9C3C7767A4}" type="pres">
      <dgm:prSet presAssocID="{B3B2DA4C-B0A4-4110-8572-FF44CBF03C36}" presName="LevelTwoTextNode" presStyleLbl="node2" presStyleIdx="0" presStyleCnt="3" custLinFactNeighborX="-75193" custLinFactNeighborY="-88158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347A394D-4928-4BD1-A40F-6A26479A9A11}" type="pres">
      <dgm:prSet presAssocID="{B3B2DA4C-B0A4-4110-8572-FF44CBF03C36}" presName="level3hierChild" presStyleCnt="0"/>
      <dgm:spPr/>
    </dgm:pt>
    <dgm:pt modelId="{2F694C19-3415-4657-BA25-21BDECE31A9D}" type="pres">
      <dgm:prSet presAssocID="{9DD5CC55-D7BB-4BC5-85D4-3B0DF5424AC2}" presName="conn2-1" presStyleLbl="parChTrans1D2" presStyleIdx="1" presStyleCnt="3"/>
      <dgm:spPr/>
      <dgm:t>
        <a:bodyPr/>
        <a:lstStyle/>
        <a:p>
          <a:endParaRPr lang="gl-ES"/>
        </a:p>
      </dgm:t>
    </dgm:pt>
    <dgm:pt modelId="{301401E1-62AE-4F52-B8C6-D521E737DB1F}" type="pres">
      <dgm:prSet presAssocID="{9DD5CC55-D7BB-4BC5-85D4-3B0DF5424AC2}" presName="connTx" presStyleLbl="parChTrans1D2" presStyleIdx="1" presStyleCnt="3"/>
      <dgm:spPr/>
      <dgm:t>
        <a:bodyPr/>
        <a:lstStyle/>
        <a:p>
          <a:endParaRPr lang="gl-ES"/>
        </a:p>
      </dgm:t>
    </dgm:pt>
    <dgm:pt modelId="{B81F44A4-041E-487A-868C-72CE7D153D86}" type="pres">
      <dgm:prSet presAssocID="{90D3D9F1-6FFC-4091-94FC-761DBC7A573A}" presName="root2" presStyleCnt="0"/>
      <dgm:spPr/>
    </dgm:pt>
    <dgm:pt modelId="{6A471557-B739-413D-B8AB-3EDD9FD1C860}" type="pres">
      <dgm:prSet presAssocID="{90D3D9F1-6FFC-4091-94FC-761DBC7A573A}" presName="LevelTwoTextNode" presStyleLbl="node2" presStyleIdx="1" presStyleCnt="3" custLinFactNeighborX="-76839" custLinFactNeighborY="5466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CBCD39BF-F080-494A-A177-0D3ED286C57B}" type="pres">
      <dgm:prSet presAssocID="{90D3D9F1-6FFC-4091-94FC-761DBC7A573A}" presName="level3hierChild" presStyleCnt="0"/>
      <dgm:spPr/>
    </dgm:pt>
    <dgm:pt modelId="{D82FC157-291E-4B6F-8AB0-726F311371BE}" type="pres">
      <dgm:prSet presAssocID="{62870288-FE87-4F50-9526-83BCCC9F258E}" presName="conn2-1" presStyleLbl="parChTrans1D2" presStyleIdx="2" presStyleCnt="3"/>
      <dgm:spPr/>
      <dgm:t>
        <a:bodyPr/>
        <a:lstStyle/>
        <a:p>
          <a:endParaRPr lang="gl-ES"/>
        </a:p>
      </dgm:t>
    </dgm:pt>
    <dgm:pt modelId="{861551F7-904F-48A7-8AD1-F335DBF122FC}" type="pres">
      <dgm:prSet presAssocID="{62870288-FE87-4F50-9526-83BCCC9F258E}" presName="connTx" presStyleLbl="parChTrans1D2" presStyleIdx="2" presStyleCnt="3"/>
      <dgm:spPr/>
      <dgm:t>
        <a:bodyPr/>
        <a:lstStyle/>
        <a:p>
          <a:endParaRPr lang="gl-ES"/>
        </a:p>
      </dgm:t>
    </dgm:pt>
    <dgm:pt modelId="{EB515185-E271-4B99-BADA-4F9E7A11786C}" type="pres">
      <dgm:prSet presAssocID="{435D881C-DFE0-4B7B-ABE2-AB3A3FD146E8}" presName="root2" presStyleCnt="0"/>
      <dgm:spPr/>
    </dgm:pt>
    <dgm:pt modelId="{0557414B-8BA5-44CE-A0A1-2E129A6E70AD}" type="pres">
      <dgm:prSet presAssocID="{435D881C-DFE0-4B7B-ABE2-AB3A3FD146E8}" presName="LevelTwoTextNode" presStyleLbl="node2" presStyleIdx="2" presStyleCnt="3" custLinFactNeighborX="-76839" custLinFactNeighborY="65666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CEA5EDAF-0F36-46F6-83C4-7EB92CB2912D}" type="pres">
      <dgm:prSet presAssocID="{435D881C-DFE0-4B7B-ABE2-AB3A3FD146E8}" presName="level3hierChild" presStyleCnt="0"/>
      <dgm:spPr/>
    </dgm:pt>
  </dgm:ptLst>
  <dgm:cxnLst>
    <dgm:cxn modelId="{2EC8AED9-293F-4899-9B52-3406D9C27661}" srcId="{CFB31C37-4429-428D-955D-CB1943CBD99A}" destId="{B3B2DA4C-B0A4-4110-8572-FF44CBF03C36}" srcOrd="0" destOrd="0" parTransId="{009FEB5C-C576-4D11-9D41-4917440ED847}" sibTransId="{B68082D4-34B8-4734-8FF4-FC76CE91C44D}"/>
    <dgm:cxn modelId="{55D34CA1-FA57-40D2-99C3-7874518B52F9}" type="presOf" srcId="{CFB31C37-4429-428D-955D-CB1943CBD99A}" destId="{1B735029-91F4-4645-BEB9-FBB7C27A83AE}" srcOrd="0" destOrd="0" presId="urn:microsoft.com/office/officeart/2008/layout/HorizontalMultiLevelHierarchy"/>
    <dgm:cxn modelId="{9B0EF786-E9D7-46AB-8024-873918D1529C}" type="presOf" srcId="{435D881C-DFE0-4B7B-ABE2-AB3A3FD146E8}" destId="{0557414B-8BA5-44CE-A0A1-2E129A6E70AD}" srcOrd="0" destOrd="0" presId="urn:microsoft.com/office/officeart/2008/layout/HorizontalMultiLevelHierarchy"/>
    <dgm:cxn modelId="{834FBAD0-BB6A-4DEF-97BA-51C5BB721D8A}" srcId="{CFB31C37-4429-428D-955D-CB1943CBD99A}" destId="{90D3D9F1-6FFC-4091-94FC-761DBC7A573A}" srcOrd="1" destOrd="0" parTransId="{9DD5CC55-D7BB-4BC5-85D4-3B0DF5424AC2}" sibTransId="{DD95AF73-F8D4-4D6C-9922-102BB9B653AF}"/>
    <dgm:cxn modelId="{48B112A9-97BC-4736-A518-C83F91D789EC}" srcId="{91026505-18FC-41B1-8C9C-F4C7EDC74E6E}" destId="{CFB31C37-4429-428D-955D-CB1943CBD99A}" srcOrd="0" destOrd="0" parTransId="{21336CF8-8531-4CE7-B4A9-9D19C75F8B59}" sibTransId="{66D1081A-3F07-44A3-99F5-E318E060F6A2}"/>
    <dgm:cxn modelId="{F9BBB23E-587E-4243-AF93-DADC45CCBD8B}" type="presOf" srcId="{009FEB5C-C576-4D11-9D41-4917440ED847}" destId="{BCF2C63D-46BE-4255-84E1-1CE5DD4E9DB1}" srcOrd="0" destOrd="0" presId="urn:microsoft.com/office/officeart/2008/layout/HorizontalMultiLevelHierarchy"/>
    <dgm:cxn modelId="{7C6E0998-3446-496E-BE33-362AA325F275}" type="presOf" srcId="{009FEB5C-C576-4D11-9D41-4917440ED847}" destId="{8011BEA9-F421-4BBB-A851-A4F77109EE65}" srcOrd="1" destOrd="0" presId="urn:microsoft.com/office/officeart/2008/layout/HorizontalMultiLevelHierarchy"/>
    <dgm:cxn modelId="{E69188DA-2C98-4E00-A1DA-91FA9254AB68}" srcId="{CFB31C37-4429-428D-955D-CB1943CBD99A}" destId="{435D881C-DFE0-4B7B-ABE2-AB3A3FD146E8}" srcOrd="2" destOrd="0" parTransId="{62870288-FE87-4F50-9526-83BCCC9F258E}" sibTransId="{4F11101E-E595-4B6B-820A-07A0DB1E458B}"/>
    <dgm:cxn modelId="{86FB0893-7C40-4997-A30E-789821F3CAB9}" type="presOf" srcId="{90D3D9F1-6FFC-4091-94FC-761DBC7A573A}" destId="{6A471557-B739-413D-B8AB-3EDD9FD1C860}" srcOrd="0" destOrd="0" presId="urn:microsoft.com/office/officeart/2008/layout/HorizontalMultiLevelHierarchy"/>
    <dgm:cxn modelId="{D26AE670-F261-4F34-B800-BE0D33EB307B}" type="presOf" srcId="{62870288-FE87-4F50-9526-83BCCC9F258E}" destId="{861551F7-904F-48A7-8AD1-F335DBF122FC}" srcOrd="1" destOrd="0" presId="urn:microsoft.com/office/officeart/2008/layout/HorizontalMultiLevelHierarchy"/>
    <dgm:cxn modelId="{3B7455D1-262F-461F-83BB-40CCACE46F5D}" type="presOf" srcId="{B3B2DA4C-B0A4-4110-8572-FF44CBF03C36}" destId="{E37DBE7A-8EAE-4A13-B943-1B9C3C7767A4}" srcOrd="0" destOrd="0" presId="urn:microsoft.com/office/officeart/2008/layout/HorizontalMultiLevelHierarchy"/>
    <dgm:cxn modelId="{383EEA8C-9C3C-45AD-8BD3-A517149BFF05}" type="presOf" srcId="{62870288-FE87-4F50-9526-83BCCC9F258E}" destId="{D82FC157-291E-4B6F-8AB0-726F311371BE}" srcOrd="0" destOrd="0" presId="urn:microsoft.com/office/officeart/2008/layout/HorizontalMultiLevelHierarchy"/>
    <dgm:cxn modelId="{20ACA135-D940-4AFF-91F8-BDE3AEBEE027}" type="presOf" srcId="{9DD5CC55-D7BB-4BC5-85D4-3B0DF5424AC2}" destId="{2F694C19-3415-4657-BA25-21BDECE31A9D}" srcOrd="0" destOrd="0" presId="urn:microsoft.com/office/officeart/2008/layout/HorizontalMultiLevelHierarchy"/>
    <dgm:cxn modelId="{E486AFA8-B3B3-4622-B8F4-84B9782CFF98}" type="presOf" srcId="{91026505-18FC-41B1-8C9C-F4C7EDC74E6E}" destId="{C649D795-A28E-4ED4-8490-AFDFDEAF86BA}" srcOrd="0" destOrd="0" presId="urn:microsoft.com/office/officeart/2008/layout/HorizontalMultiLevelHierarchy"/>
    <dgm:cxn modelId="{16A9FF08-F447-4212-9025-FA25DFE29FCD}" type="presOf" srcId="{9DD5CC55-D7BB-4BC5-85D4-3B0DF5424AC2}" destId="{301401E1-62AE-4F52-B8C6-D521E737DB1F}" srcOrd="1" destOrd="0" presId="urn:microsoft.com/office/officeart/2008/layout/HorizontalMultiLevelHierarchy"/>
    <dgm:cxn modelId="{BA0A1189-A843-49B9-AE1D-4FEA69C9B769}" type="presParOf" srcId="{C649D795-A28E-4ED4-8490-AFDFDEAF86BA}" destId="{4E5D3B40-45FC-4056-AD7A-67413528D142}" srcOrd="0" destOrd="0" presId="urn:microsoft.com/office/officeart/2008/layout/HorizontalMultiLevelHierarchy"/>
    <dgm:cxn modelId="{4CD48F9D-5602-4A09-9F5A-6D7A52135937}" type="presParOf" srcId="{4E5D3B40-45FC-4056-AD7A-67413528D142}" destId="{1B735029-91F4-4645-BEB9-FBB7C27A83AE}" srcOrd="0" destOrd="0" presId="urn:microsoft.com/office/officeart/2008/layout/HorizontalMultiLevelHierarchy"/>
    <dgm:cxn modelId="{64962502-B2C7-4A0C-B493-D83C00FBFC8C}" type="presParOf" srcId="{4E5D3B40-45FC-4056-AD7A-67413528D142}" destId="{54BDF3C8-0316-4E6D-B36C-9071AD8C7B05}" srcOrd="1" destOrd="0" presId="urn:microsoft.com/office/officeart/2008/layout/HorizontalMultiLevelHierarchy"/>
    <dgm:cxn modelId="{63BCA96D-C2D1-4533-9A2D-B2AF76F36911}" type="presParOf" srcId="{54BDF3C8-0316-4E6D-B36C-9071AD8C7B05}" destId="{BCF2C63D-46BE-4255-84E1-1CE5DD4E9DB1}" srcOrd="0" destOrd="0" presId="urn:microsoft.com/office/officeart/2008/layout/HorizontalMultiLevelHierarchy"/>
    <dgm:cxn modelId="{3C7D9421-B802-49B1-9DC2-76091301E972}" type="presParOf" srcId="{BCF2C63D-46BE-4255-84E1-1CE5DD4E9DB1}" destId="{8011BEA9-F421-4BBB-A851-A4F77109EE65}" srcOrd="0" destOrd="0" presId="urn:microsoft.com/office/officeart/2008/layout/HorizontalMultiLevelHierarchy"/>
    <dgm:cxn modelId="{BFFAA964-5439-4168-A1B2-A392A97E965D}" type="presParOf" srcId="{54BDF3C8-0316-4E6D-B36C-9071AD8C7B05}" destId="{FB3F40CE-2E9C-4A56-A099-2C21C6353896}" srcOrd="1" destOrd="0" presId="urn:microsoft.com/office/officeart/2008/layout/HorizontalMultiLevelHierarchy"/>
    <dgm:cxn modelId="{64865216-BED6-4958-8471-17176D7722C0}" type="presParOf" srcId="{FB3F40CE-2E9C-4A56-A099-2C21C6353896}" destId="{E37DBE7A-8EAE-4A13-B943-1B9C3C7767A4}" srcOrd="0" destOrd="0" presId="urn:microsoft.com/office/officeart/2008/layout/HorizontalMultiLevelHierarchy"/>
    <dgm:cxn modelId="{71662F01-9847-4B44-8496-F710A9C62157}" type="presParOf" srcId="{FB3F40CE-2E9C-4A56-A099-2C21C6353896}" destId="{347A394D-4928-4BD1-A40F-6A26479A9A11}" srcOrd="1" destOrd="0" presId="urn:microsoft.com/office/officeart/2008/layout/HorizontalMultiLevelHierarchy"/>
    <dgm:cxn modelId="{847BE65A-9126-4131-8AA4-30B0310843F0}" type="presParOf" srcId="{54BDF3C8-0316-4E6D-B36C-9071AD8C7B05}" destId="{2F694C19-3415-4657-BA25-21BDECE31A9D}" srcOrd="2" destOrd="0" presId="urn:microsoft.com/office/officeart/2008/layout/HorizontalMultiLevelHierarchy"/>
    <dgm:cxn modelId="{F84F79E9-E768-4B45-808D-A4FFB6038BA4}" type="presParOf" srcId="{2F694C19-3415-4657-BA25-21BDECE31A9D}" destId="{301401E1-62AE-4F52-B8C6-D521E737DB1F}" srcOrd="0" destOrd="0" presId="urn:microsoft.com/office/officeart/2008/layout/HorizontalMultiLevelHierarchy"/>
    <dgm:cxn modelId="{4742A40E-19B5-42A0-BAD3-5FA2944C7801}" type="presParOf" srcId="{54BDF3C8-0316-4E6D-B36C-9071AD8C7B05}" destId="{B81F44A4-041E-487A-868C-72CE7D153D86}" srcOrd="3" destOrd="0" presId="urn:microsoft.com/office/officeart/2008/layout/HorizontalMultiLevelHierarchy"/>
    <dgm:cxn modelId="{B24914C5-D7B3-4A2D-84B2-F381851BFD4D}" type="presParOf" srcId="{B81F44A4-041E-487A-868C-72CE7D153D86}" destId="{6A471557-B739-413D-B8AB-3EDD9FD1C860}" srcOrd="0" destOrd="0" presId="urn:microsoft.com/office/officeart/2008/layout/HorizontalMultiLevelHierarchy"/>
    <dgm:cxn modelId="{C5A9F0B8-6933-43A3-8058-DB1690C2BD3C}" type="presParOf" srcId="{B81F44A4-041E-487A-868C-72CE7D153D86}" destId="{CBCD39BF-F080-494A-A177-0D3ED286C57B}" srcOrd="1" destOrd="0" presId="urn:microsoft.com/office/officeart/2008/layout/HorizontalMultiLevelHierarchy"/>
    <dgm:cxn modelId="{3FB72ABC-2417-47E0-8B5A-C627A80EEBE7}" type="presParOf" srcId="{54BDF3C8-0316-4E6D-B36C-9071AD8C7B05}" destId="{D82FC157-291E-4B6F-8AB0-726F311371BE}" srcOrd="4" destOrd="0" presId="urn:microsoft.com/office/officeart/2008/layout/HorizontalMultiLevelHierarchy"/>
    <dgm:cxn modelId="{3A2CA3FF-4E99-4ADE-BDF3-90D40594FC08}" type="presParOf" srcId="{D82FC157-291E-4B6F-8AB0-726F311371BE}" destId="{861551F7-904F-48A7-8AD1-F335DBF122FC}" srcOrd="0" destOrd="0" presId="urn:microsoft.com/office/officeart/2008/layout/HorizontalMultiLevelHierarchy"/>
    <dgm:cxn modelId="{F74DE824-FB01-4181-A3DB-C1594241A5FB}" type="presParOf" srcId="{54BDF3C8-0316-4E6D-B36C-9071AD8C7B05}" destId="{EB515185-E271-4B99-BADA-4F9E7A11786C}" srcOrd="5" destOrd="0" presId="urn:microsoft.com/office/officeart/2008/layout/HorizontalMultiLevelHierarchy"/>
    <dgm:cxn modelId="{33F255FF-9BDD-4E22-90D3-C88E864FBFAC}" type="presParOf" srcId="{EB515185-E271-4B99-BADA-4F9E7A11786C}" destId="{0557414B-8BA5-44CE-A0A1-2E129A6E70AD}" srcOrd="0" destOrd="0" presId="urn:microsoft.com/office/officeart/2008/layout/HorizontalMultiLevelHierarchy"/>
    <dgm:cxn modelId="{1238F94E-2A23-4E23-B3DC-EC17ADE19272}" type="presParOf" srcId="{EB515185-E271-4B99-BADA-4F9E7A11786C}" destId="{CEA5EDAF-0F36-46F6-83C4-7EB92CB291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D5749-0C67-440D-BA94-8F2B2963F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15ECD0-BE56-45A6-9455-B64DFD65C4B3}">
      <dgm:prSet phldrT="[Texto]" custT="1"/>
      <dgm:spPr/>
      <dgm:t>
        <a:bodyPr/>
        <a:lstStyle/>
        <a:p>
          <a:r>
            <a:rPr lang="es-ES" sz="2800" b="1" dirty="0"/>
            <a:t>SEN TITULO DA ESO</a:t>
          </a:r>
        </a:p>
      </dgm:t>
    </dgm:pt>
    <dgm:pt modelId="{C468BA69-E7C4-479D-A2AE-4371C6DB59FF}" type="parTrans" cxnId="{BA916E3D-9490-4ABC-A80B-DB8281B424E1}">
      <dgm:prSet/>
      <dgm:spPr/>
      <dgm:t>
        <a:bodyPr/>
        <a:lstStyle/>
        <a:p>
          <a:endParaRPr lang="es-ES"/>
        </a:p>
      </dgm:t>
    </dgm:pt>
    <dgm:pt modelId="{B6B54FC3-D423-4F2C-A80D-89D188FC516A}" type="sibTrans" cxnId="{BA916E3D-9490-4ABC-A80B-DB8281B424E1}">
      <dgm:prSet/>
      <dgm:spPr/>
      <dgm:t>
        <a:bodyPr/>
        <a:lstStyle/>
        <a:p>
          <a:endParaRPr lang="es-ES"/>
        </a:p>
      </dgm:t>
    </dgm:pt>
    <dgm:pt modelId="{CA19BA83-83B9-49CF-A83E-1C9526842028}">
      <dgm:prSet phldrT="[Texto]"/>
      <dgm:spPr/>
      <dgm:t>
        <a:bodyPr/>
        <a:lstStyle/>
        <a:p>
          <a:r>
            <a:rPr lang="es-ES" dirty="0"/>
            <a:t>FP BÁSICA (15-17 anos)</a:t>
          </a:r>
        </a:p>
      </dgm:t>
    </dgm:pt>
    <dgm:pt modelId="{4DE329A6-3729-410E-A7CB-FA5C3601E283}" type="parTrans" cxnId="{0D78CAA5-C843-4870-AF66-DF74BBDAFEBD}">
      <dgm:prSet/>
      <dgm:spPr/>
      <dgm:t>
        <a:bodyPr/>
        <a:lstStyle/>
        <a:p>
          <a:endParaRPr lang="es-ES"/>
        </a:p>
      </dgm:t>
    </dgm:pt>
    <dgm:pt modelId="{8BFB99BD-9415-4CF8-85DF-56725F160884}" type="sibTrans" cxnId="{0D78CAA5-C843-4870-AF66-DF74BBDAFEBD}">
      <dgm:prSet/>
      <dgm:spPr/>
      <dgm:t>
        <a:bodyPr/>
        <a:lstStyle/>
        <a:p>
          <a:endParaRPr lang="es-ES"/>
        </a:p>
      </dgm:t>
    </dgm:pt>
    <dgm:pt modelId="{C9B90430-ED12-42AB-9224-2C76272A6CCD}">
      <dgm:prSet phldrT="[Texto]"/>
      <dgm:spPr/>
      <dgm:t>
        <a:bodyPr/>
        <a:lstStyle/>
        <a:p>
          <a:r>
            <a:rPr lang="es-ES" dirty="0"/>
            <a:t>PROBA LIBRE ESO (18 anos)</a:t>
          </a:r>
        </a:p>
      </dgm:t>
    </dgm:pt>
    <dgm:pt modelId="{9574EC17-56E8-4757-9D7A-6482D175169F}" type="parTrans" cxnId="{7AE5FE27-9FEA-46DF-9F68-83D4C69D87C0}">
      <dgm:prSet/>
      <dgm:spPr/>
      <dgm:t>
        <a:bodyPr/>
        <a:lstStyle/>
        <a:p>
          <a:endParaRPr lang="es-ES"/>
        </a:p>
      </dgm:t>
    </dgm:pt>
    <dgm:pt modelId="{1880F14C-BAF8-48AB-B215-4CF394A77274}" type="sibTrans" cxnId="{7AE5FE27-9FEA-46DF-9F68-83D4C69D87C0}">
      <dgm:prSet/>
      <dgm:spPr/>
      <dgm:t>
        <a:bodyPr/>
        <a:lstStyle/>
        <a:p>
          <a:endParaRPr lang="es-ES"/>
        </a:p>
      </dgm:t>
    </dgm:pt>
    <dgm:pt modelId="{AB7102E8-993A-430F-88B7-23543F5F475D}">
      <dgm:prSet phldrT="[Texto]"/>
      <dgm:spPr/>
      <dgm:t>
        <a:bodyPr/>
        <a:lstStyle/>
        <a:p>
          <a:r>
            <a:rPr lang="es-ES" dirty="0"/>
            <a:t>ESA (18anos)</a:t>
          </a:r>
        </a:p>
      </dgm:t>
    </dgm:pt>
    <dgm:pt modelId="{34A7EDCC-2C29-41DB-8952-22EB828EFDC0}" type="parTrans" cxnId="{9725519B-8623-4044-83D8-5FE8C56B6EFF}">
      <dgm:prSet/>
      <dgm:spPr/>
      <dgm:t>
        <a:bodyPr/>
        <a:lstStyle/>
        <a:p>
          <a:endParaRPr lang="es-ES"/>
        </a:p>
      </dgm:t>
    </dgm:pt>
    <dgm:pt modelId="{08551D16-0B9F-4160-ADC5-C5A5F36EEE56}" type="sibTrans" cxnId="{9725519B-8623-4044-83D8-5FE8C56B6EFF}">
      <dgm:prSet/>
      <dgm:spPr/>
      <dgm:t>
        <a:bodyPr/>
        <a:lstStyle/>
        <a:p>
          <a:endParaRPr lang="es-ES"/>
        </a:p>
      </dgm:t>
    </dgm:pt>
    <dgm:pt modelId="{8DE1A931-6C4F-4FCF-A63E-6E6C52A74E6E}">
      <dgm:prSet phldrT="[Texto]"/>
      <dgm:spPr/>
      <dgm:t>
        <a:bodyPr/>
        <a:lstStyle/>
        <a:p>
          <a:r>
            <a:rPr lang="es-ES" dirty="0"/>
            <a:t>PROBA DE ACCESO A FPGM  (17 anos)</a:t>
          </a:r>
        </a:p>
      </dgm:t>
    </dgm:pt>
    <dgm:pt modelId="{65D64A5A-976C-4677-9006-C7B00DFE5A96}" type="parTrans" cxnId="{F15C7949-0C1A-402D-A845-E2B6D17399AA}">
      <dgm:prSet/>
      <dgm:spPr/>
      <dgm:t>
        <a:bodyPr/>
        <a:lstStyle/>
        <a:p>
          <a:endParaRPr lang="es-ES"/>
        </a:p>
      </dgm:t>
    </dgm:pt>
    <dgm:pt modelId="{554EB6D6-270F-4CF8-99F3-AACB9C65FBC3}" type="sibTrans" cxnId="{F15C7949-0C1A-402D-A845-E2B6D17399AA}">
      <dgm:prSet/>
      <dgm:spPr/>
      <dgm:t>
        <a:bodyPr/>
        <a:lstStyle/>
        <a:p>
          <a:endParaRPr lang="es-ES"/>
        </a:p>
      </dgm:t>
    </dgm:pt>
    <dgm:pt modelId="{4E144659-85DE-41E6-8366-4C079305BBA2}" type="pres">
      <dgm:prSet presAssocID="{194D5749-0C67-440D-BA94-8F2B2963F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4CBE6FB6-2AFB-4CDD-8B86-B3C2C560735E}" type="pres">
      <dgm:prSet presAssocID="{8E15ECD0-BE56-45A6-9455-B64DFD65C4B3}" presName="root1" presStyleCnt="0"/>
      <dgm:spPr/>
    </dgm:pt>
    <dgm:pt modelId="{2D49DE5F-F7DD-4220-AC9A-6D2260C39450}" type="pres">
      <dgm:prSet presAssocID="{8E15ECD0-BE56-45A6-9455-B64DFD65C4B3}" presName="LevelOneTextNode" presStyleLbl="node0" presStyleIdx="0" presStyleCnt="1" custLinFactX="100000" custLinFactNeighborX="107311" custLinFactNeighborY="8681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91943828-7BA7-4141-88AB-874ECA0DFB52}" type="pres">
      <dgm:prSet presAssocID="{8E15ECD0-BE56-45A6-9455-B64DFD65C4B3}" presName="level2hierChild" presStyleCnt="0"/>
      <dgm:spPr/>
    </dgm:pt>
    <dgm:pt modelId="{076ECCDB-7034-4B32-B334-EF945FEE2A6A}" type="pres">
      <dgm:prSet presAssocID="{4DE329A6-3729-410E-A7CB-FA5C3601E283}" presName="conn2-1" presStyleLbl="parChTrans1D2" presStyleIdx="0" presStyleCnt="4"/>
      <dgm:spPr/>
      <dgm:t>
        <a:bodyPr/>
        <a:lstStyle/>
        <a:p>
          <a:endParaRPr lang="gl-ES"/>
        </a:p>
      </dgm:t>
    </dgm:pt>
    <dgm:pt modelId="{4AAA9326-44EE-402A-B0ED-8E572732FE8C}" type="pres">
      <dgm:prSet presAssocID="{4DE329A6-3729-410E-A7CB-FA5C3601E283}" presName="connTx" presStyleLbl="parChTrans1D2" presStyleIdx="0" presStyleCnt="4"/>
      <dgm:spPr/>
      <dgm:t>
        <a:bodyPr/>
        <a:lstStyle/>
        <a:p>
          <a:endParaRPr lang="gl-ES"/>
        </a:p>
      </dgm:t>
    </dgm:pt>
    <dgm:pt modelId="{457FC687-CA56-4A0F-8F59-B9D6414C165C}" type="pres">
      <dgm:prSet presAssocID="{CA19BA83-83B9-49CF-A83E-1C9526842028}" presName="root2" presStyleCnt="0"/>
      <dgm:spPr/>
    </dgm:pt>
    <dgm:pt modelId="{7D7851C6-89DD-47E9-8C34-8BF6444C0696}" type="pres">
      <dgm:prSet presAssocID="{CA19BA83-83B9-49CF-A83E-1C9526842028}" presName="LevelTwoTextNode" presStyleLbl="node2" presStyleIdx="0" presStyleCnt="4" custLinFactY="-2180" custLinFactNeighborX="61045" custLinFactNeighborY="-100000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2C3C7ED7-FA13-4533-9EAA-6B5AA3C679D2}" type="pres">
      <dgm:prSet presAssocID="{CA19BA83-83B9-49CF-A83E-1C9526842028}" presName="level3hierChild" presStyleCnt="0"/>
      <dgm:spPr/>
    </dgm:pt>
    <dgm:pt modelId="{9F5A20BC-8464-43F4-AB53-3154351FD5C4}" type="pres">
      <dgm:prSet presAssocID="{9574EC17-56E8-4757-9D7A-6482D175169F}" presName="conn2-1" presStyleLbl="parChTrans1D2" presStyleIdx="1" presStyleCnt="4"/>
      <dgm:spPr/>
      <dgm:t>
        <a:bodyPr/>
        <a:lstStyle/>
        <a:p>
          <a:endParaRPr lang="gl-ES"/>
        </a:p>
      </dgm:t>
    </dgm:pt>
    <dgm:pt modelId="{3979F124-360E-4A57-832E-FBBF584FD694}" type="pres">
      <dgm:prSet presAssocID="{9574EC17-56E8-4757-9D7A-6482D175169F}" presName="connTx" presStyleLbl="parChTrans1D2" presStyleIdx="1" presStyleCnt="4"/>
      <dgm:spPr/>
      <dgm:t>
        <a:bodyPr/>
        <a:lstStyle/>
        <a:p>
          <a:endParaRPr lang="gl-ES"/>
        </a:p>
      </dgm:t>
    </dgm:pt>
    <dgm:pt modelId="{991F7D71-6AA7-49BC-A166-AC28B48B76B9}" type="pres">
      <dgm:prSet presAssocID="{C9B90430-ED12-42AB-9224-2C76272A6CCD}" presName="root2" presStyleCnt="0"/>
      <dgm:spPr/>
    </dgm:pt>
    <dgm:pt modelId="{38A16627-0BE9-436C-BE98-4E15EDC3D6B4}" type="pres">
      <dgm:prSet presAssocID="{C9B90430-ED12-42AB-9224-2C76272A6CCD}" presName="LevelTwoTextNode" presStyleLbl="node2" presStyleIdx="1" presStyleCnt="4" custLinFactNeighborX="61045" custLinFactNeighborY="-3859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17EA50F3-9486-4569-87B2-9B5B5D409311}" type="pres">
      <dgm:prSet presAssocID="{C9B90430-ED12-42AB-9224-2C76272A6CCD}" presName="level3hierChild" presStyleCnt="0"/>
      <dgm:spPr/>
    </dgm:pt>
    <dgm:pt modelId="{89F8699D-716F-4C12-AB7A-4BCA9A543265}" type="pres">
      <dgm:prSet presAssocID="{34A7EDCC-2C29-41DB-8952-22EB828EFDC0}" presName="conn2-1" presStyleLbl="parChTrans1D2" presStyleIdx="2" presStyleCnt="4"/>
      <dgm:spPr/>
      <dgm:t>
        <a:bodyPr/>
        <a:lstStyle/>
        <a:p>
          <a:endParaRPr lang="gl-ES"/>
        </a:p>
      </dgm:t>
    </dgm:pt>
    <dgm:pt modelId="{4CF69492-C455-4C3F-9281-05281D100769}" type="pres">
      <dgm:prSet presAssocID="{34A7EDCC-2C29-41DB-8952-22EB828EFDC0}" presName="connTx" presStyleLbl="parChTrans1D2" presStyleIdx="2" presStyleCnt="4"/>
      <dgm:spPr/>
      <dgm:t>
        <a:bodyPr/>
        <a:lstStyle/>
        <a:p>
          <a:endParaRPr lang="gl-ES"/>
        </a:p>
      </dgm:t>
    </dgm:pt>
    <dgm:pt modelId="{F3E02743-38A3-4C5A-8C05-C08A73D8CB7E}" type="pres">
      <dgm:prSet presAssocID="{AB7102E8-993A-430F-88B7-23543F5F475D}" presName="root2" presStyleCnt="0"/>
      <dgm:spPr/>
    </dgm:pt>
    <dgm:pt modelId="{CCDD2CBA-AAE7-451F-A983-37A362A2C9A1}" type="pres">
      <dgm:prSet presAssocID="{AB7102E8-993A-430F-88B7-23543F5F475D}" presName="LevelTwoTextNode" presStyleLbl="node2" presStyleIdx="2" presStyleCnt="4" custLinFactNeighborX="61045" custLinFactNeighborY="20219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BC5F7A3D-3F40-4451-91ED-80ADDF78497D}" type="pres">
      <dgm:prSet presAssocID="{AB7102E8-993A-430F-88B7-23543F5F475D}" presName="level3hierChild" presStyleCnt="0"/>
      <dgm:spPr/>
    </dgm:pt>
    <dgm:pt modelId="{16F23A2F-13FA-4E31-82F1-0E9DF3AB29D3}" type="pres">
      <dgm:prSet presAssocID="{65D64A5A-976C-4677-9006-C7B00DFE5A96}" presName="conn2-1" presStyleLbl="parChTrans1D2" presStyleIdx="3" presStyleCnt="4"/>
      <dgm:spPr/>
      <dgm:t>
        <a:bodyPr/>
        <a:lstStyle/>
        <a:p>
          <a:endParaRPr lang="gl-ES"/>
        </a:p>
      </dgm:t>
    </dgm:pt>
    <dgm:pt modelId="{804195F8-D2A6-42FB-B231-CAF15DFC3A6F}" type="pres">
      <dgm:prSet presAssocID="{65D64A5A-976C-4677-9006-C7B00DFE5A96}" presName="connTx" presStyleLbl="parChTrans1D2" presStyleIdx="3" presStyleCnt="4"/>
      <dgm:spPr/>
      <dgm:t>
        <a:bodyPr/>
        <a:lstStyle/>
        <a:p>
          <a:endParaRPr lang="gl-ES"/>
        </a:p>
      </dgm:t>
    </dgm:pt>
    <dgm:pt modelId="{E34B5D78-B2E4-45F6-8943-62E071D82CCF}" type="pres">
      <dgm:prSet presAssocID="{8DE1A931-6C4F-4FCF-A63E-6E6C52A74E6E}" presName="root2" presStyleCnt="0"/>
      <dgm:spPr/>
    </dgm:pt>
    <dgm:pt modelId="{42A153C6-9A12-4396-ACB3-2DAA503FBBF9}" type="pres">
      <dgm:prSet presAssocID="{8DE1A931-6C4F-4FCF-A63E-6E6C52A74E6E}" presName="LevelTwoTextNode" presStyleLbl="node2" presStyleIdx="3" presStyleCnt="4" custLinFactNeighborX="61045" custLinFactNeighborY="77676">
        <dgm:presLayoutVars>
          <dgm:chPref val="3"/>
        </dgm:presLayoutVars>
      </dgm:prSet>
      <dgm:spPr/>
      <dgm:t>
        <a:bodyPr/>
        <a:lstStyle/>
        <a:p>
          <a:endParaRPr lang="gl-ES"/>
        </a:p>
      </dgm:t>
    </dgm:pt>
    <dgm:pt modelId="{BB186FA3-67D5-41B3-8ACB-9C9D60762486}" type="pres">
      <dgm:prSet presAssocID="{8DE1A931-6C4F-4FCF-A63E-6E6C52A74E6E}" presName="level3hierChild" presStyleCnt="0"/>
      <dgm:spPr/>
    </dgm:pt>
  </dgm:ptLst>
  <dgm:cxnLst>
    <dgm:cxn modelId="{675D9FF5-8424-4CF5-8AD7-CBB6B2EF5FEA}" type="presOf" srcId="{194D5749-0C67-440D-BA94-8F2B2963F9E8}" destId="{4E144659-85DE-41E6-8366-4C079305BBA2}" srcOrd="0" destOrd="0" presId="urn:microsoft.com/office/officeart/2008/layout/HorizontalMultiLevelHierarchy"/>
    <dgm:cxn modelId="{A30C942C-2CAF-48CE-828F-332D3C72E23A}" type="presOf" srcId="{AB7102E8-993A-430F-88B7-23543F5F475D}" destId="{CCDD2CBA-AAE7-451F-A983-37A362A2C9A1}" srcOrd="0" destOrd="0" presId="urn:microsoft.com/office/officeart/2008/layout/HorizontalMultiLevelHierarchy"/>
    <dgm:cxn modelId="{B005F75A-4565-4B6A-9872-F642B0F4C296}" type="presOf" srcId="{4DE329A6-3729-410E-A7CB-FA5C3601E283}" destId="{076ECCDB-7034-4B32-B334-EF945FEE2A6A}" srcOrd="0" destOrd="0" presId="urn:microsoft.com/office/officeart/2008/layout/HorizontalMultiLevelHierarchy"/>
    <dgm:cxn modelId="{44A92B36-40D2-4F51-8F9F-B3EB400F8041}" type="presOf" srcId="{C9B90430-ED12-42AB-9224-2C76272A6CCD}" destId="{38A16627-0BE9-436C-BE98-4E15EDC3D6B4}" srcOrd="0" destOrd="0" presId="urn:microsoft.com/office/officeart/2008/layout/HorizontalMultiLevelHierarchy"/>
    <dgm:cxn modelId="{C2F654B7-1821-4A4F-A919-18C1DAFBFA6B}" type="presOf" srcId="{9574EC17-56E8-4757-9D7A-6482D175169F}" destId="{3979F124-360E-4A57-832E-FBBF584FD694}" srcOrd="1" destOrd="0" presId="urn:microsoft.com/office/officeart/2008/layout/HorizontalMultiLevelHierarchy"/>
    <dgm:cxn modelId="{D2B3DDC1-FF4C-42BC-9509-9F8D63567950}" type="presOf" srcId="{8E15ECD0-BE56-45A6-9455-B64DFD65C4B3}" destId="{2D49DE5F-F7DD-4220-AC9A-6D2260C39450}" srcOrd="0" destOrd="0" presId="urn:microsoft.com/office/officeart/2008/layout/HorizontalMultiLevelHierarchy"/>
    <dgm:cxn modelId="{3397F83D-1B49-4A8B-A240-A6C31C72D8E7}" type="presOf" srcId="{34A7EDCC-2C29-41DB-8952-22EB828EFDC0}" destId="{4CF69492-C455-4C3F-9281-05281D100769}" srcOrd="1" destOrd="0" presId="urn:microsoft.com/office/officeart/2008/layout/HorizontalMultiLevelHierarchy"/>
    <dgm:cxn modelId="{7AE5FE27-9FEA-46DF-9F68-83D4C69D87C0}" srcId="{8E15ECD0-BE56-45A6-9455-B64DFD65C4B3}" destId="{C9B90430-ED12-42AB-9224-2C76272A6CCD}" srcOrd="1" destOrd="0" parTransId="{9574EC17-56E8-4757-9D7A-6482D175169F}" sibTransId="{1880F14C-BAF8-48AB-B215-4CF394A77274}"/>
    <dgm:cxn modelId="{8EBFC7F8-5F22-46A4-BC5A-C9867A30DE4A}" type="presOf" srcId="{65D64A5A-976C-4677-9006-C7B00DFE5A96}" destId="{804195F8-D2A6-42FB-B231-CAF15DFC3A6F}" srcOrd="1" destOrd="0" presId="urn:microsoft.com/office/officeart/2008/layout/HorizontalMultiLevelHierarchy"/>
    <dgm:cxn modelId="{2486922E-CEF7-4AF7-A1AD-A31BDAD24456}" type="presOf" srcId="{4DE329A6-3729-410E-A7CB-FA5C3601E283}" destId="{4AAA9326-44EE-402A-B0ED-8E572732FE8C}" srcOrd="1" destOrd="0" presId="urn:microsoft.com/office/officeart/2008/layout/HorizontalMultiLevelHierarchy"/>
    <dgm:cxn modelId="{3A718983-C731-4D4F-833F-C9CAA4EBA94A}" type="presOf" srcId="{9574EC17-56E8-4757-9D7A-6482D175169F}" destId="{9F5A20BC-8464-43F4-AB53-3154351FD5C4}" srcOrd="0" destOrd="0" presId="urn:microsoft.com/office/officeart/2008/layout/HorizontalMultiLevelHierarchy"/>
    <dgm:cxn modelId="{0D78CAA5-C843-4870-AF66-DF74BBDAFEBD}" srcId="{8E15ECD0-BE56-45A6-9455-B64DFD65C4B3}" destId="{CA19BA83-83B9-49CF-A83E-1C9526842028}" srcOrd="0" destOrd="0" parTransId="{4DE329A6-3729-410E-A7CB-FA5C3601E283}" sibTransId="{8BFB99BD-9415-4CF8-85DF-56725F160884}"/>
    <dgm:cxn modelId="{F15C7949-0C1A-402D-A845-E2B6D17399AA}" srcId="{8E15ECD0-BE56-45A6-9455-B64DFD65C4B3}" destId="{8DE1A931-6C4F-4FCF-A63E-6E6C52A74E6E}" srcOrd="3" destOrd="0" parTransId="{65D64A5A-976C-4677-9006-C7B00DFE5A96}" sibTransId="{554EB6D6-270F-4CF8-99F3-AACB9C65FBC3}"/>
    <dgm:cxn modelId="{9725519B-8623-4044-83D8-5FE8C56B6EFF}" srcId="{8E15ECD0-BE56-45A6-9455-B64DFD65C4B3}" destId="{AB7102E8-993A-430F-88B7-23543F5F475D}" srcOrd="2" destOrd="0" parTransId="{34A7EDCC-2C29-41DB-8952-22EB828EFDC0}" sibTransId="{08551D16-0B9F-4160-ADC5-C5A5F36EEE56}"/>
    <dgm:cxn modelId="{5CC570EE-5760-46A1-9019-9D2442014ADD}" type="presOf" srcId="{34A7EDCC-2C29-41DB-8952-22EB828EFDC0}" destId="{89F8699D-716F-4C12-AB7A-4BCA9A543265}" srcOrd="0" destOrd="0" presId="urn:microsoft.com/office/officeart/2008/layout/HorizontalMultiLevelHierarchy"/>
    <dgm:cxn modelId="{BA916E3D-9490-4ABC-A80B-DB8281B424E1}" srcId="{194D5749-0C67-440D-BA94-8F2B2963F9E8}" destId="{8E15ECD0-BE56-45A6-9455-B64DFD65C4B3}" srcOrd="0" destOrd="0" parTransId="{C468BA69-E7C4-479D-A2AE-4371C6DB59FF}" sibTransId="{B6B54FC3-D423-4F2C-A80D-89D188FC516A}"/>
    <dgm:cxn modelId="{FF7DE630-DBE6-419B-A933-EB019BF0D680}" type="presOf" srcId="{65D64A5A-976C-4677-9006-C7B00DFE5A96}" destId="{16F23A2F-13FA-4E31-82F1-0E9DF3AB29D3}" srcOrd="0" destOrd="0" presId="urn:microsoft.com/office/officeart/2008/layout/HorizontalMultiLevelHierarchy"/>
    <dgm:cxn modelId="{8C0AC49B-90E3-4D6A-9EF5-0BA17424EF81}" type="presOf" srcId="{CA19BA83-83B9-49CF-A83E-1C9526842028}" destId="{7D7851C6-89DD-47E9-8C34-8BF6444C0696}" srcOrd="0" destOrd="0" presId="urn:microsoft.com/office/officeart/2008/layout/HorizontalMultiLevelHierarchy"/>
    <dgm:cxn modelId="{59673341-C16D-4493-BE21-4A8937FC29FB}" type="presOf" srcId="{8DE1A931-6C4F-4FCF-A63E-6E6C52A74E6E}" destId="{42A153C6-9A12-4396-ACB3-2DAA503FBBF9}" srcOrd="0" destOrd="0" presId="urn:microsoft.com/office/officeart/2008/layout/HorizontalMultiLevelHierarchy"/>
    <dgm:cxn modelId="{B675D0A9-7A54-4C0E-9734-59D7944FF2A9}" type="presParOf" srcId="{4E144659-85DE-41E6-8366-4C079305BBA2}" destId="{4CBE6FB6-2AFB-4CDD-8B86-B3C2C560735E}" srcOrd="0" destOrd="0" presId="urn:microsoft.com/office/officeart/2008/layout/HorizontalMultiLevelHierarchy"/>
    <dgm:cxn modelId="{30B03913-B811-458F-80C7-87943499D9E0}" type="presParOf" srcId="{4CBE6FB6-2AFB-4CDD-8B86-B3C2C560735E}" destId="{2D49DE5F-F7DD-4220-AC9A-6D2260C39450}" srcOrd="0" destOrd="0" presId="urn:microsoft.com/office/officeart/2008/layout/HorizontalMultiLevelHierarchy"/>
    <dgm:cxn modelId="{03F3E5A5-941D-419F-B0F8-8A0267DDDB6D}" type="presParOf" srcId="{4CBE6FB6-2AFB-4CDD-8B86-B3C2C560735E}" destId="{91943828-7BA7-4141-88AB-874ECA0DFB52}" srcOrd="1" destOrd="0" presId="urn:microsoft.com/office/officeart/2008/layout/HorizontalMultiLevelHierarchy"/>
    <dgm:cxn modelId="{AEF03E0D-32B8-4FD6-A502-5E999B583288}" type="presParOf" srcId="{91943828-7BA7-4141-88AB-874ECA0DFB52}" destId="{076ECCDB-7034-4B32-B334-EF945FEE2A6A}" srcOrd="0" destOrd="0" presId="urn:microsoft.com/office/officeart/2008/layout/HorizontalMultiLevelHierarchy"/>
    <dgm:cxn modelId="{C87A3B32-9491-4C21-A33A-82773B4EFDDE}" type="presParOf" srcId="{076ECCDB-7034-4B32-B334-EF945FEE2A6A}" destId="{4AAA9326-44EE-402A-B0ED-8E572732FE8C}" srcOrd="0" destOrd="0" presId="urn:microsoft.com/office/officeart/2008/layout/HorizontalMultiLevelHierarchy"/>
    <dgm:cxn modelId="{C2D29D85-51BE-4063-B03E-E460F4144B80}" type="presParOf" srcId="{91943828-7BA7-4141-88AB-874ECA0DFB52}" destId="{457FC687-CA56-4A0F-8F59-B9D6414C165C}" srcOrd="1" destOrd="0" presId="urn:microsoft.com/office/officeart/2008/layout/HorizontalMultiLevelHierarchy"/>
    <dgm:cxn modelId="{9B83D3B7-71DC-4547-96AE-DB563FCA3F61}" type="presParOf" srcId="{457FC687-CA56-4A0F-8F59-B9D6414C165C}" destId="{7D7851C6-89DD-47E9-8C34-8BF6444C0696}" srcOrd="0" destOrd="0" presId="urn:microsoft.com/office/officeart/2008/layout/HorizontalMultiLevelHierarchy"/>
    <dgm:cxn modelId="{AFD7D79D-A19A-426E-B196-725613A81E6A}" type="presParOf" srcId="{457FC687-CA56-4A0F-8F59-B9D6414C165C}" destId="{2C3C7ED7-FA13-4533-9EAA-6B5AA3C679D2}" srcOrd="1" destOrd="0" presId="urn:microsoft.com/office/officeart/2008/layout/HorizontalMultiLevelHierarchy"/>
    <dgm:cxn modelId="{512A1660-696D-448D-956E-8A38E042E3AB}" type="presParOf" srcId="{91943828-7BA7-4141-88AB-874ECA0DFB52}" destId="{9F5A20BC-8464-43F4-AB53-3154351FD5C4}" srcOrd="2" destOrd="0" presId="urn:microsoft.com/office/officeart/2008/layout/HorizontalMultiLevelHierarchy"/>
    <dgm:cxn modelId="{F8ABC033-C693-45E7-A18A-37801C10558B}" type="presParOf" srcId="{9F5A20BC-8464-43F4-AB53-3154351FD5C4}" destId="{3979F124-360E-4A57-832E-FBBF584FD694}" srcOrd="0" destOrd="0" presId="urn:microsoft.com/office/officeart/2008/layout/HorizontalMultiLevelHierarchy"/>
    <dgm:cxn modelId="{0A42670D-CAC7-4165-A363-0FC541742D6E}" type="presParOf" srcId="{91943828-7BA7-4141-88AB-874ECA0DFB52}" destId="{991F7D71-6AA7-49BC-A166-AC28B48B76B9}" srcOrd="3" destOrd="0" presId="urn:microsoft.com/office/officeart/2008/layout/HorizontalMultiLevelHierarchy"/>
    <dgm:cxn modelId="{23DC90FA-6198-4BB7-8CFC-629056CDACD1}" type="presParOf" srcId="{991F7D71-6AA7-49BC-A166-AC28B48B76B9}" destId="{38A16627-0BE9-436C-BE98-4E15EDC3D6B4}" srcOrd="0" destOrd="0" presId="urn:microsoft.com/office/officeart/2008/layout/HorizontalMultiLevelHierarchy"/>
    <dgm:cxn modelId="{04F25E5B-84C0-4BC4-B912-F31F6C62FF62}" type="presParOf" srcId="{991F7D71-6AA7-49BC-A166-AC28B48B76B9}" destId="{17EA50F3-9486-4569-87B2-9B5B5D409311}" srcOrd="1" destOrd="0" presId="urn:microsoft.com/office/officeart/2008/layout/HorizontalMultiLevelHierarchy"/>
    <dgm:cxn modelId="{A30D5607-C701-4C33-A98F-5CECD4436731}" type="presParOf" srcId="{91943828-7BA7-4141-88AB-874ECA0DFB52}" destId="{89F8699D-716F-4C12-AB7A-4BCA9A543265}" srcOrd="4" destOrd="0" presId="urn:microsoft.com/office/officeart/2008/layout/HorizontalMultiLevelHierarchy"/>
    <dgm:cxn modelId="{1647943F-725D-436F-94FC-21D71B0BB8FC}" type="presParOf" srcId="{89F8699D-716F-4C12-AB7A-4BCA9A543265}" destId="{4CF69492-C455-4C3F-9281-05281D100769}" srcOrd="0" destOrd="0" presId="urn:microsoft.com/office/officeart/2008/layout/HorizontalMultiLevelHierarchy"/>
    <dgm:cxn modelId="{0EE2FAB8-6AB8-47DE-94C9-194A04A6C0E9}" type="presParOf" srcId="{91943828-7BA7-4141-88AB-874ECA0DFB52}" destId="{F3E02743-38A3-4C5A-8C05-C08A73D8CB7E}" srcOrd="5" destOrd="0" presId="urn:microsoft.com/office/officeart/2008/layout/HorizontalMultiLevelHierarchy"/>
    <dgm:cxn modelId="{17E4AAB3-2545-4494-AE6F-8D4BF821A83B}" type="presParOf" srcId="{F3E02743-38A3-4C5A-8C05-C08A73D8CB7E}" destId="{CCDD2CBA-AAE7-451F-A983-37A362A2C9A1}" srcOrd="0" destOrd="0" presId="urn:microsoft.com/office/officeart/2008/layout/HorizontalMultiLevelHierarchy"/>
    <dgm:cxn modelId="{357449C4-51BC-4014-9BEA-57532DF74870}" type="presParOf" srcId="{F3E02743-38A3-4C5A-8C05-C08A73D8CB7E}" destId="{BC5F7A3D-3F40-4451-91ED-80ADDF78497D}" srcOrd="1" destOrd="0" presId="urn:microsoft.com/office/officeart/2008/layout/HorizontalMultiLevelHierarchy"/>
    <dgm:cxn modelId="{BADFA1D1-6E87-41EE-B4D5-04E922A75D31}" type="presParOf" srcId="{91943828-7BA7-4141-88AB-874ECA0DFB52}" destId="{16F23A2F-13FA-4E31-82F1-0E9DF3AB29D3}" srcOrd="6" destOrd="0" presId="urn:microsoft.com/office/officeart/2008/layout/HorizontalMultiLevelHierarchy"/>
    <dgm:cxn modelId="{EAF273BD-BD64-4E08-9B3F-E0A43C81FC82}" type="presParOf" srcId="{16F23A2F-13FA-4E31-82F1-0E9DF3AB29D3}" destId="{804195F8-D2A6-42FB-B231-CAF15DFC3A6F}" srcOrd="0" destOrd="0" presId="urn:microsoft.com/office/officeart/2008/layout/HorizontalMultiLevelHierarchy"/>
    <dgm:cxn modelId="{9F74AC1F-C2D4-480B-8314-D15F0CD032ED}" type="presParOf" srcId="{91943828-7BA7-4141-88AB-874ECA0DFB52}" destId="{E34B5D78-B2E4-45F6-8943-62E071D82CCF}" srcOrd="7" destOrd="0" presId="urn:microsoft.com/office/officeart/2008/layout/HorizontalMultiLevelHierarchy"/>
    <dgm:cxn modelId="{7BB7B80C-D391-4BE3-980C-AF0453576FC6}" type="presParOf" srcId="{E34B5D78-B2E4-45F6-8943-62E071D82CCF}" destId="{42A153C6-9A12-4396-ACB3-2DAA503FBBF9}" srcOrd="0" destOrd="0" presId="urn:microsoft.com/office/officeart/2008/layout/HorizontalMultiLevelHierarchy"/>
    <dgm:cxn modelId="{51F35239-97E3-409D-8652-0C3691AF39A3}" type="presParOf" srcId="{E34B5D78-B2E4-45F6-8943-62E071D82CCF}" destId="{BB186FA3-67D5-41B3-8ACB-9C9D607624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12CCE-315D-4D66-9066-9D8DA3A4A26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E041A-D275-4D58-AA35-C48AC8D0D6C9}">
      <dgm:prSet phldrT="[Texto]" custT="1"/>
      <dgm:spPr/>
      <dgm:t>
        <a:bodyPr/>
        <a:lstStyle/>
        <a:p>
          <a:r>
            <a:rPr lang="es-ES" sz="1800" dirty="0"/>
            <a:t>Ciclos Básicos</a:t>
          </a:r>
        </a:p>
      </dgm:t>
    </dgm:pt>
    <dgm:pt modelId="{98A5E4F3-5B25-40AC-8369-561E557B5BEF}" type="parTrans" cxnId="{8FA3BF1B-7070-48A9-97C8-E6BEAB62C785}">
      <dgm:prSet/>
      <dgm:spPr/>
      <dgm:t>
        <a:bodyPr/>
        <a:lstStyle/>
        <a:p>
          <a:endParaRPr lang="es-ES"/>
        </a:p>
      </dgm:t>
    </dgm:pt>
    <dgm:pt modelId="{C6A12A27-A631-44B8-9A96-201489B1E6DF}" type="sibTrans" cxnId="{8FA3BF1B-7070-48A9-97C8-E6BEAB62C785}">
      <dgm:prSet/>
      <dgm:spPr/>
      <dgm:t>
        <a:bodyPr/>
        <a:lstStyle/>
        <a:p>
          <a:endParaRPr lang="es-ES"/>
        </a:p>
      </dgm:t>
    </dgm:pt>
    <dgm:pt modelId="{3737381E-40D7-4F2C-85E1-E7882029B53F}">
      <dgm:prSet phldrT="[Texto]" custT="1"/>
      <dgm:spPr/>
      <dgm:t>
        <a:bodyPr/>
        <a:lstStyle/>
        <a:p>
          <a:r>
            <a:rPr lang="es-ES" sz="1800" dirty="0"/>
            <a:t>Ciclos Grado Medio</a:t>
          </a:r>
        </a:p>
      </dgm:t>
    </dgm:pt>
    <dgm:pt modelId="{C87390A2-06B3-4439-9ECD-18A47C6B1188}" type="parTrans" cxnId="{FA01D2AC-C045-4D1C-85CC-92B1981BA3E9}">
      <dgm:prSet/>
      <dgm:spPr/>
      <dgm:t>
        <a:bodyPr/>
        <a:lstStyle/>
        <a:p>
          <a:endParaRPr lang="es-ES"/>
        </a:p>
      </dgm:t>
    </dgm:pt>
    <dgm:pt modelId="{CD246966-8CC8-4777-B01E-84286C8BAA4B}" type="sibTrans" cxnId="{FA01D2AC-C045-4D1C-85CC-92B1981BA3E9}">
      <dgm:prSet/>
      <dgm:spPr/>
      <dgm:t>
        <a:bodyPr/>
        <a:lstStyle/>
        <a:p>
          <a:endParaRPr lang="es-ES"/>
        </a:p>
      </dgm:t>
    </dgm:pt>
    <dgm:pt modelId="{7700CE57-CEFE-4281-966E-044BEE585DF0}">
      <dgm:prSet phldrT="[Texto]" custT="1"/>
      <dgm:spPr/>
      <dgm:t>
        <a:bodyPr/>
        <a:lstStyle/>
        <a:p>
          <a:r>
            <a:rPr lang="es-ES" sz="1800" dirty="0"/>
            <a:t>Ciclos Grado Superior</a:t>
          </a:r>
        </a:p>
      </dgm:t>
    </dgm:pt>
    <dgm:pt modelId="{6B5E0207-B7D3-499F-AF32-01BFFDDAD767}" type="parTrans" cxnId="{F2A1B9D4-1C6E-4D89-BB09-D90C28C00B67}">
      <dgm:prSet/>
      <dgm:spPr/>
      <dgm:t>
        <a:bodyPr/>
        <a:lstStyle/>
        <a:p>
          <a:endParaRPr lang="es-ES"/>
        </a:p>
      </dgm:t>
    </dgm:pt>
    <dgm:pt modelId="{1C312677-656B-4C5C-A0F0-45E4699C3092}" type="sibTrans" cxnId="{F2A1B9D4-1C6E-4D89-BB09-D90C28C00B67}">
      <dgm:prSet/>
      <dgm:spPr/>
      <dgm:t>
        <a:bodyPr/>
        <a:lstStyle/>
        <a:p>
          <a:endParaRPr lang="es-ES"/>
        </a:p>
      </dgm:t>
    </dgm:pt>
    <dgm:pt modelId="{EED55641-99DD-4211-94C3-D8C8C5B7CEC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800" dirty="0">
              <a:solidFill>
                <a:srgbClr val="C00000"/>
              </a:solidFill>
            </a:rPr>
            <a:t>GRADO UNIVERSITARIO</a:t>
          </a:r>
        </a:p>
      </dgm:t>
    </dgm:pt>
    <dgm:pt modelId="{3DAC136C-4D12-483B-8D27-6EDC075CED6D}" type="parTrans" cxnId="{712FC484-C67A-4460-A97C-224C8548FE8E}">
      <dgm:prSet/>
      <dgm:spPr/>
      <dgm:t>
        <a:bodyPr/>
        <a:lstStyle/>
        <a:p>
          <a:endParaRPr lang="es-ES"/>
        </a:p>
      </dgm:t>
    </dgm:pt>
    <dgm:pt modelId="{727E1513-51DA-475E-AADE-F493C924A4A1}" type="sibTrans" cxnId="{712FC484-C67A-4460-A97C-224C8548FE8E}">
      <dgm:prSet/>
      <dgm:spPr/>
      <dgm:t>
        <a:bodyPr/>
        <a:lstStyle/>
        <a:p>
          <a:endParaRPr lang="es-ES"/>
        </a:p>
      </dgm:t>
    </dgm:pt>
    <dgm:pt modelId="{1592286C-6E4F-44A5-A888-18FE1F2F286A}" type="pres">
      <dgm:prSet presAssocID="{2A012CCE-315D-4D66-9066-9D8DA3A4A261}" presName="Name0" presStyleCnt="0">
        <dgm:presLayoutVars>
          <dgm:dir/>
          <dgm:animLvl val="lvl"/>
          <dgm:resizeHandles val="exact"/>
        </dgm:presLayoutVars>
      </dgm:prSet>
      <dgm:spPr/>
    </dgm:pt>
    <dgm:pt modelId="{4BB092B9-B80B-40DF-8203-7C10370258AB}" type="pres">
      <dgm:prSet presAssocID="{839E041A-D275-4D58-AA35-C48AC8D0D6C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86D64864-4074-40C5-8EF9-07CA02B6D434}" type="pres">
      <dgm:prSet presAssocID="{C6A12A27-A631-44B8-9A96-201489B1E6DF}" presName="parTxOnlySpace" presStyleCnt="0"/>
      <dgm:spPr/>
    </dgm:pt>
    <dgm:pt modelId="{F873E3D8-0754-4EA5-9DCA-2E0E0820DDC8}" type="pres">
      <dgm:prSet presAssocID="{3737381E-40D7-4F2C-85E1-E7882029B53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43182CF9-4B01-413B-A11B-B4F602919967}" type="pres">
      <dgm:prSet presAssocID="{CD246966-8CC8-4777-B01E-84286C8BAA4B}" presName="parTxOnlySpace" presStyleCnt="0"/>
      <dgm:spPr/>
    </dgm:pt>
    <dgm:pt modelId="{24724C43-08A7-45B7-8CA1-A484E336C062}" type="pres">
      <dgm:prSet presAssocID="{7700CE57-CEFE-4281-966E-044BEE585DF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7C1684A6-BC80-453C-8684-5779A0F4A6CA}" type="pres">
      <dgm:prSet presAssocID="{1C312677-656B-4C5C-A0F0-45E4699C3092}" presName="parTxOnlySpace" presStyleCnt="0"/>
      <dgm:spPr/>
    </dgm:pt>
    <dgm:pt modelId="{11E367BF-436B-4E0D-81BE-4774CC142A16}" type="pres">
      <dgm:prSet presAssocID="{EED55641-99DD-4211-94C3-D8C8C5B7CEC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4AD76F05-C436-4D85-9D42-C665EBEDA6D3}" type="presOf" srcId="{839E041A-D275-4D58-AA35-C48AC8D0D6C9}" destId="{4BB092B9-B80B-40DF-8203-7C10370258AB}" srcOrd="0" destOrd="0" presId="urn:microsoft.com/office/officeart/2005/8/layout/chevron1"/>
    <dgm:cxn modelId="{F2A1B9D4-1C6E-4D89-BB09-D90C28C00B67}" srcId="{2A012CCE-315D-4D66-9066-9D8DA3A4A261}" destId="{7700CE57-CEFE-4281-966E-044BEE585DF0}" srcOrd="2" destOrd="0" parTransId="{6B5E0207-B7D3-499F-AF32-01BFFDDAD767}" sibTransId="{1C312677-656B-4C5C-A0F0-45E4699C3092}"/>
    <dgm:cxn modelId="{8FA3BF1B-7070-48A9-97C8-E6BEAB62C785}" srcId="{2A012CCE-315D-4D66-9066-9D8DA3A4A261}" destId="{839E041A-D275-4D58-AA35-C48AC8D0D6C9}" srcOrd="0" destOrd="0" parTransId="{98A5E4F3-5B25-40AC-8369-561E557B5BEF}" sibTransId="{C6A12A27-A631-44B8-9A96-201489B1E6DF}"/>
    <dgm:cxn modelId="{712FC484-C67A-4460-A97C-224C8548FE8E}" srcId="{2A012CCE-315D-4D66-9066-9D8DA3A4A261}" destId="{EED55641-99DD-4211-94C3-D8C8C5B7CEC3}" srcOrd="3" destOrd="0" parTransId="{3DAC136C-4D12-483B-8D27-6EDC075CED6D}" sibTransId="{727E1513-51DA-475E-AADE-F493C924A4A1}"/>
    <dgm:cxn modelId="{770136A8-1917-4B1D-B98D-0298B2184A49}" type="presOf" srcId="{EED55641-99DD-4211-94C3-D8C8C5B7CEC3}" destId="{11E367BF-436B-4E0D-81BE-4774CC142A16}" srcOrd="0" destOrd="0" presId="urn:microsoft.com/office/officeart/2005/8/layout/chevron1"/>
    <dgm:cxn modelId="{E1BC9041-788F-43FA-A779-209B9751143F}" type="presOf" srcId="{7700CE57-CEFE-4281-966E-044BEE585DF0}" destId="{24724C43-08A7-45B7-8CA1-A484E336C062}" srcOrd="0" destOrd="0" presId="urn:microsoft.com/office/officeart/2005/8/layout/chevron1"/>
    <dgm:cxn modelId="{C671E53E-F045-4486-8339-93CC07EC6ECB}" type="presOf" srcId="{2A012CCE-315D-4D66-9066-9D8DA3A4A261}" destId="{1592286C-6E4F-44A5-A888-18FE1F2F286A}" srcOrd="0" destOrd="0" presId="urn:microsoft.com/office/officeart/2005/8/layout/chevron1"/>
    <dgm:cxn modelId="{678B6516-305D-4F8F-8771-8A1984682572}" type="presOf" srcId="{3737381E-40D7-4F2C-85E1-E7882029B53F}" destId="{F873E3D8-0754-4EA5-9DCA-2E0E0820DDC8}" srcOrd="0" destOrd="0" presId="urn:microsoft.com/office/officeart/2005/8/layout/chevron1"/>
    <dgm:cxn modelId="{FA01D2AC-C045-4D1C-85CC-92B1981BA3E9}" srcId="{2A012CCE-315D-4D66-9066-9D8DA3A4A261}" destId="{3737381E-40D7-4F2C-85E1-E7882029B53F}" srcOrd="1" destOrd="0" parTransId="{C87390A2-06B3-4439-9ECD-18A47C6B1188}" sibTransId="{CD246966-8CC8-4777-B01E-84286C8BAA4B}"/>
    <dgm:cxn modelId="{E728682B-42D7-4225-84FA-09092CE7A353}" type="presParOf" srcId="{1592286C-6E4F-44A5-A888-18FE1F2F286A}" destId="{4BB092B9-B80B-40DF-8203-7C10370258AB}" srcOrd="0" destOrd="0" presId="urn:microsoft.com/office/officeart/2005/8/layout/chevron1"/>
    <dgm:cxn modelId="{0BC9F70A-679B-4A61-B535-BE488A9B0D49}" type="presParOf" srcId="{1592286C-6E4F-44A5-A888-18FE1F2F286A}" destId="{86D64864-4074-40C5-8EF9-07CA02B6D434}" srcOrd="1" destOrd="0" presId="urn:microsoft.com/office/officeart/2005/8/layout/chevron1"/>
    <dgm:cxn modelId="{948C0A46-3EB3-4250-BB21-862F727A16B1}" type="presParOf" srcId="{1592286C-6E4F-44A5-A888-18FE1F2F286A}" destId="{F873E3D8-0754-4EA5-9DCA-2E0E0820DDC8}" srcOrd="2" destOrd="0" presId="urn:microsoft.com/office/officeart/2005/8/layout/chevron1"/>
    <dgm:cxn modelId="{EB129640-D70B-4D04-BE9A-A91223697617}" type="presParOf" srcId="{1592286C-6E4F-44A5-A888-18FE1F2F286A}" destId="{43182CF9-4B01-413B-A11B-B4F602919967}" srcOrd="3" destOrd="0" presId="urn:microsoft.com/office/officeart/2005/8/layout/chevron1"/>
    <dgm:cxn modelId="{D00D99EF-F100-43B4-B356-2EB8F995FA7A}" type="presParOf" srcId="{1592286C-6E4F-44A5-A888-18FE1F2F286A}" destId="{24724C43-08A7-45B7-8CA1-A484E336C062}" srcOrd="4" destOrd="0" presId="urn:microsoft.com/office/officeart/2005/8/layout/chevron1"/>
    <dgm:cxn modelId="{5334C331-5EB0-40DB-9DF2-77E6F0A7CDBA}" type="presParOf" srcId="{1592286C-6E4F-44A5-A888-18FE1F2F286A}" destId="{7C1684A6-BC80-453C-8684-5779A0F4A6CA}" srcOrd="5" destOrd="0" presId="urn:microsoft.com/office/officeart/2005/8/layout/chevron1"/>
    <dgm:cxn modelId="{786D7328-E521-440D-AA61-795FDFBC6412}" type="presParOf" srcId="{1592286C-6E4F-44A5-A888-18FE1F2F286A}" destId="{11E367BF-436B-4E0D-81BE-4774CC142A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65576-8132-4F38-B3E2-7A7A756E28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C36350-8AF7-4767-AB6B-C4B19D36B027}">
      <dgm:prSet phldrT="[Texto]"/>
      <dgm:spPr/>
      <dgm:t>
        <a:bodyPr/>
        <a:lstStyle/>
        <a:p>
          <a:r>
            <a:rPr lang="es-ES" dirty="0"/>
            <a:t>ENSINANZAS IDIOMAS</a:t>
          </a:r>
        </a:p>
      </dgm:t>
    </dgm:pt>
    <dgm:pt modelId="{2B93FBD5-A05F-4599-BD6E-F36197053E52}" type="parTrans" cxnId="{7862C587-068B-4B5C-9E25-E44A2442C0AB}">
      <dgm:prSet/>
      <dgm:spPr/>
      <dgm:t>
        <a:bodyPr/>
        <a:lstStyle/>
        <a:p>
          <a:endParaRPr lang="es-ES"/>
        </a:p>
      </dgm:t>
    </dgm:pt>
    <dgm:pt modelId="{E65824D9-C844-4834-A587-1A97EECB76FB}" type="sibTrans" cxnId="{7862C587-068B-4B5C-9E25-E44A2442C0AB}">
      <dgm:prSet/>
      <dgm:spPr/>
      <dgm:t>
        <a:bodyPr/>
        <a:lstStyle/>
        <a:p>
          <a:endParaRPr lang="es-ES"/>
        </a:p>
      </dgm:t>
    </dgm:pt>
    <dgm:pt modelId="{EE737802-A40C-4FA0-A465-D633E933FFE1}">
      <dgm:prSet phldrT="[Texto]"/>
      <dgm:spPr/>
      <dgm:t>
        <a:bodyPr/>
        <a:lstStyle/>
        <a:p>
          <a:r>
            <a:rPr lang="es-ES" dirty="0"/>
            <a:t>EOI: Inglés, Francés, Alemán, Portugués, </a:t>
          </a:r>
          <a:r>
            <a:rPr lang="es-ES" dirty="0" err="1"/>
            <a:t>Galego</a:t>
          </a:r>
          <a:r>
            <a:rPr lang="es-ES" dirty="0"/>
            <a:t>, </a:t>
          </a:r>
          <a:r>
            <a:rPr lang="es-ES" dirty="0" err="1"/>
            <a:t>etc</a:t>
          </a:r>
          <a:endParaRPr lang="es-ES" dirty="0"/>
        </a:p>
      </dgm:t>
    </dgm:pt>
    <dgm:pt modelId="{9D998187-2127-4847-AABD-F4F55B23585D}" type="parTrans" cxnId="{4F921409-B48B-426E-8A79-D075EE236653}">
      <dgm:prSet/>
      <dgm:spPr/>
      <dgm:t>
        <a:bodyPr/>
        <a:lstStyle/>
        <a:p>
          <a:endParaRPr lang="es-ES"/>
        </a:p>
      </dgm:t>
    </dgm:pt>
    <dgm:pt modelId="{12392C95-316F-48C4-879D-58C8CD22F8EA}" type="sibTrans" cxnId="{4F921409-B48B-426E-8A79-D075EE236653}">
      <dgm:prSet/>
      <dgm:spPr/>
      <dgm:t>
        <a:bodyPr/>
        <a:lstStyle/>
        <a:p>
          <a:endParaRPr lang="es-ES"/>
        </a:p>
      </dgm:t>
    </dgm:pt>
    <dgm:pt modelId="{8FBE64A9-68A9-4CDD-B5AC-B9A910289C40}">
      <dgm:prSet phldrT="[Texto]"/>
      <dgm:spPr/>
      <dgm:t>
        <a:bodyPr/>
        <a:lstStyle/>
        <a:p>
          <a:r>
            <a:rPr lang="es-ES" dirty="0"/>
            <a:t>ARTES PLÁSTICAS E DESEÑO</a:t>
          </a:r>
        </a:p>
      </dgm:t>
    </dgm:pt>
    <dgm:pt modelId="{04EF3943-4C77-435A-AEE5-1AA286ECB5F7}" type="parTrans" cxnId="{D48E5285-8804-437D-A9E8-9E626D74FFFF}">
      <dgm:prSet/>
      <dgm:spPr/>
      <dgm:t>
        <a:bodyPr/>
        <a:lstStyle/>
        <a:p>
          <a:endParaRPr lang="es-ES"/>
        </a:p>
      </dgm:t>
    </dgm:pt>
    <dgm:pt modelId="{26341CA9-7E8D-4498-9B5E-A0D32222BD60}" type="sibTrans" cxnId="{D48E5285-8804-437D-A9E8-9E626D74FFFF}">
      <dgm:prSet/>
      <dgm:spPr/>
      <dgm:t>
        <a:bodyPr/>
        <a:lstStyle/>
        <a:p>
          <a:endParaRPr lang="es-ES"/>
        </a:p>
      </dgm:t>
    </dgm:pt>
    <dgm:pt modelId="{DF7397EF-866D-416F-824F-433C0E3FFAED}">
      <dgm:prSet phldrT="[Texto]"/>
      <dgm:spPr/>
      <dgm:t>
        <a:bodyPr/>
        <a:lstStyle/>
        <a:p>
          <a:r>
            <a:rPr lang="es-ES" dirty="0"/>
            <a:t>Escultura</a:t>
          </a:r>
        </a:p>
      </dgm:t>
    </dgm:pt>
    <dgm:pt modelId="{24EED066-501B-433A-BAF8-69853C3E78A8}" type="parTrans" cxnId="{05CAF30A-7462-4C20-BE4F-512072F260F4}">
      <dgm:prSet/>
      <dgm:spPr/>
      <dgm:t>
        <a:bodyPr/>
        <a:lstStyle/>
        <a:p>
          <a:endParaRPr lang="es-ES"/>
        </a:p>
      </dgm:t>
    </dgm:pt>
    <dgm:pt modelId="{CBC15ADB-4D80-4E8F-9118-30F7914A1D7F}" type="sibTrans" cxnId="{05CAF30A-7462-4C20-BE4F-512072F260F4}">
      <dgm:prSet/>
      <dgm:spPr/>
      <dgm:t>
        <a:bodyPr/>
        <a:lstStyle/>
        <a:p>
          <a:endParaRPr lang="es-ES"/>
        </a:p>
      </dgm:t>
    </dgm:pt>
    <dgm:pt modelId="{9C23AAFB-82DC-49D9-BCB2-33E92EF0F6F1}">
      <dgm:prSet phldrT="[Texto]"/>
      <dgm:spPr/>
      <dgm:t>
        <a:bodyPr/>
        <a:lstStyle/>
        <a:p>
          <a:r>
            <a:rPr lang="es-ES" dirty="0"/>
            <a:t>MÚSICA E DANZA</a:t>
          </a:r>
        </a:p>
      </dgm:t>
    </dgm:pt>
    <dgm:pt modelId="{C6276A47-BD0B-4A75-86BE-29876321A051}" type="parTrans" cxnId="{6899C6F4-BDE5-44AF-9B33-5FBF54D2A978}">
      <dgm:prSet/>
      <dgm:spPr/>
      <dgm:t>
        <a:bodyPr/>
        <a:lstStyle/>
        <a:p>
          <a:endParaRPr lang="es-ES"/>
        </a:p>
      </dgm:t>
    </dgm:pt>
    <dgm:pt modelId="{8FBC1E48-2AA2-469D-9D3F-64876D005308}" type="sibTrans" cxnId="{6899C6F4-BDE5-44AF-9B33-5FBF54D2A978}">
      <dgm:prSet/>
      <dgm:spPr/>
      <dgm:t>
        <a:bodyPr/>
        <a:lstStyle/>
        <a:p>
          <a:endParaRPr lang="es-ES"/>
        </a:p>
      </dgm:t>
    </dgm:pt>
    <dgm:pt modelId="{77EB94F6-B541-46BD-ABCF-F76D791E4EBD}">
      <dgm:prSet phldrT="[Texto]"/>
      <dgm:spPr/>
      <dgm:t>
        <a:bodyPr/>
        <a:lstStyle/>
        <a:p>
          <a:r>
            <a:rPr lang="es-ES" dirty="0"/>
            <a:t>Grao elemental</a:t>
          </a:r>
        </a:p>
      </dgm:t>
    </dgm:pt>
    <dgm:pt modelId="{89EF9937-02BA-4634-913A-2254532FD7C2}" type="parTrans" cxnId="{22BC7F6C-5DA6-4DF4-BCD8-D0CF8F76E40B}">
      <dgm:prSet/>
      <dgm:spPr/>
      <dgm:t>
        <a:bodyPr/>
        <a:lstStyle/>
        <a:p>
          <a:endParaRPr lang="es-ES"/>
        </a:p>
      </dgm:t>
    </dgm:pt>
    <dgm:pt modelId="{A4FF2EE1-DD82-4597-BE32-D2ADE9794AD9}" type="sibTrans" cxnId="{22BC7F6C-5DA6-4DF4-BCD8-D0CF8F76E40B}">
      <dgm:prSet/>
      <dgm:spPr/>
      <dgm:t>
        <a:bodyPr/>
        <a:lstStyle/>
        <a:p>
          <a:endParaRPr lang="es-ES"/>
        </a:p>
      </dgm:t>
    </dgm:pt>
    <dgm:pt modelId="{F28D526D-0A4D-430D-9CE6-C8A3EEB906CB}">
      <dgm:prSet phldrT="[Texto]"/>
      <dgm:spPr/>
      <dgm:t>
        <a:bodyPr/>
        <a:lstStyle/>
        <a:p>
          <a:endParaRPr lang="es-ES" dirty="0"/>
        </a:p>
      </dgm:t>
    </dgm:pt>
    <dgm:pt modelId="{606A994E-785A-4AAE-9215-747BF1F39894}" type="parTrans" cxnId="{2FFBEE69-6250-4908-A739-8BA15981FF6A}">
      <dgm:prSet/>
      <dgm:spPr/>
      <dgm:t>
        <a:bodyPr/>
        <a:lstStyle/>
        <a:p>
          <a:endParaRPr lang="es-ES"/>
        </a:p>
      </dgm:t>
    </dgm:pt>
    <dgm:pt modelId="{B1EAEDC2-F0C3-458B-ABF2-7F0F380586D7}" type="sibTrans" cxnId="{2FFBEE69-6250-4908-A739-8BA15981FF6A}">
      <dgm:prSet/>
      <dgm:spPr/>
      <dgm:t>
        <a:bodyPr/>
        <a:lstStyle/>
        <a:p>
          <a:endParaRPr lang="es-ES"/>
        </a:p>
      </dgm:t>
    </dgm:pt>
    <dgm:pt modelId="{69643D3C-F8C3-40A8-8D0E-324396638813}">
      <dgm:prSet phldrT="[Texto]"/>
      <dgm:spPr/>
      <dgm:t>
        <a:bodyPr/>
        <a:lstStyle/>
        <a:p>
          <a:r>
            <a:rPr lang="es-ES" dirty="0" err="1"/>
            <a:t>Xoiería</a:t>
          </a:r>
          <a:endParaRPr lang="es-ES" dirty="0"/>
        </a:p>
      </dgm:t>
    </dgm:pt>
    <dgm:pt modelId="{FE9A2587-C93D-44D9-A47D-96B919F8A6D7}" type="parTrans" cxnId="{9D1EE8CE-1C49-407A-B463-0DA2AE49B343}">
      <dgm:prSet/>
      <dgm:spPr/>
      <dgm:t>
        <a:bodyPr/>
        <a:lstStyle/>
        <a:p>
          <a:endParaRPr lang="es-ES"/>
        </a:p>
      </dgm:t>
    </dgm:pt>
    <dgm:pt modelId="{246FA3EE-1290-4DF7-A622-F5D793C76E4C}" type="sibTrans" cxnId="{9D1EE8CE-1C49-407A-B463-0DA2AE49B343}">
      <dgm:prSet/>
      <dgm:spPr/>
      <dgm:t>
        <a:bodyPr/>
        <a:lstStyle/>
        <a:p>
          <a:endParaRPr lang="es-ES"/>
        </a:p>
      </dgm:t>
    </dgm:pt>
    <dgm:pt modelId="{14DEB0DF-2CAB-4E87-AB9A-28520FAD40FE}">
      <dgm:prSet phldrT="[Texto]"/>
      <dgm:spPr/>
      <dgm:t>
        <a:bodyPr/>
        <a:lstStyle/>
        <a:p>
          <a:r>
            <a:rPr lang="es-ES" dirty="0"/>
            <a:t>Gravado</a:t>
          </a:r>
        </a:p>
      </dgm:t>
    </dgm:pt>
    <dgm:pt modelId="{31075104-A5D0-4599-BE8C-C1BFECD0B8C5}" type="parTrans" cxnId="{47DAE9FF-4EF3-48C4-90F6-D5A46846C049}">
      <dgm:prSet/>
      <dgm:spPr/>
      <dgm:t>
        <a:bodyPr/>
        <a:lstStyle/>
        <a:p>
          <a:endParaRPr lang="es-ES"/>
        </a:p>
      </dgm:t>
    </dgm:pt>
    <dgm:pt modelId="{0D633E84-2B3C-431A-9B6E-CF11359D720A}" type="sibTrans" cxnId="{47DAE9FF-4EF3-48C4-90F6-D5A46846C049}">
      <dgm:prSet/>
      <dgm:spPr/>
      <dgm:t>
        <a:bodyPr/>
        <a:lstStyle/>
        <a:p>
          <a:endParaRPr lang="es-ES"/>
        </a:p>
      </dgm:t>
    </dgm:pt>
    <dgm:pt modelId="{F661B0D3-58AF-4942-93FA-0FE136EABEED}">
      <dgm:prSet phldrT="[Texto]"/>
      <dgm:spPr/>
      <dgm:t>
        <a:bodyPr/>
        <a:lstStyle/>
        <a:p>
          <a:r>
            <a:rPr lang="es-ES" dirty="0"/>
            <a:t>Fotografía</a:t>
          </a:r>
        </a:p>
      </dgm:t>
    </dgm:pt>
    <dgm:pt modelId="{F2BECD90-FE9A-467E-A0FD-23111D40E1DF}" type="parTrans" cxnId="{AA4B83EE-A889-4EE8-A613-85EADC7A06D9}">
      <dgm:prSet/>
      <dgm:spPr/>
      <dgm:t>
        <a:bodyPr/>
        <a:lstStyle/>
        <a:p>
          <a:endParaRPr lang="es-ES"/>
        </a:p>
      </dgm:t>
    </dgm:pt>
    <dgm:pt modelId="{57BDFE07-0209-4FDB-B49E-9323002E39DF}" type="sibTrans" cxnId="{AA4B83EE-A889-4EE8-A613-85EADC7A06D9}">
      <dgm:prSet/>
      <dgm:spPr/>
      <dgm:t>
        <a:bodyPr/>
        <a:lstStyle/>
        <a:p>
          <a:endParaRPr lang="es-ES"/>
        </a:p>
      </dgm:t>
    </dgm:pt>
    <dgm:pt modelId="{13E35858-2B74-43FE-BC83-FC607121EAE1}">
      <dgm:prSet phldrT="[Texto]"/>
      <dgm:spPr/>
      <dgm:t>
        <a:bodyPr/>
        <a:lstStyle/>
        <a:p>
          <a:r>
            <a:rPr lang="es-ES" dirty="0"/>
            <a:t>Ilustración</a:t>
          </a:r>
        </a:p>
      </dgm:t>
    </dgm:pt>
    <dgm:pt modelId="{203B2B0E-4931-4E0A-BA33-532BAF743449}" type="parTrans" cxnId="{2E325B33-2574-450A-ABAE-51C5C87A808C}">
      <dgm:prSet/>
      <dgm:spPr/>
      <dgm:t>
        <a:bodyPr/>
        <a:lstStyle/>
        <a:p>
          <a:endParaRPr lang="es-ES"/>
        </a:p>
      </dgm:t>
    </dgm:pt>
    <dgm:pt modelId="{E828A80C-950C-4737-B2ED-C7C655628846}" type="sibTrans" cxnId="{2E325B33-2574-450A-ABAE-51C5C87A808C}">
      <dgm:prSet/>
      <dgm:spPr/>
      <dgm:t>
        <a:bodyPr/>
        <a:lstStyle/>
        <a:p>
          <a:endParaRPr lang="es-ES"/>
        </a:p>
      </dgm:t>
    </dgm:pt>
    <dgm:pt modelId="{2CAF9556-2BA1-48D4-8928-561DB2409A84}">
      <dgm:prSet phldrT="[Texto]"/>
      <dgm:spPr/>
      <dgm:t>
        <a:bodyPr/>
        <a:lstStyle/>
        <a:p>
          <a:r>
            <a:rPr lang="es-ES" dirty="0"/>
            <a:t>Ebanistería</a:t>
          </a:r>
        </a:p>
      </dgm:t>
    </dgm:pt>
    <dgm:pt modelId="{56CB3BAE-978F-4567-B829-47B133485E4D}" type="parTrans" cxnId="{92E93E53-A296-4387-9EA0-4E0E6D86D575}">
      <dgm:prSet/>
      <dgm:spPr/>
      <dgm:t>
        <a:bodyPr/>
        <a:lstStyle/>
        <a:p>
          <a:endParaRPr lang="es-ES"/>
        </a:p>
      </dgm:t>
    </dgm:pt>
    <dgm:pt modelId="{C590D743-9F16-48B7-A0DF-B84E11858281}" type="sibTrans" cxnId="{92E93E53-A296-4387-9EA0-4E0E6D86D575}">
      <dgm:prSet/>
      <dgm:spPr/>
      <dgm:t>
        <a:bodyPr/>
        <a:lstStyle/>
        <a:p>
          <a:endParaRPr lang="es-ES"/>
        </a:p>
      </dgm:t>
    </dgm:pt>
    <dgm:pt modelId="{88DE41A9-90C8-4CC4-B0DD-13CDD739E9E5}">
      <dgm:prSet phldrT="[Texto]"/>
      <dgm:spPr/>
      <dgm:t>
        <a:bodyPr/>
        <a:lstStyle/>
        <a:p>
          <a:r>
            <a:rPr lang="es-ES" dirty="0"/>
            <a:t>Deseño de </a:t>
          </a:r>
          <a:r>
            <a:rPr lang="es-ES" dirty="0" err="1"/>
            <a:t>produto</a:t>
          </a:r>
          <a:endParaRPr lang="es-ES" dirty="0"/>
        </a:p>
      </dgm:t>
    </dgm:pt>
    <dgm:pt modelId="{26CF781A-AD6B-42FC-8EBA-FA5FD0753F29}" type="parTrans" cxnId="{E7A61E86-58E5-46BB-9BDF-7B202117FE34}">
      <dgm:prSet/>
      <dgm:spPr/>
      <dgm:t>
        <a:bodyPr/>
        <a:lstStyle/>
        <a:p>
          <a:endParaRPr lang="es-ES"/>
        </a:p>
      </dgm:t>
    </dgm:pt>
    <dgm:pt modelId="{7E2886F3-8851-49FF-9FC7-FD659A33C616}" type="sibTrans" cxnId="{E7A61E86-58E5-46BB-9BDF-7B202117FE34}">
      <dgm:prSet/>
      <dgm:spPr/>
      <dgm:t>
        <a:bodyPr/>
        <a:lstStyle/>
        <a:p>
          <a:endParaRPr lang="es-ES"/>
        </a:p>
      </dgm:t>
    </dgm:pt>
    <dgm:pt modelId="{081F5646-0316-4C9A-BAEF-D078EBB69DDD}">
      <dgm:prSet phldrT="[Texto]"/>
      <dgm:spPr/>
      <dgm:t>
        <a:bodyPr/>
        <a:lstStyle/>
        <a:p>
          <a:r>
            <a:rPr lang="es-ES" dirty="0"/>
            <a:t>Deseño gráfico</a:t>
          </a:r>
        </a:p>
      </dgm:t>
    </dgm:pt>
    <dgm:pt modelId="{8C13C169-4B50-48ED-AA2A-BC44920C4A7D}" type="parTrans" cxnId="{6B50BACD-4121-4770-906E-39879AD25B85}">
      <dgm:prSet/>
      <dgm:spPr/>
      <dgm:t>
        <a:bodyPr/>
        <a:lstStyle/>
        <a:p>
          <a:endParaRPr lang="es-ES"/>
        </a:p>
      </dgm:t>
    </dgm:pt>
    <dgm:pt modelId="{D2E8182D-CA07-4417-A68F-5F7DD0D6B419}" type="sibTrans" cxnId="{6B50BACD-4121-4770-906E-39879AD25B85}">
      <dgm:prSet/>
      <dgm:spPr/>
      <dgm:t>
        <a:bodyPr/>
        <a:lstStyle/>
        <a:p>
          <a:endParaRPr lang="es-ES"/>
        </a:p>
      </dgm:t>
    </dgm:pt>
    <dgm:pt modelId="{B3C8A409-56C7-46E8-9A04-9D2D8CAACC84}">
      <dgm:prSet phldrT="[Texto]"/>
      <dgm:spPr/>
      <dgm:t>
        <a:bodyPr/>
        <a:lstStyle/>
        <a:p>
          <a:r>
            <a:rPr lang="es-ES" dirty="0"/>
            <a:t>Deseño de interiores</a:t>
          </a:r>
        </a:p>
      </dgm:t>
    </dgm:pt>
    <dgm:pt modelId="{3AA9618C-66D6-4616-A760-AC37BD52A339}" type="parTrans" cxnId="{2F148186-2540-42FF-BAC4-F912924F1549}">
      <dgm:prSet/>
      <dgm:spPr/>
      <dgm:t>
        <a:bodyPr/>
        <a:lstStyle/>
        <a:p>
          <a:endParaRPr lang="es-ES"/>
        </a:p>
      </dgm:t>
    </dgm:pt>
    <dgm:pt modelId="{A8AB1C2D-269C-479D-90F6-F52802F11C4A}" type="sibTrans" cxnId="{2F148186-2540-42FF-BAC4-F912924F1549}">
      <dgm:prSet/>
      <dgm:spPr/>
      <dgm:t>
        <a:bodyPr/>
        <a:lstStyle/>
        <a:p>
          <a:endParaRPr lang="es-ES"/>
        </a:p>
      </dgm:t>
    </dgm:pt>
    <dgm:pt modelId="{ED4D1E85-C05D-443D-8C28-B4E78728C72B}">
      <dgm:prSet phldrT="[Texto]"/>
      <dgm:spPr/>
      <dgm:t>
        <a:bodyPr/>
        <a:lstStyle/>
        <a:p>
          <a:r>
            <a:rPr lang="es-ES" dirty="0"/>
            <a:t>Deseño de Moda</a:t>
          </a:r>
        </a:p>
      </dgm:t>
    </dgm:pt>
    <dgm:pt modelId="{FFC88B06-25D5-4B87-B035-2D9FBDBC584A}" type="parTrans" cxnId="{3037452D-5EA2-4F76-AEB5-CD40578308D5}">
      <dgm:prSet/>
      <dgm:spPr/>
      <dgm:t>
        <a:bodyPr/>
        <a:lstStyle/>
        <a:p>
          <a:endParaRPr lang="es-ES"/>
        </a:p>
      </dgm:t>
    </dgm:pt>
    <dgm:pt modelId="{79D4A46B-2688-45E6-B6A4-D48F25EA1707}" type="sibTrans" cxnId="{3037452D-5EA2-4F76-AEB5-CD40578308D5}">
      <dgm:prSet/>
      <dgm:spPr/>
      <dgm:t>
        <a:bodyPr/>
        <a:lstStyle/>
        <a:p>
          <a:endParaRPr lang="es-ES"/>
        </a:p>
      </dgm:t>
    </dgm:pt>
    <dgm:pt modelId="{8803B825-0B48-45C2-AC5C-7681ACE85E4C}">
      <dgm:prSet phldrT="[Texto]"/>
      <dgm:spPr/>
      <dgm:t>
        <a:bodyPr/>
        <a:lstStyle/>
        <a:p>
          <a:r>
            <a:rPr lang="es-ES" dirty="0"/>
            <a:t>Conservación e restauración de </a:t>
          </a:r>
          <a:r>
            <a:rPr lang="es-ES" dirty="0" err="1"/>
            <a:t>bens</a:t>
          </a:r>
          <a:r>
            <a:rPr lang="es-ES" dirty="0"/>
            <a:t> </a:t>
          </a:r>
          <a:r>
            <a:rPr lang="es-ES" dirty="0" err="1"/>
            <a:t>culturais</a:t>
          </a:r>
          <a:endParaRPr lang="es-ES" dirty="0"/>
        </a:p>
      </dgm:t>
    </dgm:pt>
    <dgm:pt modelId="{FAEAFEE0-F5ED-47FD-8D33-B60C89C5A5C0}" type="parTrans" cxnId="{802821A4-FBB1-4AF4-8798-F1C0417E4F93}">
      <dgm:prSet/>
      <dgm:spPr/>
      <dgm:t>
        <a:bodyPr/>
        <a:lstStyle/>
        <a:p>
          <a:endParaRPr lang="es-ES"/>
        </a:p>
      </dgm:t>
    </dgm:pt>
    <dgm:pt modelId="{8FCDD0B1-3B63-40F3-B9C3-3D2493F6503F}" type="sibTrans" cxnId="{802821A4-FBB1-4AF4-8798-F1C0417E4F93}">
      <dgm:prSet/>
      <dgm:spPr/>
      <dgm:t>
        <a:bodyPr/>
        <a:lstStyle/>
        <a:p>
          <a:endParaRPr lang="es-ES"/>
        </a:p>
      </dgm:t>
    </dgm:pt>
    <dgm:pt modelId="{5CD0B589-C5F9-411A-98C6-4A7197BA0251}">
      <dgm:prSet phldrT="[Texto]"/>
      <dgm:spPr/>
      <dgm:t>
        <a:bodyPr/>
        <a:lstStyle/>
        <a:p>
          <a:r>
            <a:rPr lang="es-ES" dirty="0"/>
            <a:t>Grao profesional</a:t>
          </a:r>
        </a:p>
      </dgm:t>
    </dgm:pt>
    <dgm:pt modelId="{E0E77A1A-4431-4776-BE98-148C2FA655DC}" type="parTrans" cxnId="{4B07A8C0-3289-43D3-9375-89D4ED6D4E2F}">
      <dgm:prSet/>
      <dgm:spPr/>
      <dgm:t>
        <a:bodyPr/>
        <a:lstStyle/>
        <a:p>
          <a:endParaRPr lang="es-ES"/>
        </a:p>
      </dgm:t>
    </dgm:pt>
    <dgm:pt modelId="{90F824D3-EFC0-4219-A67A-667D3A093D04}" type="sibTrans" cxnId="{4B07A8C0-3289-43D3-9375-89D4ED6D4E2F}">
      <dgm:prSet/>
      <dgm:spPr/>
      <dgm:t>
        <a:bodyPr/>
        <a:lstStyle/>
        <a:p>
          <a:endParaRPr lang="es-ES"/>
        </a:p>
      </dgm:t>
    </dgm:pt>
    <dgm:pt modelId="{B749FB10-2E40-4C8B-9162-14988BD4A970}">
      <dgm:prSet phldrT="[Texto]"/>
      <dgm:spPr/>
      <dgm:t>
        <a:bodyPr/>
        <a:lstStyle/>
        <a:p>
          <a:r>
            <a:rPr lang="es-ES" dirty="0" err="1"/>
            <a:t>Estudos</a:t>
          </a:r>
          <a:r>
            <a:rPr lang="es-ES" dirty="0"/>
            <a:t> superiores</a:t>
          </a:r>
        </a:p>
      </dgm:t>
    </dgm:pt>
    <dgm:pt modelId="{0A23DB84-17FB-4EAE-9724-84D50A1F9108}" type="parTrans" cxnId="{9CC0E770-E66B-49C6-8453-4F2AB7F34BFB}">
      <dgm:prSet/>
      <dgm:spPr/>
      <dgm:t>
        <a:bodyPr/>
        <a:lstStyle/>
        <a:p>
          <a:endParaRPr lang="es-ES"/>
        </a:p>
      </dgm:t>
    </dgm:pt>
    <dgm:pt modelId="{C34F52A2-BA6F-4B9D-B11E-0830B87ADFBA}" type="sibTrans" cxnId="{9CC0E770-E66B-49C6-8453-4F2AB7F34BFB}">
      <dgm:prSet/>
      <dgm:spPr/>
      <dgm:t>
        <a:bodyPr/>
        <a:lstStyle/>
        <a:p>
          <a:endParaRPr lang="es-ES"/>
        </a:p>
      </dgm:t>
    </dgm:pt>
    <dgm:pt modelId="{0DE47B96-B98A-405C-940A-A10D57A77DCC}">
      <dgm:prSet phldrT="[Texto]"/>
      <dgm:spPr/>
      <dgm:t>
        <a:bodyPr/>
        <a:lstStyle/>
        <a:p>
          <a:r>
            <a:rPr lang="es-ES" dirty="0"/>
            <a:t>ARTE DRAMÁTICA</a:t>
          </a:r>
        </a:p>
      </dgm:t>
    </dgm:pt>
    <dgm:pt modelId="{59DEA173-A2CE-4685-B515-B4E088C22EF8}" type="parTrans" cxnId="{1AF98A5E-4227-4AE0-934C-43CB8B0A4973}">
      <dgm:prSet/>
      <dgm:spPr/>
      <dgm:t>
        <a:bodyPr/>
        <a:lstStyle/>
        <a:p>
          <a:endParaRPr lang="es-ES"/>
        </a:p>
      </dgm:t>
    </dgm:pt>
    <dgm:pt modelId="{FB464DE1-2BD0-4271-B920-B1E6224A58E0}" type="sibTrans" cxnId="{1AF98A5E-4227-4AE0-934C-43CB8B0A4973}">
      <dgm:prSet/>
      <dgm:spPr/>
      <dgm:t>
        <a:bodyPr/>
        <a:lstStyle/>
        <a:p>
          <a:endParaRPr lang="es-ES"/>
        </a:p>
      </dgm:t>
    </dgm:pt>
    <dgm:pt modelId="{AEBFF01B-66ED-4251-899A-967278311A43}">
      <dgm:prSet phldrT="[Texto]"/>
      <dgm:spPr/>
      <dgm:t>
        <a:bodyPr/>
        <a:lstStyle/>
        <a:p>
          <a:r>
            <a:rPr lang="es-ES" dirty="0"/>
            <a:t>ENSINANZAS DEPORTIVAS</a:t>
          </a:r>
        </a:p>
      </dgm:t>
    </dgm:pt>
    <dgm:pt modelId="{F7C97237-4F86-4613-87E5-98EACB30F78E}" type="parTrans" cxnId="{ADDA538A-29B0-4FF8-BCDF-CE0743579548}">
      <dgm:prSet/>
      <dgm:spPr/>
      <dgm:t>
        <a:bodyPr/>
        <a:lstStyle/>
        <a:p>
          <a:endParaRPr lang="es-ES"/>
        </a:p>
      </dgm:t>
    </dgm:pt>
    <dgm:pt modelId="{737C480D-D559-4C37-8EB7-800114380A56}" type="sibTrans" cxnId="{ADDA538A-29B0-4FF8-BCDF-CE0743579548}">
      <dgm:prSet/>
      <dgm:spPr/>
      <dgm:t>
        <a:bodyPr/>
        <a:lstStyle/>
        <a:p>
          <a:endParaRPr lang="es-ES"/>
        </a:p>
      </dgm:t>
    </dgm:pt>
    <dgm:pt modelId="{0A460824-2064-42D8-A6AB-A7C3D36A7014}">
      <dgm:prSet phldrT="[Texto]"/>
      <dgm:spPr/>
      <dgm:t>
        <a:bodyPr/>
        <a:lstStyle/>
        <a:p>
          <a:r>
            <a:rPr lang="es-ES" dirty="0"/>
            <a:t>Dirección escénica e </a:t>
          </a:r>
          <a:r>
            <a:rPr lang="es-ES" dirty="0" err="1"/>
            <a:t>dramaturxia</a:t>
          </a:r>
          <a:endParaRPr lang="es-ES" dirty="0"/>
        </a:p>
      </dgm:t>
    </dgm:pt>
    <dgm:pt modelId="{E8AA7A12-F44F-444D-A73D-CED5B6B7880E}" type="parTrans" cxnId="{E897F05D-C3D2-47DB-9009-86C9F61AA932}">
      <dgm:prSet/>
      <dgm:spPr/>
      <dgm:t>
        <a:bodyPr/>
        <a:lstStyle/>
        <a:p>
          <a:endParaRPr lang="es-ES"/>
        </a:p>
      </dgm:t>
    </dgm:pt>
    <dgm:pt modelId="{9B181BE5-C6E6-4925-A2DF-166AE3B669A9}" type="sibTrans" cxnId="{E897F05D-C3D2-47DB-9009-86C9F61AA932}">
      <dgm:prSet/>
      <dgm:spPr/>
      <dgm:t>
        <a:bodyPr/>
        <a:lstStyle/>
        <a:p>
          <a:endParaRPr lang="es-ES"/>
        </a:p>
      </dgm:t>
    </dgm:pt>
    <dgm:pt modelId="{189BC036-CAFB-4172-AF85-3B01C8071913}">
      <dgm:prSet phldrT="[Texto]"/>
      <dgm:spPr/>
      <dgm:t>
        <a:bodyPr/>
        <a:lstStyle/>
        <a:p>
          <a:r>
            <a:rPr lang="es-ES" dirty="0"/>
            <a:t>Escenografía</a:t>
          </a:r>
        </a:p>
      </dgm:t>
    </dgm:pt>
    <dgm:pt modelId="{C9B3A7D4-2013-4D99-9B43-CC5539CA304B}" type="parTrans" cxnId="{4570DB5F-3C39-44DF-AF1E-D26420953435}">
      <dgm:prSet/>
      <dgm:spPr/>
      <dgm:t>
        <a:bodyPr/>
        <a:lstStyle/>
        <a:p>
          <a:endParaRPr lang="es-ES"/>
        </a:p>
      </dgm:t>
    </dgm:pt>
    <dgm:pt modelId="{17F1181B-370E-4A38-BB19-03637223E183}" type="sibTrans" cxnId="{4570DB5F-3C39-44DF-AF1E-D26420953435}">
      <dgm:prSet/>
      <dgm:spPr/>
      <dgm:t>
        <a:bodyPr/>
        <a:lstStyle/>
        <a:p>
          <a:endParaRPr lang="es-ES"/>
        </a:p>
      </dgm:t>
    </dgm:pt>
    <dgm:pt modelId="{358FC626-B959-4A7F-AF79-DB8668AA1965}">
      <dgm:prSet phldrT="[Texto]"/>
      <dgm:spPr/>
      <dgm:t>
        <a:bodyPr/>
        <a:lstStyle/>
        <a:p>
          <a:r>
            <a:rPr lang="es-ES" dirty="0"/>
            <a:t>Interpretación</a:t>
          </a:r>
        </a:p>
      </dgm:t>
    </dgm:pt>
    <dgm:pt modelId="{9F108846-2235-431E-9F06-4C8E03DC8525}" type="parTrans" cxnId="{D542274D-801A-4BCA-A0EB-9E13DADDDB75}">
      <dgm:prSet/>
      <dgm:spPr/>
      <dgm:t>
        <a:bodyPr/>
        <a:lstStyle/>
        <a:p>
          <a:endParaRPr lang="es-ES"/>
        </a:p>
      </dgm:t>
    </dgm:pt>
    <dgm:pt modelId="{2D9EDC8C-9911-462B-A653-9188EF80A102}" type="sibTrans" cxnId="{D542274D-801A-4BCA-A0EB-9E13DADDDB75}">
      <dgm:prSet/>
      <dgm:spPr/>
      <dgm:t>
        <a:bodyPr/>
        <a:lstStyle/>
        <a:p>
          <a:endParaRPr lang="es-ES"/>
        </a:p>
      </dgm:t>
    </dgm:pt>
    <dgm:pt modelId="{C6FB710D-59C6-4C61-A844-56DF86B12438}">
      <dgm:prSet phldrT="[Texto]"/>
      <dgm:spPr/>
      <dgm:t>
        <a:bodyPr/>
        <a:lstStyle/>
        <a:p>
          <a:r>
            <a:rPr lang="es-ES" dirty="0"/>
            <a:t>Fútbol</a:t>
          </a:r>
        </a:p>
      </dgm:t>
    </dgm:pt>
    <dgm:pt modelId="{E9E1051F-399B-4622-A9F5-5D1212541B5C}" type="parTrans" cxnId="{E072B8C5-B45A-47F4-BF3A-E007BD744D89}">
      <dgm:prSet/>
      <dgm:spPr/>
      <dgm:t>
        <a:bodyPr/>
        <a:lstStyle/>
        <a:p>
          <a:endParaRPr lang="es-ES"/>
        </a:p>
      </dgm:t>
    </dgm:pt>
    <dgm:pt modelId="{BF1C5445-B40F-472E-857D-056C8EB8A367}" type="sibTrans" cxnId="{E072B8C5-B45A-47F4-BF3A-E007BD744D89}">
      <dgm:prSet/>
      <dgm:spPr/>
      <dgm:t>
        <a:bodyPr/>
        <a:lstStyle/>
        <a:p>
          <a:endParaRPr lang="es-ES"/>
        </a:p>
      </dgm:t>
    </dgm:pt>
    <dgm:pt modelId="{8E9C5D74-4B8A-4029-BFB9-B860A83C5BC9}">
      <dgm:prSet phldrT="[Texto]"/>
      <dgm:spPr/>
      <dgm:t>
        <a:bodyPr/>
        <a:lstStyle/>
        <a:p>
          <a:r>
            <a:rPr lang="es-ES" dirty="0"/>
            <a:t>Baloncesto</a:t>
          </a:r>
        </a:p>
      </dgm:t>
    </dgm:pt>
    <dgm:pt modelId="{65529ACC-99EC-47AE-9E01-4DDD071E17EC}" type="parTrans" cxnId="{40DBB345-E6CF-48AC-834B-0ECD8B3F9766}">
      <dgm:prSet/>
      <dgm:spPr/>
      <dgm:t>
        <a:bodyPr/>
        <a:lstStyle/>
        <a:p>
          <a:endParaRPr lang="es-ES"/>
        </a:p>
      </dgm:t>
    </dgm:pt>
    <dgm:pt modelId="{B4EF9210-DDEA-4D7A-9678-C5E3B725B3AD}" type="sibTrans" cxnId="{40DBB345-E6CF-48AC-834B-0ECD8B3F9766}">
      <dgm:prSet/>
      <dgm:spPr/>
      <dgm:t>
        <a:bodyPr/>
        <a:lstStyle/>
        <a:p>
          <a:endParaRPr lang="es-ES"/>
        </a:p>
      </dgm:t>
    </dgm:pt>
    <dgm:pt modelId="{D564E5A2-E869-4476-BA5B-591B2834A6BE}">
      <dgm:prSet phldrT="[Texto]"/>
      <dgm:spPr/>
      <dgm:t>
        <a:bodyPr/>
        <a:lstStyle/>
        <a:p>
          <a:r>
            <a:rPr lang="es-ES" dirty="0"/>
            <a:t>Atletismo</a:t>
          </a:r>
        </a:p>
      </dgm:t>
    </dgm:pt>
    <dgm:pt modelId="{1F376907-7103-4CEF-A092-B7A6AFE3335F}" type="parTrans" cxnId="{090BE9CA-CB12-4BF5-A472-118A41DBD737}">
      <dgm:prSet/>
      <dgm:spPr/>
      <dgm:t>
        <a:bodyPr/>
        <a:lstStyle/>
        <a:p>
          <a:endParaRPr lang="es-ES"/>
        </a:p>
      </dgm:t>
    </dgm:pt>
    <dgm:pt modelId="{A8C2F586-770E-4542-A70A-154BFFEC987D}" type="sibTrans" cxnId="{090BE9CA-CB12-4BF5-A472-118A41DBD737}">
      <dgm:prSet/>
      <dgm:spPr/>
      <dgm:t>
        <a:bodyPr/>
        <a:lstStyle/>
        <a:p>
          <a:endParaRPr lang="es-ES"/>
        </a:p>
      </dgm:t>
    </dgm:pt>
    <dgm:pt modelId="{0413E42E-A5F2-4957-B705-484B7E8F4E8F}">
      <dgm:prSet phldrT="[Texto]"/>
      <dgm:spPr/>
      <dgm:t>
        <a:bodyPr/>
        <a:lstStyle/>
        <a:p>
          <a:r>
            <a:rPr lang="es-ES" dirty="0" err="1"/>
            <a:t>Balonmán</a:t>
          </a:r>
          <a:endParaRPr lang="es-ES" dirty="0"/>
        </a:p>
      </dgm:t>
    </dgm:pt>
    <dgm:pt modelId="{C2FCED6F-624C-4BA0-9BCB-927ABC345174}" type="parTrans" cxnId="{F3842F16-BE1B-487F-AC8D-F3EC76F7C6CB}">
      <dgm:prSet/>
      <dgm:spPr/>
      <dgm:t>
        <a:bodyPr/>
        <a:lstStyle/>
        <a:p>
          <a:endParaRPr lang="es-ES"/>
        </a:p>
      </dgm:t>
    </dgm:pt>
    <dgm:pt modelId="{A3AF4E7E-BA9A-4FC7-A64E-B98213C9280C}" type="sibTrans" cxnId="{F3842F16-BE1B-487F-AC8D-F3EC76F7C6CB}">
      <dgm:prSet/>
      <dgm:spPr/>
      <dgm:t>
        <a:bodyPr/>
        <a:lstStyle/>
        <a:p>
          <a:endParaRPr lang="es-ES"/>
        </a:p>
      </dgm:t>
    </dgm:pt>
    <dgm:pt modelId="{4DF09667-E86A-4B8D-AEBB-02DABF183398}">
      <dgm:prSet phldrT="[Texto]"/>
      <dgm:spPr/>
      <dgm:t>
        <a:bodyPr/>
        <a:lstStyle/>
        <a:p>
          <a:r>
            <a:rPr lang="es-ES" dirty="0"/>
            <a:t>Salvamento</a:t>
          </a:r>
        </a:p>
      </dgm:t>
    </dgm:pt>
    <dgm:pt modelId="{C2814442-9F00-400E-ACDB-D6C8F58D6133}" type="parTrans" cxnId="{FC9944E5-D7E0-43E3-B2F4-3C0C7A2BBD90}">
      <dgm:prSet/>
      <dgm:spPr/>
      <dgm:t>
        <a:bodyPr/>
        <a:lstStyle/>
        <a:p>
          <a:endParaRPr lang="es-ES"/>
        </a:p>
      </dgm:t>
    </dgm:pt>
    <dgm:pt modelId="{DD8580C7-123E-4CD8-9B4C-A227A9A6E481}" type="sibTrans" cxnId="{FC9944E5-D7E0-43E3-B2F4-3C0C7A2BBD90}">
      <dgm:prSet/>
      <dgm:spPr/>
      <dgm:t>
        <a:bodyPr/>
        <a:lstStyle/>
        <a:p>
          <a:endParaRPr lang="es-ES"/>
        </a:p>
      </dgm:t>
    </dgm:pt>
    <dgm:pt modelId="{3CBF8D64-94DB-4513-B67F-61225AB5B0AA}">
      <dgm:prSet phldrT="[Texto]"/>
      <dgm:spPr/>
      <dgm:t>
        <a:bodyPr/>
        <a:lstStyle/>
        <a:p>
          <a:r>
            <a:rPr lang="es-ES" dirty="0"/>
            <a:t>Socorrismo</a:t>
          </a:r>
        </a:p>
      </dgm:t>
    </dgm:pt>
    <dgm:pt modelId="{0F7109A0-D7A3-49B8-B1DA-927F313565D8}" type="parTrans" cxnId="{8E5FD79C-7107-424F-BA4F-FFDD38C340C2}">
      <dgm:prSet/>
      <dgm:spPr/>
      <dgm:t>
        <a:bodyPr/>
        <a:lstStyle/>
        <a:p>
          <a:endParaRPr lang="es-ES"/>
        </a:p>
      </dgm:t>
    </dgm:pt>
    <dgm:pt modelId="{026878AC-8AF7-46AB-A589-4AD7A5FCB1FE}" type="sibTrans" cxnId="{8E5FD79C-7107-424F-BA4F-FFDD38C340C2}">
      <dgm:prSet/>
      <dgm:spPr/>
      <dgm:t>
        <a:bodyPr/>
        <a:lstStyle/>
        <a:p>
          <a:endParaRPr lang="es-ES"/>
        </a:p>
      </dgm:t>
    </dgm:pt>
    <dgm:pt modelId="{1B812F02-5B6C-4D7B-88AF-A6EF4FE5C179}">
      <dgm:prSet phldrT="[Texto]"/>
      <dgm:spPr/>
      <dgm:t>
        <a:bodyPr/>
        <a:lstStyle/>
        <a:p>
          <a:r>
            <a:rPr lang="es-ES" dirty="0"/>
            <a:t>Deportes de inverno</a:t>
          </a:r>
        </a:p>
      </dgm:t>
    </dgm:pt>
    <dgm:pt modelId="{BAA84825-6813-4812-80A9-E1305B70EF38}" type="parTrans" cxnId="{93F32D0D-B2D4-4593-9ACA-02880E3F2FEA}">
      <dgm:prSet/>
      <dgm:spPr/>
      <dgm:t>
        <a:bodyPr/>
        <a:lstStyle/>
        <a:p>
          <a:endParaRPr lang="es-ES"/>
        </a:p>
      </dgm:t>
    </dgm:pt>
    <dgm:pt modelId="{57F3003A-93EE-4B12-B117-D41025892226}" type="sibTrans" cxnId="{93F32D0D-B2D4-4593-9ACA-02880E3F2FEA}">
      <dgm:prSet/>
      <dgm:spPr/>
      <dgm:t>
        <a:bodyPr/>
        <a:lstStyle/>
        <a:p>
          <a:endParaRPr lang="es-ES"/>
        </a:p>
      </dgm:t>
    </dgm:pt>
    <dgm:pt modelId="{C6CB40DF-A0CB-4602-86C1-A8C5EC9AFDD5}">
      <dgm:prSet phldrT="[Texto]"/>
      <dgm:spPr/>
      <dgm:t>
        <a:bodyPr/>
        <a:lstStyle/>
        <a:p>
          <a:r>
            <a:rPr lang="es-ES" dirty="0"/>
            <a:t>Fútbol sala</a:t>
          </a:r>
        </a:p>
      </dgm:t>
    </dgm:pt>
    <dgm:pt modelId="{F3EAC9AE-F53C-4901-94F4-EABF6ACC10B9}" type="parTrans" cxnId="{346FB13B-82C5-46F5-A197-E054C7F3F233}">
      <dgm:prSet/>
      <dgm:spPr/>
      <dgm:t>
        <a:bodyPr/>
        <a:lstStyle/>
        <a:p>
          <a:endParaRPr lang="es-ES"/>
        </a:p>
      </dgm:t>
    </dgm:pt>
    <dgm:pt modelId="{F5982A93-1586-41B5-ADD9-12A4329B51E3}" type="sibTrans" cxnId="{346FB13B-82C5-46F5-A197-E054C7F3F233}">
      <dgm:prSet/>
      <dgm:spPr/>
      <dgm:t>
        <a:bodyPr/>
        <a:lstStyle/>
        <a:p>
          <a:endParaRPr lang="es-ES"/>
        </a:p>
      </dgm:t>
    </dgm:pt>
    <dgm:pt modelId="{785CC40B-8635-4736-BF73-DEC900688826}">
      <dgm:prSet phldrT="[Texto]"/>
      <dgm:spPr/>
      <dgm:t>
        <a:bodyPr/>
        <a:lstStyle/>
        <a:p>
          <a:r>
            <a:rPr lang="es-ES" dirty="0"/>
            <a:t>Hípica</a:t>
          </a:r>
        </a:p>
      </dgm:t>
    </dgm:pt>
    <dgm:pt modelId="{D16C8053-6C22-4834-A8A6-5426B8C6C57B}" type="parTrans" cxnId="{48F38D46-0C4E-4606-88E5-4F53B38E6C41}">
      <dgm:prSet/>
      <dgm:spPr/>
      <dgm:t>
        <a:bodyPr/>
        <a:lstStyle/>
        <a:p>
          <a:endParaRPr lang="es-ES"/>
        </a:p>
      </dgm:t>
    </dgm:pt>
    <dgm:pt modelId="{D9419EC1-771F-40FA-BD5F-6AFBE5076B91}" type="sibTrans" cxnId="{48F38D46-0C4E-4606-88E5-4F53B38E6C41}">
      <dgm:prSet/>
      <dgm:spPr/>
      <dgm:t>
        <a:bodyPr/>
        <a:lstStyle/>
        <a:p>
          <a:endParaRPr lang="es-ES"/>
        </a:p>
      </dgm:t>
    </dgm:pt>
    <dgm:pt modelId="{4CF39117-B405-490A-9AD4-4761A788774C}">
      <dgm:prSet phldrT="[Texto]"/>
      <dgm:spPr/>
      <dgm:t>
        <a:bodyPr/>
        <a:lstStyle/>
        <a:p>
          <a:r>
            <a:rPr lang="es-ES" dirty="0" err="1"/>
            <a:t>Mergullo</a:t>
          </a:r>
          <a:endParaRPr lang="es-ES" dirty="0"/>
        </a:p>
      </dgm:t>
    </dgm:pt>
    <dgm:pt modelId="{DD273A5B-C6B3-49BF-A666-E82E5F8C2AF7}" type="parTrans" cxnId="{80F79ECA-AB1D-4BC9-822C-91A9B4F1BE33}">
      <dgm:prSet/>
      <dgm:spPr/>
      <dgm:t>
        <a:bodyPr/>
        <a:lstStyle/>
        <a:p>
          <a:endParaRPr lang="es-ES"/>
        </a:p>
      </dgm:t>
    </dgm:pt>
    <dgm:pt modelId="{B53A60B9-846D-4EE1-9885-C57E500C7324}" type="sibTrans" cxnId="{80F79ECA-AB1D-4BC9-822C-91A9B4F1BE33}">
      <dgm:prSet/>
      <dgm:spPr/>
      <dgm:t>
        <a:bodyPr/>
        <a:lstStyle/>
        <a:p>
          <a:endParaRPr lang="es-ES"/>
        </a:p>
      </dgm:t>
    </dgm:pt>
    <dgm:pt modelId="{3DD2D1C4-006A-4ED4-AB8D-FC2FB8F41E69}">
      <dgm:prSet phldrT="[Texto]"/>
      <dgm:spPr/>
      <dgm:t>
        <a:bodyPr/>
        <a:lstStyle/>
        <a:p>
          <a:r>
            <a:rPr lang="es-ES" dirty="0"/>
            <a:t>Vela</a:t>
          </a:r>
        </a:p>
      </dgm:t>
    </dgm:pt>
    <dgm:pt modelId="{86440545-6738-4060-85D6-4DF06BFE54ED}" type="parTrans" cxnId="{07BD086F-7C61-43D5-8B71-9BE8BC787BC9}">
      <dgm:prSet/>
      <dgm:spPr/>
      <dgm:t>
        <a:bodyPr/>
        <a:lstStyle/>
        <a:p>
          <a:endParaRPr lang="es-ES"/>
        </a:p>
      </dgm:t>
    </dgm:pt>
    <dgm:pt modelId="{67C8E9D3-4F14-4199-A2B3-339A928E0F58}" type="sibTrans" cxnId="{07BD086F-7C61-43D5-8B71-9BE8BC787BC9}">
      <dgm:prSet/>
      <dgm:spPr/>
      <dgm:t>
        <a:bodyPr/>
        <a:lstStyle/>
        <a:p>
          <a:endParaRPr lang="es-ES"/>
        </a:p>
      </dgm:t>
    </dgm:pt>
    <dgm:pt modelId="{5BC9E551-A219-4198-99F1-C212EAF5E221}">
      <dgm:prSet phldrT="[Texto]"/>
      <dgm:spPr/>
      <dgm:t>
        <a:bodyPr/>
        <a:lstStyle/>
        <a:p>
          <a:r>
            <a:rPr lang="es-ES" dirty="0"/>
            <a:t>Piragüismo</a:t>
          </a:r>
        </a:p>
      </dgm:t>
    </dgm:pt>
    <dgm:pt modelId="{B6FFCF3D-C8C3-4B61-8F32-4936537626E8}" type="parTrans" cxnId="{245A0F6B-B8D3-46FD-8EAC-EE4123090502}">
      <dgm:prSet/>
      <dgm:spPr/>
      <dgm:t>
        <a:bodyPr/>
        <a:lstStyle/>
        <a:p>
          <a:endParaRPr lang="es-ES"/>
        </a:p>
      </dgm:t>
    </dgm:pt>
    <dgm:pt modelId="{8598F567-0C92-4762-A7B3-90BC8290F840}" type="sibTrans" cxnId="{245A0F6B-B8D3-46FD-8EAC-EE4123090502}">
      <dgm:prSet/>
      <dgm:spPr/>
      <dgm:t>
        <a:bodyPr/>
        <a:lstStyle/>
        <a:p>
          <a:endParaRPr lang="es-ES"/>
        </a:p>
      </dgm:t>
    </dgm:pt>
    <dgm:pt modelId="{8846EAE4-E93A-482B-A6C4-EBCBDB1C2ACC}">
      <dgm:prSet phldrT="[Texto]"/>
      <dgm:spPr/>
      <dgm:t>
        <a:bodyPr/>
        <a:lstStyle/>
        <a:p>
          <a:r>
            <a:rPr lang="es-ES" dirty="0"/>
            <a:t>Judo</a:t>
          </a:r>
        </a:p>
      </dgm:t>
    </dgm:pt>
    <dgm:pt modelId="{D678FC69-708E-462E-AE30-CC0462031EB4}" type="parTrans" cxnId="{5F9705A0-7D31-42E8-B1ED-F9011921EB37}">
      <dgm:prSet/>
      <dgm:spPr/>
      <dgm:t>
        <a:bodyPr/>
        <a:lstStyle/>
        <a:p>
          <a:endParaRPr lang="es-ES"/>
        </a:p>
      </dgm:t>
    </dgm:pt>
    <dgm:pt modelId="{0946D907-E868-4018-8359-70DF45FD8F25}" type="sibTrans" cxnId="{5F9705A0-7D31-42E8-B1ED-F9011921EB37}">
      <dgm:prSet/>
      <dgm:spPr/>
      <dgm:t>
        <a:bodyPr/>
        <a:lstStyle/>
        <a:p>
          <a:endParaRPr lang="es-ES"/>
        </a:p>
      </dgm:t>
    </dgm:pt>
    <dgm:pt modelId="{F3C12D08-FFC7-4E72-BF9A-F086118B9869}" type="pres">
      <dgm:prSet presAssocID="{F4765576-8132-4F38-B3E2-7A7A756E28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45DC0358-FBBB-4332-89BE-EFD9364C26EC}" type="pres">
      <dgm:prSet presAssocID="{A8C36350-8AF7-4767-AB6B-C4B19D36B027}" presName="composite" presStyleCnt="0"/>
      <dgm:spPr/>
    </dgm:pt>
    <dgm:pt modelId="{9DF3FB93-228B-40AA-8CE2-88161CBCE49B}" type="pres">
      <dgm:prSet presAssocID="{A8C36350-8AF7-4767-AB6B-C4B19D36B02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56A591E2-DED4-49C4-A00D-61792575ABBC}" type="pres">
      <dgm:prSet presAssocID="{A8C36350-8AF7-4767-AB6B-C4B19D36B027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778294F7-0101-4080-BA51-4559CE5BC0AA}" type="pres">
      <dgm:prSet presAssocID="{E65824D9-C844-4834-A587-1A97EECB76FB}" presName="space" presStyleCnt="0"/>
      <dgm:spPr/>
    </dgm:pt>
    <dgm:pt modelId="{55678E4C-A93B-49EF-B77A-FE63C1926308}" type="pres">
      <dgm:prSet presAssocID="{8FBE64A9-68A9-4CDD-B5AC-B9A910289C40}" presName="composite" presStyleCnt="0"/>
      <dgm:spPr/>
    </dgm:pt>
    <dgm:pt modelId="{6536DFD8-20E9-43AB-B8C4-47E577EEE9A5}" type="pres">
      <dgm:prSet presAssocID="{8FBE64A9-68A9-4CDD-B5AC-B9A910289C4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EED8A8A7-A272-4C21-B9B5-EAFFFBCC4B7C}" type="pres">
      <dgm:prSet presAssocID="{8FBE64A9-68A9-4CDD-B5AC-B9A910289C4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6FEF1E4C-3038-4633-BBFE-9229021841EF}" type="pres">
      <dgm:prSet presAssocID="{26341CA9-7E8D-4498-9B5E-A0D32222BD60}" presName="space" presStyleCnt="0"/>
      <dgm:spPr/>
    </dgm:pt>
    <dgm:pt modelId="{503E270C-A5AA-427B-9BEA-CEB7E4F7B90A}" type="pres">
      <dgm:prSet presAssocID="{9C23AAFB-82DC-49D9-BCB2-33E92EF0F6F1}" presName="composite" presStyleCnt="0"/>
      <dgm:spPr/>
    </dgm:pt>
    <dgm:pt modelId="{2C99A6CF-F268-4329-AD36-CB190A3A1F86}" type="pres">
      <dgm:prSet presAssocID="{9C23AAFB-82DC-49D9-BCB2-33E92EF0F6F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96642394-082E-4C34-93E4-19EF9474AD8E}" type="pres">
      <dgm:prSet presAssocID="{9C23AAFB-82DC-49D9-BCB2-33E92EF0F6F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1C57D4AA-0BE3-46C1-B42A-CCF2012A1992}" type="pres">
      <dgm:prSet presAssocID="{8FBC1E48-2AA2-469D-9D3F-64876D005308}" presName="space" presStyleCnt="0"/>
      <dgm:spPr/>
    </dgm:pt>
    <dgm:pt modelId="{5870EF9D-371C-454D-9959-EA29EC024A9D}" type="pres">
      <dgm:prSet presAssocID="{0DE47B96-B98A-405C-940A-A10D57A77DCC}" presName="composite" presStyleCnt="0"/>
      <dgm:spPr/>
    </dgm:pt>
    <dgm:pt modelId="{7F65EDA9-410A-4B3D-84D9-2FFC800F2E1C}" type="pres">
      <dgm:prSet presAssocID="{0DE47B96-B98A-405C-940A-A10D57A77DC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F6D5BE98-7555-457B-8667-3D8C865FD502}" type="pres">
      <dgm:prSet presAssocID="{0DE47B96-B98A-405C-940A-A10D57A77DCC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CD3781D2-EA63-4678-A57C-4E99B3BC3499}" type="pres">
      <dgm:prSet presAssocID="{FB464DE1-2BD0-4271-B920-B1E6224A58E0}" presName="space" presStyleCnt="0"/>
      <dgm:spPr/>
    </dgm:pt>
    <dgm:pt modelId="{DAAF114C-5148-4227-B324-0DD84DD2ACD6}" type="pres">
      <dgm:prSet presAssocID="{AEBFF01B-66ED-4251-899A-967278311A43}" presName="composite" presStyleCnt="0"/>
      <dgm:spPr/>
    </dgm:pt>
    <dgm:pt modelId="{423BDFFD-F006-4DA9-8D7E-25E7A1FA8456}" type="pres">
      <dgm:prSet presAssocID="{AEBFF01B-66ED-4251-899A-967278311A4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A79399C9-6A6C-47B5-9C16-AE7A565E7FE5}" type="pres">
      <dgm:prSet presAssocID="{AEBFF01B-66ED-4251-899A-967278311A43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CF8E8444-0E2F-4C7E-BCF9-AD1F7663341F}" type="presOf" srcId="{F4765576-8132-4F38-B3E2-7A7A756E2854}" destId="{F3C12D08-FFC7-4E72-BF9A-F086118B9869}" srcOrd="0" destOrd="0" presId="urn:microsoft.com/office/officeart/2005/8/layout/hList1"/>
    <dgm:cxn modelId="{090BE9CA-CB12-4BF5-A472-118A41DBD737}" srcId="{AEBFF01B-66ED-4251-899A-967278311A43}" destId="{D564E5A2-E869-4476-BA5B-591B2834A6BE}" srcOrd="3" destOrd="0" parTransId="{1F376907-7103-4CEF-A092-B7A6AFE3335F}" sibTransId="{A8C2F586-770E-4542-A70A-154BFFEC987D}"/>
    <dgm:cxn modelId="{A442AFD2-B797-4812-8734-96FBA6701C2A}" type="presOf" srcId="{A8C36350-8AF7-4767-AB6B-C4B19D36B027}" destId="{9DF3FB93-228B-40AA-8CE2-88161CBCE49B}" srcOrd="0" destOrd="0" presId="urn:microsoft.com/office/officeart/2005/8/layout/hList1"/>
    <dgm:cxn modelId="{93F32D0D-B2D4-4593-9ACA-02880E3F2FEA}" srcId="{AEBFF01B-66ED-4251-899A-967278311A43}" destId="{1B812F02-5B6C-4D7B-88AF-A6EF4FE5C179}" srcOrd="7" destOrd="0" parTransId="{BAA84825-6813-4812-80A9-E1305B70EF38}" sibTransId="{57F3003A-93EE-4B12-B117-D41025892226}"/>
    <dgm:cxn modelId="{38335A88-BEDF-4130-B3B3-D2CB13CF0A70}" type="presOf" srcId="{9C23AAFB-82DC-49D9-BCB2-33E92EF0F6F1}" destId="{2C99A6CF-F268-4329-AD36-CB190A3A1F86}" srcOrd="0" destOrd="0" presId="urn:microsoft.com/office/officeart/2005/8/layout/hList1"/>
    <dgm:cxn modelId="{1AF98A5E-4227-4AE0-934C-43CB8B0A4973}" srcId="{F4765576-8132-4F38-B3E2-7A7A756E2854}" destId="{0DE47B96-B98A-405C-940A-A10D57A77DCC}" srcOrd="3" destOrd="0" parTransId="{59DEA173-A2CE-4685-B515-B4E088C22EF8}" sibTransId="{FB464DE1-2BD0-4271-B920-B1E6224A58E0}"/>
    <dgm:cxn modelId="{7862C587-068B-4B5C-9E25-E44A2442C0AB}" srcId="{F4765576-8132-4F38-B3E2-7A7A756E2854}" destId="{A8C36350-8AF7-4767-AB6B-C4B19D36B027}" srcOrd="0" destOrd="0" parTransId="{2B93FBD5-A05F-4599-BD6E-F36197053E52}" sibTransId="{E65824D9-C844-4834-A587-1A97EECB76FB}"/>
    <dgm:cxn modelId="{CC9606B6-8B43-4723-AFF3-41FC97EEB3DE}" type="presOf" srcId="{ED4D1E85-C05D-443D-8C28-B4E78728C72B}" destId="{EED8A8A7-A272-4C21-B9B5-EAFFFBCC4B7C}" srcOrd="0" destOrd="9" presId="urn:microsoft.com/office/officeart/2005/8/layout/hList1"/>
    <dgm:cxn modelId="{E2C039F0-7134-4B02-8488-9ED680558601}" type="presOf" srcId="{8E9C5D74-4B8A-4029-BFB9-B860A83C5BC9}" destId="{A79399C9-6A6C-47B5-9C16-AE7A565E7FE5}" srcOrd="0" destOrd="2" presId="urn:microsoft.com/office/officeart/2005/8/layout/hList1"/>
    <dgm:cxn modelId="{AA4B83EE-A889-4EE8-A613-85EADC7A06D9}" srcId="{8FBE64A9-68A9-4CDD-B5AC-B9A910289C40}" destId="{F661B0D3-58AF-4942-93FA-0FE136EABEED}" srcOrd="3" destOrd="0" parTransId="{F2BECD90-FE9A-467E-A0FD-23111D40E1DF}" sibTransId="{57BDFE07-0209-4FDB-B49E-9323002E39DF}"/>
    <dgm:cxn modelId="{02C6443D-E88C-4EA7-80F2-FA5314BCA554}" type="presOf" srcId="{C6CB40DF-A0CB-4602-86C1-A8C5EC9AFDD5}" destId="{A79399C9-6A6C-47B5-9C16-AE7A565E7FE5}" srcOrd="0" destOrd="1" presId="urn:microsoft.com/office/officeart/2005/8/layout/hList1"/>
    <dgm:cxn modelId="{ADDA538A-29B0-4FF8-BCDF-CE0743579548}" srcId="{F4765576-8132-4F38-B3E2-7A7A756E2854}" destId="{AEBFF01B-66ED-4251-899A-967278311A43}" srcOrd="4" destOrd="0" parTransId="{F7C97237-4F86-4613-87E5-98EACB30F78E}" sibTransId="{737C480D-D559-4C37-8EB7-800114380A56}"/>
    <dgm:cxn modelId="{EF92D8F2-CCF4-4804-A2F7-0730ACEF5E8A}" type="presOf" srcId="{1B812F02-5B6C-4D7B-88AF-A6EF4FE5C179}" destId="{A79399C9-6A6C-47B5-9C16-AE7A565E7FE5}" srcOrd="0" destOrd="7" presId="urn:microsoft.com/office/officeart/2005/8/layout/hList1"/>
    <dgm:cxn modelId="{566B2082-9CE3-4FEE-92E9-177909A77F21}" type="presOf" srcId="{C6FB710D-59C6-4C61-A844-56DF86B12438}" destId="{A79399C9-6A6C-47B5-9C16-AE7A565E7FE5}" srcOrd="0" destOrd="0" presId="urn:microsoft.com/office/officeart/2005/8/layout/hList1"/>
    <dgm:cxn modelId="{E897F05D-C3D2-47DB-9009-86C9F61AA932}" srcId="{0DE47B96-B98A-405C-940A-A10D57A77DCC}" destId="{0A460824-2064-42D8-A6AB-A7C3D36A7014}" srcOrd="0" destOrd="0" parTransId="{E8AA7A12-F44F-444D-A73D-CED5B6B7880E}" sibTransId="{9B181BE5-C6E6-4925-A2DF-166AE3B669A9}"/>
    <dgm:cxn modelId="{99C630D2-2283-4F5D-A425-5F60D304F6BC}" type="presOf" srcId="{5BC9E551-A219-4198-99F1-C212EAF5E221}" destId="{A79399C9-6A6C-47B5-9C16-AE7A565E7FE5}" srcOrd="0" destOrd="11" presId="urn:microsoft.com/office/officeart/2005/8/layout/hList1"/>
    <dgm:cxn modelId="{E7A61E86-58E5-46BB-9BDF-7B202117FE34}" srcId="{8FBE64A9-68A9-4CDD-B5AC-B9A910289C40}" destId="{88DE41A9-90C8-4CC4-B0DD-13CDD739E9E5}" srcOrd="6" destOrd="0" parTransId="{26CF781A-AD6B-42FC-8EBA-FA5FD0753F29}" sibTransId="{7E2886F3-8851-49FF-9FC7-FD659A33C616}"/>
    <dgm:cxn modelId="{2F148186-2540-42FF-BAC4-F912924F1549}" srcId="{8FBE64A9-68A9-4CDD-B5AC-B9A910289C40}" destId="{B3C8A409-56C7-46E8-9A04-9D2D8CAACC84}" srcOrd="8" destOrd="0" parTransId="{3AA9618C-66D6-4616-A760-AC37BD52A339}" sibTransId="{A8AB1C2D-269C-479D-90F6-F52802F11C4A}"/>
    <dgm:cxn modelId="{1A00F85F-7571-428E-86B6-8D90C262A023}" type="presOf" srcId="{3CBF8D64-94DB-4513-B67F-61225AB5B0AA}" destId="{A79399C9-6A6C-47B5-9C16-AE7A565E7FE5}" srcOrd="0" destOrd="6" presId="urn:microsoft.com/office/officeart/2005/8/layout/hList1"/>
    <dgm:cxn modelId="{2E325B33-2574-450A-ABAE-51C5C87A808C}" srcId="{8FBE64A9-68A9-4CDD-B5AC-B9A910289C40}" destId="{13E35858-2B74-43FE-BC83-FC607121EAE1}" srcOrd="4" destOrd="0" parTransId="{203B2B0E-4931-4E0A-BA33-532BAF743449}" sibTransId="{E828A80C-950C-4737-B2ED-C7C655628846}"/>
    <dgm:cxn modelId="{346FB13B-82C5-46F5-A197-E054C7F3F233}" srcId="{AEBFF01B-66ED-4251-899A-967278311A43}" destId="{C6CB40DF-A0CB-4602-86C1-A8C5EC9AFDD5}" srcOrd="1" destOrd="0" parTransId="{F3EAC9AE-F53C-4901-94F4-EABF6ACC10B9}" sibTransId="{F5982A93-1586-41B5-ADD9-12A4329B51E3}"/>
    <dgm:cxn modelId="{BC4AEB40-9655-4E0A-96DE-4AF47FF48BEE}" type="presOf" srcId="{F661B0D3-58AF-4942-93FA-0FE136EABEED}" destId="{EED8A8A7-A272-4C21-B9B5-EAFFFBCC4B7C}" srcOrd="0" destOrd="3" presId="urn:microsoft.com/office/officeart/2005/8/layout/hList1"/>
    <dgm:cxn modelId="{8E5FD79C-7107-424F-BA4F-FFDD38C340C2}" srcId="{AEBFF01B-66ED-4251-899A-967278311A43}" destId="{3CBF8D64-94DB-4513-B67F-61225AB5B0AA}" srcOrd="6" destOrd="0" parTransId="{0F7109A0-D7A3-49B8-B1DA-927F313565D8}" sibTransId="{026878AC-8AF7-46AB-A589-4AD7A5FCB1FE}"/>
    <dgm:cxn modelId="{F1025AE4-A28F-45D8-909E-7EABF1670BC7}" type="presOf" srcId="{B3C8A409-56C7-46E8-9A04-9D2D8CAACC84}" destId="{EED8A8A7-A272-4C21-B9B5-EAFFFBCC4B7C}" srcOrd="0" destOrd="8" presId="urn:microsoft.com/office/officeart/2005/8/layout/hList1"/>
    <dgm:cxn modelId="{E072B8C5-B45A-47F4-BF3A-E007BD744D89}" srcId="{AEBFF01B-66ED-4251-899A-967278311A43}" destId="{C6FB710D-59C6-4C61-A844-56DF86B12438}" srcOrd="0" destOrd="0" parTransId="{E9E1051F-399B-4622-A9F5-5D1212541B5C}" sibTransId="{BF1C5445-B40F-472E-857D-056C8EB8A367}"/>
    <dgm:cxn modelId="{FC9944E5-D7E0-43E3-B2F4-3C0C7A2BBD90}" srcId="{AEBFF01B-66ED-4251-899A-967278311A43}" destId="{4DF09667-E86A-4B8D-AEBB-02DABF183398}" srcOrd="5" destOrd="0" parTransId="{C2814442-9F00-400E-ACDB-D6C8F58D6133}" sibTransId="{DD8580C7-123E-4CD8-9B4C-A227A9A6E481}"/>
    <dgm:cxn modelId="{E695E521-5078-475D-869E-83EB16BE1165}" type="presOf" srcId="{5CD0B589-C5F9-411A-98C6-4A7197BA0251}" destId="{96642394-082E-4C34-93E4-19EF9474AD8E}" srcOrd="0" destOrd="1" presId="urn:microsoft.com/office/officeart/2005/8/layout/hList1"/>
    <dgm:cxn modelId="{747038ED-1338-4CC2-B1D6-A642880B6E89}" type="presOf" srcId="{AEBFF01B-66ED-4251-899A-967278311A43}" destId="{423BDFFD-F006-4DA9-8D7E-25E7A1FA8456}" srcOrd="0" destOrd="0" presId="urn:microsoft.com/office/officeart/2005/8/layout/hList1"/>
    <dgm:cxn modelId="{2CF8BCA8-DF65-4858-9F18-498D52B04D41}" type="presOf" srcId="{13E35858-2B74-43FE-BC83-FC607121EAE1}" destId="{EED8A8A7-A272-4C21-B9B5-EAFFFBCC4B7C}" srcOrd="0" destOrd="4" presId="urn:microsoft.com/office/officeart/2005/8/layout/hList1"/>
    <dgm:cxn modelId="{BE5F0E0E-9E77-4A9B-8519-22D934A7BC26}" type="presOf" srcId="{0413E42E-A5F2-4957-B705-484B7E8F4E8F}" destId="{A79399C9-6A6C-47B5-9C16-AE7A565E7FE5}" srcOrd="0" destOrd="4" presId="urn:microsoft.com/office/officeart/2005/8/layout/hList1"/>
    <dgm:cxn modelId="{0DE9CA6A-8EC3-4275-A720-760DC0205CE5}" type="presOf" srcId="{2CAF9556-2BA1-48D4-8928-561DB2409A84}" destId="{EED8A8A7-A272-4C21-B9B5-EAFFFBCC4B7C}" srcOrd="0" destOrd="5" presId="urn:microsoft.com/office/officeart/2005/8/layout/hList1"/>
    <dgm:cxn modelId="{47DAE9FF-4EF3-48C4-90F6-D5A46846C049}" srcId="{8FBE64A9-68A9-4CDD-B5AC-B9A910289C40}" destId="{14DEB0DF-2CAB-4E87-AB9A-28520FAD40FE}" srcOrd="2" destOrd="0" parTransId="{31075104-A5D0-4599-BE8C-C1BFECD0B8C5}" sibTransId="{0D633E84-2B3C-431A-9B6E-CF11359D720A}"/>
    <dgm:cxn modelId="{D53C37A4-F366-40B5-AAC2-0C9EB8EAA3E8}" type="presOf" srcId="{0DE47B96-B98A-405C-940A-A10D57A77DCC}" destId="{7F65EDA9-410A-4B3D-84D9-2FFC800F2E1C}" srcOrd="0" destOrd="0" presId="urn:microsoft.com/office/officeart/2005/8/layout/hList1"/>
    <dgm:cxn modelId="{4570DB5F-3C39-44DF-AF1E-D26420953435}" srcId="{0DE47B96-B98A-405C-940A-A10D57A77DCC}" destId="{189BC036-CAFB-4172-AF85-3B01C8071913}" srcOrd="1" destOrd="0" parTransId="{C9B3A7D4-2013-4D99-9B43-CC5539CA304B}" sibTransId="{17F1181B-370E-4A38-BB19-03637223E183}"/>
    <dgm:cxn modelId="{23829B1F-61CD-4EA5-BE5A-BF3845C5105A}" type="presOf" srcId="{189BC036-CAFB-4172-AF85-3B01C8071913}" destId="{F6D5BE98-7555-457B-8667-3D8C865FD502}" srcOrd="0" destOrd="1" presId="urn:microsoft.com/office/officeart/2005/8/layout/hList1"/>
    <dgm:cxn modelId="{AA6C13C7-357A-4CEC-8245-669D3F7B8605}" type="presOf" srcId="{358FC626-B959-4A7F-AF79-DB8668AA1965}" destId="{F6D5BE98-7555-457B-8667-3D8C865FD502}" srcOrd="0" destOrd="2" presId="urn:microsoft.com/office/officeart/2005/8/layout/hList1"/>
    <dgm:cxn modelId="{245A0F6B-B8D3-46FD-8EAC-EE4123090502}" srcId="{AEBFF01B-66ED-4251-899A-967278311A43}" destId="{5BC9E551-A219-4198-99F1-C212EAF5E221}" srcOrd="11" destOrd="0" parTransId="{B6FFCF3D-C8C3-4B61-8F32-4936537626E8}" sibTransId="{8598F567-0C92-4762-A7B3-90BC8290F840}"/>
    <dgm:cxn modelId="{9D1EE8CE-1C49-407A-B463-0DA2AE49B343}" srcId="{8FBE64A9-68A9-4CDD-B5AC-B9A910289C40}" destId="{69643D3C-F8C3-40A8-8D0E-324396638813}" srcOrd="1" destOrd="0" parTransId="{FE9A2587-C93D-44D9-A47D-96B919F8A6D7}" sibTransId="{246FA3EE-1290-4DF7-A622-F5D793C76E4C}"/>
    <dgm:cxn modelId="{80F79ECA-AB1D-4BC9-822C-91A9B4F1BE33}" srcId="{AEBFF01B-66ED-4251-899A-967278311A43}" destId="{4CF39117-B405-490A-9AD4-4761A788774C}" srcOrd="9" destOrd="0" parTransId="{DD273A5B-C6B3-49BF-A666-E82E5F8C2AF7}" sibTransId="{B53A60B9-846D-4EE1-9885-C57E500C7324}"/>
    <dgm:cxn modelId="{4B07A8C0-3289-43D3-9375-89D4ED6D4E2F}" srcId="{9C23AAFB-82DC-49D9-BCB2-33E92EF0F6F1}" destId="{5CD0B589-C5F9-411A-98C6-4A7197BA0251}" srcOrd="1" destOrd="0" parTransId="{E0E77A1A-4431-4776-BE98-148C2FA655DC}" sibTransId="{90F824D3-EFC0-4219-A67A-667D3A093D04}"/>
    <dgm:cxn modelId="{C1A43476-3CD8-4957-B733-6A7C2CAFD401}" type="presOf" srcId="{EE737802-A40C-4FA0-A465-D633E933FFE1}" destId="{56A591E2-DED4-49C4-A00D-61792575ABBC}" srcOrd="0" destOrd="0" presId="urn:microsoft.com/office/officeart/2005/8/layout/hList1"/>
    <dgm:cxn modelId="{F3842F16-BE1B-487F-AC8D-F3EC76F7C6CB}" srcId="{AEBFF01B-66ED-4251-899A-967278311A43}" destId="{0413E42E-A5F2-4957-B705-484B7E8F4E8F}" srcOrd="4" destOrd="0" parTransId="{C2FCED6F-624C-4BA0-9BCB-927ABC345174}" sibTransId="{A3AF4E7E-BA9A-4FC7-A64E-B98213C9280C}"/>
    <dgm:cxn modelId="{07BD086F-7C61-43D5-8B71-9BE8BC787BC9}" srcId="{AEBFF01B-66ED-4251-899A-967278311A43}" destId="{3DD2D1C4-006A-4ED4-AB8D-FC2FB8F41E69}" srcOrd="10" destOrd="0" parTransId="{86440545-6738-4060-85D6-4DF06BFE54ED}" sibTransId="{67C8E9D3-4F14-4199-A2B3-339A928E0F58}"/>
    <dgm:cxn modelId="{7AFB19B1-F724-4910-AB62-3F70AE9FC2A5}" type="presOf" srcId="{14DEB0DF-2CAB-4E87-AB9A-28520FAD40FE}" destId="{EED8A8A7-A272-4C21-B9B5-EAFFFBCC4B7C}" srcOrd="0" destOrd="2" presId="urn:microsoft.com/office/officeart/2005/8/layout/hList1"/>
    <dgm:cxn modelId="{6B50BACD-4121-4770-906E-39879AD25B85}" srcId="{8FBE64A9-68A9-4CDD-B5AC-B9A910289C40}" destId="{081F5646-0316-4C9A-BAEF-D078EBB69DDD}" srcOrd="7" destOrd="0" parTransId="{8C13C169-4B50-48ED-AA2A-BC44920C4A7D}" sibTransId="{D2E8182D-CA07-4417-A68F-5F7DD0D6B419}"/>
    <dgm:cxn modelId="{802821A4-FBB1-4AF4-8798-F1C0417E4F93}" srcId="{8FBE64A9-68A9-4CDD-B5AC-B9A910289C40}" destId="{8803B825-0B48-45C2-AC5C-7681ACE85E4C}" srcOrd="10" destOrd="0" parTransId="{FAEAFEE0-F5ED-47FD-8D33-B60C89C5A5C0}" sibTransId="{8FCDD0B1-3B63-40F3-B9C3-3D2493F6503F}"/>
    <dgm:cxn modelId="{39D494F0-B3F9-4128-B7E6-D42C2DA27D23}" type="presOf" srcId="{785CC40B-8635-4736-BF73-DEC900688826}" destId="{A79399C9-6A6C-47B5-9C16-AE7A565E7FE5}" srcOrd="0" destOrd="8" presId="urn:microsoft.com/office/officeart/2005/8/layout/hList1"/>
    <dgm:cxn modelId="{E48761C3-32AC-4549-A7C6-F91784F8C954}" type="presOf" srcId="{081F5646-0316-4C9A-BAEF-D078EBB69DDD}" destId="{EED8A8A7-A272-4C21-B9B5-EAFFFBCC4B7C}" srcOrd="0" destOrd="7" presId="urn:microsoft.com/office/officeart/2005/8/layout/hList1"/>
    <dgm:cxn modelId="{D48E5285-8804-437D-A9E8-9E626D74FFFF}" srcId="{F4765576-8132-4F38-B3E2-7A7A756E2854}" destId="{8FBE64A9-68A9-4CDD-B5AC-B9A910289C40}" srcOrd="1" destOrd="0" parTransId="{04EF3943-4C77-435A-AEE5-1AA286ECB5F7}" sibTransId="{26341CA9-7E8D-4498-9B5E-A0D32222BD60}"/>
    <dgm:cxn modelId="{30591D4F-76D6-43BB-B7B4-CE3AF6FF6B7D}" type="presOf" srcId="{4DF09667-E86A-4B8D-AEBB-02DABF183398}" destId="{A79399C9-6A6C-47B5-9C16-AE7A565E7FE5}" srcOrd="0" destOrd="5" presId="urn:microsoft.com/office/officeart/2005/8/layout/hList1"/>
    <dgm:cxn modelId="{293A86FD-8EEC-4844-A9B6-7783CF42C111}" type="presOf" srcId="{DF7397EF-866D-416F-824F-433C0E3FFAED}" destId="{EED8A8A7-A272-4C21-B9B5-EAFFFBCC4B7C}" srcOrd="0" destOrd="0" presId="urn:microsoft.com/office/officeart/2005/8/layout/hList1"/>
    <dgm:cxn modelId="{3391FE1B-954B-4299-BDDC-9F055DCA8574}" type="presOf" srcId="{D564E5A2-E869-4476-BA5B-591B2834A6BE}" destId="{A79399C9-6A6C-47B5-9C16-AE7A565E7FE5}" srcOrd="0" destOrd="3" presId="urn:microsoft.com/office/officeart/2005/8/layout/hList1"/>
    <dgm:cxn modelId="{5F9705A0-7D31-42E8-B1ED-F9011921EB37}" srcId="{AEBFF01B-66ED-4251-899A-967278311A43}" destId="{8846EAE4-E93A-482B-A6C4-EBCBDB1C2ACC}" srcOrd="12" destOrd="0" parTransId="{D678FC69-708E-462E-AE30-CC0462031EB4}" sibTransId="{0946D907-E868-4018-8359-70DF45FD8F25}"/>
    <dgm:cxn modelId="{9833B0B7-34EA-4068-8771-D1CF0DD3130E}" type="presOf" srcId="{F28D526D-0A4D-430D-9CE6-C8A3EEB906CB}" destId="{EED8A8A7-A272-4C21-B9B5-EAFFFBCC4B7C}" srcOrd="0" destOrd="11" presId="urn:microsoft.com/office/officeart/2005/8/layout/hList1"/>
    <dgm:cxn modelId="{05CAF30A-7462-4C20-BE4F-512072F260F4}" srcId="{8FBE64A9-68A9-4CDD-B5AC-B9A910289C40}" destId="{DF7397EF-866D-416F-824F-433C0E3FFAED}" srcOrd="0" destOrd="0" parTransId="{24EED066-501B-433A-BAF8-69853C3E78A8}" sibTransId="{CBC15ADB-4D80-4E8F-9118-30F7914A1D7F}"/>
    <dgm:cxn modelId="{D542274D-801A-4BCA-A0EB-9E13DADDDB75}" srcId="{0DE47B96-B98A-405C-940A-A10D57A77DCC}" destId="{358FC626-B959-4A7F-AF79-DB8668AA1965}" srcOrd="2" destOrd="0" parTransId="{9F108846-2235-431E-9F06-4C8E03DC8525}" sibTransId="{2D9EDC8C-9911-462B-A653-9188EF80A102}"/>
    <dgm:cxn modelId="{FBE9063E-50E3-46A9-96C3-3F4A68928C07}" type="presOf" srcId="{B749FB10-2E40-4C8B-9162-14988BD4A970}" destId="{96642394-082E-4C34-93E4-19EF9474AD8E}" srcOrd="0" destOrd="2" presId="urn:microsoft.com/office/officeart/2005/8/layout/hList1"/>
    <dgm:cxn modelId="{66C8CFC6-7488-475A-8861-1F680FDE4DF7}" type="presOf" srcId="{4CF39117-B405-490A-9AD4-4761A788774C}" destId="{A79399C9-6A6C-47B5-9C16-AE7A565E7FE5}" srcOrd="0" destOrd="9" presId="urn:microsoft.com/office/officeart/2005/8/layout/hList1"/>
    <dgm:cxn modelId="{80475E42-9561-4CD7-9DFC-C05F7C474338}" type="presOf" srcId="{0A460824-2064-42D8-A6AB-A7C3D36A7014}" destId="{F6D5BE98-7555-457B-8667-3D8C865FD502}" srcOrd="0" destOrd="0" presId="urn:microsoft.com/office/officeart/2005/8/layout/hList1"/>
    <dgm:cxn modelId="{3037452D-5EA2-4F76-AEB5-CD40578308D5}" srcId="{8FBE64A9-68A9-4CDD-B5AC-B9A910289C40}" destId="{ED4D1E85-C05D-443D-8C28-B4E78728C72B}" srcOrd="9" destOrd="0" parTransId="{FFC88B06-25D5-4B87-B035-2D9FBDBC584A}" sibTransId="{79D4A46B-2688-45E6-B6A4-D48F25EA1707}"/>
    <dgm:cxn modelId="{4F921409-B48B-426E-8A79-D075EE236653}" srcId="{A8C36350-8AF7-4767-AB6B-C4B19D36B027}" destId="{EE737802-A40C-4FA0-A465-D633E933FFE1}" srcOrd="0" destOrd="0" parTransId="{9D998187-2127-4847-AABD-F4F55B23585D}" sibTransId="{12392C95-316F-48C4-879D-58C8CD22F8EA}"/>
    <dgm:cxn modelId="{92E93E53-A296-4387-9EA0-4E0E6D86D575}" srcId="{8FBE64A9-68A9-4CDD-B5AC-B9A910289C40}" destId="{2CAF9556-2BA1-48D4-8928-561DB2409A84}" srcOrd="5" destOrd="0" parTransId="{56CB3BAE-978F-4567-B829-47B133485E4D}" sibTransId="{C590D743-9F16-48B7-A0DF-B84E11858281}"/>
    <dgm:cxn modelId="{22BC7F6C-5DA6-4DF4-BCD8-D0CF8F76E40B}" srcId="{9C23AAFB-82DC-49D9-BCB2-33E92EF0F6F1}" destId="{77EB94F6-B541-46BD-ABCF-F76D791E4EBD}" srcOrd="0" destOrd="0" parTransId="{89EF9937-02BA-4634-913A-2254532FD7C2}" sibTransId="{A4FF2EE1-DD82-4597-BE32-D2ADE9794AD9}"/>
    <dgm:cxn modelId="{FD09E00C-FC1C-4582-BBBA-8FC811F72B70}" type="presOf" srcId="{3DD2D1C4-006A-4ED4-AB8D-FC2FB8F41E69}" destId="{A79399C9-6A6C-47B5-9C16-AE7A565E7FE5}" srcOrd="0" destOrd="10" presId="urn:microsoft.com/office/officeart/2005/8/layout/hList1"/>
    <dgm:cxn modelId="{48282250-3947-4026-87EC-0812C0DBAC76}" type="presOf" srcId="{8803B825-0B48-45C2-AC5C-7681ACE85E4C}" destId="{EED8A8A7-A272-4C21-B9B5-EAFFFBCC4B7C}" srcOrd="0" destOrd="10" presId="urn:microsoft.com/office/officeart/2005/8/layout/hList1"/>
    <dgm:cxn modelId="{40DBB345-E6CF-48AC-834B-0ECD8B3F9766}" srcId="{AEBFF01B-66ED-4251-899A-967278311A43}" destId="{8E9C5D74-4B8A-4029-BFB9-B860A83C5BC9}" srcOrd="2" destOrd="0" parTransId="{65529ACC-99EC-47AE-9E01-4DDD071E17EC}" sibTransId="{B4EF9210-DDEA-4D7A-9678-C5E3B725B3AD}"/>
    <dgm:cxn modelId="{F011A931-B57A-404F-981A-5E8B81822C48}" type="presOf" srcId="{77EB94F6-B541-46BD-ABCF-F76D791E4EBD}" destId="{96642394-082E-4C34-93E4-19EF9474AD8E}" srcOrd="0" destOrd="0" presId="urn:microsoft.com/office/officeart/2005/8/layout/hList1"/>
    <dgm:cxn modelId="{8B68BCDA-AFC0-49B6-9F70-622C484CFC8B}" type="presOf" srcId="{8846EAE4-E93A-482B-A6C4-EBCBDB1C2ACC}" destId="{A79399C9-6A6C-47B5-9C16-AE7A565E7FE5}" srcOrd="0" destOrd="12" presId="urn:microsoft.com/office/officeart/2005/8/layout/hList1"/>
    <dgm:cxn modelId="{48F38D46-0C4E-4606-88E5-4F53B38E6C41}" srcId="{AEBFF01B-66ED-4251-899A-967278311A43}" destId="{785CC40B-8635-4736-BF73-DEC900688826}" srcOrd="8" destOrd="0" parTransId="{D16C8053-6C22-4834-A8A6-5426B8C6C57B}" sibTransId="{D9419EC1-771F-40FA-BD5F-6AFBE5076B91}"/>
    <dgm:cxn modelId="{9CC0E770-E66B-49C6-8453-4F2AB7F34BFB}" srcId="{9C23AAFB-82DC-49D9-BCB2-33E92EF0F6F1}" destId="{B749FB10-2E40-4C8B-9162-14988BD4A970}" srcOrd="2" destOrd="0" parTransId="{0A23DB84-17FB-4EAE-9724-84D50A1F9108}" sibTransId="{C34F52A2-BA6F-4B9D-B11E-0830B87ADFBA}"/>
    <dgm:cxn modelId="{C4B2B181-B7CB-4126-934A-3C857005C70C}" type="presOf" srcId="{69643D3C-F8C3-40A8-8D0E-324396638813}" destId="{EED8A8A7-A272-4C21-B9B5-EAFFFBCC4B7C}" srcOrd="0" destOrd="1" presId="urn:microsoft.com/office/officeart/2005/8/layout/hList1"/>
    <dgm:cxn modelId="{2FFBEE69-6250-4908-A739-8BA15981FF6A}" srcId="{8FBE64A9-68A9-4CDD-B5AC-B9A910289C40}" destId="{F28D526D-0A4D-430D-9CE6-C8A3EEB906CB}" srcOrd="11" destOrd="0" parTransId="{606A994E-785A-4AAE-9215-747BF1F39894}" sibTransId="{B1EAEDC2-F0C3-458B-ABF2-7F0F380586D7}"/>
    <dgm:cxn modelId="{C9C18A7F-981E-43CE-A641-764F8BBF56A9}" type="presOf" srcId="{88DE41A9-90C8-4CC4-B0DD-13CDD739E9E5}" destId="{EED8A8A7-A272-4C21-B9B5-EAFFFBCC4B7C}" srcOrd="0" destOrd="6" presId="urn:microsoft.com/office/officeart/2005/8/layout/hList1"/>
    <dgm:cxn modelId="{6899C6F4-BDE5-44AF-9B33-5FBF54D2A978}" srcId="{F4765576-8132-4F38-B3E2-7A7A756E2854}" destId="{9C23AAFB-82DC-49D9-BCB2-33E92EF0F6F1}" srcOrd="2" destOrd="0" parTransId="{C6276A47-BD0B-4A75-86BE-29876321A051}" sibTransId="{8FBC1E48-2AA2-469D-9D3F-64876D005308}"/>
    <dgm:cxn modelId="{B1C0395F-6E2C-42B5-8422-A0266E6FA72C}" type="presOf" srcId="{8FBE64A9-68A9-4CDD-B5AC-B9A910289C40}" destId="{6536DFD8-20E9-43AB-B8C4-47E577EEE9A5}" srcOrd="0" destOrd="0" presId="urn:microsoft.com/office/officeart/2005/8/layout/hList1"/>
    <dgm:cxn modelId="{4D3014B6-A59E-4ECD-A652-32FB0F5171BE}" type="presParOf" srcId="{F3C12D08-FFC7-4E72-BF9A-F086118B9869}" destId="{45DC0358-FBBB-4332-89BE-EFD9364C26EC}" srcOrd="0" destOrd="0" presId="urn:microsoft.com/office/officeart/2005/8/layout/hList1"/>
    <dgm:cxn modelId="{52E648C5-BD49-45E8-9629-A1163EA95A53}" type="presParOf" srcId="{45DC0358-FBBB-4332-89BE-EFD9364C26EC}" destId="{9DF3FB93-228B-40AA-8CE2-88161CBCE49B}" srcOrd="0" destOrd="0" presId="urn:microsoft.com/office/officeart/2005/8/layout/hList1"/>
    <dgm:cxn modelId="{C7D25825-DD76-4F43-9C2E-1BB7A636F19F}" type="presParOf" srcId="{45DC0358-FBBB-4332-89BE-EFD9364C26EC}" destId="{56A591E2-DED4-49C4-A00D-61792575ABBC}" srcOrd="1" destOrd="0" presId="urn:microsoft.com/office/officeart/2005/8/layout/hList1"/>
    <dgm:cxn modelId="{99A85ACB-67BF-4600-A33A-CD1F436E690C}" type="presParOf" srcId="{F3C12D08-FFC7-4E72-BF9A-F086118B9869}" destId="{778294F7-0101-4080-BA51-4559CE5BC0AA}" srcOrd="1" destOrd="0" presId="urn:microsoft.com/office/officeart/2005/8/layout/hList1"/>
    <dgm:cxn modelId="{495DD6C8-A634-4BAE-A33F-BA805CEA5E75}" type="presParOf" srcId="{F3C12D08-FFC7-4E72-BF9A-F086118B9869}" destId="{55678E4C-A93B-49EF-B77A-FE63C1926308}" srcOrd="2" destOrd="0" presId="urn:microsoft.com/office/officeart/2005/8/layout/hList1"/>
    <dgm:cxn modelId="{701F0A5A-AE23-4653-A9F2-6CC8A62E57A8}" type="presParOf" srcId="{55678E4C-A93B-49EF-B77A-FE63C1926308}" destId="{6536DFD8-20E9-43AB-B8C4-47E577EEE9A5}" srcOrd="0" destOrd="0" presId="urn:microsoft.com/office/officeart/2005/8/layout/hList1"/>
    <dgm:cxn modelId="{4CD08015-1CE6-4547-84E4-26D52A6DC393}" type="presParOf" srcId="{55678E4C-A93B-49EF-B77A-FE63C1926308}" destId="{EED8A8A7-A272-4C21-B9B5-EAFFFBCC4B7C}" srcOrd="1" destOrd="0" presId="urn:microsoft.com/office/officeart/2005/8/layout/hList1"/>
    <dgm:cxn modelId="{AF07BB9C-3EAF-4F2D-A94B-1D42D1222349}" type="presParOf" srcId="{F3C12D08-FFC7-4E72-BF9A-F086118B9869}" destId="{6FEF1E4C-3038-4633-BBFE-9229021841EF}" srcOrd="3" destOrd="0" presId="urn:microsoft.com/office/officeart/2005/8/layout/hList1"/>
    <dgm:cxn modelId="{9D8D2934-7443-43D8-8D93-E59235654191}" type="presParOf" srcId="{F3C12D08-FFC7-4E72-BF9A-F086118B9869}" destId="{503E270C-A5AA-427B-9BEA-CEB7E4F7B90A}" srcOrd="4" destOrd="0" presId="urn:microsoft.com/office/officeart/2005/8/layout/hList1"/>
    <dgm:cxn modelId="{828183D0-8C4D-497C-977A-FF680D1C59C4}" type="presParOf" srcId="{503E270C-A5AA-427B-9BEA-CEB7E4F7B90A}" destId="{2C99A6CF-F268-4329-AD36-CB190A3A1F86}" srcOrd="0" destOrd="0" presId="urn:microsoft.com/office/officeart/2005/8/layout/hList1"/>
    <dgm:cxn modelId="{F800A096-ACC6-44DA-8269-1AEA6F0AC413}" type="presParOf" srcId="{503E270C-A5AA-427B-9BEA-CEB7E4F7B90A}" destId="{96642394-082E-4C34-93E4-19EF9474AD8E}" srcOrd="1" destOrd="0" presId="urn:microsoft.com/office/officeart/2005/8/layout/hList1"/>
    <dgm:cxn modelId="{B0AE90FF-9F03-4803-AD88-106D75A19B78}" type="presParOf" srcId="{F3C12D08-FFC7-4E72-BF9A-F086118B9869}" destId="{1C57D4AA-0BE3-46C1-B42A-CCF2012A1992}" srcOrd="5" destOrd="0" presId="urn:microsoft.com/office/officeart/2005/8/layout/hList1"/>
    <dgm:cxn modelId="{3B0B3621-5A5C-4739-9475-CD8789AB4BBA}" type="presParOf" srcId="{F3C12D08-FFC7-4E72-BF9A-F086118B9869}" destId="{5870EF9D-371C-454D-9959-EA29EC024A9D}" srcOrd="6" destOrd="0" presId="urn:microsoft.com/office/officeart/2005/8/layout/hList1"/>
    <dgm:cxn modelId="{52E10837-7F09-4046-9562-28942D1AAA25}" type="presParOf" srcId="{5870EF9D-371C-454D-9959-EA29EC024A9D}" destId="{7F65EDA9-410A-4B3D-84D9-2FFC800F2E1C}" srcOrd="0" destOrd="0" presId="urn:microsoft.com/office/officeart/2005/8/layout/hList1"/>
    <dgm:cxn modelId="{791AC1F6-CB00-46A7-9D1E-AD4E5B38D0BE}" type="presParOf" srcId="{5870EF9D-371C-454D-9959-EA29EC024A9D}" destId="{F6D5BE98-7555-457B-8667-3D8C865FD502}" srcOrd="1" destOrd="0" presId="urn:microsoft.com/office/officeart/2005/8/layout/hList1"/>
    <dgm:cxn modelId="{8EA0E14B-6C36-42DF-9AE5-E7EB141DFA34}" type="presParOf" srcId="{F3C12D08-FFC7-4E72-BF9A-F086118B9869}" destId="{CD3781D2-EA63-4678-A57C-4E99B3BC3499}" srcOrd="7" destOrd="0" presId="urn:microsoft.com/office/officeart/2005/8/layout/hList1"/>
    <dgm:cxn modelId="{77A39C1A-C0EF-4AC5-88AC-CD6013ED82D9}" type="presParOf" srcId="{F3C12D08-FFC7-4E72-BF9A-F086118B9869}" destId="{DAAF114C-5148-4227-B324-0DD84DD2ACD6}" srcOrd="8" destOrd="0" presId="urn:microsoft.com/office/officeart/2005/8/layout/hList1"/>
    <dgm:cxn modelId="{7A1BE336-459E-4F8E-BDEE-A5F93BC8F8F8}" type="presParOf" srcId="{DAAF114C-5148-4227-B324-0DD84DD2ACD6}" destId="{423BDFFD-F006-4DA9-8D7E-25E7A1FA8456}" srcOrd="0" destOrd="0" presId="urn:microsoft.com/office/officeart/2005/8/layout/hList1"/>
    <dgm:cxn modelId="{87E187C9-9717-466B-B321-0CC09ABE9CE3}" type="presParOf" srcId="{DAAF114C-5148-4227-B324-0DD84DD2ACD6}" destId="{A79399C9-6A6C-47B5-9C16-AE7A565E7F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FC157-291E-4B6F-8AB0-726F311371BE}">
      <dsp:nvSpPr>
        <dsp:cNvPr id="0" name=""/>
        <dsp:cNvSpPr/>
      </dsp:nvSpPr>
      <dsp:spPr>
        <a:xfrm>
          <a:off x="987953" y="2476500"/>
          <a:ext cx="633952" cy="179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976" y="0"/>
              </a:lnTo>
              <a:lnTo>
                <a:pt x="316976" y="1794300"/>
              </a:lnTo>
              <a:lnTo>
                <a:pt x="633952" y="179430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257354" y="3326075"/>
        <a:ext cx="95150" cy="95150"/>
      </dsp:txXfrm>
    </dsp:sp>
    <dsp:sp modelId="{2F694C19-3415-4657-BA25-21BDECE31A9D}">
      <dsp:nvSpPr>
        <dsp:cNvPr id="0" name=""/>
        <dsp:cNvSpPr/>
      </dsp:nvSpPr>
      <dsp:spPr>
        <a:xfrm>
          <a:off x="987953" y="2430780"/>
          <a:ext cx="6339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6976" y="45720"/>
              </a:lnTo>
              <a:lnTo>
                <a:pt x="316976" y="97158"/>
              </a:lnTo>
              <a:lnTo>
                <a:pt x="633952" y="971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89028" y="2460599"/>
        <a:ext cx="31801" cy="31801"/>
      </dsp:txXfrm>
    </dsp:sp>
    <dsp:sp modelId="{BCF2C63D-46BE-4255-84E1-1CE5DD4E9DB1}">
      <dsp:nvSpPr>
        <dsp:cNvPr id="0" name=""/>
        <dsp:cNvSpPr/>
      </dsp:nvSpPr>
      <dsp:spPr>
        <a:xfrm>
          <a:off x="987953" y="470535"/>
          <a:ext cx="684759" cy="2005965"/>
        </a:xfrm>
        <a:custGeom>
          <a:avLst/>
          <a:gdLst/>
          <a:ahLst/>
          <a:cxnLst/>
          <a:rect l="0" t="0" r="0" b="0"/>
          <a:pathLst>
            <a:path>
              <a:moveTo>
                <a:pt x="0" y="2005965"/>
              </a:moveTo>
              <a:lnTo>
                <a:pt x="342379" y="2005965"/>
              </a:lnTo>
              <a:lnTo>
                <a:pt x="342379" y="0"/>
              </a:lnTo>
              <a:lnTo>
                <a:pt x="68475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277342" y="1420526"/>
        <a:ext cx="105981" cy="105981"/>
      </dsp:txXfrm>
    </dsp:sp>
    <dsp:sp modelId="{1B735029-91F4-4645-BEB9-FBB7C27A83AE}">
      <dsp:nvSpPr>
        <dsp:cNvPr id="0" name=""/>
        <dsp:cNvSpPr/>
      </dsp:nvSpPr>
      <dsp:spPr>
        <a:xfrm rot="16200000">
          <a:off x="-1920827" y="2044219"/>
          <a:ext cx="4953000" cy="86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/>
            <a:t>CO TÍTULO DA ESO</a:t>
          </a:r>
        </a:p>
      </dsp:txBody>
      <dsp:txXfrm>
        <a:off x="-1920827" y="2044219"/>
        <a:ext cx="4953000" cy="864561"/>
      </dsp:txXfrm>
    </dsp:sp>
    <dsp:sp modelId="{E37DBE7A-8EAE-4A13-B943-1B9C3C7767A4}">
      <dsp:nvSpPr>
        <dsp:cNvPr id="0" name=""/>
        <dsp:cNvSpPr/>
      </dsp:nvSpPr>
      <dsp:spPr>
        <a:xfrm>
          <a:off x="1672713" y="0"/>
          <a:ext cx="3086709" cy="941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BACHARELATO</a:t>
          </a:r>
        </a:p>
      </dsp:txBody>
      <dsp:txXfrm>
        <a:off x="1672713" y="0"/>
        <a:ext cx="3086709" cy="941070"/>
      </dsp:txXfrm>
    </dsp:sp>
    <dsp:sp modelId="{6A471557-B739-413D-B8AB-3EDD9FD1C860}">
      <dsp:nvSpPr>
        <dsp:cNvPr id="0" name=""/>
        <dsp:cNvSpPr/>
      </dsp:nvSpPr>
      <dsp:spPr>
        <a:xfrm>
          <a:off x="1621905" y="2057403"/>
          <a:ext cx="3086709" cy="941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FP GRAO MEDIO</a:t>
          </a:r>
        </a:p>
      </dsp:txBody>
      <dsp:txXfrm>
        <a:off x="1621905" y="2057403"/>
        <a:ext cx="3086709" cy="941070"/>
      </dsp:txXfrm>
    </dsp:sp>
    <dsp:sp modelId="{0557414B-8BA5-44CE-A0A1-2E129A6E70AD}">
      <dsp:nvSpPr>
        <dsp:cNvPr id="0" name=""/>
        <dsp:cNvSpPr/>
      </dsp:nvSpPr>
      <dsp:spPr>
        <a:xfrm>
          <a:off x="1621905" y="3800265"/>
          <a:ext cx="3086709" cy="941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ENSINANZAS DE RÉXIME ESPECIAL</a:t>
          </a:r>
        </a:p>
      </dsp:txBody>
      <dsp:txXfrm>
        <a:off x="1621905" y="3800265"/>
        <a:ext cx="3086709" cy="94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92B9-B80B-40DF-8203-7C10370258AB}">
      <dsp:nvSpPr>
        <dsp:cNvPr id="0" name=""/>
        <dsp:cNvSpPr/>
      </dsp:nvSpPr>
      <dsp:spPr>
        <a:xfrm>
          <a:off x="5315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Ciclos Básicos</a:t>
          </a:r>
        </a:p>
      </dsp:txBody>
      <dsp:txXfrm>
        <a:off x="624193" y="1312697"/>
        <a:ext cx="1856635" cy="1237756"/>
      </dsp:txXfrm>
    </dsp:sp>
    <dsp:sp modelId="{F873E3D8-0754-4EA5-9DCA-2E0E0820DDC8}">
      <dsp:nvSpPr>
        <dsp:cNvPr id="0" name=""/>
        <dsp:cNvSpPr/>
      </dsp:nvSpPr>
      <dsp:spPr>
        <a:xfrm>
          <a:off x="2790268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Ciclos Grado Medio</a:t>
          </a:r>
        </a:p>
      </dsp:txBody>
      <dsp:txXfrm>
        <a:off x="3409146" y="1312697"/>
        <a:ext cx="1856635" cy="1237756"/>
      </dsp:txXfrm>
    </dsp:sp>
    <dsp:sp modelId="{24724C43-08A7-45B7-8CA1-A484E336C062}">
      <dsp:nvSpPr>
        <dsp:cNvPr id="0" name=""/>
        <dsp:cNvSpPr/>
      </dsp:nvSpPr>
      <dsp:spPr>
        <a:xfrm>
          <a:off x="5575221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Ciclos Grado Superior</a:t>
          </a:r>
        </a:p>
      </dsp:txBody>
      <dsp:txXfrm>
        <a:off x="6194099" y="1312697"/>
        <a:ext cx="1856635" cy="1237756"/>
      </dsp:txXfrm>
    </dsp:sp>
    <dsp:sp modelId="{11E367BF-436B-4E0D-81BE-4774CC142A16}">
      <dsp:nvSpPr>
        <dsp:cNvPr id="0" name=""/>
        <dsp:cNvSpPr/>
      </dsp:nvSpPr>
      <dsp:spPr>
        <a:xfrm>
          <a:off x="8360174" y="1312697"/>
          <a:ext cx="3094391" cy="1237756"/>
        </a:xfrm>
        <a:prstGeom prst="chevron">
          <a:avLst/>
        </a:prstGeom>
        <a:solidFill>
          <a:schemeClr val="bg1">
            <a:lumMod val="8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C00000"/>
              </a:solidFill>
            </a:rPr>
            <a:t>GRADO UNIVERSITARIO</a:t>
          </a:r>
        </a:p>
      </dsp:txBody>
      <dsp:txXfrm>
        <a:off x="8979052" y="1312697"/>
        <a:ext cx="1856635" cy="1237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F1E8-2FB8-41B6-80C5-A6A95B6748DD}" type="datetimeFigureOut">
              <a:rPr lang="es-ES" smtClean="0"/>
              <a:t>21/04/2022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D26F-C9DC-47A5-B6C9-E5D027D38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09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51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2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39BB-C366-4A5E-8A2F-1D0D87CF8257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62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E142-F228-4A39-903C-1B250553F769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36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227-F407-41F0-9202-F7BA67EC0ED1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04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5929-D07B-498E-BA73-A8BEABCE0308}" type="datetime1">
              <a:rPr lang="es-ES" smtClean="0"/>
              <a:t>21/04/2022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59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6B68-ACCA-4205-94AD-F41A54BCC6A0}" type="datetime1">
              <a:rPr lang="es-ES" smtClean="0"/>
              <a:t>21/04/2022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14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42F0-C5FB-4B1B-B1C6-F6E32192662B}" type="datetime1">
              <a:rPr lang="es-ES" smtClean="0"/>
              <a:t>21/04/2022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2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D16-D6E7-497F-A0E3-6A80C2D76C7C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6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1AF-FD76-49D8-87FF-C03E53062C2F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0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2442-38F4-4A6B-8275-66EE143B5840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27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1A4-30BD-45F4-A85C-80AE01429589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22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8121-8CCF-4DB1-A0DA-D651AE7780F7}" type="datetime1">
              <a:rPr lang="es-ES" smtClean="0"/>
              <a:t>21/04/2022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2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2CC8-0281-4397-BDA2-2AB16E68AE2E}" type="datetime1">
              <a:rPr lang="es-ES" smtClean="0"/>
              <a:t>21/04/2022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58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28B4-5276-414B-BB11-B469FD95EF9C}" type="datetime1">
              <a:rPr lang="es-ES" smtClean="0"/>
              <a:t>21/04/2022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1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3F2C-9D1D-48F5-9CE1-41EF31FEB1C5}" type="datetime1">
              <a:rPr lang="es-ES" smtClean="0"/>
              <a:t>21/04/2022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07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B1DA-2310-430A-AB87-8A30DA4EA6F6}" type="datetime1">
              <a:rPr lang="es-ES" smtClean="0"/>
              <a:t>21/04/2022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99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6F7D-AFC2-4DF7-A9C0-97C41F642A90}" type="datetime1">
              <a:rPr lang="es-ES" smtClean="0"/>
              <a:t>21/04/2022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14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727B-E812-4BF0-86AE-B36E07E9A945}" type="datetime1">
              <a:rPr lang="es-ES" smtClean="0"/>
              <a:t>21/04/2022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Ana Seijas. Departamento de Orientación. IES Miraflores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72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quote.org/wiki/Peligr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www.edu.xunta.gal/fp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hyperlink" Target="http://www.edu.xunta.gal/fp/folletos-informativos-f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mnibus-dubitandum.blogspot.com/2016/01/lengua-es-igual-cultura.html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g"/><Relationship Id="rId12" Type="http://schemas.openxmlformats.org/officeDocument/2006/relationships/hyperlink" Target="http://hablemosdeeducacionpionera.blogspot.com/2013/09/cuadernos-de-cine.html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5.xml"/><Relationship Id="rId10" Type="http://schemas.openxmlformats.org/officeDocument/2006/relationships/hyperlink" Target="https://pixabay.com/en/music-treble-clef-sound-concert-108917/" TargetMode="Externa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vproyectosedu.wordpress.com/revisalo-aqui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andomundo.com/2013/12/16/tener-blog-personal-tiene-recompensa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wa-ejafanish.wikidot.com/pig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freepik.es/vector-premium/nino-pregunta-signo-interrogacion_5117632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ytrabajos.com/recibir-una-respuesta-de-trabajo-positiva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7" r="377"/>
          <a:stretch/>
        </p:blipFill>
        <p:spPr>
          <a:xfrm>
            <a:off x="5398008" y="64008"/>
            <a:ext cx="6793992" cy="67939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0157B-6957-4251-A8E2-D00CFE4F1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486" y="1014137"/>
            <a:ext cx="4538887" cy="22627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ORIENTACIÓN </a:t>
            </a:r>
            <a:r>
              <a:rPr lang="es-ES" b="1" dirty="0" smtClean="0">
                <a:solidFill>
                  <a:schemeClr val="accent1"/>
                </a:solidFill>
              </a:rPr>
              <a:t/>
            </a:r>
            <a:br>
              <a:rPr lang="es-ES" b="1" dirty="0" smtClean="0">
                <a:solidFill>
                  <a:schemeClr val="accent1"/>
                </a:solidFill>
              </a:rPr>
            </a:br>
            <a:r>
              <a:rPr lang="es-ES" b="1" dirty="0" smtClean="0">
                <a:solidFill>
                  <a:schemeClr val="accent1"/>
                </a:solidFill>
              </a:rPr>
              <a:t>ACADÉMICA </a:t>
            </a:r>
            <a:br>
              <a:rPr lang="es-ES" b="1" dirty="0" smtClean="0">
                <a:solidFill>
                  <a:schemeClr val="accent1"/>
                </a:solidFill>
              </a:rPr>
            </a:br>
            <a:r>
              <a:rPr lang="es-ES" b="1" dirty="0" smtClean="0">
                <a:solidFill>
                  <a:schemeClr val="accent1"/>
                </a:solidFill>
              </a:rPr>
              <a:t>1º </a:t>
            </a:r>
            <a:r>
              <a:rPr lang="es-ES" b="1" dirty="0">
                <a:solidFill>
                  <a:schemeClr val="accent1"/>
                </a:solidFill>
              </a:rPr>
              <a:t>ESO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6BB4689-2FF4-47A5-93AB-0970D543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386" y="4680383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DEP. </a:t>
            </a:r>
            <a:r>
              <a:rPr lang="es-ES" dirty="0"/>
              <a:t>ORIENTACIÓN </a:t>
            </a:r>
          </a:p>
          <a:p>
            <a:r>
              <a:rPr lang="es-ES" dirty="0"/>
              <a:t>IES MIRAFLORES</a:t>
            </a:r>
          </a:p>
          <a:p>
            <a:r>
              <a:rPr lang="es-ES" dirty="0"/>
              <a:t>CURSO </a:t>
            </a:r>
            <a:r>
              <a:rPr lang="es-ES" dirty="0" smtClean="0"/>
              <a:t>2021/22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37365DF-A56D-4EDE-A2F2-69E101E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89829"/>
            <a:ext cx="7619999" cy="365125"/>
          </a:xfrm>
        </p:spPr>
        <p:txBody>
          <a:bodyPr/>
          <a:lstStyle/>
          <a:p>
            <a:pPr algn="r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272156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68891DA-DFA8-4ADC-B429-8415BB85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695" y="357067"/>
            <a:ext cx="9774666" cy="1280890"/>
          </a:xfrm>
        </p:spPr>
        <p:txBody>
          <a:bodyPr>
            <a:normAutofit/>
          </a:bodyPr>
          <a:lstStyle/>
          <a:p>
            <a:r>
              <a:rPr lang="gl-ES" b="1" dirty="0">
                <a:solidFill>
                  <a:schemeClr val="accent1">
                    <a:lumMod val="75000"/>
                  </a:schemeClr>
                </a:solidFill>
              </a:rPr>
              <a:t>COMO CRES QUE DEBES TOMAR TI AS DECISIÓNS ACADÉMICAS?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D8FEADC-208C-414A-BD0C-06D39DEB4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13" y="1745215"/>
            <a:ext cx="9567771" cy="41152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gl-ES" sz="2800" dirty="0"/>
              <a:t>O que elixen os meus amigos/as?</a:t>
            </a:r>
          </a:p>
          <a:p>
            <a:r>
              <a:rPr lang="gl-ES" sz="2800" dirty="0"/>
              <a:t>A veces tomamos decisións “porque sempre se fixo así”.</a:t>
            </a:r>
          </a:p>
          <a:p>
            <a:r>
              <a:rPr lang="gl-ES" sz="2800" dirty="0"/>
              <a:t>A veces tomamos decisións importantes rápido e sen pensar, crendo que o tempo o arranxa todo.</a:t>
            </a:r>
          </a:p>
          <a:p>
            <a:r>
              <a:rPr lang="gl-ES" sz="2800" dirty="0"/>
              <a:t>A veces o novo ou descoñecido asusta. Que o medo non te paralice!</a:t>
            </a:r>
          </a:p>
          <a:p>
            <a:endParaRPr lang="gl-E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32F121F-34CA-4F9F-9609-5EE33B1B5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23222" y="2912331"/>
            <a:ext cx="3468778" cy="305541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F38D390B-B452-403E-919F-FE13218B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9890" y="6318370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162125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EEF199-73B7-4334-9CF9-097BCEC3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670" y="1916819"/>
            <a:ext cx="9574212" cy="3777622"/>
          </a:xfrm>
        </p:spPr>
        <p:txBody>
          <a:bodyPr>
            <a:normAutofit/>
          </a:bodyPr>
          <a:lstStyle/>
          <a:p>
            <a:r>
              <a:rPr lang="es-ES" sz="2000" b="1" dirty="0"/>
              <a:t>FAMILIAS PROFESIONAIS</a:t>
            </a:r>
          </a:p>
          <a:p>
            <a:r>
              <a:rPr lang="es-ES" sz="2000" b="1" dirty="0"/>
              <a:t>Dentro de cada Familia Profesional: CICLOS FORMATIVOS </a:t>
            </a:r>
          </a:p>
          <a:p>
            <a:r>
              <a:rPr lang="es-ES" sz="2000" b="1" dirty="0"/>
              <a:t>Os Ciclos formativos poden ser de diferente grado: BÁSICO, MEDIO, SUPERIOR</a:t>
            </a:r>
          </a:p>
          <a:p>
            <a:pPr marL="0" indent="0">
              <a:buNone/>
            </a:pPr>
            <a:r>
              <a:rPr lang="es-ES" sz="2000" b="1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A940625-54B7-4296-BD0C-26559B9D5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141340"/>
              </p:ext>
            </p:extLst>
          </p:nvPr>
        </p:nvGraphicFramePr>
        <p:xfrm>
          <a:off x="732118" y="2275182"/>
          <a:ext cx="11459882" cy="386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A825A039-75AE-4175-8C4A-7E10C2900912}"/>
              </a:ext>
            </a:extLst>
          </p:cNvPr>
          <p:cNvCxnSpPr/>
          <p:nvPr/>
        </p:nvCxnSpPr>
        <p:spPr>
          <a:xfrm flipV="1">
            <a:off x="2396845" y="4984782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2BBB78E7-F693-47B8-84C2-B6957A110580}"/>
              </a:ext>
            </a:extLst>
          </p:cNvPr>
          <p:cNvCxnSpPr/>
          <p:nvPr/>
        </p:nvCxnSpPr>
        <p:spPr>
          <a:xfrm flipV="1">
            <a:off x="4997769" y="4962854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EDF094DF-1AA7-4078-8FAE-D3AEC5B0D1DB}"/>
              </a:ext>
            </a:extLst>
          </p:cNvPr>
          <p:cNvCxnSpPr/>
          <p:nvPr/>
        </p:nvCxnSpPr>
        <p:spPr>
          <a:xfrm flipV="1">
            <a:off x="7845776" y="4962854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0D794F6-7EBC-4479-B320-0F760FFB4AFF}"/>
              </a:ext>
            </a:extLst>
          </p:cNvPr>
          <p:cNvSpPr/>
          <p:nvPr/>
        </p:nvSpPr>
        <p:spPr>
          <a:xfrm>
            <a:off x="1726730" y="5694441"/>
            <a:ext cx="1617751" cy="87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15-17 anos</a:t>
            </a:r>
          </a:p>
          <a:p>
            <a:pPr algn="ctr"/>
            <a:r>
              <a:rPr lang="es-ES" dirty="0"/>
              <a:t>Polo menos 2º ESO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E4C6C98-5C9E-4A49-836D-30DE15100227}"/>
              </a:ext>
            </a:extLst>
          </p:cNvPr>
          <p:cNvSpPr/>
          <p:nvPr/>
        </p:nvSpPr>
        <p:spPr>
          <a:xfrm>
            <a:off x="174356" y="5584874"/>
            <a:ext cx="1430632" cy="1214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ACCESO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1A2511E-339E-4252-9D98-B67469F9A0AC}"/>
              </a:ext>
            </a:extLst>
          </p:cNvPr>
          <p:cNvSpPr/>
          <p:nvPr/>
        </p:nvSpPr>
        <p:spPr>
          <a:xfrm>
            <a:off x="4028710" y="5586511"/>
            <a:ext cx="1913189" cy="116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Título FP Básico</a:t>
            </a:r>
          </a:p>
          <a:p>
            <a:pPr algn="ctr"/>
            <a:r>
              <a:rPr lang="es-ES" dirty="0"/>
              <a:t>Título ESO</a:t>
            </a:r>
          </a:p>
          <a:p>
            <a:pPr algn="ctr"/>
            <a:r>
              <a:rPr lang="es-ES" dirty="0"/>
              <a:t>Proba acceso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29ACF6C-DA88-4587-B177-9A7BFA00EF55}"/>
              </a:ext>
            </a:extLst>
          </p:cNvPr>
          <p:cNvSpPr/>
          <p:nvPr/>
        </p:nvSpPr>
        <p:spPr>
          <a:xfrm>
            <a:off x="6908099" y="5644792"/>
            <a:ext cx="1913189" cy="116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Título FP Medio</a:t>
            </a:r>
          </a:p>
          <a:p>
            <a:pPr algn="ctr"/>
            <a:r>
              <a:rPr lang="es-ES" dirty="0"/>
              <a:t>Título Bac</a:t>
            </a:r>
          </a:p>
          <a:p>
            <a:pPr algn="ctr"/>
            <a:r>
              <a:rPr lang="es-ES" dirty="0"/>
              <a:t>Proba acceso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2AA04F6-D527-4765-A5B2-77B73D9DC543}"/>
              </a:ext>
            </a:extLst>
          </p:cNvPr>
          <p:cNvSpPr/>
          <p:nvPr/>
        </p:nvSpPr>
        <p:spPr>
          <a:xfrm>
            <a:off x="1561018" y="363652"/>
            <a:ext cx="989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A FORMACIÓN PROFESIONAL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AEE4F7E0-93FE-45FD-93FF-CECB09C0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2319" y="6318655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67C24F9-26BC-4162-95E2-577028DC61A3}"/>
              </a:ext>
            </a:extLst>
          </p:cNvPr>
          <p:cNvSpPr txBox="1"/>
          <p:nvPr/>
        </p:nvSpPr>
        <p:spPr>
          <a:xfrm>
            <a:off x="1561018" y="1286982"/>
            <a:ext cx="66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hlinkClick r:id="rId7"/>
              </a:rPr>
              <a:t>ENLACE Á WEB </a:t>
            </a:r>
            <a:r>
              <a:rPr lang="gl-ES" dirty="0" err="1">
                <a:hlinkClick r:id="rId7"/>
              </a:rPr>
              <a:t>edu.xunta.gal</a:t>
            </a:r>
            <a:r>
              <a:rPr lang="gl-ES" dirty="0">
                <a:hlinkClick r:id="rId7"/>
              </a:rPr>
              <a:t>/</a:t>
            </a:r>
            <a:r>
              <a:rPr lang="gl-ES" dirty="0" err="1">
                <a:hlinkClick r:id="rId7"/>
              </a:rPr>
              <a:t>fp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29823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BB84A0F-406F-48FB-B26D-2FF918AEB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20909" r="28116" b="5825"/>
          <a:stretch/>
        </p:blipFill>
        <p:spPr>
          <a:xfrm>
            <a:off x="6467395" y="0"/>
            <a:ext cx="572460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70D68CA-849B-48EC-A811-444E68CE3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4" t="13522" r="29846" b="39276"/>
          <a:stretch/>
        </p:blipFill>
        <p:spPr>
          <a:xfrm>
            <a:off x="1280779" y="3034534"/>
            <a:ext cx="5186616" cy="382346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384FBDA-B48F-4116-BFDA-18C391EB37C8}"/>
              </a:ext>
            </a:extLst>
          </p:cNvPr>
          <p:cNvSpPr/>
          <p:nvPr/>
        </p:nvSpPr>
        <p:spPr>
          <a:xfrm>
            <a:off x="1500972" y="640104"/>
            <a:ext cx="49664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FAMILIAS 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PROFESIONAIS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E407A35-5049-4897-874E-701EEBE48477}"/>
              </a:ext>
            </a:extLst>
          </p:cNvPr>
          <p:cNvSpPr txBox="1"/>
          <p:nvPr/>
        </p:nvSpPr>
        <p:spPr>
          <a:xfrm>
            <a:off x="1280779" y="2566219"/>
            <a:ext cx="496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hlinkClick r:id="rId4"/>
              </a:rPr>
              <a:t>Enlace folletos Familias profesionais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50720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260BBF-C86B-481B-A7E1-84F14131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212" y="6135808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95BEE08-403E-44F3-8248-D54646754079}"/>
              </a:ext>
            </a:extLst>
          </p:cNvPr>
          <p:cNvSpPr/>
          <p:nvPr/>
        </p:nvSpPr>
        <p:spPr>
          <a:xfrm>
            <a:off x="1914406" y="357067"/>
            <a:ext cx="8363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ENSINANZAS DE RÉXIME ESPECIAL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3684178-0A1C-48CC-890B-949CBB981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686979"/>
              </p:ext>
            </p:extLst>
          </p:nvPr>
        </p:nvGraphicFramePr>
        <p:xfrm>
          <a:off x="1102659" y="719666"/>
          <a:ext cx="10354235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E88187D-085A-40AA-A288-4CC4524B5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102659" y="4797082"/>
            <a:ext cx="1894766" cy="13381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DCB29E9-ACCB-42F5-A4BB-E48C7D3F5B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355100" y="4797083"/>
            <a:ext cx="1894767" cy="13381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88B618C-D32B-4070-9801-C9EDAC0E10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444538" y="4797082"/>
            <a:ext cx="1908842" cy="13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A563AB3-CC4C-4AE4-AC9C-8E9EAFEF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060" y="235975"/>
            <a:ext cx="10864644" cy="3554362"/>
          </a:xfrm>
        </p:spPr>
        <p:txBody>
          <a:bodyPr>
            <a:normAutofit fontScale="90000"/>
          </a:bodyPr>
          <a:lstStyle/>
          <a:p>
            <a:r>
              <a:rPr lang="gl-ES" b="1" dirty="0">
                <a:solidFill>
                  <a:srgbClr val="C00000"/>
                </a:solidFill>
              </a:rPr>
              <a:t>Se dúbidas... </a:t>
            </a:r>
            <a:br>
              <a:rPr lang="gl-ES" b="1" dirty="0">
                <a:solidFill>
                  <a:srgbClr val="C00000"/>
                </a:solidFill>
              </a:rPr>
            </a:br>
            <a:r>
              <a:rPr lang="gl-ES" b="1" dirty="0">
                <a:solidFill>
                  <a:srgbClr val="C00000"/>
                </a:solidFill>
              </a:rPr>
              <a:t>PREGUNTA, INVESTIGA, BUSCA INFORMACIÓN </a:t>
            </a:r>
            <a:br>
              <a:rPr lang="gl-ES" b="1" dirty="0">
                <a:solidFill>
                  <a:srgbClr val="C00000"/>
                </a:solidFill>
              </a:rPr>
            </a:br>
            <a:r>
              <a:rPr lang="gl-ES" b="1" dirty="0">
                <a:solidFill>
                  <a:srgbClr val="C00000"/>
                </a:solidFill>
              </a:rPr>
              <a:t/>
            </a:r>
            <a:br>
              <a:rPr lang="gl-ES" b="1" dirty="0">
                <a:solidFill>
                  <a:srgbClr val="C00000"/>
                </a:solidFill>
              </a:rPr>
            </a:br>
            <a:r>
              <a:rPr lang="gl-ES" b="1" dirty="0">
                <a:solidFill>
                  <a:srgbClr val="C00000"/>
                </a:solidFill>
              </a:rPr>
              <a:t>No Departamento de Orientación podemos axudarche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D4B27E6-E26F-46DA-933D-3D6B8B18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3831" y="6135807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85E80B5-A6DC-4DC5-AFC4-956D9F95D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67235" y="3537070"/>
            <a:ext cx="2514407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0ECC8D25-6158-4457-B4AF-33D6ECC5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67" y="741708"/>
            <a:ext cx="10689065" cy="2687291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NOS VINDEIROS CURSOS IREMOS PROFUNDIZANDO CADA </a:t>
            </a:r>
            <a:r>
              <a:rPr lang="es-ES">
                <a:solidFill>
                  <a:srgbClr val="C00000"/>
                </a:solidFill>
              </a:rPr>
              <a:t>VEZ MÁIS NAS </a:t>
            </a:r>
            <a:r>
              <a:rPr lang="es-ES" dirty="0">
                <a:solidFill>
                  <a:srgbClr val="C00000"/>
                </a:solidFill>
              </a:rPr>
              <a:t>DIFERENTES OPCIÓNS ACADÉMICAS E PROFESIONAIS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C9F4DA-E1C0-4A11-9891-A0C166CF1D22}"/>
              </a:ext>
            </a:extLst>
          </p:cNvPr>
          <p:cNvSpPr/>
          <p:nvPr/>
        </p:nvSpPr>
        <p:spPr>
          <a:xfrm rot="20747834">
            <a:off x="2086678" y="4124869"/>
            <a:ext cx="8018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SORTE E ÁNIMO!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9CF8AF0-1FC4-42FE-8A7F-2C51FA71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62037" y="4586534"/>
            <a:ext cx="3629963" cy="2271466"/>
          </a:xfrm>
          <a:prstGeom prst="rect">
            <a:avLst/>
          </a:prstGeom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xmlns="" id="{5F318BBC-A13B-47A6-861F-31EF002C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99" y="6412909"/>
            <a:ext cx="7619999" cy="365125"/>
          </a:xfrm>
        </p:spPr>
        <p:txBody>
          <a:bodyPr/>
          <a:lstStyle/>
          <a:p>
            <a:pPr algn="ct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239535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EAF99A9-0F24-488A-99C8-80BD02ACBB77}"/>
              </a:ext>
            </a:extLst>
          </p:cNvPr>
          <p:cNvSpPr/>
          <p:nvPr/>
        </p:nvSpPr>
        <p:spPr>
          <a:xfrm>
            <a:off x="2609425" y="5989950"/>
            <a:ext cx="3676527" cy="86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3ºESO</a:t>
            </a:r>
          </a:p>
          <a:p>
            <a:pPr algn="ctr"/>
            <a:r>
              <a:rPr lang="es-ES" dirty="0"/>
              <a:t>2ºESO</a:t>
            </a:r>
          </a:p>
          <a:p>
            <a:pPr algn="ctr"/>
            <a:r>
              <a:rPr lang="es-ES" dirty="0"/>
              <a:t>1ºESO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E38A65A-9E20-4680-B647-FD89B9444EF5}"/>
              </a:ext>
            </a:extLst>
          </p:cNvPr>
          <p:cNvSpPr/>
          <p:nvPr/>
        </p:nvSpPr>
        <p:spPr>
          <a:xfrm>
            <a:off x="2614430" y="5297934"/>
            <a:ext cx="1811704" cy="700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4º ESO ENS.</a:t>
            </a:r>
          </a:p>
          <a:p>
            <a:pPr algn="ctr"/>
            <a:r>
              <a:rPr lang="es-ES" dirty="0"/>
              <a:t>ACADÉMICAS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4604017-EA6A-4F22-ABBA-D7824294949C}"/>
              </a:ext>
            </a:extLst>
          </p:cNvPr>
          <p:cNvSpPr/>
          <p:nvPr/>
        </p:nvSpPr>
        <p:spPr>
          <a:xfrm>
            <a:off x="4452455" y="5297933"/>
            <a:ext cx="1811704" cy="70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4º ESO ENS.</a:t>
            </a:r>
          </a:p>
          <a:p>
            <a:pPr algn="ctr"/>
            <a:r>
              <a:rPr lang="es-ES" dirty="0"/>
              <a:t>APLICADAS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E17B037-4603-46BB-83F5-4BC6F9E06187}"/>
              </a:ext>
            </a:extLst>
          </p:cNvPr>
          <p:cNvSpPr/>
          <p:nvPr/>
        </p:nvSpPr>
        <p:spPr>
          <a:xfrm>
            <a:off x="2558086" y="3946363"/>
            <a:ext cx="2017444" cy="7086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BACHARELATO</a:t>
            </a:r>
          </a:p>
          <a:p>
            <a:pPr algn="ctr"/>
            <a:r>
              <a:rPr lang="es-ES" dirty="0"/>
              <a:t>1º  e 2º CURSO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08A56038-DF7A-482C-84CB-24AB20588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984560"/>
              </p:ext>
            </p:extLst>
          </p:nvPr>
        </p:nvGraphicFramePr>
        <p:xfrm>
          <a:off x="6096000" y="5063913"/>
          <a:ext cx="4064000" cy="107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1F986FBC-7920-4E41-80F4-FA7C4F877C0D}"/>
              </a:ext>
            </a:extLst>
          </p:cNvPr>
          <p:cNvSpPr/>
          <p:nvPr/>
        </p:nvSpPr>
        <p:spPr>
          <a:xfrm>
            <a:off x="2503404" y="3511257"/>
            <a:ext cx="2903220" cy="4232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 BACHARELATO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726CC3ED-2554-4377-A11A-36957B60B5B6}"/>
              </a:ext>
            </a:extLst>
          </p:cNvPr>
          <p:cNvSpPr/>
          <p:nvPr/>
        </p:nvSpPr>
        <p:spPr>
          <a:xfrm>
            <a:off x="3118301" y="2709077"/>
            <a:ext cx="2474644" cy="4232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ABAU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FA490CBA-2AD8-4404-A30B-8A207F11CA08}"/>
              </a:ext>
            </a:extLst>
          </p:cNvPr>
          <p:cNvSpPr/>
          <p:nvPr/>
        </p:nvSpPr>
        <p:spPr>
          <a:xfrm>
            <a:off x="7206766" y="5819415"/>
            <a:ext cx="2930916" cy="10744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BÁSICA</a:t>
            </a:r>
          </a:p>
          <a:p>
            <a:pPr algn="ctr"/>
            <a:r>
              <a:rPr lang="es-ES" dirty="0"/>
              <a:t> 1º e 2º CURSO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589BA213-92E9-4CC8-AC48-5C9A5AA3FCEC}"/>
              </a:ext>
            </a:extLst>
          </p:cNvPr>
          <p:cNvSpPr/>
          <p:nvPr/>
        </p:nvSpPr>
        <p:spPr>
          <a:xfrm>
            <a:off x="7256780" y="3996490"/>
            <a:ext cx="2903220" cy="107441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GRADO MEDIO</a:t>
            </a:r>
          </a:p>
          <a:p>
            <a:pPr algn="ctr"/>
            <a:r>
              <a:rPr lang="es-ES" dirty="0"/>
              <a:t>1º E 2º CURSO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BC3C7090-B4CF-4F19-8227-E7AC088AC5D9}"/>
              </a:ext>
            </a:extLst>
          </p:cNvPr>
          <p:cNvSpPr/>
          <p:nvPr/>
        </p:nvSpPr>
        <p:spPr>
          <a:xfrm>
            <a:off x="7220614" y="2549186"/>
            <a:ext cx="2903220" cy="107441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GRADO SUPERIOR</a:t>
            </a:r>
          </a:p>
          <a:p>
            <a:pPr algn="ctr"/>
            <a:r>
              <a:rPr lang="es-ES" dirty="0"/>
              <a:t>1º E 2º CURSO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19E2165A-FD61-4588-973F-FA2F252366AD}"/>
              </a:ext>
            </a:extLst>
          </p:cNvPr>
          <p:cNvCxnSpPr>
            <a:cxnSpLocks/>
          </p:cNvCxnSpPr>
          <p:nvPr/>
        </p:nvCxnSpPr>
        <p:spPr>
          <a:xfrm flipV="1">
            <a:off x="6030977" y="6423660"/>
            <a:ext cx="1124203" cy="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BA4FB63B-EF8D-4EB4-A241-02D3888D24BF}"/>
              </a:ext>
            </a:extLst>
          </p:cNvPr>
          <p:cNvCxnSpPr>
            <a:cxnSpLocks/>
          </p:cNvCxnSpPr>
          <p:nvPr/>
        </p:nvCxnSpPr>
        <p:spPr>
          <a:xfrm flipV="1">
            <a:off x="5945177" y="4777142"/>
            <a:ext cx="1327783" cy="91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xmlns="" id="{66AACC7A-A157-4B1D-9279-DEC685738058}"/>
              </a:ext>
            </a:extLst>
          </p:cNvPr>
          <p:cNvCxnSpPr/>
          <p:nvPr/>
        </p:nvCxnSpPr>
        <p:spPr>
          <a:xfrm flipV="1">
            <a:off x="3511307" y="4650840"/>
            <a:ext cx="0" cy="25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xmlns="" id="{DCB8DBC6-0CB8-4238-BA87-DC98E86A2558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4355623" y="3132281"/>
            <a:ext cx="0" cy="34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xmlns="" id="{AF83F6B3-C1B8-426D-B810-F7D97FD5CB0F}"/>
              </a:ext>
            </a:extLst>
          </p:cNvPr>
          <p:cNvCxnSpPr>
            <a:cxnSpLocks/>
          </p:cNvCxnSpPr>
          <p:nvPr/>
        </p:nvCxnSpPr>
        <p:spPr>
          <a:xfrm flipH="1" flipV="1">
            <a:off x="4586357" y="4655022"/>
            <a:ext cx="25231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xmlns="" id="{76AC3E0E-C1DE-41CA-9F9D-734AC39A2C65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 flipV="1">
            <a:off x="5406624" y="3086396"/>
            <a:ext cx="1813990" cy="63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xmlns="" id="{3F71E5D5-C964-4087-B884-98A46717E81B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8672224" y="5070909"/>
            <a:ext cx="36166" cy="74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xmlns="" id="{B3B1B642-4F3C-455A-8148-2F4D6DD33F41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8701466" y="3680852"/>
            <a:ext cx="6924" cy="31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8CEC0EE2-30D8-4C0D-B521-9C2F56D414DD}"/>
              </a:ext>
            </a:extLst>
          </p:cNvPr>
          <p:cNvSpPr/>
          <p:nvPr/>
        </p:nvSpPr>
        <p:spPr>
          <a:xfrm>
            <a:off x="4289411" y="1520769"/>
            <a:ext cx="2588944" cy="96850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GRAO UNIVERSITARIO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xmlns="" id="{4583D03A-D98E-4723-875F-808492EE2C96}"/>
              </a:ext>
            </a:extLst>
          </p:cNvPr>
          <p:cNvCxnSpPr>
            <a:cxnSpLocks/>
          </p:cNvCxnSpPr>
          <p:nvPr/>
        </p:nvCxnSpPr>
        <p:spPr>
          <a:xfrm flipV="1">
            <a:off x="4289411" y="2374607"/>
            <a:ext cx="443992" cy="34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xmlns="" id="{BA939C5D-D801-493C-90BC-0FD00FE5BFCE}"/>
              </a:ext>
            </a:extLst>
          </p:cNvPr>
          <p:cNvCxnSpPr>
            <a:cxnSpLocks/>
          </p:cNvCxnSpPr>
          <p:nvPr/>
        </p:nvCxnSpPr>
        <p:spPr>
          <a:xfrm flipH="1" flipV="1">
            <a:off x="5925088" y="2544734"/>
            <a:ext cx="1184417" cy="4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xmlns="" id="{206ABDEC-FB91-4667-B6D2-9CD095F33663}"/>
              </a:ext>
            </a:extLst>
          </p:cNvPr>
          <p:cNvSpPr/>
          <p:nvPr/>
        </p:nvSpPr>
        <p:spPr>
          <a:xfrm>
            <a:off x="10334133" y="3132281"/>
            <a:ext cx="1669099" cy="131636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PROBA DE ACCESO</a:t>
            </a: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xmlns="" id="{A05719B8-A54A-4027-BA70-35977A50EB0C}"/>
              </a:ext>
            </a:extLst>
          </p:cNvPr>
          <p:cNvCxnSpPr>
            <a:cxnSpLocks/>
            <a:stCxn id="56" idx="2"/>
            <a:endCxn id="25" idx="3"/>
          </p:cNvCxnSpPr>
          <p:nvPr/>
        </p:nvCxnSpPr>
        <p:spPr>
          <a:xfrm flipH="1" flipV="1">
            <a:off x="10123834" y="3086396"/>
            <a:ext cx="210299" cy="70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xmlns="" id="{2C6C8FF0-7351-45D1-BC2B-32F548127771}"/>
              </a:ext>
            </a:extLst>
          </p:cNvPr>
          <p:cNvCxnSpPr>
            <a:cxnSpLocks/>
          </p:cNvCxnSpPr>
          <p:nvPr/>
        </p:nvCxnSpPr>
        <p:spPr>
          <a:xfrm flipH="1">
            <a:off x="10216725" y="3589996"/>
            <a:ext cx="66594" cy="894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C02C094E-E83C-461A-9912-4D0B9B63C5C2}"/>
              </a:ext>
            </a:extLst>
          </p:cNvPr>
          <p:cNvSpPr/>
          <p:nvPr/>
        </p:nvSpPr>
        <p:spPr>
          <a:xfrm>
            <a:off x="2609425" y="4984754"/>
            <a:ext cx="3659888" cy="31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ESO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xmlns="" id="{2DAAFE55-E0C7-4F27-985E-189131DAA6CF}"/>
              </a:ext>
            </a:extLst>
          </p:cNvPr>
          <p:cNvSpPr/>
          <p:nvPr/>
        </p:nvSpPr>
        <p:spPr>
          <a:xfrm>
            <a:off x="7243019" y="5491387"/>
            <a:ext cx="2956460" cy="388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OPCIÓNS A TITULO ESO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554426D9-3E02-40B8-BB2C-2362BFF8870B}"/>
              </a:ext>
            </a:extLst>
          </p:cNvPr>
          <p:cNvSpPr/>
          <p:nvPr/>
        </p:nvSpPr>
        <p:spPr>
          <a:xfrm>
            <a:off x="183082" y="1611679"/>
            <a:ext cx="1575147" cy="4592899"/>
          </a:xfrm>
          <a:prstGeom prst="rect">
            <a:avLst/>
          </a:prstGeom>
          <a:solidFill>
            <a:srgbClr val="D7B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ENSINANZAS DE RÉXIME ESPECIAL:</a:t>
            </a:r>
          </a:p>
          <a:p>
            <a:pPr algn="ctr"/>
            <a:r>
              <a:rPr lang="es-ES" dirty="0"/>
              <a:t>ARTES PLÁSTICAS E DESEÑO, MÚSICA E DANZA, ARTE DRAMÁTICA</a:t>
            </a:r>
          </a:p>
          <a:p>
            <a:pPr algn="ctr"/>
            <a:r>
              <a:rPr lang="es-ES" dirty="0"/>
              <a:t>ENSINANZAS DEPORTIVAS</a:t>
            </a:r>
          </a:p>
          <a:p>
            <a:pPr algn="ctr"/>
            <a:r>
              <a:rPr lang="es-ES" dirty="0"/>
              <a:t>ENSINANZAS DE IDIOMAS</a:t>
            </a:r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xmlns="" id="{585C74CF-F8F8-4C62-8004-CB9C339F4F0A}"/>
              </a:ext>
            </a:extLst>
          </p:cNvPr>
          <p:cNvCxnSpPr>
            <a:cxnSpLocks/>
          </p:cNvCxnSpPr>
          <p:nvPr/>
        </p:nvCxnSpPr>
        <p:spPr>
          <a:xfrm flipH="1">
            <a:off x="1755415" y="5176982"/>
            <a:ext cx="638291" cy="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xmlns="" id="{6C9051EA-C7D8-46F0-9BA6-FD754ABB4E3C}"/>
              </a:ext>
            </a:extLst>
          </p:cNvPr>
          <p:cNvCxnSpPr>
            <a:cxnSpLocks/>
          </p:cNvCxnSpPr>
          <p:nvPr/>
        </p:nvCxnSpPr>
        <p:spPr>
          <a:xfrm flipH="1">
            <a:off x="1908682" y="3767521"/>
            <a:ext cx="483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>
            <a:extLst>
              <a:ext uri="{FF2B5EF4-FFF2-40B4-BE49-F238E27FC236}">
                <a16:creationId xmlns:a16="http://schemas.microsoft.com/office/drawing/2014/main" xmlns="" id="{D33646D1-EE53-4D66-BC0C-0C071422D1DB}"/>
              </a:ext>
            </a:extLst>
          </p:cNvPr>
          <p:cNvSpPr/>
          <p:nvPr/>
        </p:nvSpPr>
        <p:spPr>
          <a:xfrm>
            <a:off x="6196188" y="643176"/>
            <a:ext cx="1545932" cy="96850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MASTER UNIVER SITARIO</a:t>
            </a: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xmlns="" id="{701A2EF4-C5B8-43EF-8D52-A4EFBE61D4A1}"/>
              </a:ext>
            </a:extLst>
          </p:cNvPr>
          <p:cNvSpPr/>
          <p:nvPr/>
        </p:nvSpPr>
        <p:spPr>
          <a:xfrm>
            <a:off x="8419494" y="209303"/>
            <a:ext cx="1703070" cy="96850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DOUTOR</a:t>
            </a:r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xmlns="" id="{71065FEB-D44D-4943-B81E-F2B170C7938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5592945" y="1127428"/>
            <a:ext cx="603243" cy="34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xmlns="" id="{0429DFF3-E955-423D-A816-A3090C1D8923}"/>
              </a:ext>
            </a:extLst>
          </p:cNvPr>
          <p:cNvCxnSpPr>
            <a:cxnSpLocks/>
            <a:stCxn id="90" idx="7"/>
            <a:endCxn id="91" idx="2"/>
          </p:cNvCxnSpPr>
          <p:nvPr/>
        </p:nvCxnSpPr>
        <p:spPr>
          <a:xfrm flipV="1">
            <a:off x="7515724" y="693555"/>
            <a:ext cx="903770" cy="9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969FC09-7453-4D0C-883D-E59357F80324}"/>
              </a:ext>
            </a:extLst>
          </p:cNvPr>
          <p:cNvSpPr/>
          <p:nvPr/>
        </p:nvSpPr>
        <p:spPr>
          <a:xfrm>
            <a:off x="814211" y="68957"/>
            <a:ext cx="49984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SISTEMA EDUCATIVO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80166C5-3694-4B0A-9B8F-614C6D68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5132" y="6589268"/>
            <a:ext cx="3406868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147039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9C3D45A-07BA-473E-A7B5-E5181BD25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1667" y="1244288"/>
            <a:ext cx="3345867" cy="576262"/>
          </a:xfrm>
        </p:spPr>
        <p:txBody>
          <a:bodyPr/>
          <a:lstStyle/>
          <a:p>
            <a:r>
              <a:rPr lang="es-ES" sz="2000" b="1" dirty="0">
                <a:solidFill>
                  <a:srgbClr val="C00000"/>
                </a:solidFill>
              </a:rPr>
              <a:t>MATERIAS OBRIGATORIAS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8AD1FC09-0ACD-4D5F-984B-7B8929E9E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541" y="1820549"/>
            <a:ext cx="5548050" cy="4237807"/>
          </a:xfrm>
          <a:ln w="31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s-ES" b="1" dirty="0"/>
              <a:t>Física e Química (3h)</a:t>
            </a:r>
          </a:p>
          <a:p>
            <a:r>
              <a:rPr lang="es-ES" b="1" dirty="0" err="1"/>
              <a:t>Xeografia</a:t>
            </a:r>
            <a:r>
              <a:rPr lang="es-ES" b="1" dirty="0"/>
              <a:t> e Historia (3h)</a:t>
            </a:r>
          </a:p>
          <a:p>
            <a:r>
              <a:rPr lang="es-ES" b="1" dirty="0" err="1"/>
              <a:t>Lingua</a:t>
            </a:r>
            <a:r>
              <a:rPr lang="es-ES" b="1" dirty="0"/>
              <a:t> </a:t>
            </a:r>
            <a:r>
              <a:rPr lang="es-ES" b="1" dirty="0" err="1"/>
              <a:t>Castelá</a:t>
            </a:r>
            <a:r>
              <a:rPr lang="es-ES" b="1" dirty="0"/>
              <a:t> e </a:t>
            </a:r>
            <a:r>
              <a:rPr lang="es-ES" b="1" dirty="0" err="1"/>
              <a:t>Lit</a:t>
            </a:r>
            <a:r>
              <a:rPr lang="es-ES" b="1" dirty="0"/>
              <a:t> (3h)</a:t>
            </a:r>
          </a:p>
          <a:p>
            <a:r>
              <a:rPr lang="es-ES" b="1" dirty="0" err="1"/>
              <a:t>Lingua</a:t>
            </a:r>
            <a:r>
              <a:rPr lang="es-ES" b="1" dirty="0"/>
              <a:t> Galega e </a:t>
            </a:r>
            <a:r>
              <a:rPr lang="es-ES" b="1" dirty="0" err="1"/>
              <a:t>Lit</a:t>
            </a:r>
            <a:r>
              <a:rPr lang="es-ES" b="1" dirty="0"/>
              <a:t>(3h)</a:t>
            </a:r>
          </a:p>
          <a:p>
            <a:r>
              <a:rPr lang="es-ES" b="1" dirty="0"/>
              <a:t>Matemáticas(5h)</a:t>
            </a:r>
          </a:p>
          <a:p>
            <a:r>
              <a:rPr lang="es-ES" b="1" dirty="0"/>
              <a:t>Inglés (3h)</a:t>
            </a:r>
          </a:p>
          <a:p>
            <a:r>
              <a:rPr lang="es-ES" b="1" dirty="0"/>
              <a:t>Educación Física(2h)</a:t>
            </a:r>
          </a:p>
          <a:p>
            <a:r>
              <a:rPr lang="es-ES" b="1" dirty="0"/>
              <a:t>Música(2h)</a:t>
            </a:r>
          </a:p>
          <a:p>
            <a:r>
              <a:rPr lang="es-ES" b="1" dirty="0" err="1"/>
              <a:t>Tecnoloxía</a:t>
            </a:r>
            <a:r>
              <a:rPr lang="es-ES" b="1" dirty="0"/>
              <a:t> (3h)</a:t>
            </a:r>
          </a:p>
          <a:p>
            <a:r>
              <a:rPr lang="es-ES" b="1" dirty="0"/>
              <a:t>2º </a:t>
            </a:r>
            <a:r>
              <a:rPr lang="es-ES" b="1" dirty="0" err="1"/>
              <a:t>Lingua</a:t>
            </a:r>
            <a:r>
              <a:rPr lang="es-ES" b="1" dirty="0"/>
              <a:t> </a:t>
            </a:r>
            <a:r>
              <a:rPr lang="es-ES" b="1" dirty="0" err="1"/>
              <a:t>estranxeira</a:t>
            </a:r>
            <a:r>
              <a:rPr lang="es-ES" b="1" dirty="0"/>
              <a:t> (Francés) (2h)/exención</a:t>
            </a:r>
            <a:r>
              <a:rPr lang="es-ES" dirty="0"/>
              <a:t> ( Reforzo educativo)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196297C5-6865-4548-8387-2169860CE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6649" y="1974187"/>
            <a:ext cx="3999001" cy="576262"/>
          </a:xfrm>
        </p:spPr>
        <p:txBody>
          <a:bodyPr/>
          <a:lstStyle/>
          <a:p>
            <a:r>
              <a:rPr lang="es-ES" sz="2000" b="1" dirty="0">
                <a:solidFill>
                  <a:srgbClr val="C00000"/>
                </a:solidFill>
              </a:rPr>
              <a:t>ELIXIR UNHA MATERIA DE LIBRE CONFIGURACIÓN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(diferente á cursada en 1ºESO)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42B08E93-9FF0-40BE-8C14-ED7C70C2C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6649" y="2646598"/>
            <a:ext cx="3999001" cy="141133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s-ES" sz="1900" dirty="0"/>
              <a:t>ORATORIA</a:t>
            </a:r>
          </a:p>
          <a:p>
            <a:r>
              <a:rPr lang="es-ES" sz="1900" dirty="0"/>
              <a:t>PROGRAMACIÓN</a:t>
            </a:r>
          </a:p>
          <a:p>
            <a:r>
              <a:rPr lang="es-ES" sz="1900" dirty="0"/>
              <a:t>PROMOCIÓN DE HÁBITOS DE VIDA SAUDABLE</a:t>
            </a:r>
          </a:p>
          <a:p>
            <a:endParaRPr lang="es-ES" sz="1900" dirty="0"/>
          </a:p>
          <a:p>
            <a:endParaRPr lang="es-ES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6838B6DF-D320-455B-BA75-DFD3F1359F72}"/>
              </a:ext>
            </a:extLst>
          </p:cNvPr>
          <p:cNvSpPr txBox="1">
            <a:spLocks/>
          </p:cNvSpPr>
          <p:nvPr/>
        </p:nvSpPr>
        <p:spPr>
          <a:xfrm>
            <a:off x="7656649" y="4071379"/>
            <a:ext cx="399900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C00000"/>
                </a:solidFill>
              </a:rPr>
              <a:t>ELIXIR UNHA OPCIÓN</a:t>
            </a: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xmlns="" id="{1BB42529-33C5-46D4-93D0-15EF87D031A8}"/>
              </a:ext>
            </a:extLst>
          </p:cNvPr>
          <p:cNvSpPr txBox="1">
            <a:spLocks/>
          </p:cNvSpPr>
          <p:nvPr/>
        </p:nvSpPr>
        <p:spPr>
          <a:xfrm>
            <a:off x="7656649" y="4661088"/>
            <a:ext cx="3999001" cy="9448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RELIXIÓN (1h)</a:t>
            </a:r>
          </a:p>
          <a:p>
            <a:r>
              <a:rPr lang="es-ES" dirty="0"/>
              <a:t>VALORES ÉTICOS (1h)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0CEC1B9-925E-4F19-B1C2-5AA975632588}"/>
              </a:ext>
            </a:extLst>
          </p:cNvPr>
          <p:cNvSpPr/>
          <p:nvPr/>
        </p:nvSpPr>
        <p:spPr>
          <a:xfrm>
            <a:off x="1640539" y="6058356"/>
            <a:ext cx="5548050" cy="3941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Sesión de </a:t>
            </a:r>
            <a:r>
              <a:rPr lang="es-ES" dirty="0" err="1">
                <a:solidFill>
                  <a:schemeClr val="tx1"/>
                </a:solidFill>
              </a:rPr>
              <a:t>titoría</a:t>
            </a:r>
            <a:r>
              <a:rPr lang="es-ES" dirty="0">
                <a:solidFill>
                  <a:schemeClr val="tx1"/>
                </a:solidFill>
              </a:rPr>
              <a:t> (1h)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9AACA58-A73A-47A0-B3E7-FBA179FE632A}"/>
              </a:ext>
            </a:extLst>
          </p:cNvPr>
          <p:cNvSpPr/>
          <p:nvPr/>
        </p:nvSpPr>
        <p:spPr>
          <a:xfrm>
            <a:off x="996724" y="338785"/>
            <a:ext cx="8935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 VOU ESTUDAR EN 2º ESO?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B2F685A-31BF-4310-940C-025C47715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6" t="7486" r="27737" b="20950"/>
          <a:stretch/>
        </p:blipFill>
        <p:spPr>
          <a:xfrm>
            <a:off x="10536702" y="338784"/>
            <a:ext cx="1118948" cy="119436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3B74E106-6849-4495-81E7-BBA26A7F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34227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37656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C3493E-3F4B-40DD-B3A3-22979760B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71931" y="3379503"/>
            <a:ext cx="2038095" cy="300952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C66DEBA-459F-49CC-B796-E8194569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389027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BF027C8-3E1B-4DE6-B3CD-D38DD3556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8" t="15251" r="27057" b="6818"/>
          <a:stretch/>
        </p:blipFill>
        <p:spPr>
          <a:xfrm>
            <a:off x="1895426" y="236913"/>
            <a:ext cx="7079903" cy="62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26" t="24811" r="53198" b="16740"/>
          <a:stretch/>
        </p:blipFill>
        <p:spPr>
          <a:xfrm>
            <a:off x="1963133" y="301925"/>
            <a:ext cx="5999047" cy="568798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Ana Seijas. Departamento de Orientación. IES Miraflores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29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28" t="65451" r="51914" b="14000"/>
          <a:stretch/>
        </p:blipFill>
        <p:spPr>
          <a:xfrm>
            <a:off x="1855677" y="1302588"/>
            <a:ext cx="8707506" cy="2665562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Ana Seijas. Departamento de Orientación. IES Miraflores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50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Ana Seijas. Departamento de Orientación. IES Miraflores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666" t="18720" r="8354" b="34842"/>
          <a:stretch/>
        </p:blipFill>
        <p:spPr>
          <a:xfrm>
            <a:off x="2191109" y="1423358"/>
            <a:ext cx="8906123" cy="28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1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DAAFF35D-2A7D-46BD-8F86-A3E0ECF15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96493"/>
              </p:ext>
            </p:extLst>
          </p:nvPr>
        </p:nvGraphicFramePr>
        <p:xfrm>
          <a:off x="3010646" y="1187185"/>
          <a:ext cx="959221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0AB02CC-6AFB-4367-921B-FB7CE11590DD}"/>
              </a:ext>
            </a:extLst>
          </p:cNvPr>
          <p:cNvSpPr/>
          <p:nvPr/>
        </p:nvSpPr>
        <p:spPr>
          <a:xfrm>
            <a:off x="387866" y="179457"/>
            <a:ext cx="12214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 PODO ESTUDAR DESPOIS DA ESO?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E9287BBF-08B0-4720-8B18-9F7587C4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40027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5D2B5435-A55E-4007-B76F-6A6F08ED04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181354" y="3623434"/>
            <a:ext cx="2516751" cy="25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9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505B6F-8B4A-470C-A591-667CBE33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1488" y="6187630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7977A472-52C4-41D3-AF81-6803482BA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500671"/>
              </p:ext>
            </p:extLst>
          </p:nvPr>
        </p:nvGraphicFramePr>
        <p:xfrm>
          <a:off x="-970935" y="1045633"/>
          <a:ext cx="8150749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09941F0-C611-4DB4-9520-6F0781FC82D6}"/>
              </a:ext>
            </a:extLst>
          </p:cNvPr>
          <p:cNvSpPr/>
          <p:nvPr/>
        </p:nvSpPr>
        <p:spPr>
          <a:xfrm>
            <a:off x="387866" y="179457"/>
            <a:ext cx="12214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 PODO ESTUDAR DESPOIS DA ESO?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8D4274D-0D14-4B86-9784-71369F1437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137597" y="2269125"/>
            <a:ext cx="3623890" cy="25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565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499</TotalTime>
  <Words>611</Words>
  <Application>Microsoft Office PowerPoint</Application>
  <PresentationFormat>Panorámica</PresentationFormat>
  <Paragraphs>146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Espiral</vt:lpstr>
      <vt:lpstr>ORIENTACIÓN  ACADÉMICA  1º 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COMO CRES QUE DEBES TOMAR TI AS DECISIÓNS ACADÉMICAS?</vt:lpstr>
      <vt:lpstr>Presentación de PowerPoint</vt:lpstr>
      <vt:lpstr>Presentación de PowerPoint</vt:lpstr>
      <vt:lpstr>Presentación de PowerPoint</vt:lpstr>
      <vt:lpstr>Se dúbidas...  PREGUNTA, INVESTIGA, BUSCA INFORMACIÓN   No Departamento de Orientación podemos axudarche</vt:lpstr>
      <vt:lpstr>NOS VINDEIROS CURSOS IREMOS PROFUNDIZANDO CADA VEZ MÁIS NAS DIFERENTES OPCIÓNS ACADÉMICAS E PROFESIONAIS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ACADÉMICA 1º ESO</dc:title>
  <dc:creator>usuario</dc:creator>
  <cp:lastModifiedBy>Usuario</cp:lastModifiedBy>
  <cp:revision>65</cp:revision>
  <dcterms:created xsi:type="dcterms:W3CDTF">2020-05-12T19:13:26Z</dcterms:created>
  <dcterms:modified xsi:type="dcterms:W3CDTF">2022-04-21T11:15:11Z</dcterms:modified>
</cp:coreProperties>
</file>