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61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A01765-302C-F641-8754-E87CEF6AD049}" type="datetimeFigureOut">
              <a:rPr lang="es-ES" smtClean="0"/>
              <a:t>20/2/22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DFB6F2-7CD2-CB49-8417-CADFB3E0075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89004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DFB6F2-7CD2-CB49-8417-CADFB3E00759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06457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36CE0E-53EE-5849-A764-0195978D85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AA8BE44-07D8-3345-93D3-77C7A6B4D8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6DD1CE8-5886-984C-AA6B-7C5B091FD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BDA6C-74B4-F344-B588-2CDD89F49C01}" type="datetimeFigureOut">
              <a:rPr lang="es-ES" smtClean="0"/>
              <a:t>20/2/22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3F1D23B-E452-1747-BAB5-44ACB5842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65C7F15-3C0F-5349-8A5B-BF24D6F81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E731E-7263-874D-8D7F-CE0C19CD449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9253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D8B930-CD20-5F49-BCAD-366E82F67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AD20C3F-BEAE-C44E-AF8C-E650847467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5EF8C22-8FE5-7740-9023-B056691E0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BDA6C-74B4-F344-B588-2CDD89F49C01}" type="datetimeFigureOut">
              <a:rPr lang="es-ES" smtClean="0"/>
              <a:t>20/2/22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2674AE-FA73-3540-AC01-C5D323852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E0C4E9B-8F69-C946-BE2F-50DDF9689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E731E-7263-874D-8D7F-CE0C19CD449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8497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146A478-3E34-2F49-8C93-AC203D1128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456907E-838D-8D40-A644-E672BE53E0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10CDB8E-65CC-DC47-A096-1385707D2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BDA6C-74B4-F344-B588-2CDD89F49C01}" type="datetimeFigureOut">
              <a:rPr lang="es-ES" smtClean="0"/>
              <a:t>20/2/22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2236BAA-7A79-4C4B-93E7-CDD9CE69B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6EDF40D-21E3-D042-A6CE-44E21B9DF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E731E-7263-874D-8D7F-CE0C19CD449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8589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58BD9F-26C7-6D47-8125-AA0909F34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F179919-35C7-5448-9F59-DF9305E39A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1AC679A-0E3E-DC4F-831A-D2A6D2A46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BDA6C-74B4-F344-B588-2CDD89F49C01}" type="datetimeFigureOut">
              <a:rPr lang="es-ES" smtClean="0"/>
              <a:t>20/2/22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02FE12D-2035-8C4F-AAF3-EC2EE569C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4EB00FA-A651-BA43-97DC-E334CC83B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E731E-7263-874D-8D7F-CE0C19CD449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1218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45EC1E-E234-DF41-88C4-CC27FAF46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1F9E4C1-A7E0-C444-B2F6-65C8ECA2A5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F26177F-9679-C746-80FE-DFB1783CF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BDA6C-74B4-F344-B588-2CDD89F49C01}" type="datetimeFigureOut">
              <a:rPr lang="es-ES" smtClean="0"/>
              <a:t>20/2/22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B3DFEE0-CFB4-054B-A934-EA2DAA8A7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22C57E5-BDB8-6C42-ABD8-A0E27A2D6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E731E-7263-874D-8D7F-CE0C19CD449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79898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1C5AC0-95F7-5940-BB66-AEF387638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B03C706-FCCF-B24F-AFF1-74443D507A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784833B-8DD6-264C-81C3-1DA470FAA2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22F52E5-7721-B64C-9834-3DF639E75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BDA6C-74B4-F344-B588-2CDD89F49C01}" type="datetimeFigureOut">
              <a:rPr lang="es-ES" smtClean="0"/>
              <a:t>20/2/22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F802C6C-F2B6-884E-9DC3-B149E3802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27C062B-7309-9A4E-9625-F2262BDC7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E731E-7263-874D-8D7F-CE0C19CD449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2479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F01B0B-E42A-5F45-AB04-9CE0F1E61E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F385D8E-5F11-E043-BD08-28669E14B5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03318E2-273A-D643-B262-499202270A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E7C0690-08E8-6D4F-B239-BC1D36C0AB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C608C4B-524C-AD4C-A604-C7D48E1A73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985D9EC-5B70-1545-8B4A-1E705FD62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BDA6C-74B4-F344-B588-2CDD89F49C01}" type="datetimeFigureOut">
              <a:rPr lang="es-ES" smtClean="0"/>
              <a:t>20/2/22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1E33C73-683B-A147-B6C7-26D25F410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18E7A0F-334B-B246-BBF0-BDE2D5CDF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E731E-7263-874D-8D7F-CE0C19CD449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9609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102B51-3821-F54A-8D67-0AE8F9F1B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D412A75-39A4-B64C-B72A-BF8A49066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BDA6C-74B4-F344-B588-2CDD89F49C01}" type="datetimeFigureOut">
              <a:rPr lang="es-ES" smtClean="0"/>
              <a:t>20/2/22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7AE961E-6AF0-D04E-9648-F16B27B17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6E7DC0E-B09E-D444-8D6B-F018C3A28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E731E-7263-874D-8D7F-CE0C19CD449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05744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C30C567-FC64-874F-9D28-5000BB48E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BDA6C-74B4-F344-B588-2CDD89F49C01}" type="datetimeFigureOut">
              <a:rPr lang="es-ES" smtClean="0"/>
              <a:t>20/2/22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3336951-9B6B-2F4D-91BC-BE12C1AB2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015F388-D25A-E848-A08D-A85D3E233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E731E-7263-874D-8D7F-CE0C19CD449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3405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4832ED-4807-294F-B8E0-7BAC7FDD1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CBFF98B-59F4-AD42-B02E-0A515ADC4F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ECF42F5-4B40-C24F-B471-BA93DB6C58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D716B70-B9D6-924E-91EC-D61DC4332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BDA6C-74B4-F344-B588-2CDD89F49C01}" type="datetimeFigureOut">
              <a:rPr lang="es-ES" smtClean="0"/>
              <a:t>20/2/22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28CF3B9-CCDA-3E4A-A99E-B1FED82FC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F86288A-8C4A-A542-8264-261127ED0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E731E-7263-874D-8D7F-CE0C19CD449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2276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E8D229-3E27-9145-8EA8-9517A24A0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365EBC6-6282-6642-8CDB-A6A315C45F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FBFC1C5-636C-C14D-AFCB-1F7538ACD2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AEE1313-70D1-B94F-8154-6FDD912E4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BDA6C-74B4-F344-B588-2CDD89F49C01}" type="datetimeFigureOut">
              <a:rPr lang="es-ES" smtClean="0"/>
              <a:t>20/2/22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ECB2ADA-F9BB-5D4C-A059-1F5D516A5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42A3D3A-52F4-8A4D-9AE6-8EB3879E7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E731E-7263-874D-8D7F-CE0C19CD449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221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4BDDFE0-AB02-3B46-91E7-49043BC9E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348D29-95B1-C845-9797-AE2107BFBC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60C5E4F-1501-EC4E-94D3-61E1E56130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1BDA6C-74B4-F344-B588-2CDD89F49C01}" type="datetimeFigureOut">
              <a:rPr lang="es-ES" smtClean="0"/>
              <a:t>20/2/22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32D97C2-09E4-9748-90F5-9A5FCD3185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1488554-8385-7D40-90B6-4759CB8326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E731E-7263-874D-8D7F-CE0C19CD449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5841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F56287B1-EF74-5541-8845-A1604B0FE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4758"/>
          </a:xfrm>
        </p:spPr>
        <p:txBody>
          <a:bodyPr/>
          <a:lstStyle/>
          <a:p>
            <a:pPr algn="ctr"/>
            <a:r>
              <a:rPr lang="es-ES" b="1" dirty="0" err="1">
                <a:latin typeface="+mn-lt"/>
              </a:rPr>
              <a:t>Exame</a:t>
            </a:r>
            <a:r>
              <a:rPr lang="es-ES" b="1" dirty="0">
                <a:latin typeface="+mn-lt"/>
              </a:rPr>
              <a:t> </a:t>
            </a:r>
            <a:r>
              <a:rPr lang="es-ES" b="1" dirty="0" err="1">
                <a:latin typeface="+mn-lt"/>
              </a:rPr>
              <a:t>Abau</a:t>
            </a:r>
            <a:r>
              <a:rPr lang="es-ES" b="1" dirty="0">
                <a:latin typeface="+mn-lt"/>
              </a:rPr>
              <a:t> Historia de </a:t>
            </a:r>
            <a:r>
              <a:rPr lang="es-ES" b="1">
                <a:latin typeface="+mn-lt"/>
              </a:rPr>
              <a:t>España 2022?</a:t>
            </a:r>
            <a:endParaRPr lang="es-ES" b="1" dirty="0">
              <a:latin typeface="+mn-lt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B55C6FD0-63F7-7F4D-9885-39B1F4BC2A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3173"/>
            <a:ext cx="10515600" cy="493379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s-ES" dirty="0"/>
              <a:t>4 preguntas, para elixir 2</a:t>
            </a:r>
          </a:p>
          <a:p>
            <a:r>
              <a:rPr lang="es-ES" dirty="0"/>
              <a:t>1 pregunta </a:t>
            </a:r>
            <a:r>
              <a:rPr lang="es-ES" dirty="0" err="1"/>
              <a:t>teórica</a:t>
            </a:r>
            <a:r>
              <a:rPr lang="es-ES" dirty="0"/>
              <a:t> articulada en </a:t>
            </a:r>
            <a:r>
              <a:rPr lang="es-ES" dirty="0" err="1"/>
              <a:t>dúas</a:t>
            </a:r>
            <a:r>
              <a:rPr lang="es-ES" dirty="0"/>
              <a:t> partes (5 p.):</a:t>
            </a:r>
          </a:p>
          <a:p>
            <a:pPr lvl="1"/>
            <a:r>
              <a:rPr lang="es-ES" dirty="0" err="1"/>
              <a:t>Definición</a:t>
            </a:r>
            <a:r>
              <a:rPr lang="es-ES" dirty="0"/>
              <a:t> de termos: 8 termos para </a:t>
            </a:r>
            <a:r>
              <a:rPr lang="es-ES" dirty="0" err="1"/>
              <a:t>escoller</a:t>
            </a:r>
            <a:r>
              <a:rPr lang="es-ES" dirty="0"/>
              <a:t> 4 (2 p.; 0,5 p. por concepto)</a:t>
            </a:r>
          </a:p>
          <a:p>
            <a:pPr lvl="2"/>
            <a:r>
              <a:rPr lang="es-ES" dirty="0"/>
              <a:t>4 termos da época </a:t>
            </a:r>
            <a:r>
              <a:rPr lang="es-ES" dirty="0" err="1"/>
              <a:t>precontemporánea</a:t>
            </a:r>
            <a:endParaRPr lang="es-ES" dirty="0"/>
          </a:p>
          <a:p>
            <a:pPr lvl="2"/>
            <a:r>
              <a:rPr lang="es-ES" dirty="0"/>
              <a:t>4 termos da época contemporánea</a:t>
            </a:r>
          </a:p>
          <a:p>
            <a:pPr lvl="1"/>
            <a:r>
              <a:rPr lang="es-ES" dirty="0" err="1"/>
              <a:t>Desenvolvemento</a:t>
            </a:r>
            <a:r>
              <a:rPr lang="es-ES" dirty="0"/>
              <a:t> </a:t>
            </a:r>
            <a:r>
              <a:rPr lang="es-ES" dirty="0" err="1"/>
              <a:t>dun</a:t>
            </a:r>
            <a:r>
              <a:rPr lang="es-ES" dirty="0"/>
              <a:t> tema a </a:t>
            </a:r>
            <a:r>
              <a:rPr lang="es-ES" dirty="0" err="1"/>
              <a:t>escoller</a:t>
            </a:r>
            <a:r>
              <a:rPr lang="es-ES" dirty="0"/>
              <a:t> entre 4 (3 p.):</a:t>
            </a:r>
          </a:p>
          <a:p>
            <a:pPr lvl="2"/>
            <a:r>
              <a:rPr lang="es-ES" dirty="0"/>
              <a:t>3 temas dos bloques 1-4</a:t>
            </a:r>
          </a:p>
          <a:p>
            <a:pPr lvl="2"/>
            <a:r>
              <a:rPr lang="es-ES" dirty="0"/>
              <a:t>1 tema repetido, é </a:t>
            </a:r>
            <a:r>
              <a:rPr lang="es-ES" dirty="0" err="1"/>
              <a:t>dicir</a:t>
            </a:r>
            <a:r>
              <a:rPr lang="es-ES" dirty="0"/>
              <a:t>, se </a:t>
            </a:r>
            <a:r>
              <a:rPr lang="es-ES" dirty="0" err="1"/>
              <a:t>temos</a:t>
            </a:r>
            <a:r>
              <a:rPr lang="es-ES" dirty="0"/>
              <a:t> 3 temas dos bloques 2, 3 e 4, o tema a </a:t>
            </a:r>
            <a:r>
              <a:rPr lang="es-ES" dirty="0" err="1"/>
              <a:t>maiores</a:t>
            </a:r>
            <a:r>
              <a:rPr lang="es-ES" dirty="0"/>
              <a:t> nunca </a:t>
            </a:r>
            <a:r>
              <a:rPr lang="es-ES" dirty="0" err="1"/>
              <a:t>vai</a:t>
            </a:r>
            <a:r>
              <a:rPr lang="es-ES" dirty="0"/>
              <a:t> a ser do bloque 1</a:t>
            </a:r>
          </a:p>
          <a:p>
            <a:r>
              <a:rPr lang="es-ES" dirty="0"/>
              <a:t>3 preguntas de </a:t>
            </a:r>
            <a:r>
              <a:rPr lang="es-ES" dirty="0" err="1"/>
              <a:t>composicións</a:t>
            </a:r>
            <a:r>
              <a:rPr lang="es-ES" dirty="0"/>
              <a:t> de texto </a:t>
            </a:r>
            <a:r>
              <a:rPr lang="es-ES" dirty="0" err="1"/>
              <a:t>histórico</a:t>
            </a:r>
            <a:r>
              <a:rPr lang="es-ES" dirty="0"/>
              <a:t> (5 p.):</a:t>
            </a:r>
          </a:p>
          <a:p>
            <a:pPr marL="457200" lvl="1" indent="0">
              <a:buNone/>
            </a:pPr>
            <a:r>
              <a:rPr lang="es-ES" dirty="0"/>
              <a:t>-1 </a:t>
            </a:r>
            <a:r>
              <a:rPr lang="es-ES" dirty="0" err="1"/>
              <a:t>composición</a:t>
            </a:r>
            <a:r>
              <a:rPr lang="es-ES" dirty="0"/>
              <a:t> do </a:t>
            </a:r>
            <a:r>
              <a:rPr lang="es-ES" dirty="0" err="1"/>
              <a:t>século</a:t>
            </a:r>
            <a:r>
              <a:rPr lang="es-ES" dirty="0"/>
              <a:t> XIX</a:t>
            </a:r>
            <a:br>
              <a:rPr lang="es-ES" dirty="0"/>
            </a:br>
            <a:r>
              <a:rPr lang="es-ES" dirty="0"/>
              <a:t>-1 </a:t>
            </a:r>
            <a:r>
              <a:rPr lang="es-ES" dirty="0" err="1"/>
              <a:t>composición</a:t>
            </a:r>
            <a:r>
              <a:rPr lang="es-ES" dirty="0"/>
              <a:t> do </a:t>
            </a:r>
            <a:r>
              <a:rPr lang="es-ES" dirty="0" err="1"/>
              <a:t>século</a:t>
            </a:r>
            <a:r>
              <a:rPr lang="es-ES" dirty="0"/>
              <a:t> XX</a:t>
            </a:r>
            <a:br>
              <a:rPr lang="es-ES" dirty="0"/>
            </a:br>
            <a:r>
              <a:rPr lang="es-ES" dirty="0"/>
              <a:t>-1 </a:t>
            </a:r>
            <a:r>
              <a:rPr lang="es-ES" dirty="0" err="1"/>
              <a:t>composición</a:t>
            </a:r>
            <a:r>
              <a:rPr lang="es-ES" dirty="0"/>
              <a:t> de </a:t>
            </a:r>
            <a:r>
              <a:rPr lang="es-ES" dirty="0" err="1"/>
              <a:t>cronoloxía</a:t>
            </a:r>
            <a:r>
              <a:rPr lang="es-ES" dirty="0"/>
              <a:t> aleatoria (do </a:t>
            </a:r>
            <a:r>
              <a:rPr lang="es-ES" dirty="0" err="1"/>
              <a:t>século</a:t>
            </a:r>
            <a:r>
              <a:rPr lang="es-ES" dirty="0"/>
              <a:t> XIX </a:t>
            </a:r>
            <a:r>
              <a:rPr lang="es-ES" dirty="0" err="1"/>
              <a:t>ou</a:t>
            </a:r>
            <a:r>
              <a:rPr lang="es-ES" dirty="0"/>
              <a:t> do </a:t>
            </a:r>
            <a:r>
              <a:rPr lang="es-ES" dirty="0" err="1"/>
              <a:t>século</a:t>
            </a:r>
            <a:r>
              <a:rPr lang="es-ES" dirty="0"/>
              <a:t> XX) </a:t>
            </a:r>
          </a:p>
          <a:p>
            <a:pPr marL="0" indent="0">
              <a:buNone/>
            </a:pPr>
            <a:r>
              <a:rPr lang="es-ES" dirty="0"/>
              <a:t>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3888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4940B65-7080-2446-A515-493B82E715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0393" y="315323"/>
            <a:ext cx="10515600" cy="629096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s-ES" sz="4800" dirty="0"/>
          </a:p>
          <a:p>
            <a:pPr marL="0" indent="0" algn="just">
              <a:buNone/>
            </a:pPr>
            <a:r>
              <a:rPr lang="es-ES" sz="4800" dirty="0"/>
              <a:t>“… </a:t>
            </a:r>
            <a:r>
              <a:rPr lang="es-ES" sz="4800" b="1" dirty="0"/>
              <a:t>erros</a:t>
            </a:r>
            <a:r>
              <a:rPr lang="es-ES" sz="4800" dirty="0"/>
              <a:t> graves, como o </a:t>
            </a:r>
            <a:r>
              <a:rPr lang="es-ES" sz="4800" b="1" dirty="0"/>
              <a:t>parafraseado</a:t>
            </a:r>
            <a:r>
              <a:rPr lang="es-ES" sz="4800" dirty="0"/>
              <a:t> dos textos, a </a:t>
            </a:r>
            <a:r>
              <a:rPr lang="es-ES" sz="4800" dirty="0" err="1"/>
              <a:t>utilización</a:t>
            </a:r>
            <a:r>
              <a:rPr lang="es-ES" sz="4800" dirty="0"/>
              <a:t> dos </a:t>
            </a:r>
            <a:r>
              <a:rPr lang="es-ES" sz="4800" dirty="0" err="1"/>
              <a:t>mesmos</a:t>
            </a:r>
            <a:r>
              <a:rPr lang="es-ES" sz="4800" dirty="0"/>
              <a:t> como </a:t>
            </a:r>
            <a:r>
              <a:rPr lang="es-ES" sz="4800" b="1" dirty="0"/>
              <a:t>pretexto</a:t>
            </a:r>
            <a:r>
              <a:rPr lang="es-ES" sz="4800" dirty="0"/>
              <a:t> para </a:t>
            </a:r>
            <a:r>
              <a:rPr lang="es-ES" sz="4800" dirty="0" err="1"/>
              <a:t>poñer</a:t>
            </a:r>
            <a:r>
              <a:rPr lang="es-ES" sz="4800" dirty="0"/>
              <a:t> todo o que saben “</a:t>
            </a:r>
            <a:r>
              <a:rPr lang="es-ES" sz="4800" dirty="0" err="1"/>
              <a:t>veña</a:t>
            </a:r>
            <a:r>
              <a:rPr lang="es-ES" sz="4800" dirty="0"/>
              <a:t> a conto </a:t>
            </a:r>
            <a:r>
              <a:rPr lang="es-ES" sz="4800" dirty="0" err="1"/>
              <a:t>ou</a:t>
            </a:r>
            <a:r>
              <a:rPr lang="es-ES" sz="4800" dirty="0"/>
              <a:t> non”, </a:t>
            </a:r>
            <a:r>
              <a:rPr lang="es-ES" sz="4800" dirty="0" err="1"/>
              <a:t>ou</a:t>
            </a:r>
            <a:r>
              <a:rPr lang="es-ES" sz="4800" dirty="0"/>
              <a:t> a </a:t>
            </a:r>
            <a:r>
              <a:rPr lang="es-ES" sz="4800" dirty="0" err="1"/>
              <a:t>confusión</a:t>
            </a:r>
            <a:r>
              <a:rPr lang="es-ES" sz="4800" dirty="0"/>
              <a:t> na </a:t>
            </a:r>
            <a:r>
              <a:rPr lang="es-ES" sz="4800" dirty="0" err="1"/>
              <a:t>súa</a:t>
            </a:r>
            <a:r>
              <a:rPr lang="es-ES" sz="4800" dirty="0"/>
              <a:t> </a:t>
            </a:r>
            <a:r>
              <a:rPr lang="es-ES" sz="4800" dirty="0" err="1"/>
              <a:t>identificación</a:t>
            </a:r>
            <a:r>
              <a:rPr lang="es-ES" sz="4800" dirty="0"/>
              <a:t>”. </a:t>
            </a:r>
          </a:p>
          <a:p>
            <a:pPr marL="0" indent="0" algn="r">
              <a:buNone/>
            </a:pPr>
            <a:r>
              <a:rPr lang="es-ES" dirty="0"/>
              <a:t>Circular da coordinación da </a:t>
            </a:r>
            <a:r>
              <a:rPr lang="es-ES" dirty="0" err="1"/>
              <a:t>Abau</a:t>
            </a:r>
            <a:r>
              <a:rPr lang="es-ES" dirty="0"/>
              <a:t>-Historia, </a:t>
            </a:r>
            <a:r>
              <a:rPr lang="es-ES" dirty="0" err="1"/>
              <a:t>outubro</a:t>
            </a:r>
            <a:r>
              <a:rPr lang="es-ES" dirty="0"/>
              <a:t> de 2020</a:t>
            </a:r>
          </a:p>
          <a:p>
            <a:pPr marL="0" indent="0" algn="just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92554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A7D9C53-A96D-6F46-B0E1-0188C84CE3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9334" y="688368"/>
            <a:ext cx="10501045" cy="566325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s-ES" sz="4400"/>
          </a:p>
          <a:p>
            <a:pPr marL="0" indent="0" algn="just">
              <a:buNone/>
            </a:pPr>
            <a:r>
              <a:rPr lang="es-ES" sz="4400"/>
              <a:t>“</a:t>
            </a:r>
            <a:r>
              <a:rPr lang="es-ES" sz="4400" dirty="0" err="1"/>
              <a:t>Outra</a:t>
            </a:r>
            <a:r>
              <a:rPr lang="es-ES" sz="4400" dirty="0"/>
              <a:t> das </a:t>
            </a:r>
            <a:r>
              <a:rPr lang="es-ES" sz="4400" dirty="0" err="1"/>
              <a:t>cuestións</a:t>
            </a:r>
            <a:r>
              <a:rPr lang="es-ES" sz="4400" dirty="0"/>
              <a:t> </a:t>
            </a:r>
            <a:r>
              <a:rPr lang="es-ES" sz="4400" dirty="0" err="1"/>
              <a:t>sinaladas</a:t>
            </a:r>
            <a:r>
              <a:rPr lang="es-ES" sz="4400" dirty="0"/>
              <a:t> polos encargados da </a:t>
            </a:r>
            <a:r>
              <a:rPr lang="es-ES" sz="4400" dirty="0" err="1"/>
              <a:t>corrección</a:t>
            </a:r>
            <a:r>
              <a:rPr lang="es-ES" sz="4400" dirty="0"/>
              <a:t> é a </a:t>
            </a:r>
            <a:r>
              <a:rPr lang="es-ES" sz="4400" dirty="0" err="1"/>
              <a:t>necesidade</a:t>
            </a:r>
            <a:r>
              <a:rPr lang="es-ES" sz="4400" dirty="0"/>
              <a:t> de </a:t>
            </a:r>
            <a:r>
              <a:rPr lang="es-ES" sz="4400" dirty="0" err="1"/>
              <a:t>mellorar</a:t>
            </a:r>
            <a:r>
              <a:rPr lang="es-ES" sz="4400" dirty="0"/>
              <a:t> a </a:t>
            </a:r>
            <a:r>
              <a:rPr lang="es-ES" sz="4400" b="1" dirty="0" err="1"/>
              <a:t>redacción</a:t>
            </a:r>
            <a:r>
              <a:rPr lang="es-ES" sz="4400" dirty="0"/>
              <a:t>, a </a:t>
            </a:r>
            <a:r>
              <a:rPr lang="es-ES" sz="4400" b="1" dirty="0" err="1"/>
              <a:t>ortografía</a:t>
            </a:r>
            <a:r>
              <a:rPr lang="es-ES" sz="4400" dirty="0"/>
              <a:t> e a </a:t>
            </a:r>
            <a:r>
              <a:rPr lang="es-ES" sz="4400" b="1" dirty="0" err="1"/>
              <a:t>presentación</a:t>
            </a:r>
            <a:r>
              <a:rPr lang="es-ES" sz="4400" dirty="0"/>
              <a:t> dos </a:t>
            </a:r>
            <a:r>
              <a:rPr lang="es-ES" sz="4400" dirty="0" err="1"/>
              <a:t>exames</a:t>
            </a:r>
            <a:r>
              <a:rPr lang="es-ES" sz="4400" dirty="0"/>
              <a:t>”. </a:t>
            </a:r>
          </a:p>
          <a:p>
            <a:pPr marL="0" indent="0" algn="r">
              <a:buNone/>
            </a:pPr>
            <a:r>
              <a:rPr lang="es-ES" dirty="0"/>
              <a:t>Circular da coordinación da </a:t>
            </a:r>
            <a:r>
              <a:rPr lang="es-ES" dirty="0" err="1"/>
              <a:t>Abau</a:t>
            </a:r>
            <a:r>
              <a:rPr lang="es-ES" dirty="0"/>
              <a:t>-Historia, </a:t>
            </a:r>
            <a:r>
              <a:rPr lang="es-ES" dirty="0" err="1"/>
              <a:t>outubro</a:t>
            </a:r>
            <a:r>
              <a:rPr lang="es-ES" dirty="0"/>
              <a:t> de 2020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133661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220</Words>
  <Application>Microsoft Macintosh PowerPoint</Application>
  <PresentationFormat>Panorámica</PresentationFormat>
  <Paragraphs>19</Paragraphs>
  <Slides>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Exame Abau Historia de España 2022?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Exame Abau Historia de España 2021</dc:title>
  <dc:creator>Víctor Manuel Santidrián Arias</dc:creator>
  <cp:lastModifiedBy>Víctor Manuel Santidrián Arias</cp:lastModifiedBy>
  <cp:revision>7</cp:revision>
  <dcterms:created xsi:type="dcterms:W3CDTF">2021-01-17T15:42:29Z</dcterms:created>
  <dcterms:modified xsi:type="dcterms:W3CDTF">2022-02-20T10:10:52Z</dcterms:modified>
</cp:coreProperties>
</file>