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18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3936" y="1375917"/>
            <a:ext cx="4815205" cy="5237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47546" y="2544292"/>
            <a:ext cx="6323330" cy="3434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75471" y="6477634"/>
            <a:ext cx="254634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de.ec.europa.eu/" TargetMode="External"/><Relationship Id="rId5" Type="http://schemas.openxmlformats.org/officeDocument/2006/relationships/hyperlink" Target="http://www.europa.eu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30" y="216395"/>
            <a:ext cx="1025525" cy="1075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8840" y="431800"/>
            <a:ext cx="2043302" cy="415925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21866" y="2263266"/>
            <a:ext cx="2277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uFill>
                  <a:solidFill>
                    <a:srgbClr val="000000"/>
                  </a:solidFill>
                </a:uFill>
              </a:rPr>
              <a:t>PÁGINAS</a:t>
            </a:r>
            <a:r>
              <a:rPr sz="2400" u="sng" spc="-114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20" dirty="0">
                <a:uFill>
                  <a:solidFill>
                    <a:srgbClr val="000000"/>
                  </a:solidFill>
                </a:uFill>
              </a:rPr>
              <a:t>WEB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</a:rPr>
              <a:t>:</a:t>
            </a:r>
            <a:endParaRPr sz="20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37858" y="3191298"/>
            <a:ext cx="130386" cy="1303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37858" y="4215426"/>
            <a:ext cx="130386" cy="1303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01214" y="2995060"/>
            <a:ext cx="2747645" cy="20739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580"/>
              </a:spcBef>
            </a:pPr>
            <a:r>
              <a:rPr sz="2000" spc="-10" dirty="0">
                <a:latin typeface="Arial MT"/>
                <a:cs typeface="Arial MT"/>
              </a:rPr>
              <a:t>U.E.:</a:t>
            </a:r>
            <a:endParaRPr sz="200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Clr>
                <a:srgbClr val="000000"/>
              </a:buClr>
              <a:buFont typeface="Wingdings"/>
              <a:buChar char=""/>
              <a:tabLst>
                <a:tab pos="299085" algn="l"/>
              </a:tabLst>
            </a:pP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5"/>
              </a:rPr>
              <a:t>ec.europa.eu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800">
              <a:latin typeface="Arial MT"/>
              <a:cs typeface="Arial MT"/>
            </a:endParaRPr>
          </a:p>
          <a:p>
            <a:pPr marL="32384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TERCER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PÁIS: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19400"/>
              </a:lnSpc>
              <a:spcBef>
                <a:spcPts val="20"/>
              </a:spcBef>
            </a:pPr>
            <a:r>
              <a:rPr sz="1800" dirty="0">
                <a:latin typeface="Arial MT"/>
                <a:cs typeface="Arial MT"/>
              </a:rPr>
              <a:t>Market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Access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database </a:t>
            </a:r>
            <a:r>
              <a:rPr sz="1800" spc="-20" dirty="0">
                <a:latin typeface="Arial MT"/>
                <a:cs typeface="Arial MT"/>
              </a:rPr>
              <a:t>(</a:t>
            </a:r>
            <a:r>
              <a:rPr sz="1800" spc="-20" dirty="0">
                <a:latin typeface="Arial MT"/>
                <a:cs typeface="Arial MT"/>
                <a:hlinkClick r:id="rId6"/>
              </a:rPr>
              <a:t>https://trade.ec.europa.eu</a:t>
            </a:r>
            <a:r>
              <a:rPr sz="1800" spc="-20" dirty="0">
                <a:latin typeface="Arial MT"/>
                <a:cs typeface="Arial MT"/>
              </a:rPr>
              <a:t>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280" y="213791"/>
            <a:ext cx="1023416" cy="107589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8840" y="434466"/>
            <a:ext cx="2043302" cy="4159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0469" y="1849373"/>
            <a:ext cx="8242300" cy="1092835"/>
            <a:chOff x="450469" y="1849373"/>
            <a:chExt cx="8242300" cy="1092835"/>
          </a:xfrm>
        </p:grpSpPr>
        <p:sp>
          <p:nvSpPr>
            <p:cNvPr id="4" name="object 4"/>
            <p:cNvSpPr/>
            <p:nvPr/>
          </p:nvSpPr>
          <p:spPr>
            <a:xfrm>
              <a:off x="456819" y="1855596"/>
              <a:ext cx="8229600" cy="1080135"/>
            </a:xfrm>
            <a:custGeom>
              <a:avLst/>
              <a:gdLst/>
              <a:ahLst/>
              <a:cxnLst/>
              <a:rect l="l" t="t" r="r" b="b"/>
              <a:pathLst>
                <a:path w="8229600" h="1080135">
                  <a:moveTo>
                    <a:pt x="1028306" y="25"/>
                  </a:moveTo>
                  <a:lnTo>
                    <a:pt x="0" y="25"/>
                  </a:lnTo>
                  <a:lnTo>
                    <a:pt x="0" y="1080008"/>
                  </a:lnTo>
                  <a:lnTo>
                    <a:pt x="1028306" y="1080008"/>
                  </a:lnTo>
                  <a:lnTo>
                    <a:pt x="1028306" y="25"/>
                  </a:lnTo>
                  <a:close/>
                </a:path>
                <a:path w="8229600" h="1080135">
                  <a:moveTo>
                    <a:pt x="4114774" y="25"/>
                  </a:moveTo>
                  <a:lnTo>
                    <a:pt x="3086481" y="25"/>
                  </a:lnTo>
                  <a:lnTo>
                    <a:pt x="1028319" y="0"/>
                  </a:lnTo>
                  <a:lnTo>
                    <a:pt x="1028319" y="1080008"/>
                  </a:lnTo>
                  <a:lnTo>
                    <a:pt x="3086481" y="1080008"/>
                  </a:lnTo>
                  <a:lnTo>
                    <a:pt x="4114774" y="1080008"/>
                  </a:lnTo>
                  <a:lnTo>
                    <a:pt x="4114774" y="25"/>
                  </a:lnTo>
                  <a:close/>
                </a:path>
                <a:path w="8229600" h="1080135">
                  <a:moveTo>
                    <a:pt x="5143106" y="25"/>
                  </a:moveTo>
                  <a:lnTo>
                    <a:pt x="4114800" y="25"/>
                  </a:lnTo>
                  <a:lnTo>
                    <a:pt x="4114800" y="1080008"/>
                  </a:lnTo>
                  <a:lnTo>
                    <a:pt x="5143106" y="1080008"/>
                  </a:lnTo>
                  <a:lnTo>
                    <a:pt x="5143106" y="25"/>
                  </a:lnTo>
                  <a:close/>
                </a:path>
                <a:path w="8229600" h="1080135">
                  <a:moveTo>
                    <a:pt x="8229587" y="25"/>
                  </a:moveTo>
                  <a:lnTo>
                    <a:pt x="7201281" y="25"/>
                  </a:lnTo>
                  <a:lnTo>
                    <a:pt x="5143119" y="0"/>
                  </a:lnTo>
                  <a:lnTo>
                    <a:pt x="5143119" y="1080008"/>
                  </a:lnTo>
                  <a:lnTo>
                    <a:pt x="7201281" y="1080008"/>
                  </a:lnTo>
                  <a:lnTo>
                    <a:pt x="8229587" y="1080008"/>
                  </a:lnTo>
                  <a:lnTo>
                    <a:pt x="8229587" y="25"/>
                  </a:lnTo>
                  <a:close/>
                </a:path>
              </a:pathLst>
            </a:custGeom>
            <a:solidFill>
              <a:srgbClr val="F4E9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0469" y="1849373"/>
              <a:ext cx="8242300" cy="1092835"/>
            </a:xfrm>
            <a:custGeom>
              <a:avLst/>
              <a:gdLst/>
              <a:ahLst/>
              <a:cxnLst/>
              <a:rect l="l" t="t" r="r" b="b"/>
              <a:pathLst>
                <a:path w="8242300" h="1092835">
                  <a:moveTo>
                    <a:pt x="1034669" y="0"/>
                  </a:moveTo>
                  <a:lnTo>
                    <a:pt x="1034669" y="1092580"/>
                  </a:lnTo>
                </a:path>
                <a:path w="8242300" h="1092835">
                  <a:moveTo>
                    <a:pt x="2064512" y="0"/>
                  </a:moveTo>
                  <a:lnTo>
                    <a:pt x="2064512" y="1092580"/>
                  </a:lnTo>
                </a:path>
                <a:path w="8242300" h="1092835">
                  <a:moveTo>
                    <a:pt x="3092831" y="0"/>
                  </a:moveTo>
                  <a:lnTo>
                    <a:pt x="3092831" y="1092580"/>
                  </a:lnTo>
                </a:path>
                <a:path w="8242300" h="1092835">
                  <a:moveTo>
                    <a:pt x="4121150" y="0"/>
                  </a:moveTo>
                  <a:lnTo>
                    <a:pt x="4121150" y="1092580"/>
                  </a:lnTo>
                </a:path>
                <a:path w="8242300" h="1092835">
                  <a:moveTo>
                    <a:pt x="5149469" y="982852"/>
                  </a:moveTo>
                  <a:lnTo>
                    <a:pt x="5149469" y="1092580"/>
                  </a:lnTo>
                </a:path>
                <a:path w="8242300" h="1092835">
                  <a:moveTo>
                    <a:pt x="5149469" y="0"/>
                  </a:moveTo>
                  <a:lnTo>
                    <a:pt x="5149469" y="148920"/>
                  </a:lnTo>
                </a:path>
                <a:path w="8242300" h="1092835">
                  <a:moveTo>
                    <a:pt x="6179311" y="982852"/>
                  </a:moveTo>
                  <a:lnTo>
                    <a:pt x="6179311" y="1092580"/>
                  </a:lnTo>
                </a:path>
                <a:path w="8242300" h="1092835">
                  <a:moveTo>
                    <a:pt x="6179311" y="0"/>
                  </a:moveTo>
                  <a:lnTo>
                    <a:pt x="6179311" y="148920"/>
                  </a:lnTo>
                </a:path>
                <a:path w="8242300" h="1092835">
                  <a:moveTo>
                    <a:pt x="7207631" y="0"/>
                  </a:moveTo>
                  <a:lnTo>
                    <a:pt x="7207631" y="1092580"/>
                  </a:lnTo>
                </a:path>
                <a:path w="8242300" h="1092835">
                  <a:moveTo>
                    <a:pt x="6350" y="0"/>
                  </a:moveTo>
                  <a:lnTo>
                    <a:pt x="6350" y="1092580"/>
                  </a:lnTo>
                </a:path>
                <a:path w="8242300" h="1092835">
                  <a:moveTo>
                    <a:pt x="8235950" y="0"/>
                  </a:moveTo>
                  <a:lnTo>
                    <a:pt x="8235950" y="1092580"/>
                  </a:lnTo>
                </a:path>
                <a:path w="8242300" h="1092835">
                  <a:moveTo>
                    <a:pt x="0" y="6350"/>
                  </a:moveTo>
                  <a:lnTo>
                    <a:pt x="8242300" y="6350"/>
                  </a:lnTo>
                </a:path>
                <a:path w="8242300" h="1092835">
                  <a:moveTo>
                    <a:pt x="0" y="1086230"/>
                  </a:moveTo>
                  <a:lnTo>
                    <a:pt x="8242300" y="1086230"/>
                  </a:lnTo>
                </a:path>
              </a:pathLst>
            </a:custGeom>
            <a:ln w="127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 descr="BÚSQUEDA DE LA PARTIDA ARANCELARIA (Lista vertical de viñetas)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0995" y="1315072"/>
            <a:ext cx="5700522" cy="546366"/>
          </a:xfrm>
          <a:prstGeom prst="rect">
            <a:avLst/>
          </a:prstGeom>
        </p:spPr>
      </p:pic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BÚSQUEDA</a:t>
            </a:r>
            <a:r>
              <a:rPr spc="-12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20" dirty="0"/>
              <a:t>LA</a:t>
            </a:r>
            <a:r>
              <a:rPr spc="-90" dirty="0"/>
              <a:t> </a:t>
            </a:r>
            <a:r>
              <a:rPr spc="-30" dirty="0"/>
              <a:t>PARTIDA</a:t>
            </a:r>
            <a:r>
              <a:rPr spc="-110" dirty="0"/>
              <a:t> </a:t>
            </a:r>
            <a:r>
              <a:rPr spc="-10" dirty="0"/>
              <a:t>ARANCELARIA</a:t>
            </a:r>
          </a:p>
        </p:txBody>
      </p:sp>
      <p:sp>
        <p:nvSpPr>
          <p:cNvPr id="20" name="object 20"/>
          <p:cNvSpPr/>
          <p:nvPr/>
        </p:nvSpPr>
        <p:spPr>
          <a:xfrm>
            <a:off x="614172" y="1998294"/>
            <a:ext cx="876935" cy="834390"/>
          </a:xfrm>
          <a:custGeom>
            <a:avLst/>
            <a:gdLst/>
            <a:ahLst/>
            <a:cxnLst/>
            <a:rect l="l" t="t" r="r" b="b"/>
            <a:pathLst>
              <a:path w="876935" h="834389">
                <a:moveTo>
                  <a:pt x="876604" y="0"/>
                </a:moveTo>
                <a:lnTo>
                  <a:pt x="0" y="0"/>
                </a:lnTo>
                <a:lnTo>
                  <a:pt x="0" y="833932"/>
                </a:lnTo>
                <a:lnTo>
                  <a:pt x="876604" y="833932"/>
                </a:lnTo>
                <a:lnTo>
                  <a:pt x="876604" y="0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19426" y="1998293"/>
            <a:ext cx="2058035" cy="834390"/>
          </a:xfrm>
          <a:custGeom>
            <a:avLst/>
            <a:gdLst/>
            <a:ahLst/>
            <a:cxnLst/>
            <a:rect l="l" t="t" r="r" b="b"/>
            <a:pathLst>
              <a:path w="2058035" h="834389">
                <a:moveTo>
                  <a:pt x="1029004" y="0"/>
                </a:moveTo>
                <a:lnTo>
                  <a:pt x="0" y="0"/>
                </a:lnTo>
                <a:lnTo>
                  <a:pt x="0" y="833932"/>
                </a:lnTo>
                <a:lnTo>
                  <a:pt x="1029004" y="833932"/>
                </a:lnTo>
                <a:lnTo>
                  <a:pt x="1029004" y="0"/>
                </a:lnTo>
                <a:close/>
              </a:path>
              <a:path w="2058035" h="834389">
                <a:moveTo>
                  <a:pt x="2057781" y="0"/>
                </a:moveTo>
                <a:lnTo>
                  <a:pt x="1029081" y="0"/>
                </a:lnTo>
                <a:lnTo>
                  <a:pt x="1029081" y="833932"/>
                </a:lnTo>
                <a:lnTo>
                  <a:pt x="2057781" y="833932"/>
                </a:lnTo>
                <a:lnTo>
                  <a:pt x="2057781" y="0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81777" y="1998293"/>
            <a:ext cx="2082164" cy="834390"/>
          </a:xfrm>
          <a:custGeom>
            <a:avLst/>
            <a:gdLst/>
            <a:ahLst/>
            <a:cxnLst/>
            <a:rect l="l" t="t" r="r" b="b"/>
            <a:pathLst>
              <a:path w="2082165" h="834389">
                <a:moveTo>
                  <a:pt x="1054900" y="0"/>
                </a:moveTo>
                <a:lnTo>
                  <a:pt x="0" y="0"/>
                </a:lnTo>
                <a:lnTo>
                  <a:pt x="0" y="833932"/>
                </a:lnTo>
                <a:lnTo>
                  <a:pt x="1054900" y="833932"/>
                </a:lnTo>
                <a:lnTo>
                  <a:pt x="1054900" y="0"/>
                </a:lnTo>
                <a:close/>
              </a:path>
              <a:path w="2082165" h="834389">
                <a:moveTo>
                  <a:pt x="2082165" y="0"/>
                </a:moveTo>
                <a:lnTo>
                  <a:pt x="1054989" y="0"/>
                </a:lnTo>
                <a:lnTo>
                  <a:pt x="1054989" y="833932"/>
                </a:lnTo>
                <a:lnTo>
                  <a:pt x="2082165" y="833932"/>
                </a:lnTo>
                <a:lnTo>
                  <a:pt x="2082165" y="0"/>
                </a:lnTo>
                <a:close/>
              </a:path>
            </a:pathLst>
          </a:custGeom>
          <a:solidFill>
            <a:srgbClr val="F4E9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614426" y="2011552"/>
          <a:ext cx="7964802" cy="804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2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01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045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9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940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1594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905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35585" marR="154305" indent="-50800">
                        <a:lnSpc>
                          <a:spcPct val="100600"/>
                        </a:lnSpc>
                        <a:spcBef>
                          <a:spcPts val="72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CIFRAS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ts val="1685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29235">
                        <a:lnSpc>
                          <a:spcPts val="2135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61925">
                        <a:lnSpc>
                          <a:spcPts val="2080"/>
                        </a:lnSpc>
                        <a:spcBef>
                          <a:spcPts val="33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13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14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685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07010">
                        <a:lnSpc>
                          <a:spcPts val="2135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40335">
                        <a:lnSpc>
                          <a:spcPts val="2080"/>
                        </a:lnSpc>
                        <a:spcBef>
                          <a:spcPts val="33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685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CIFRAS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05104">
                        <a:lnSpc>
                          <a:spcPts val="2135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19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8430">
                        <a:lnSpc>
                          <a:spcPts val="2080"/>
                        </a:lnSpc>
                        <a:spcBef>
                          <a:spcPts val="33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21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22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571119" y="3071622"/>
            <a:ext cx="914400" cy="86360"/>
          </a:xfrm>
          <a:custGeom>
            <a:avLst/>
            <a:gdLst/>
            <a:ahLst/>
            <a:cxnLst/>
            <a:rect l="l" t="t" r="r" b="b"/>
            <a:pathLst>
              <a:path w="914400" h="86360">
                <a:moveTo>
                  <a:pt x="914400" y="126"/>
                </a:moveTo>
                <a:lnTo>
                  <a:pt x="908431" y="16763"/>
                </a:lnTo>
                <a:lnTo>
                  <a:pt x="892047" y="30352"/>
                </a:lnTo>
                <a:lnTo>
                  <a:pt x="867791" y="39497"/>
                </a:lnTo>
                <a:lnTo>
                  <a:pt x="838200" y="42925"/>
                </a:lnTo>
                <a:lnTo>
                  <a:pt x="555625" y="42925"/>
                </a:lnTo>
                <a:lnTo>
                  <a:pt x="525970" y="46227"/>
                </a:lnTo>
                <a:lnTo>
                  <a:pt x="501751" y="55499"/>
                </a:lnTo>
                <a:lnTo>
                  <a:pt x="485419" y="69087"/>
                </a:lnTo>
                <a:lnTo>
                  <a:pt x="479425" y="85851"/>
                </a:lnTo>
                <a:lnTo>
                  <a:pt x="473443" y="69087"/>
                </a:lnTo>
                <a:lnTo>
                  <a:pt x="457111" y="55499"/>
                </a:lnTo>
                <a:lnTo>
                  <a:pt x="432892" y="46227"/>
                </a:lnTo>
                <a:lnTo>
                  <a:pt x="403225" y="42925"/>
                </a:lnTo>
                <a:lnTo>
                  <a:pt x="76200" y="42925"/>
                </a:lnTo>
                <a:lnTo>
                  <a:pt x="46532" y="39497"/>
                </a:lnTo>
                <a:lnTo>
                  <a:pt x="22313" y="30352"/>
                </a:lnTo>
                <a:lnTo>
                  <a:pt x="5981" y="16763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85519" y="2963798"/>
            <a:ext cx="0" cy="14287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681" y="3500246"/>
            <a:ext cx="2016760" cy="81280"/>
          </a:xfrm>
          <a:custGeom>
            <a:avLst/>
            <a:gdLst/>
            <a:ahLst/>
            <a:cxnLst/>
            <a:rect l="l" t="t" r="r" b="b"/>
            <a:pathLst>
              <a:path w="2016760" h="81279">
                <a:moveTo>
                  <a:pt x="2016188" y="0"/>
                </a:moveTo>
                <a:lnTo>
                  <a:pt x="2002980" y="15748"/>
                </a:lnTo>
                <a:lnTo>
                  <a:pt x="1966912" y="28701"/>
                </a:lnTo>
                <a:lnTo>
                  <a:pt x="1913572" y="37337"/>
                </a:lnTo>
                <a:lnTo>
                  <a:pt x="1848167" y="40512"/>
                </a:lnTo>
                <a:lnTo>
                  <a:pt x="1235519" y="40512"/>
                </a:lnTo>
                <a:lnTo>
                  <a:pt x="1170114" y="43687"/>
                </a:lnTo>
                <a:lnTo>
                  <a:pt x="1116647" y="52324"/>
                </a:lnTo>
                <a:lnTo>
                  <a:pt x="1080706" y="65277"/>
                </a:lnTo>
                <a:lnTo>
                  <a:pt x="1067498" y="81025"/>
                </a:lnTo>
                <a:lnTo>
                  <a:pt x="1054290" y="65277"/>
                </a:lnTo>
                <a:lnTo>
                  <a:pt x="1018349" y="52324"/>
                </a:lnTo>
                <a:lnTo>
                  <a:pt x="964882" y="43687"/>
                </a:lnTo>
                <a:lnTo>
                  <a:pt x="899477" y="40512"/>
                </a:lnTo>
                <a:lnTo>
                  <a:pt x="168008" y="40512"/>
                </a:lnTo>
                <a:lnTo>
                  <a:pt x="102615" y="37337"/>
                </a:lnTo>
                <a:lnTo>
                  <a:pt x="49212" y="28701"/>
                </a:lnTo>
                <a:lnTo>
                  <a:pt x="13207" y="15748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99995" y="2928873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681" y="3928871"/>
            <a:ext cx="3041650" cy="99060"/>
          </a:xfrm>
          <a:custGeom>
            <a:avLst/>
            <a:gdLst/>
            <a:ahLst/>
            <a:cxnLst/>
            <a:rect l="l" t="t" r="r" b="b"/>
            <a:pathLst>
              <a:path w="3041650" h="99060">
                <a:moveTo>
                  <a:pt x="3041586" y="126"/>
                </a:moveTo>
                <a:lnTo>
                  <a:pt x="3028632" y="19303"/>
                </a:lnTo>
                <a:lnTo>
                  <a:pt x="2993326" y="34925"/>
                </a:lnTo>
                <a:lnTo>
                  <a:pt x="2940875" y="45338"/>
                </a:lnTo>
                <a:lnTo>
                  <a:pt x="2876740" y="49275"/>
                </a:lnTo>
                <a:lnTo>
                  <a:pt x="1685734" y="49275"/>
                </a:lnTo>
                <a:lnTo>
                  <a:pt x="1621599" y="53085"/>
                </a:lnTo>
                <a:lnTo>
                  <a:pt x="1569148" y="63626"/>
                </a:lnTo>
                <a:lnTo>
                  <a:pt x="1533715" y="79375"/>
                </a:lnTo>
                <a:lnTo>
                  <a:pt x="1520761" y="98551"/>
                </a:lnTo>
                <a:lnTo>
                  <a:pt x="1507807" y="79375"/>
                </a:lnTo>
                <a:lnTo>
                  <a:pt x="1472501" y="63626"/>
                </a:lnTo>
                <a:lnTo>
                  <a:pt x="1420050" y="53085"/>
                </a:lnTo>
                <a:lnTo>
                  <a:pt x="1355915" y="49275"/>
                </a:lnTo>
                <a:lnTo>
                  <a:pt x="164896" y="49275"/>
                </a:lnTo>
                <a:lnTo>
                  <a:pt x="100711" y="45338"/>
                </a:lnTo>
                <a:lnTo>
                  <a:pt x="48298" y="34797"/>
                </a:lnTo>
                <a:lnTo>
                  <a:pt x="12954" y="19176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00120" y="2928873"/>
            <a:ext cx="71755" cy="1000125"/>
          </a:xfrm>
          <a:custGeom>
            <a:avLst/>
            <a:gdLst/>
            <a:ahLst/>
            <a:cxnLst/>
            <a:rect l="l" t="t" r="r" b="b"/>
            <a:pathLst>
              <a:path w="71754" h="1000125">
                <a:moveTo>
                  <a:pt x="71374" y="0"/>
                </a:moveTo>
                <a:lnTo>
                  <a:pt x="0" y="100012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681" y="4500371"/>
            <a:ext cx="4102100" cy="80010"/>
          </a:xfrm>
          <a:custGeom>
            <a:avLst/>
            <a:gdLst/>
            <a:ahLst/>
            <a:cxnLst/>
            <a:rect l="l" t="t" r="r" b="b"/>
            <a:pathLst>
              <a:path w="4102100" h="80010">
                <a:moveTo>
                  <a:pt x="4102036" y="126"/>
                </a:moveTo>
                <a:lnTo>
                  <a:pt x="4067238" y="17525"/>
                </a:lnTo>
                <a:lnTo>
                  <a:pt x="4026979" y="24891"/>
                </a:lnTo>
                <a:lnTo>
                  <a:pt x="3974020" y="30987"/>
                </a:lnTo>
                <a:lnTo>
                  <a:pt x="3910520" y="35686"/>
                </a:lnTo>
                <a:lnTo>
                  <a:pt x="3838638" y="38734"/>
                </a:lnTo>
                <a:lnTo>
                  <a:pt x="3760279" y="39750"/>
                </a:lnTo>
                <a:lnTo>
                  <a:pt x="2392870" y="39750"/>
                </a:lnTo>
                <a:lnTo>
                  <a:pt x="2314511" y="40766"/>
                </a:lnTo>
                <a:lnTo>
                  <a:pt x="2242502" y="43814"/>
                </a:lnTo>
                <a:lnTo>
                  <a:pt x="2179129" y="48513"/>
                </a:lnTo>
                <a:lnTo>
                  <a:pt x="2126170" y="54609"/>
                </a:lnTo>
                <a:lnTo>
                  <a:pt x="2085784" y="61975"/>
                </a:lnTo>
                <a:lnTo>
                  <a:pt x="2050986" y="79501"/>
                </a:lnTo>
                <a:lnTo>
                  <a:pt x="2041969" y="70357"/>
                </a:lnTo>
                <a:lnTo>
                  <a:pt x="1975929" y="54609"/>
                </a:lnTo>
                <a:lnTo>
                  <a:pt x="1922970" y="48513"/>
                </a:lnTo>
                <a:lnTo>
                  <a:pt x="1859470" y="43814"/>
                </a:lnTo>
                <a:lnTo>
                  <a:pt x="1787588" y="40766"/>
                </a:lnTo>
                <a:lnTo>
                  <a:pt x="1709229" y="39750"/>
                </a:lnTo>
                <a:lnTo>
                  <a:pt x="341833" y="39750"/>
                </a:lnTo>
                <a:lnTo>
                  <a:pt x="263461" y="38734"/>
                </a:lnTo>
                <a:lnTo>
                  <a:pt x="191503" y="35686"/>
                </a:lnTo>
                <a:lnTo>
                  <a:pt x="128041" y="30987"/>
                </a:lnTo>
                <a:lnTo>
                  <a:pt x="75095" y="24891"/>
                </a:lnTo>
                <a:lnTo>
                  <a:pt x="34747" y="17525"/>
                </a:lnTo>
                <a:lnTo>
                  <a:pt x="9029" y="9143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1619" y="3000248"/>
            <a:ext cx="46355" cy="1514475"/>
          </a:xfrm>
          <a:custGeom>
            <a:avLst/>
            <a:gdLst/>
            <a:ahLst/>
            <a:cxnLst/>
            <a:rect l="l" t="t" r="r" b="b"/>
            <a:pathLst>
              <a:path w="46354" h="1514475">
                <a:moveTo>
                  <a:pt x="46100" y="0"/>
                </a:moveTo>
                <a:lnTo>
                  <a:pt x="0" y="15144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9681" y="5071998"/>
            <a:ext cx="5111750" cy="224154"/>
          </a:xfrm>
          <a:custGeom>
            <a:avLst/>
            <a:gdLst/>
            <a:ahLst/>
            <a:cxnLst/>
            <a:rect l="l" t="t" r="r" b="b"/>
            <a:pathLst>
              <a:path w="5111750" h="224154">
                <a:moveTo>
                  <a:pt x="5111686" y="0"/>
                </a:moveTo>
                <a:lnTo>
                  <a:pt x="5089969" y="35306"/>
                </a:lnTo>
                <a:lnTo>
                  <a:pt x="5029517" y="66039"/>
                </a:lnTo>
                <a:lnTo>
                  <a:pt x="4986972" y="79120"/>
                </a:lnTo>
                <a:lnTo>
                  <a:pt x="4937315" y="90296"/>
                </a:lnTo>
                <a:lnTo>
                  <a:pt x="4881562" y="99313"/>
                </a:lnTo>
                <a:lnTo>
                  <a:pt x="4820348" y="106171"/>
                </a:lnTo>
                <a:lnTo>
                  <a:pt x="4754816" y="110362"/>
                </a:lnTo>
                <a:lnTo>
                  <a:pt x="4685728" y="111887"/>
                </a:lnTo>
                <a:lnTo>
                  <a:pt x="2981896" y="111887"/>
                </a:lnTo>
                <a:lnTo>
                  <a:pt x="2912808" y="113283"/>
                </a:lnTo>
                <a:lnTo>
                  <a:pt x="2847276" y="117601"/>
                </a:lnTo>
                <a:lnTo>
                  <a:pt x="2786062" y="124332"/>
                </a:lnTo>
                <a:lnTo>
                  <a:pt x="2730309" y="133476"/>
                </a:lnTo>
                <a:lnTo>
                  <a:pt x="2680652" y="144652"/>
                </a:lnTo>
                <a:lnTo>
                  <a:pt x="2637980" y="157606"/>
                </a:lnTo>
                <a:lnTo>
                  <a:pt x="2577528" y="188340"/>
                </a:lnTo>
                <a:lnTo>
                  <a:pt x="2555811" y="223773"/>
                </a:lnTo>
                <a:lnTo>
                  <a:pt x="2550223" y="205612"/>
                </a:lnTo>
                <a:lnTo>
                  <a:pt x="2508313" y="172338"/>
                </a:lnTo>
                <a:lnTo>
                  <a:pt x="2431097" y="144652"/>
                </a:lnTo>
                <a:lnTo>
                  <a:pt x="2381440" y="133476"/>
                </a:lnTo>
                <a:lnTo>
                  <a:pt x="2325687" y="124332"/>
                </a:lnTo>
                <a:lnTo>
                  <a:pt x="2264473" y="117601"/>
                </a:lnTo>
                <a:lnTo>
                  <a:pt x="2198941" y="113283"/>
                </a:lnTo>
                <a:lnTo>
                  <a:pt x="2129853" y="111887"/>
                </a:lnTo>
                <a:lnTo>
                  <a:pt x="425970" y="111887"/>
                </a:lnTo>
                <a:lnTo>
                  <a:pt x="356882" y="110362"/>
                </a:lnTo>
                <a:lnTo>
                  <a:pt x="291325" y="106171"/>
                </a:lnTo>
                <a:lnTo>
                  <a:pt x="230212" y="99313"/>
                </a:lnTo>
                <a:lnTo>
                  <a:pt x="174396" y="90296"/>
                </a:lnTo>
                <a:lnTo>
                  <a:pt x="124764" y="79120"/>
                </a:lnTo>
                <a:lnTo>
                  <a:pt x="82194" y="66039"/>
                </a:lnTo>
                <a:lnTo>
                  <a:pt x="21717" y="35306"/>
                </a:lnTo>
                <a:lnTo>
                  <a:pt x="5575" y="18161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71744" y="2928873"/>
            <a:ext cx="46355" cy="2162175"/>
          </a:xfrm>
          <a:custGeom>
            <a:avLst/>
            <a:gdLst/>
            <a:ahLst/>
            <a:cxnLst/>
            <a:rect l="l" t="t" r="r" b="b"/>
            <a:pathLst>
              <a:path w="46354" h="2162175">
                <a:moveTo>
                  <a:pt x="46100" y="0"/>
                </a:moveTo>
                <a:lnTo>
                  <a:pt x="0" y="21621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870" y="5642736"/>
            <a:ext cx="8207375" cy="286385"/>
          </a:xfrm>
          <a:custGeom>
            <a:avLst/>
            <a:gdLst/>
            <a:ahLst/>
            <a:cxnLst/>
            <a:rect l="l" t="t" r="r" b="b"/>
            <a:pathLst>
              <a:path w="8207375" h="286385">
                <a:moveTo>
                  <a:pt x="8206866" y="12"/>
                </a:moveTo>
                <a:lnTo>
                  <a:pt x="8173847" y="42494"/>
                </a:lnTo>
                <a:lnTo>
                  <a:pt x="8118348" y="68110"/>
                </a:lnTo>
                <a:lnTo>
                  <a:pt x="8081645" y="79895"/>
                </a:lnTo>
                <a:lnTo>
                  <a:pt x="8039481" y="90893"/>
                </a:lnTo>
                <a:lnTo>
                  <a:pt x="7992109" y="101041"/>
                </a:lnTo>
                <a:lnTo>
                  <a:pt x="7940039" y="110261"/>
                </a:lnTo>
                <a:lnTo>
                  <a:pt x="7883652" y="118490"/>
                </a:lnTo>
                <a:lnTo>
                  <a:pt x="7823200" y="125641"/>
                </a:lnTo>
                <a:lnTo>
                  <a:pt x="7759191" y="131660"/>
                </a:lnTo>
                <a:lnTo>
                  <a:pt x="7691755" y="136461"/>
                </a:lnTo>
                <a:lnTo>
                  <a:pt x="7621524" y="139979"/>
                </a:lnTo>
                <a:lnTo>
                  <a:pt x="7548753" y="142151"/>
                </a:lnTo>
                <a:lnTo>
                  <a:pt x="7473823" y="142887"/>
                </a:lnTo>
                <a:lnTo>
                  <a:pt x="4836287" y="142887"/>
                </a:lnTo>
                <a:lnTo>
                  <a:pt x="4761357" y="143624"/>
                </a:lnTo>
                <a:lnTo>
                  <a:pt x="4688585" y="145796"/>
                </a:lnTo>
                <a:lnTo>
                  <a:pt x="4618355" y="149313"/>
                </a:lnTo>
                <a:lnTo>
                  <a:pt x="4551045" y="154114"/>
                </a:lnTo>
                <a:lnTo>
                  <a:pt x="4486909" y="160134"/>
                </a:lnTo>
                <a:lnTo>
                  <a:pt x="4426458" y="167284"/>
                </a:lnTo>
                <a:lnTo>
                  <a:pt x="4370070" y="175513"/>
                </a:lnTo>
                <a:lnTo>
                  <a:pt x="4318000" y="184734"/>
                </a:lnTo>
                <a:lnTo>
                  <a:pt x="4270756" y="194881"/>
                </a:lnTo>
                <a:lnTo>
                  <a:pt x="4228592" y="205879"/>
                </a:lnTo>
                <a:lnTo>
                  <a:pt x="4191889" y="217665"/>
                </a:lnTo>
                <a:lnTo>
                  <a:pt x="4136263" y="243281"/>
                </a:lnTo>
                <a:lnTo>
                  <a:pt x="4107179" y="271157"/>
                </a:lnTo>
                <a:lnTo>
                  <a:pt x="4103369" y="285762"/>
                </a:lnTo>
                <a:lnTo>
                  <a:pt x="4099559" y="271157"/>
                </a:lnTo>
                <a:lnTo>
                  <a:pt x="4070477" y="243281"/>
                </a:lnTo>
                <a:lnTo>
                  <a:pt x="4014851" y="217665"/>
                </a:lnTo>
                <a:lnTo>
                  <a:pt x="3978147" y="205879"/>
                </a:lnTo>
                <a:lnTo>
                  <a:pt x="3935983" y="194881"/>
                </a:lnTo>
                <a:lnTo>
                  <a:pt x="3888740" y="184734"/>
                </a:lnTo>
                <a:lnTo>
                  <a:pt x="3836669" y="175513"/>
                </a:lnTo>
                <a:lnTo>
                  <a:pt x="3780281" y="167284"/>
                </a:lnTo>
                <a:lnTo>
                  <a:pt x="3719829" y="160134"/>
                </a:lnTo>
                <a:lnTo>
                  <a:pt x="3655821" y="154114"/>
                </a:lnTo>
                <a:lnTo>
                  <a:pt x="3588384" y="149313"/>
                </a:lnTo>
                <a:lnTo>
                  <a:pt x="3518154" y="145796"/>
                </a:lnTo>
                <a:lnTo>
                  <a:pt x="3445382" y="143624"/>
                </a:lnTo>
                <a:lnTo>
                  <a:pt x="3370453" y="142887"/>
                </a:lnTo>
                <a:lnTo>
                  <a:pt x="732891" y="142887"/>
                </a:lnTo>
                <a:lnTo>
                  <a:pt x="657948" y="142151"/>
                </a:lnTo>
                <a:lnTo>
                  <a:pt x="585177" y="139979"/>
                </a:lnTo>
                <a:lnTo>
                  <a:pt x="514946" y="136461"/>
                </a:lnTo>
                <a:lnTo>
                  <a:pt x="447611" y="131660"/>
                </a:lnTo>
                <a:lnTo>
                  <a:pt x="383552" y="125641"/>
                </a:lnTo>
                <a:lnTo>
                  <a:pt x="323126" y="118490"/>
                </a:lnTo>
                <a:lnTo>
                  <a:pt x="266700" y="110261"/>
                </a:lnTo>
                <a:lnTo>
                  <a:pt x="214655" y="101041"/>
                </a:lnTo>
                <a:lnTo>
                  <a:pt x="167347" y="90893"/>
                </a:lnTo>
                <a:lnTo>
                  <a:pt x="125158" y="79895"/>
                </a:lnTo>
                <a:lnTo>
                  <a:pt x="88455" y="68110"/>
                </a:lnTo>
                <a:lnTo>
                  <a:pt x="32943" y="42494"/>
                </a:lnTo>
                <a:lnTo>
                  <a:pt x="3784" y="14604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36880" y="3131693"/>
            <a:ext cx="3412490" cy="254571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spc="-10" dirty="0">
                <a:latin typeface="Calibri"/>
                <a:cs typeface="Calibri"/>
              </a:rPr>
              <a:t>CAPÍTULO</a:t>
            </a:r>
            <a:endParaRPr sz="1800">
              <a:latin typeface="Calibri"/>
              <a:cs typeface="Calibri"/>
            </a:endParaRPr>
          </a:p>
          <a:p>
            <a:pPr marL="625475">
              <a:lnSpc>
                <a:spcPct val="100000"/>
              </a:lnSpc>
              <a:spcBef>
                <a:spcPts val="1010"/>
              </a:spcBef>
            </a:pPr>
            <a:r>
              <a:rPr sz="1800" spc="-25" dirty="0">
                <a:latin typeface="Calibri"/>
                <a:cs typeface="Calibri"/>
              </a:rPr>
              <a:t>PARTIDA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SA</a:t>
            </a:r>
            <a:endParaRPr sz="1800">
              <a:latin typeface="Calibri"/>
              <a:cs typeface="Calibri"/>
            </a:endParaRPr>
          </a:p>
          <a:p>
            <a:pPr marL="1278890">
              <a:lnSpc>
                <a:spcPct val="100000"/>
              </a:lnSpc>
              <a:spcBef>
                <a:spcPts val="1775"/>
              </a:spcBef>
            </a:pPr>
            <a:r>
              <a:rPr sz="1800" spc="-25" dirty="0">
                <a:latin typeface="Calibri"/>
                <a:cs typeface="Calibri"/>
              </a:rPr>
              <a:t>SUBPARTIDA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SA</a:t>
            </a:r>
            <a:endParaRPr sz="1800">
              <a:latin typeface="Calibri"/>
              <a:cs typeface="Calibri"/>
            </a:endParaRPr>
          </a:p>
          <a:p>
            <a:pPr marL="2042795" marR="5080" indent="-332740">
              <a:lnSpc>
                <a:spcPts val="5070"/>
              </a:lnSpc>
            </a:pPr>
            <a:r>
              <a:rPr sz="1800" spc="-25" dirty="0">
                <a:latin typeface="Calibri"/>
                <a:cs typeface="Calibri"/>
              </a:rPr>
              <a:t>SUBPARTIDA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NC </a:t>
            </a:r>
            <a:r>
              <a:rPr sz="1800" dirty="0">
                <a:latin typeface="Calibri"/>
                <a:cs typeface="Calibri"/>
              </a:rPr>
              <a:t>CÓDIGO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TARIC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675369" y="2963798"/>
            <a:ext cx="0" cy="3024505"/>
          </a:xfrm>
          <a:custGeom>
            <a:avLst/>
            <a:gdLst/>
            <a:ahLst/>
            <a:cxnLst/>
            <a:rect l="l" t="t" r="r" b="b"/>
            <a:pathLst>
              <a:path h="3024504">
                <a:moveTo>
                  <a:pt x="0" y="0"/>
                </a:moveTo>
                <a:lnTo>
                  <a:pt x="0" y="302411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045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86</Words>
  <Application>Microsoft Office PowerPoint</Application>
  <PresentationFormat>Presentación en pantalla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MT</vt:lpstr>
      <vt:lpstr>Calibri</vt:lpstr>
      <vt:lpstr>Wingdings</vt:lpstr>
      <vt:lpstr>Office Theme</vt:lpstr>
      <vt:lpstr>PÁGINAS WEB:</vt:lpstr>
      <vt:lpstr>BÚSQUEDA DE LA PARTIDA ARANCELARIA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Anusca</dc:creator>
  <cp:lastModifiedBy>ANA DÍAZ- BECERRA MARTÍNEZ</cp:lastModifiedBy>
  <cp:revision>2</cp:revision>
  <dcterms:created xsi:type="dcterms:W3CDTF">2026-10-06T09:39:26Z</dcterms:created>
  <dcterms:modified xsi:type="dcterms:W3CDTF">2026-10-06T09:43:30Z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2025-09-13T00:00:00Z</vt:filetime>
  </property>
  <property fmtid="{D5CDD505-2E9C-101B-9397-08002B2CF9AE}" pid="4" name="Creator">
    <vt:lpwstr>Microsoft® Word para Microsoft 365</vt:lpwstr>
  </property>
  <property fmtid="{D5CDD505-2E9C-101B-9397-08002B2CF9AE}" pid="5" name="LastSaved">
    <vt:filetime>2026-10-06T00:00:00Z</vt:filetime>
  </property>
  <property fmtid="{D5CDD505-2E9C-101B-9397-08002B2CF9AE}" pid="6" name="Producer">
    <vt:lpwstr>Microsoft® Word para Microsoft 365</vt:lpwstr>
  </property>
</Properties>
</file>