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  <p:sldId id="26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3456F0-9BD8-7F9A-FAF5-C40AD8E96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98AE05-8F26-ECA8-FB8A-9B3D11333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99F8DE-33DA-9E73-034C-761E32025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8F6C-CA11-4023-92CE-FF23829BFB96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7C78E4-3423-36B7-798D-D8CF2357D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AF52C3-3DAA-6008-9B20-2942708BE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94ED-0D5E-446C-AAEB-FC525D882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8621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21C8DB-0151-09E3-E41C-2C408A9E6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105A82-6F5A-8D16-1080-F16DA32C0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044BBC-7EAB-721F-BD00-8592DE657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8F6C-CA11-4023-92CE-FF23829BFB96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A528AB-3CD0-9031-3EA3-827253FF2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E252A5-15CC-26D8-22EC-897E5267E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94ED-0D5E-446C-AAEB-FC525D882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2274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19E1FF-6513-E99D-423A-5A07D8C3F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3E7FFE-AA99-5DD1-E525-2AEFD7C12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D0C68E-057D-D359-9BC8-24A004DAD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8F6C-CA11-4023-92CE-FF23829BFB96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8529CE-2232-FC93-F252-0CE46E8CA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1D2C9D-D643-CB0C-2273-F7FDFA7C0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94ED-0D5E-446C-AAEB-FC525D882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371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E04D2-66BA-C062-22B7-96C6C8616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A65B48-59A6-2EB0-8487-528F8C7513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EB97889-499B-3ACC-C92F-E78DB5AC5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2A4D1C-5FD1-45A1-CAA6-8DEFD6AA7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8F6C-CA11-4023-92CE-FF23829BFB96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CD7713-080B-325F-51F6-EA9F4A304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DD34-57C1-6BC5-8B82-F697540BC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94ED-0D5E-446C-AAEB-FC525D882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206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05133-4D6D-B081-F3EB-76FD86E15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0284C0-C22F-AD27-DD9B-B5A100C8C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34C1004-91B2-398A-4A89-99AAF0628D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FCAFCD7-6B76-4343-5399-85C95BC034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499453C-5D72-459C-D4B5-B18D501222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FB0150B-938C-871D-6D27-0D2B9B6A2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8F6C-CA11-4023-92CE-FF23829BFB96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10DF5C4-3D35-2A0D-35EC-EE7E509EB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A603F5B-E316-8071-DF10-D4092F26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94ED-0D5E-446C-AAEB-FC525D882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088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5E58BB-C127-F9DF-9FEF-1F0516991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9115B98-1D4E-F788-A0B6-ECB0E7188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8F6C-CA11-4023-92CE-FF23829BFB96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5A8DC81-60ED-B0DF-42D6-C58173910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B6B43C2-CE41-7290-8F16-E3D80FD7A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94ED-0D5E-446C-AAEB-FC525D882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3447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4698DFB-9101-2572-D4A7-FB846C830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8F6C-CA11-4023-92CE-FF23829BFB96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7544685-C9C7-63DF-CFC2-54884F82F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B29D9C-68EE-495B-E488-A091A3DD5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94ED-0D5E-446C-AAEB-FC525D882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1169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690870-EA99-B584-6411-908FDE352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23B449-F8B7-09A9-4695-D8B6EAFBD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E0C14F8-7238-BB6B-66A9-55E4D768A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C897A0-5DFA-4D03-5A51-3DB628C31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8F6C-CA11-4023-92CE-FF23829BFB96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23A9CB-16D7-095E-5D23-669C6A65D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BFF9A3-57ED-6565-32C1-713312113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94ED-0D5E-446C-AAEB-FC525D882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5846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8AAE25-B1D3-19C8-2E57-539E0E9DD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A8534B5-0751-DB4E-0465-202081201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95E377-E9A2-A39F-0AAD-B3640630D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0F49E4-50C0-02AF-B18E-DA295DA0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8F6C-CA11-4023-92CE-FF23829BFB96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9927D8-C2FC-5102-5ACF-7A3078CD2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037A60-84E2-E273-336A-7A3E162A2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94ED-0D5E-446C-AAEB-FC525D882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682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41B46A-D6D6-1818-F1A2-60124D977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421A99A-5815-FC9F-4927-D450940A4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6F71DA-D7A1-6C21-BA61-9C6F1E626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8F6C-CA11-4023-92CE-FF23829BFB96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A7656D-C566-8D63-E92C-153615361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405523-E3A1-2644-0574-51D8D3F3F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94ED-0D5E-446C-AAEB-FC525D882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0157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FDDAEEC-549B-671E-DE27-19561ADBD5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1ED0099-2C1E-2BA0-6003-861F8F5043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458E30-AFD8-981B-F5FB-34A770BE7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8F6C-CA11-4023-92CE-FF23829BFB96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119703-A357-1328-B6E1-E371AEF02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D64B52-FAF8-97A2-0F74-3C4E9E0F6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A94ED-0D5E-446C-AAEB-FC525D882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3482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D0DEB9A-7DE1-B306-4616-F90BE2D56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B4F23F-C3CC-64C4-430F-F208454C0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FBD7C5-ED75-6E0C-AC56-FCA8AAC485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BE8F6C-CA11-4023-92CE-FF23829BFB96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8A2062-31F2-21A2-6AE6-6C8298824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BB69D8-EB26-256D-25E0-5EDDD7879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AA94ED-0D5E-446C-AAEB-FC525D882F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6183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>
            <a:extLst>
              <a:ext uri="{FF2B5EF4-FFF2-40B4-BE49-F238E27FC236}">
                <a16:creationId xmlns:a16="http://schemas.microsoft.com/office/drawing/2014/main" id="{0EF486DB-946E-B0C8-DC97-A5E5901CE27B}"/>
              </a:ext>
            </a:extLst>
          </p:cNvPr>
          <p:cNvSpPr txBox="1">
            <a:spLocks/>
          </p:cNvSpPr>
          <p:nvPr/>
        </p:nvSpPr>
        <p:spPr>
          <a:xfrm>
            <a:off x="1775520" y="2446986"/>
            <a:ext cx="8640960" cy="14939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FUENTES DE INFORMACIÓN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14529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0914B75-EB73-E6EE-8DAF-2E1047F48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895" y="1067488"/>
            <a:ext cx="10141730" cy="527099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26B3C52-483B-E702-B0D6-4AB70B3E0D92}"/>
              </a:ext>
            </a:extLst>
          </p:cNvPr>
          <p:cNvSpPr txBox="1">
            <a:spLocks/>
          </p:cNvSpPr>
          <p:nvPr/>
        </p:nvSpPr>
        <p:spPr>
          <a:xfrm>
            <a:off x="1062895" y="519522"/>
            <a:ext cx="8640958" cy="324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dirty="0">
                <a:solidFill>
                  <a:sysClr val="windowText" lastClr="000000"/>
                </a:solidFill>
                <a:latin typeface="Calibri"/>
              </a:rPr>
              <a:t>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.- FUENTES DE INFORMACIÓN</a:t>
            </a:r>
          </a:p>
        </p:txBody>
      </p:sp>
    </p:spTree>
    <p:extLst>
      <p:ext uri="{BB962C8B-B14F-4D97-AF65-F5344CB8AC3E}">
        <p14:creationId xmlns:p14="http://schemas.microsoft.com/office/powerpoint/2010/main" val="2377486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7DAC12D-209E-958C-666F-4B1A1AFD1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571" y="807903"/>
            <a:ext cx="10056857" cy="492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03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4E4D42A-3229-8E71-BF25-6A3AF923EAEE}"/>
              </a:ext>
            </a:extLst>
          </p:cNvPr>
          <p:cNvSpPr txBox="1">
            <a:spLocks/>
          </p:cNvSpPr>
          <p:nvPr/>
        </p:nvSpPr>
        <p:spPr>
          <a:xfrm>
            <a:off x="1183962" y="681539"/>
            <a:ext cx="8640958" cy="324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2.- SELECCIÓN DE MERCADOS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6014BC-D94D-1948-F394-5BA062A32AD6}"/>
              </a:ext>
            </a:extLst>
          </p:cNvPr>
          <p:cNvSpPr txBox="1"/>
          <p:nvPr/>
        </p:nvSpPr>
        <p:spPr>
          <a:xfrm>
            <a:off x="1062895" y="1467511"/>
            <a:ext cx="8075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Siguiendo los criterios de preselección que se señalan, se identificarán cinco mercados :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A208487-1014-DEB0-17C4-BD45E4ED0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023" y="2430019"/>
            <a:ext cx="4852837" cy="319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357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DCB2199F-9346-8C74-71FA-65B193666A19}"/>
              </a:ext>
            </a:extLst>
          </p:cNvPr>
          <p:cNvSpPr txBox="1">
            <a:spLocks/>
          </p:cNvSpPr>
          <p:nvPr/>
        </p:nvSpPr>
        <p:spPr>
          <a:xfrm>
            <a:off x="959857" y="641781"/>
            <a:ext cx="10206125" cy="566886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" sz="1400" dirty="0">
                <a:solidFill>
                  <a:prstClr val="black"/>
                </a:solidFill>
                <a:latin typeface="Calibri"/>
              </a:rPr>
              <a:t>Plantilla 2: lista de mercados preseleccionados</a:t>
            </a:r>
          </a:p>
          <a:p>
            <a:pPr marL="0" indent="0">
              <a:buFont typeface="Arial" pitchFamily="34" charset="0"/>
              <a:buNone/>
            </a:pPr>
            <a:endParaRPr lang="es-ES" sz="1400" dirty="0">
              <a:solidFill>
                <a:prstClr val="black"/>
              </a:solidFill>
              <a:latin typeface="Calibri"/>
            </a:endParaRPr>
          </a:p>
          <a:p>
            <a:pPr marL="0" indent="0">
              <a:buFont typeface="Arial" pitchFamily="34" charset="0"/>
              <a:buNone/>
            </a:pPr>
            <a:endParaRPr lang="es-ES" sz="14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FC1C2D0-F4D5-5B62-053A-862BC7FE6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31" y="1437765"/>
            <a:ext cx="6642696" cy="464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394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BE5C7F54-7A7C-FF77-7B8B-CB4E76CA4C3A}"/>
              </a:ext>
            </a:extLst>
          </p:cNvPr>
          <p:cNvSpPr txBox="1">
            <a:spLocks/>
          </p:cNvSpPr>
          <p:nvPr/>
        </p:nvSpPr>
        <p:spPr>
          <a:xfrm>
            <a:off x="1114948" y="753406"/>
            <a:ext cx="8147248" cy="36004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" sz="14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Plantilla 3:Cuadro comparativo con </a:t>
            </a:r>
            <a:r>
              <a:rPr lang="es-ES" sz="1400" b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criterios de selección </a:t>
            </a:r>
            <a:r>
              <a:rPr lang="es-ES" sz="14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del mercado objetivo</a:t>
            </a:r>
          </a:p>
          <a:p>
            <a:pPr marL="0" indent="0">
              <a:buFont typeface="Arial" pitchFamily="34" charset="0"/>
              <a:buNone/>
            </a:pPr>
            <a:endParaRPr lang="es-ES" sz="14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marL="0" indent="0">
              <a:buFont typeface="Arial" pitchFamily="34" charset="0"/>
              <a:buNone/>
            </a:pPr>
            <a:endParaRPr lang="es-ES" sz="20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B01E21C-1DF4-31E7-A340-F72DC5CCE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036" y="1388640"/>
            <a:ext cx="9813928" cy="50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89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B3148221-44B5-FF1D-A59B-3BE4949BD69D}"/>
              </a:ext>
            </a:extLst>
          </p:cNvPr>
          <p:cNvSpPr txBox="1">
            <a:spLocks/>
          </p:cNvSpPr>
          <p:nvPr/>
        </p:nvSpPr>
        <p:spPr>
          <a:xfrm>
            <a:off x="1146874" y="684404"/>
            <a:ext cx="8147248" cy="36004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" sz="1400" b="1" dirty="0">
                <a:solidFill>
                  <a:prstClr val="black"/>
                </a:solidFill>
                <a:latin typeface="Calibri"/>
              </a:rPr>
              <a:t>Valor ponderado </a:t>
            </a:r>
            <a:r>
              <a:rPr lang="es-ES" sz="1400" dirty="0">
                <a:solidFill>
                  <a:prstClr val="black"/>
                </a:solidFill>
                <a:latin typeface="Calibri"/>
              </a:rPr>
              <a:t>de los criterios de selección: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E7969E6-91E3-BD56-C7C9-9674325EF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874" y="1255121"/>
            <a:ext cx="10178416" cy="523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478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61AD11CE-9F62-523E-6120-FE960B6D8F05}"/>
              </a:ext>
            </a:extLst>
          </p:cNvPr>
          <p:cNvSpPr txBox="1">
            <a:spLocks/>
          </p:cNvSpPr>
          <p:nvPr/>
        </p:nvSpPr>
        <p:spPr>
          <a:xfrm>
            <a:off x="1114404" y="928750"/>
            <a:ext cx="8229600" cy="161491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" sz="1600" b="1" dirty="0">
                <a:solidFill>
                  <a:prstClr val="black"/>
                </a:solidFill>
                <a:latin typeface="Calibri"/>
              </a:rPr>
              <a:t>Selección final del mercado objetivo:</a:t>
            </a:r>
          </a:p>
          <a:p>
            <a:pPr marL="0" indent="0">
              <a:buFont typeface="Arial" pitchFamily="34" charset="0"/>
              <a:buNone/>
            </a:pPr>
            <a:endParaRPr lang="es-ES" sz="1600" b="1" dirty="0">
              <a:solidFill>
                <a:prstClr val="black"/>
              </a:solidFill>
              <a:latin typeface="Calibri"/>
            </a:endParaRPr>
          </a:p>
          <a:p>
            <a:pPr marL="0" indent="0">
              <a:buFont typeface="Arial" pitchFamily="34" charset="0"/>
              <a:buNone/>
            </a:pPr>
            <a:r>
              <a:rPr lang="es-ES" sz="1600" dirty="0">
                <a:solidFill>
                  <a:prstClr val="black"/>
                </a:solidFill>
                <a:latin typeface="Calibri"/>
              </a:rPr>
              <a:t>Fruto de la investigación anterior, señalar el mercado de mayor interés para las exportaciones de nuestra empresa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D0B7EE-86DD-6E40-D597-3016A28828D2}"/>
              </a:ext>
            </a:extLst>
          </p:cNvPr>
          <p:cNvSpPr txBox="1"/>
          <p:nvPr/>
        </p:nvSpPr>
        <p:spPr>
          <a:xfrm>
            <a:off x="3825048" y="3429000"/>
            <a:ext cx="2808312" cy="509141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08002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78</Words>
  <Application>Microsoft Office PowerPoint</Application>
  <PresentationFormat>Panorámica</PresentationFormat>
  <Paragraphs>11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DÍAZ- BECERRA MARTÍNEZ</dc:creator>
  <cp:lastModifiedBy>ANA DÍAZ- BECERRA MARTÍNEZ</cp:lastModifiedBy>
  <cp:revision>1</cp:revision>
  <dcterms:created xsi:type="dcterms:W3CDTF">2026-09-13T15:55:30Z</dcterms:created>
  <dcterms:modified xsi:type="dcterms:W3CDTF">2026-09-13T16:02:20Z</dcterms:modified>
</cp:coreProperties>
</file>