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9704" y="1335259"/>
            <a:ext cx="11037045" cy="3329581"/>
          </a:xfrm>
        </p:spPr>
        <p:txBody>
          <a:bodyPr/>
          <a:lstStyle/>
          <a:p>
            <a:pPr algn="ctr"/>
            <a:r>
              <a:rPr lang="es-ES" sz="9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‘</a:t>
            </a:r>
            <a:r>
              <a:rPr lang="es-ES" sz="9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Feeling</a:t>
            </a:r>
            <a:r>
              <a:rPr lang="es-ES" sz="9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s-ES" sz="9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Under</a:t>
            </a:r>
            <a:r>
              <a:rPr lang="es-ES" sz="9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s-ES" sz="9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The</a:t>
            </a:r>
            <a:r>
              <a:rPr lang="es-ES" sz="9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s-ES" sz="9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Weather</a:t>
            </a:r>
            <a:r>
              <a:rPr lang="es-ES" sz="9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’</a:t>
            </a:r>
            <a:endParaRPr lang="es-ES" sz="9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859" y="5072802"/>
            <a:ext cx="8825658" cy="861420"/>
          </a:xfrm>
        </p:spPr>
        <p:txBody>
          <a:bodyPr>
            <a:noAutofit/>
          </a:bodyPr>
          <a:lstStyle/>
          <a:p>
            <a:pPr algn="r"/>
            <a:r>
              <a:rPr lang="es-ES" sz="1600" b="1" dirty="0" smtClean="0">
                <a:solidFill>
                  <a:schemeClr val="bg1"/>
                </a:solidFill>
              </a:rPr>
              <a:t>Carolina Fonseca </a:t>
            </a:r>
            <a:r>
              <a:rPr lang="es-ES" sz="1600" b="1" dirty="0" err="1" smtClean="0">
                <a:solidFill>
                  <a:schemeClr val="bg1"/>
                </a:solidFill>
              </a:rPr>
              <a:t>Píriz</a:t>
            </a:r>
            <a:endParaRPr lang="es-ES" sz="1600" b="1" dirty="0" smtClean="0">
              <a:solidFill>
                <a:schemeClr val="bg1"/>
              </a:solidFill>
            </a:endParaRPr>
          </a:p>
          <a:p>
            <a:pPr algn="r"/>
            <a:r>
              <a:rPr lang="es-ES" sz="1600" b="1" dirty="0" smtClean="0">
                <a:solidFill>
                  <a:schemeClr val="bg1"/>
                </a:solidFill>
              </a:rPr>
              <a:t>Colegio Giner de los ríos</a:t>
            </a:r>
          </a:p>
          <a:p>
            <a:pPr algn="r"/>
            <a:r>
              <a:rPr lang="es-ES" sz="1600" b="1" dirty="0" smtClean="0">
                <a:solidFill>
                  <a:schemeClr val="bg1"/>
                </a:solidFill>
              </a:rPr>
              <a:t>2014-15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9" y="131738"/>
            <a:ext cx="238125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4" y="222379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14" y="181466"/>
            <a:ext cx="2200275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42" y="2242331"/>
            <a:ext cx="1863016" cy="141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23" y="-79395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2"/>
          <a:stretch/>
        </p:blipFill>
        <p:spPr>
          <a:xfrm>
            <a:off x="9447680" y="4927355"/>
            <a:ext cx="2817886" cy="153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12" y="2668160"/>
            <a:ext cx="2938988" cy="191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29" y="2961124"/>
            <a:ext cx="2979876" cy="168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04" y="642274"/>
            <a:ext cx="2410128" cy="213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9" y="4534926"/>
            <a:ext cx="2175363" cy="217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38" y="3717680"/>
            <a:ext cx="188595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32" y="209280"/>
            <a:ext cx="2684713" cy="200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52" y="4667164"/>
            <a:ext cx="2892927" cy="210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71" y="2223794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89" y="4402751"/>
            <a:ext cx="3028476" cy="225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08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980" y="182880"/>
            <a:ext cx="11834275" cy="6569612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doctor.</a:t>
            </a:r>
          </a:p>
          <a:p>
            <a:pPr marL="0" indent="0" algn="just">
              <a:buNone/>
            </a:pP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D: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seems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 I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terrible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stomachache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s-ES" sz="23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s-E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I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stomach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hurts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vomit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D: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 I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300" u="sng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2300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" sz="2300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do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D: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chocolates and pizzas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tried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300" u="sng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2300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s-ES" sz="2300" u="sng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300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D: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Mmm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lang="es-ES" sz="23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heavy,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salty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greasy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pizza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french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fries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salads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vegetables.</a:t>
            </a:r>
          </a:p>
          <a:p>
            <a:pPr marL="0" indent="0" algn="just">
              <a:buNone/>
            </a:pP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 Ok.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can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D: Yes, I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prescription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medicines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pills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And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try to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I hope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s-ES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es-ES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buNone/>
            </a:pP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 Ok,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doctor. </a:t>
            </a:r>
            <a:r>
              <a:rPr lang="es-ES" sz="23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  <a:r>
              <a:rPr lang="es-ES" sz="2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12" y="0"/>
            <a:ext cx="4229687" cy="23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 err="1" smtClean="0"/>
              <a:t>Your</a:t>
            </a:r>
            <a:r>
              <a:rPr lang="es-ES" sz="5400" dirty="0" smtClean="0"/>
              <a:t> </a:t>
            </a:r>
            <a:r>
              <a:rPr lang="es-ES" sz="5400" dirty="0" err="1" smtClean="0"/>
              <a:t>Turn</a:t>
            </a:r>
            <a:r>
              <a:rPr lang="es-ES" sz="5400" dirty="0" smtClean="0"/>
              <a:t>!</a:t>
            </a:r>
            <a:endParaRPr lang="es-ES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247"/>
            <a:ext cx="3560129" cy="490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5" y="-126609"/>
            <a:ext cx="4289477" cy="455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5722" b="2483"/>
          <a:stretch/>
        </p:blipFill>
        <p:spPr>
          <a:xfrm>
            <a:off x="4389120" y="2432575"/>
            <a:ext cx="3024554" cy="278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70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25</Words>
  <Application>Microsoft Office PowerPoint</Application>
  <PresentationFormat>Panorámica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Baskerville Old Face</vt:lpstr>
      <vt:lpstr>Century Gothic</vt:lpstr>
      <vt:lpstr>Times New Roman</vt:lpstr>
      <vt:lpstr>Wingdings 3</vt:lpstr>
      <vt:lpstr>Ion</vt:lpstr>
      <vt:lpstr>‘Feeling Under The Weather’</vt:lpstr>
      <vt:lpstr>Presentación de PowerPoint</vt:lpstr>
      <vt:lpstr>Presentación de PowerPoint</vt:lpstr>
      <vt:lpstr>Your Turn!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‘Feeling Under The Weather’</dc:title>
  <dc:creator>Carol</dc:creator>
  <cp:lastModifiedBy>Carol</cp:lastModifiedBy>
  <cp:revision>10</cp:revision>
  <dcterms:created xsi:type="dcterms:W3CDTF">2015-04-26T19:50:16Z</dcterms:created>
  <dcterms:modified xsi:type="dcterms:W3CDTF">2015-04-27T05:53:18Z</dcterms:modified>
</cp:coreProperties>
</file>