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133" d="100"/>
          <a:sy n="133" d="100"/>
        </p:scale>
        <p:origin x="-4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A06A1-EDB4-45F0-9412-918422D67B46}" type="datetimeFigureOut">
              <a:rPr lang="es-ES" smtClean="0"/>
              <a:t>14/05/20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E520A-3410-4B5C-9195-D0425816734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44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E520A-3410-4B5C-9195-D0425816734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60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14/05/20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0058400" cy="1168322"/>
          </a:xfrm>
        </p:spPr>
        <p:txBody>
          <a:bodyPr/>
          <a:lstStyle/>
          <a:p>
            <a:r>
              <a:rPr lang="es-ES" dirty="0" err="1" smtClean="0">
                <a:latin typeface="AR CHRISTY" panose="02000000000000000000" pitchFamily="2" charset="0"/>
              </a:rPr>
              <a:t>Healthy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Habits</a:t>
            </a:r>
            <a:endParaRPr lang="es-ES" dirty="0">
              <a:latin typeface="AR CHRISTY" panose="020000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3097" y="4483756"/>
            <a:ext cx="10058400" cy="11430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s-ES" b="1" dirty="0" smtClean="0">
                <a:solidFill>
                  <a:schemeClr val="tx1"/>
                </a:solidFill>
              </a:rPr>
              <a:t>Carolina Fonseca </a:t>
            </a:r>
            <a:r>
              <a:rPr lang="es-ES" b="1" dirty="0" err="1" smtClean="0">
                <a:solidFill>
                  <a:schemeClr val="tx1"/>
                </a:solidFill>
              </a:rPr>
              <a:t>píriz</a:t>
            </a:r>
            <a:endParaRPr lang="es-ES" b="1" dirty="0" smtClean="0">
              <a:solidFill>
                <a:schemeClr val="tx1"/>
              </a:solidFill>
            </a:endParaRPr>
          </a:p>
          <a:p>
            <a:pPr algn="r"/>
            <a:r>
              <a:rPr lang="es-ES" b="1" dirty="0" smtClean="0">
                <a:solidFill>
                  <a:schemeClr val="tx1"/>
                </a:solidFill>
              </a:rPr>
              <a:t>Colegio Giner de los ríos</a:t>
            </a:r>
          </a:p>
          <a:p>
            <a:pPr algn="r"/>
            <a:r>
              <a:rPr lang="es-ES" b="1" dirty="0" smtClean="0">
                <a:solidFill>
                  <a:schemeClr val="tx1"/>
                </a:solidFill>
              </a:rPr>
              <a:t>2014-15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5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692" y="379827"/>
            <a:ext cx="10058400" cy="654148"/>
          </a:xfrm>
        </p:spPr>
        <p:txBody>
          <a:bodyPr>
            <a:noAutofit/>
          </a:bodyPr>
          <a:lstStyle/>
          <a:p>
            <a:r>
              <a:rPr lang="es-ES" sz="4400" dirty="0" err="1" smtClean="0">
                <a:latin typeface="AR CHRISTY" panose="02000000000000000000" pitchFamily="2" charset="0"/>
              </a:rPr>
              <a:t>Agree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or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Disagree</a:t>
            </a:r>
            <a:r>
              <a:rPr lang="es-ES" sz="4400" dirty="0" smtClean="0">
                <a:latin typeface="AR CHRISTY" panose="02000000000000000000" pitchFamily="2" charset="0"/>
              </a:rPr>
              <a:t>?</a:t>
            </a:r>
            <a:endParaRPr lang="es-ES" sz="4400" dirty="0">
              <a:latin typeface="AR CHRISTY" panose="020000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3192" y="1906633"/>
            <a:ext cx="649690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extra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 marL="201168" lvl="1" indent="0">
              <a:buNone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NHS.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Wednesday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30, 2014.</a:t>
            </a:r>
          </a:p>
          <a:p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819778" y="3825731"/>
            <a:ext cx="4460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to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marL="201168" lvl="1" indent="0"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NHS. </a:t>
            </a:r>
            <a:r>
              <a:rPr lang="es-E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Sep. 23, 2014.</a:t>
            </a: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0" y="2953072"/>
            <a:ext cx="3287557" cy="32130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43" y="2802373"/>
            <a:ext cx="3715451" cy="309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017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015" y="-444917"/>
            <a:ext cx="10058400" cy="1450757"/>
          </a:xfrm>
        </p:spPr>
        <p:txBody>
          <a:bodyPr/>
          <a:lstStyle/>
          <a:p>
            <a:r>
              <a:rPr lang="es-ES" dirty="0" err="1" smtClean="0">
                <a:latin typeface="AR CHRISTY" panose="02000000000000000000" pitchFamily="2" charset="0"/>
              </a:rPr>
              <a:t>What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is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the</a:t>
            </a:r>
            <a:r>
              <a:rPr lang="es-ES" dirty="0" smtClean="0">
                <a:latin typeface="AR CHRISTY" panose="02000000000000000000" pitchFamily="2" charset="0"/>
              </a:rPr>
              <a:t> </a:t>
            </a:r>
            <a:r>
              <a:rPr lang="es-ES" dirty="0" err="1" smtClean="0">
                <a:latin typeface="AR CHRISTY" panose="02000000000000000000" pitchFamily="2" charset="0"/>
              </a:rPr>
              <a:t>meaning</a:t>
            </a:r>
            <a:r>
              <a:rPr lang="es-ES" dirty="0" smtClean="0">
                <a:latin typeface="AR CHRISTY" panose="02000000000000000000" pitchFamily="2" charset="0"/>
              </a:rPr>
              <a:t> of …?</a:t>
            </a:r>
            <a:endParaRPr lang="es-ES" dirty="0">
              <a:latin typeface="AR CHRISTY" panose="020000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104" y="1084871"/>
            <a:ext cx="9383747" cy="52446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pieces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oven.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cow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Someone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salad.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flavoured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cointaining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spices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lphaLcParenR"/>
            </a:pP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903457" y="1506604"/>
            <a:ext cx="1444626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Vegetarian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Spicy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Overating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Chop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Lettuce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Roast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Beef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Fats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Starving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Sweets</a:t>
            </a: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Pork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88086" y="1029041"/>
            <a:ext cx="111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Overating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80513" y="1398373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Nutrients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68427" y="491319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Spicy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688086" y="3679292"/>
            <a:ext cx="88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Lettuce</a:t>
            </a:r>
            <a:endParaRPr lang="es-ES" b="1" dirty="0" smtClean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756848" y="2163044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Chop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91964" y="2535092"/>
            <a:ext cx="716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Roast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96159" y="5651858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Go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err="1" smtClean="0">
                <a:solidFill>
                  <a:srgbClr val="00B050"/>
                </a:solidFill>
              </a:rPr>
              <a:t>on</a:t>
            </a:r>
            <a:r>
              <a:rPr lang="es-ES" b="1" dirty="0" smtClean="0">
                <a:solidFill>
                  <a:srgbClr val="00B050"/>
                </a:solidFill>
              </a:rPr>
              <a:t> a </a:t>
            </a:r>
            <a:r>
              <a:rPr lang="es-ES" b="1" dirty="0" err="1" smtClean="0">
                <a:solidFill>
                  <a:srgbClr val="00B050"/>
                </a:solidFill>
              </a:rPr>
              <a:t>diet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826809" y="1803909"/>
            <a:ext cx="62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Pork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533459" y="3313111"/>
            <a:ext cx="12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Vegetarian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960490" y="4113153"/>
            <a:ext cx="56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Fats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73478" y="5282526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Starving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006468" y="4472318"/>
            <a:ext cx="86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Sweets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806852" y="2931605"/>
            <a:ext cx="6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00B050"/>
                </a:solidFill>
              </a:rPr>
              <a:t>Beef</a:t>
            </a:r>
            <a:endParaRPr lang="es-E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3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911" y="184110"/>
            <a:ext cx="11521440" cy="1450757"/>
          </a:xfrm>
        </p:spPr>
        <p:txBody>
          <a:bodyPr>
            <a:normAutofit/>
          </a:bodyPr>
          <a:lstStyle/>
          <a:p>
            <a:r>
              <a:rPr lang="es-ES" sz="4400" dirty="0" err="1" smtClean="0">
                <a:latin typeface="AR CHRISTY" panose="02000000000000000000" pitchFamily="2" charset="0"/>
              </a:rPr>
              <a:t>What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about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you</a:t>
            </a:r>
            <a:r>
              <a:rPr lang="es-ES" sz="4400" dirty="0" smtClean="0">
                <a:latin typeface="AR CHRISTY" panose="02000000000000000000" pitchFamily="2" charset="0"/>
              </a:rPr>
              <a:t>? Do </a:t>
            </a:r>
            <a:r>
              <a:rPr lang="es-ES" sz="4400" dirty="0" err="1" smtClean="0">
                <a:latin typeface="AR CHRISTY" panose="02000000000000000000" pitchFamily="2" charset="0"/>
              </a:rPr>
              <a:t>you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have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heatlhy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habits</a:t>
            </a:r>
            <a:r>
              <a:rPr lang="es-ES" sz="4400" dirty="0" smtClean="0">
                <a:latin typeface="AR CHRISTY" panose="02000000000000000000" pitchFamily="2" charset="0"/>
              </a:rPr>
              <a:t>? </a:t>
            </a:r>
            <a:r>
              <a:rPr lang="es-ES" sz="4400" dirty="0" err="1" smtClean="0">
                <a:latin typeface="AR CHRISTY" panose="02000000000000000000" pitchFamily="2" charset="0"/>
              </a:rPr>
              <a:t>What</a:t>
            </a:r>
            <a:r>
              <a:rPr lang="es-ES" sz="4400" dirty="0" smtClean="0">
                <a:latin typeface="AR CHRISTY" panose="02000000000000000000" pitchFamily="2" charset="0"/>
              </a:rPr>
              <a:t> are </a:t>
            </a:r>
            <a:r>
              <a:rPr lang="es-ES" sz="4400" dirty="0" err="1" smtClean="0">
                <a:latin typeface="AR CHRISTY" panose="02000000000000000000" pitchFamily="2" charset="0"/>
              </a:rPr>
              <a:t>your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likes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or</a:t>
            </a:r>
            <a:r>
              <a:rPr lang="es-ES" sz="4400" dirty="0" smtClean="0">
                <a:latin typeface="AR CHRISTY" panose="02000000000000000000" pitchFamily="2" charset="0"/>
              </a:rPr>
              <a:t> </a:t>
            </a:r>
            <a:r>
              <a:rPr lang="es-ES" sz="4400" dirty="0" err="1" smtClean="0">
                <a:latin typeface="AR CHRISTY" panose="02000000000000000000" pitchFamily="2" charset="0"/>
              </a:rPr>
              <a:t>Dislikes</a:t>
            </a:r>
            <a:r>
              <a:rPr lang="es-ES" sz="4400" dirty="0" smtClean="0">
                <a:latin typeface="AR CHRISTY" panose="02000000000000000000" pitchFamily="2" charset="0"/>
              </a:rPr>
              <a:t>?</a:t>
            </a:r>
            <a:endParaRPr lang="es-ES" sz="4400" dirty="0">
              <a:latin typeface="AR CHRISTY" panose="02000000000000000000" pitchFamily="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30326" y="2686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283992" y="2226745"/>
            <a:ext cx="8297889" cy="28161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algn="ctr"/>
            <a:r>
              <a:rPr lang="es-ES" sz="2000" dirty="0" smtClean="0">
                <a:latin typeface="AR CENA" panose="02000000000000000000" pitchFamily="2" charset="0"/>
              </a:rPr>
              <a:t>                                   </a:t>
            </a:r>
            <a:r>
              <a:rPr lang="es-ES" sz="2000" dirty="0" err="1" smtClean="0">
                <a:latin typeface="AR CENA" panose="02000000000000000000" pitchFamily="2" charset="0"/>
              </a:rPr>
              <a:t>Useful</a:t>
            </a:r>
            <a:r>
              <a:rPr lang="es-ES" sz="2000" dirty="0" smtClean="0">
                <a:latin typeface="AR CENA" panose="02000000000000000000" pitchFamily="2" charset="0"/>
              </a:rPr>
              <a:t> </a:t>
            </a:r>
            <a:r>
              <a:rPr lang="es-ES" sz="2000" dirty="0" err="1" smtClean="0">
                <a:latin typeface="AR CENA" panose="02000000000000000000" pitchFamily="2" charset="0"/>
              </a:rPr>
              <a:t>Expressions</a:t>
            </a:r>
            <a:endParaRPr lang="es-ES" sz="2000" dirty="0" smtClean="0">
              <a:latin typeface="AR CENA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stand…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of…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>
              <a:lnSpc>
                <a:spcPct val="150000"/>
              </a:lnSpc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I quite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shouldn’t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</a:t>
            </a: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try (to) …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8" y="3772907"/>
            <a:ext cx="2178877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490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228299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AR CHRISTY" panose="02000000000000000000" pitchFamily="2" charset="0"/>
              </a:rPr>
              <a:t>Reading: A </a:t>
            </a:r>
            <a:r>
              <a:rPr lang="es-ES" sz="5400" dirty="0" err="1" smtClean="0">
                <a:latin typeface="AR CHRISTY" panose="02000000000000000000" pitchFamily="2" charset="0"/>
              </a:rPr>
              <a:t>long</a:t>
            </a:r>
            <a:r>
              <a:rPr lang="es-ES" sz="5400" dirty="0" smtClean="0">
                <a:latin typeface="AR CHRISTY" panose="02000000000000000000" pitchFamily="2" charset="0"/>
              </a:rPr>
              <a:t> </a:t>
            </a:r>
            <a:r>
              <a:rPr lang="es-ES" sz="5400" dirty="0" err="1" smtClean="0">
                <a:latin typeface="AR CHRISTY" panose="02000000000000000000" pitchFamily="2" charset="0"/>
              </a:rPr>
              <a:t>healthy</a:t>
            </a:r>
            <a:r>
              <a:rPr lang="es-ES" sz="5400" dirty="0" smtClean="0">
                <a:latin typeface="AR CHRISTY" panose="02000000000000000000" pitchFamily="2" charset="0"/>
              </a:rPr>
              <a:t> </a:t>
            </a:r>
            <a:r>
              <a:rPr lang="es-ES" sz="5400" dirty="0" err="1" smtClean="0">
                <a:latin typeface="AR CHRISTY" panose="02000000000000000000" pitchFamily="2" charset="0"/>
              </a:rPr>
              <a:t>life</a:t>
            </a:r>
            <a:endParaRPr lang="es-ES" sz="5400" dirty="0">
              <a:latin typeface="AR CHRISTY" panose="020000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5380" y="1633521"/>
            <a:ext cx="10058400" cy="22626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dirty="0" smtClean="0"/>
              <a:t>Look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words</a:t>
            </a:r>
            <a:r>
              <a:rPr lang="es-ES" b="1" dirty="0" smtClean="0"/>
              <a:t> </a:t>
            </a:r>
            <a:r>
              <a:rPr lang="es-ES" b="1" dirty="0" err="1" smtClean="0"/>
              <a:t>or</a:t>
            </a:r>
            <a:r>
              <a:rPr lang="es-ES" b="1" dirty="0" smtClean="0"/>
              <a:t> </a:t>
            </a:r>
            <a:r>
              <a:rPr lang="es-ES" b="1" dirty="0" err="1" smtClean="0"/>
              <a:t>expressions</a:t>
            </a:r>
            <a:r>
              <a:rPr lang="es-ES" b="1" dirty="0" smtClean="0"/>
              <a:t> in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text</a:t>
            </a:r>
            <a:r>
              <a:rPr lang="es-ES" b="1" dirty="0" smtClean="0"/>
              <a:t> </a:t>
            </a:r>
            <a:r>
              <a:rPr lang="es-ES" b="1" dirty="0" err="1" smtClean="0"/>
              <a:t>that</a:t>
            </a:r>
            <a:r>
              <a:rPr lang="es-ES" b="1" dirty="0" smtClean="0"/>
              <a:t> mean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same</a:t>
            </a:r>
            <a:r>
              <a:rPr lang="es-ES" b="1" dirty="0" smtClean="0"/>
              <a:t> as…</a:t>
            </a:r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Looking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       </a:t>
            </a:r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The</a:t>
            </a:r>
            <a:r>
              <a:rPr lang="es-ES" dirty="0" smtClean="0"/>
              <a:t> normal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recommended</a:t>
            </a:r>
            <a:r>
              <a:rPr lang="es-ES" dirty="0" smtClean="0"/>
              <a:t>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food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a </a:t>
            </a:r>
            <a:r>
              <a:rPr lang="es-ES" dirty="0" err="1" smtClean="0"/>
              <a:t>person</a:t>
            </a:r>
            <a:r>
              <a:rPr lang="es-ES" dirty="0" smtClean="0"/>
              <a:t> </a:t>
            </a:r>
            <a:r>
              <a:rPr lang="es-ES" dirty="0" err="1" smtClean="0"/>
              <a:t>should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endParaRPr lang="es-ES" dirty="0" smtClean="0"/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health</a:t>
            </a:r>
            <a:r>
              <a:rPr lang="es-ES" dirty="0" smtClean="0"/>
              <a:t>, </a:t>
            </a:r>
            <a:r>
              <a:rPr lang="es-ES" dirty="0" err="1" smtClean="0"/>
              <a:t>having</a:t>
            </a:r>
            <a:r>
              <a:rPr lang="es-ES" dirty="0" smtClean="0"/>
              <a:t> 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endParaRPr lang="es-ES" dirty="0"/>
          </a:p>
          <a:p>
            <a:pPr marL="900000" indent="-457200">
              <a:buFont typeface="+mj-lt"/>
              <a:buAutoNum type="alphaLcPeriod"/>
            </a:pP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studies</a:t>
            </a:r>
            <a:r>
              <a:rPr lang="es-ES" dirty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investigations</a:t>
            </a:r>
            <a:endParaRPr lang="es-ES" dirty="0" smtClean="0"/>
          </a:p>
          <a:p>
            <a:pPr marL="900000" indent="-457200">
              <a:buFont typeface="+mj-lt"/>
              <a:buAutoNum type="alphaLcPeriod"/>
            </a:pPr>
            <a:r>
              <a:rPr lang="es-ES" dirty="0" smtClean="0"/>
              <a:t>To be </a:t>
            </a:r>
            <a:r>
              <a:rPr lang="es-ES" dirty="0" err="1" smtClean="0"/>
              <a:t>completely</a:t>
            </a:r>
            <a:r>
              <a:rPr lang="es-ES" dirty="0" smtClean="0"/>
              <a:t> </a:t>
            </a:r>
            <a:r>
              <a:rPr lang="es-ES" dirty="0" err="1" smtClean="0"/>
              <a:t>sure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something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10382947" y="115909"/>
            <a:ext cx="16062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es-ES" dirty="0" smtClean="0"/>
              <a:t> 2, page 28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881093" y="4572000"/>
            <a:ext cx="664380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2. </a:t>
            </a:r>
            <a:r>
              <a:rPr lang="es-ES" b="1" dirty="0" err="1" smtClean="0"/>
              <a:t>Which</a:t>
            </a:r>
            <a:r>
              <a:rPr lang="es-ES" b="1" dirty="0" smtClean="0"/>
              <a:t> </a:t>
            </a:r>
            <a:r>
              <a:rPr lang="es-ES" b="1" dirty="0" err="1" smtClean="0"/>
              <a:t>expressions</a:t>
            </a:r>
            <a:r>
              <a:rPr lang="es-ES" b="1" dirty="0" smtClean="0"/>
              <a:t> can </a:t>
            </a:r>
            <a:r>
              <a:rPr lang="es-ES" b="1" dirty="0" err="1" smtClean="0"/>
              <a:t>you</a:t>
            </a:r>
            <a:r>
              <a:rPr lang="es-ES" b="1" dirty="0" smtClean="0"/>
              <a:t> </a:t>
            </a:r>
            <a:r>
              <a:rPr lang="es-ES" b="1" dirty="0" err="1" smtClean="0"/>
              <a:t>identify</a:t>
            </a:r>
            <a:r>
              <a:rPr lang="es-ES" b="1" dirty="0" smtClean="0"/>
              <a:t> in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text</a:t>
            </a:r>
            <a:r>
              <a:rPr lang="es-ES" b="1" dirty="0" smtClean="0"/>
              <a:t> </a:t>
            </a:r>
            <a:r>
              <a:rPr lang="es-ES" b="1" dirty="0" err="1" smtClean="0"/>
              <a:t>meaning</a:t>
            </a:r>
            <a:r>
              <a:rPr lang="es-ES" b="1" dirty="0" smtClean="0"/>
              <a:t> ‘a </a:t>
            </a:r>
            <a:r>
              <a:rPr lang="es-ES" b="1" dirty="0" err="1" smtClean="0"/>
              <a:t>lot</a:t>
            </a:r>
            <a:r>
              <a:rPr lang="es-ES" b="1" dirty="0" smtClean="0"/>
              <a:t> of’?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194738" y="54477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8143" y="1974622"/>
            <a:ext cx="110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Searching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455605" y="2343954"/>
            <a:ext cx="185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Average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amount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154580" y="2703422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Beneficial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154580" y="3072754"/>
            <a:ext cx="2450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 </a:t>
            </a:r>
            <a:r>
              <a:rPr lang="es-ES" b="1" dirty="0" err="1" smtClean="0">
                <a:solidFill>
                  <a:srgbClr val="7030A0"/>
                </a:solidFill>
              </a:rPr>
              <a:t>great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deal</a:t>
            </a:r>
            <a:r>
              <a:rPr lang="es-ES" b="1" dirty="0" smtClean="0">
                <a:solidFill>
                  <a:srgbClr val="7030A0"/>
                </a:solidFill>
              </a:rPr>
              <a:t> of </a:t>
            </a:r>
            <a:r>
              <a:rPr lang="es-ES" b="1" dirty="0" err="1" smtClean="0">
                <a:solidFill>
                  <a:srgbClr val="7030A0"/>
                </a:solidFill>
              </a:rPr>
              <a:t>research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54580" y="3498685"/>
            <a:ext cx="171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7030A0"/>
                </a:solidFill>
              </a:rPr>
              <a:t>Strongly</a:t>
            </a:r>
            <a:r>
              <a:rPr lang="es-ES" b="1" dirty="0" smtClean="0">
                <a:solidFill>
                  <a:srgbClr val="7030A0"/>
                </a:solidFill>
              </a:rPr>
              <a:t> </a:t>
            </a:r>
            <a:r>
              <a:rPr lang="es-ES" b="1" dirty="0" err="1" smtClean="0">
                <a:solidFill>
                  <a:srgbClr val="7030A0"/>
                </a:solidFill>
              </a:rPr>
              <a:t>believe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592"/>
            <a:ext cx="3798501" cy="28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1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415</TotalTime>
  <Words>360</Words>
  <Application>Microsoft Macintosh PowerPoint</Application>
  <PresentationFormat>Personalizado</PresentationFormat>
  <Paragraphs>76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Retrospección</vt:lpstr>
      <vt:lpstr>Healthy Habits</vt:lpstr>
      <vt:lpstr>Agree or Disagree?</vt:lpstr>
      <vt:lpstr>What is the meaning of …?</vt:lpstr>
      <vt:lpstr>What about you? Do you have heatlhy habits? What are your likes or Dislikes?</vt:lpstr>
      <vt:lpstr>Reading: A long healthy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Eating</dc:title>
  <dc:creator>Carol</dc:creator>
  <cp:lastModifiedBy>Carlos Fernández Rey</cp:lastModifiedBy>
  <cp:revision>40</cp:revision>
  <dcterms:created xsi:type="dcterms:W3CDTF">2015-04-18T12:51:35Z</dcterms:created>
  <dcterms:modified xsi:type="dcterms:W3CDTF">2020-05-14T11:00:18Z</dcterms:modified>
</cp:coreProperties>
</file>