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8CDF2-7436-4A71-8994-D072E6840D1C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F67A4-46F9-4863-9BF0-777AA72D03F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8CDF2-7436-4A71-8994-D072E6840D1C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F67A4-46F9-4863-9BF0-777AA72D03F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8CDF2-7436-4A71-8994-D072E6840D1C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F67A4-46F9-4863-9BF0-777AA72D03F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8CDF2-7436-4A71-8994-D072E6840D1C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F67A4-46F9-4863-9BF0-777AA72D03F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8CDF2-7436-4A71-8994-D072E6840D1C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F67A4-46F9-4863-9BF0-777AA72D03F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8CDF2-7436-4A71-8994-D072E6840D1C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F67A4-46F9-4863-9BF0-777AA72D03F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8CDF2-7436-4A71-8994-D072E6840D1C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F67A4-46F9-4863-9BF0-777AA72D03F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8CDF2-7436-4A71-8994-D072E6840D1C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F67A4-46F9-4863-9BF0-777AA72D03F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8CDF2-7436-4A71-8994-D072E6840D1C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F67A4-46F9-4863-9BF0-777AA72D03F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8CDF2-7436-4A71-8994-D072E6840D1C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F67A4-46F9-4863-9BF0-777AA72D03F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8CDF2-7436-4A71-8994-D072E6840D1C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F67A4-46F9-4863-9BF0-777AA72D03F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C8CDF2-7436-4A71-8994-D072E6840D1C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DF67A4-46F9-4863-9BF0-777AA72D03F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/>
              <a:t>CONVOCATORIA REUNIÓN FCT  INICIO DE CURSO  10/09/26    12:15-12:45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s-ES" b="1" dirty="0" smtClean="0"/>
              <a:t>INFORMAR DIAS TITORIA DE FCT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VENRES </a:t>
            </a:r>
            <a:r>
              <a:rPr lang="es-ES" dirty="0"/>
              <a:t>8:55-11:25</a:t>
            </a:r>
          </a:p>
          <a:p>
            <a:r>
              <a:rPr lang="es-ES" dirty="0"/>
              <a:t>MÉRCORES 18:50-19:40</a:t>
            </a:r>
          </a:p>
          <a:p>
            <a:r>
              <a:rPr lang="es-ES" dirty="0"/>
              <a:t>XOVES 15:10-16:00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s-ES" b="1" dirty="0"/>
              <a:t>INFORMAR CICLOS CON FCT INMEDIATA.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ES" dirty="0" err="1" smtClean="0"/>
              <a:t>Dun</a:t>
            </a:r>
            <a:r>
              <a:rPr lang="es-ES" dirty="0" smtClean="0"/>
              <a:t> </a:t>
            </a:r>
            <a:r>
              <a:rPr lang="es-ES" dirty="0"/>
              <a:t>total de 17 ciclos, 3 son os ciclos que </a:t>
            </a:r>
            <a:r>
              <a:rPr lang="es-ES" dirty="0" err="1"/>
              <a:t>teñen</a:t>
            </a:r>
            <a:r>
              <a:rPr lang="es-ES" dirty="0"/>
              <a:t> alumnos </a:t>
            </a:r>
            <a:r>
              <a:rPr lang="es-ES" dirty="0" err="1"/>
              <a:t>agora</a:t>
            </a:r>
            <a:r>
              <a:rPr lang="es-ES" dirty="0"/>
              <a:t> </a:t>
            </a:r>
            <a:r>
              <a:rPr lang="es-ES" dirty="0" err="1"/>
              <a:t>na</a:t>
            </a:r>
            <a:r>
              <a:rPr lang="es-ES" dirty="0"/>
              <a:t> FCT (período de </a:t>
            </a:r>
            <a:r>
              <a:rPr lang="es-ES" dirty="0" err="1"/>
              <a:t>setembro</a:t>
            </a:r>
            <a:r>
              <a:rPr lang="es-ES" dirty="0"/>
              <a:t> a </a:t>
            </a:r>
            <a:r>
              <a:rPr lang="es-ES" dirty="0" err="1"/>
              <a:t>xaneiro</a:t>
            </a:r>
            <a:r>
              <a:rPr lang="es-ES" dirty="0"/>
              <a:t>)</a:t>
            </a:r>
          </a:p>
          <a:p>
            <a:r>
              <a:rPr lang="es-ES" dirty="0"/>
              <a:t>C.M.CAE</a:t>
            </a:r>
          </a:p>
          <a:p>
            <a:r>
              <a:rPr lang="es-ES" dirty="0"/>
              <a:t>C.M. FARMACIA</a:t>
            </a:r>
          </a:p>
          <a:p>
            <a:r>
              <a:rPr lang="es-ES" dirty="0"/>
              <a:t>C.S. LABORATORIO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/>
              <a:t>3. RESTO DOS CICLOS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Período de </a:t>
            </a:r>
            <a:r>
              <a:rPr lang="es-ES" dirty="0" err="1"/>
              <a:t>febreiro</a:t>
            </a:r>
            <a:r>
              <a:rPr lang="es-ES" dirty="0"/>
              <a:t> a </a:t>
            </a:r>
            <a:r>
              <a:rPr lang="es-ES" dirty="0" err="1"/>
              <a:t>xuño</a:t>
            </a:r>
            <a:r>
              <a:rPr lang="es-ES" dirty="0"/>
              <a:t> : convocatoria reunión de </a:t>
            </a:r>
            <a:r>
              <a:rPr lang="es-ES" dirty="0" err="1"/>
              <a:t>titores</a:t>
            </a:r>
            <a:r>
              <a:rPr lang="es-ES" dirty="0"/>
              <a:t> en </a:t>
            </a:r>
            <a:r>
              <a:rPr lang="es-ES" dirty="0" err="1"/>
              <a:t>decembro</a:t>
            </a:r>
            <a:r>
              <a:rPr lang="es-ES" dirty="0"/>
              <a:t>.</a:t>
            </a:r>
          </a:p>
          <a:p>
            <a:r>
              <a:rPr lang="es-ES" dirty="0"/>
              <a:t>Deben iniciar o  contacto coas empresas e a revisión de datos da empresa: responsable legal, </a:t>
            </a:r>
            <a:r>
              <a:rPr lang="es-ES" dirty="0" err="1"/>
              <a:t>xerente</a:t>
            </a:r>
            <a:r>
              <a:rPr lang="es-ES" dirty="0"/>
              <a:t>, dirección </a:t>
            </a:r>
            <a:r>
              <a:rPr lang="es-ES" dirty="0" err="1"/>
              <a:t>ou</a:t>
            </a:r>
            <a:r>
              <a:rPr lang="es-ES" dirty="0"/>
              <a:t> CIF (imprescindible, única manera de buscarla).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/>
              <a:t>Documentación a reunir: 	</a:t>
            </a:r>
            <a:br>
              <a:rPr lang="es-ES" b="1" dirty="0"/>
            </a:br>
            <a:endParaRPr lang="es-ES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ES" dirty="0" smtClean="0"/>
              <a:t>-Impreso </a:t>
            </a:r>
            <a:r>
              <a:rPr lang="es-ES" dirty="0"/>
              <a:t>colgado </a:t>
            </a:r>
            <a:r>
              <a:rPr lang="es-ES" dirty="0" err="1"/>
              <a:t>na</a:t>
            </a:r>
            <a:r>
              <a:rPr lang="es-ES" dirty="0"/>
              <a:t> aula virtual dentro da carpeta de FCT que se denomina </a:t>
            </a:r>
            <a:r>
              <a:rPr lang="es-ES" b="1" dirty="0"/>
              <a:t>“Relación de alumnado cas empresas</a:t>
            </a:r>
            <a:r>
              <a:rPr lang="es-ES" dirty="0"/>
              <a:t>” </a:t>
            </a:r>
          </a:p>
          <a:p>
            <a:r>
              <a:rPr lang="es-ES" dirty="0"/>
              <a:t>- </a:t>
            </a:r>
            <a:r>
              <a:rPr lang="es-ES" dirty="0" smtClean="0"/>
              <a:t>Impreso </a:t>
            </a:r>
            <a:r>
              <a:rPr lang="es-ES" dirty="0"/>
              <a:t>colgado </a:t>
            </a:r>
            <a:r>
              <a:rPr lang="es-ES" dirty="0" err="1"/>
              <a:t>na</a:t>
            </a:r>
            <a:r>
              <a:rPr lang="es-ES" dirty="0"/>
              <a:t> aula virtual dentro da carpeta de FCT que se denomina </a:t>
            </a:r>
            <a:r>
              <a:rPr lang="es-ES" b="1" dirty="0"/>
              <a:t>“Menores de </a:t>
            </a:r>
            <a:r>
              <a:rPr lang="es-ES" b="1" dirty="0" err="1"/>
              <a:t>idade</a:t>
            </a:r>
            <a:r>
              <a:rPr lang="es-ES" dirty="0"/>
              <a:t>”: debe </a:t>
            </a:r>
            <a:r>
              <a:rPr lang="es-ES" dirty="0" err="1"/>
              <a:t>cubrilo</a:t>
            </a:r>
            <a:r>
              <a:rPr lang="es-ES" dirty="0"/>
              <a:t> todo o alumnado que </a:t>
            </a:r>
            <a:r>
              <a:rPr lang="es-ES" dirty="0" err="1"/>
              <a:t>sexa</a:t>
            </a:r>
            <a:r>
              <a:rPr lang="es-ES" dirty="0"/>
              <a:t> menor de </a:t>
            </a:r>
            <a:r>
              <a:rPr lang="es-ES" dirty="0" err="1"/>
              <a:t>idade</a:t>
            </a:r>
            <a:r>
              <a:rPr lang="es-ES" dirty="0"/>
              <a:t> e debe </a:t>
            </a:r>
            <a:r>
              <a:rPr lang="es-ES" dirty="0" err="1"/>
              <a:t>vir</a:t>
            </a:r>
            <a:r>
              <a:rPr lang="es-ES" dirty="0"/>
              <a:t> </a:t>
            </a:r>
            <a:r>
              <a:rPr lang="es-ES" dirty="0" err="1"/>
              <a:t>asinado</a:t>
            </a:r>
            <a:r>
              <a:rPr lang="es-ES" dirty="0"/>
              <a:t> polos </a:t>
            </a:r>
            <a:r>
              <a:rPr lang="es-ES" dirty="0" err="1"/>
              <a:t>titores</a:t>
            </a:r>
            <a:r>
              <a:rPr lang="es-ES" dirty="0"/>
              <a:t> </a:t>
            </a:r>
            <a:r>
              <a:rPr lang="es-ES" dirty="0" err="1"/>
              <a:t>legais</a:t>
            </a:r>
            <a:r>
              <a:rPr lang="es-ES" dirty="0"/>
              <a:t> do alumnado.</a:t>
            </a:r>
          </a:p>
          <a:p>
            <a:r>
              <a:rPr lang="es-ES" dirty="0"/>
              <a:t>-Impresos </a:t>
            </a:r>
            <a:r>
              <a:rPr lang="es-ES" dirty="0" err="1"/>
              <a:t>na</a:t>
            </a:r>
            <a:r>
              <a:rPr lang="es-ES" dirty="0"/>
              <a:t> aula virtual para actualizar os datos da empresa (Cada ciclo ten un enlace para actualizar </a:t>
            </a:r>
            <a:r>
              <a:rPr lang="es-ES" dirty="0" err="1"/>
              <a:t>ou</a:t>
            </a:r>
            <a:r>
              <a:rPr lang="es-ES" dirty="0"/>
              <a:t> </a:t>
            </a:r>
            <a:r>
              <a:rPr lang="es-ES" dirty="0" err="1"/>
              <a:t>engadir</a:t>
            </a:r>
            <a:r>
              <a:rPr lang="es-ES" dirty="0"/>
              <a:t> os datos das novas empresas, </a:t>
            </a:r>
            <a:r>
              <a:rPr lang="es-ES" dirty="0" err="1"/>
              <a:t>titores</a:t>
            </a:r>
            <a:r>
              <a:rPr lang="es-ES" dirty="0" smtClean="0"/>
              <a:t>…). </a:t>
            </a:r>
            <a:r>
              <a:rPr lang="es-ES" dirty="0" err="1"/>
              <a:t>R</a:t>
            </a:r>
            <a:r>
              <a:rPr lang="es-ES" dirty="0" err="1" smtClean="0"/>
              <a:t>ecordade</a:t>
            </a:r>
            <a:r>
              <a:rPr lang="es-ES" dirty="0" smtClean="0"/>
              <a:t> que as </a:t>
            </a:r>
            <a:r>
              <a:rPr lang="es-ES" b="1" dirty="0"/>
              <a:t>empresas deben estar actualizadas </a:t>
            </a:r>
            <a:r>
              <a:rPr lang="es-ES" dirty="0"/>
              <a:t>antes de empezar a FCT. Comprobar datos (responsable legal </a:t>
            </a:r>
            <a:r>
              <a:rPr lang="es-ES" dirty="0" err="1"/>
              <a:t>ou</a:t>
            </a:r>
            <a:r>
              <a:rPr lang="es-ES" dirty="0"/>
              <a:t> </a:t>
            </a:r>
            <a:r>
              <a:rPr lang="es-ES" dirty="0" err="1"/>
              <a:t>xerente</a:t>
            </a:r>
            <a:r>
              <a:rPr lang="es-ES" dirty="0"/>
              <a:t>, CIF de la empresa, </a:t>
            </a:r>
            <a:r>
              <a:rPr lang="es-ES" dirty="0" err="1"/>
              <a:t>titores</a:t>
            </a:r>
            <a:r>
              <a:rPr lang="es-ES" dirty="0"/>
              <a:t> responsables…) </a:t>
            </a:r>
          </a:p>
          <a:p>
            <a:r>
              <a:rPr lang="es-ES" dirty="0"/>
              <a:t>-</a:t>
            </a:r>
            <a:r>
              <a:rPr lang="es-ES" b="1" dirty="0" err="1"/>
              <a:t>Nuss</a:t>
            </a:r>
            <a:r>
              <a:rPr lang="es-ES" dirty="0"/>
              <a:t>: recordar que non deben aportar ó dos </a:t>
            </a:r>
            <a:r>
              <a:rPr lang="es-ES" dirty="0" err="1"/>
              <a:t>proxenitores</a:t>
            </a:r>
            <a:r>
              <a:rPr lang="es-ES" dirty="0"/>
              <a:t>, deben solicitarlo </a:t>
            </a:r>
            <a:r>
              <a:rPr lang="es-ES" dirty="0" err="1"/>
              <a:t>na</a:t>
            </a:r>
            <a:r>
              <a:rPr lang="es-ES" dirty="0"/>
              <a:t> </a:t>
            </a:r>
            <a:r>
              <a:rPr lang="es-ES" dirty="0" err="1"/>
              <a:t>Seg</a:t>
            </a:r>
            <a:r>
              <a:rPr lang="es-ES" dirty="0"/>
              <a:t>. Social, non </a:t>
            </a:r>
            <a:r>
              <a:rPr lang="es-ES" dirty="0" err="1"/>
              <a:t>miralo</a:t>
            </a:r>
            <a:r>
              <a:rPr lang="es-ES" dirty="0"/>
              <a:t> </a:t>
            </a:r>
            <a:r>
              <a:rPr lang="es-ES" dirty="0" err="1"/>
              <a:t>na</a:t>
            </a:r>
            <a:r>
              <a:rPr lang="es-ES" dirty="0"/>
              <a:t> tarjeta sanitaria.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s-ES" b="1" dirty="0"/>
              <a:t>COMUNICACIÓN COORDINADORA FCT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s-ES" dirty="0"/>
              <a:t>-</a:t>
            </a:r>
            <a:r>
              <a:rPr lang="es-ES" b="1" dirty="0"/>
              <a:t>Absentismo de alumnado durante el período da FCT</a:t>
            </a:r>
            <a:r>
              <a:rPr lang="es-ES" dirty="0"/>
              <a:t>: Se un </a:t>
            </a:r>
            <a:r>
              <a:rPr lang="es-ES" dirty="0" err="1"/>
              <a:t>alumnx</a:t>
            </a:r>
            <a:r>
              <a:rPr lang="es-ES" dirty="0"/>
              <a:t> falta </a:t>
            </a:r>
            <a:r>
              <a:rPr lang="es-ES" dirty="0" err="1"/>
              <a:t>ás</a:t>
            </a:r>
            <a:r>
              <a:rPr lang="es-ES" dirty="0"/>
              <a:t> prácticas, debe avisar </a:t>
            </a:r>
            <a:r>
              <a:rPr lang="es-ES" dirty="0" err="1"/>
              <a:t>ao</a:t>
            </a:r>
            <a:r>
              <a:rPr lang="es-ES" dirty="0"/>
              <a:t> </a:t>
            </a:r>
            <a:r>
              <a:rPr lang="es-ES" dirty="0" err="1"/>
              <a:t>titor</a:t>
            </a:r>
            <a:r>
              <a:rPr lang="es-ES" dirty="0"/>
              <a:t> do centro educativo e é o </a:t>
            </a:r>
            <a:r>
              <a:rPr lang="es-ES" dirty="0" err="1"/>
              <a:t>titor</a:t>
            </a:r>
            <a:r>
              <a:rPr lang="es-ES" dirty="0"/>
              <a:t> </a:t>
            </a:r>
            <a:r>
              <a:rPr lang="es-ES" dirty="0" err="1"/>
              <a:t>quen</a:t>
            </a:r>
            <a:r>
              <a:rPr lang="es-ES" dirty="0"/>
              <a:t> debe avisarme para </a:t>
            </a:r>
            <a:r>
              <a:rPr lang="es-ES" dirty="0" err="1"/>
              <a:t>notificalo</a:t>
            </a:r>
            <a:r>
              <a:rPr lang="es-ES" dirty="0"/>
              <a:t> a FEUGA</a:t>
            </a:r>
            <a:r>
              <a:rPr lang="es-ES" dirty="0" smtClean="0"/>
              <a:t>.</a:t>
            </a:r>
          </a:p>
          <a:p>
            <a:pPr>
              <a:buNone/>
            </a:pPr>
            <a:endParaRPr lang="es-ES" dirty="0"/>
          </a:p>
          <a:p>
            <a:r>
              <a:rPr lang="es-ES" dirty="0"/>
              <a:t>-</a:t>
            </a:r>
            <a:r>
              <a:rPr lang="es-ES" b="1" dirty="0"/>
              <a:t>Protocolo de </a:t>
            </a:r>
            <a:r>
              <a:rPr lang="es-ES" b="1" dirty="0" smtClean="0"/>
              <a:t>accidentes</a:t>
            </a:r>
            <a:r>
              <a:rPr lang="es-ES" b="1" dirty="0"/>
              <a:t> </a:t>
            </a:r>
            <a:r>
              <a:rPr lang="es-ES" b="1" dirty="0" smtClean="0"/>
              <a:t>do alumnado</a:t>
            </a:r>
            <a:r>
              <a:rPr lang="es-ES" dirty="0" smtClean="0"/>
              <a:t>: </a:t>
            </a: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r>
              <a:rPr lang="es-ES" dirty="0" smtClean="0"/>
              <a:t>Os accidentes poden clasificarse en 2:</a:t>
            </a:r>
          </a:p>
          <a:p>
            <a:pPr>
              <a:buNone/>
            </a:pPr>
            <a:r>
              <a:rPr lang="es-ES" dirty="0" smtClean="0"/>
              <a:t> </a:t>
            </a:r>
            <a:r>
              <a:rPr lang="es-ES" i="1" dirty="0" smtClean="0"/>
              <a:t>Tipo I:</a:t>
            </a:r>
            <a:r>
              <a:rPr lang="es-ES" dirty="0" smtClean="0"/>
              <a:t> os que se producen durante os </a:t>
            </a:r>
            <a:r>
              <a:rPr lang="es-ES" dirty="0" err="1" smtClean="0"/>
              <a:t>desprazamentos</a:t>
            </a:r>
            <a:r>
              <a:rPr lang="es-ES" dirty="0" smtClean="0"/>
              <a:t> </a:t>
            </a:r>
            <a:r>
              <a:rPr lang="es-ES" dirty="0" err="1" smtClean="0"/>
              <a:t>ao</a:t>
            </a:r>
            <a:r>
              <a:rPr lang="es-ES" dirty="0" smtClean="0"/>
              <a:t> centro de </a:t>
            </a:r>
            <a:r>
              <a:rPr lang="es-ES" dirty="0" err="1" smtClean="0"/>
              <a:t>traballo</a:t>
            </a:r>
            <a:r>
              <a:rPr lang="es-ES" dirty="0" smtClean="0"/>
              <a:t> </a:t>
            </a:r>
            <a:r>
              <a:rPr lang="es-ES" dirty="0" err="1"/>
              <a:t>ou</a:t>
            </a:r>
            <a:r>
              <a:rPr lang="es-ES" dirty="0"/>
              <a:t> durante a realización das </a:t>
            </a:r>
            <a:r>
              <a:rPr lang="es-ES" dirty="0" smtClean="0"/>
              <a:t>practicas. </a:t>
            </a:r>
            <a:r>
              <a:rPr lang="es-ES" dirty="0" smtClean="0"/>
              <a:t>A normativa di que é o alumno é </a:t>
            </a:r>
            <a:r>
              <a:rPr lang="es-ES" dirty="0" err="1" smtClean="0"/>
              <a:t>quen</a:t>
            </a:r>
            <a:r>
              <a:rPr lang="es-ES" dirty="0" smtClean="0"/>
              <a:t> debe </a:t>
            </a:r>
            <a:r>
              <a:rPr lang="es-ES" dirty="0" err="1" smtClean="0"/>
              <a:t>poñerse</a:t>
            </a:r>
            <a:r>
              <a:rPr lang="es-ES" dirty="0" smtClean="0"/>
              <a:t> en contacto </a:t>
            </a:r>
            <a:r>
              <a:rPr lang="es-ES" dirty="0" err="1" smtClean="0"/>
              <a:t>co</a:t>
            </a:r>
            <a:r>
              <a:rPr lang="es-ES" dirty="0" smtClean="0"/>
              <a:t> </a:t>
            </a:r>
            <a:r>
              <a:rPr lang="es-ES" dirty="0" err="1" smtClean="0"/>
              <a:t>titor</a:t>
            </a:r>
            <a:r>
              <a:rPr lang="es-ES" dirty="0" smtClean="0"/>
              <a:t> de prácticas cuando se producen accidentes </a:t>
            </a:r>
            <a:r>
              <a:rPr lang="es-ES" dirty="0" err="1" smtClean="0"/>
              <a:t>desta</a:t>
            </a:r>
            <a:r>
              <a:rPr lang="es-ES" dirty="0" smtClean="0"/>
              <a:t> índole.</a:t>
            </a:r>
            <a:endParaRPr lang="es-ES" dirty="0" smtClean="0"/>
          </a:p>
          <a:p>
            <a:pPr>
              <a:buNone/>
            </a:pPr>
            <a:r>
              <a:rPr lang="es-ES" i="1" dirty="0" smtClean="0"/>
              <a:t>Tipo II </a:t>
            </a:r>
            <a:r>
              <a:rPr lang="es-ES" dirty="0" err="1" smtClean="0"/>
              <a:t>óu</a:t>
            </a:r>
            <a:r>
              <a:rPr lang="es-ES" dirty="0" smtClean="0"/>
              <a:t> </a:t>
            </a:r>
            <a:r>
              <a:rPr lang="es-ES" dirty="0"/>
              <a:t>de </a:t>
            </a:r>
            <a:r>
              <a:rPr lang="es-ES" dirty="0" err="1"/>
              <a:t>responsabilidade</a:t>
            </a:r>
            <a:r>
              <a:rPr lang="es-ES" dirty="0"/>
              <a:t> civil (que se deteriore </a:t>
            </a:r>
            <a:r>
              <a:rPr lang="es-ES" dirty="0" err="1"/>
              <a:t>ou</a:t>
            </a:r>
            <a:r>
              <a:rPr lang="es-ES" dirty="0"/>
              <a:t> rompa algún material</a:t>
            </a:r>
            <a:r>
              <a:rPr lang="es-ES" dirty="0" smtClean="0"/>
              <a:t>).</a:t>
            </a:r>
          </a:p>
          <a:p>
            <a:pPr>
              <a:buNone/>
            </a:pPr>
            <a:r>
              <a:rPr lang="es-ES" dirty="0"/>
              <a:t> </a:t>
            </a:r>
            <a:r>
              <a:rPr lang="es-ES" dirty="0" smtClean="0"/>
              <a:t>      Únicamente </a:t>
            </a:r>
            <a:r>
              <a:rPr lang="es-ES" dirty="0"/>
              <a:t>cuando se daña algún material durante a realización das prácticas </a:t>
            </a:r>
            <a:r>
              <a:rPr lang="es-ES" dirty="0" smtClean="0"/>
              <a:t>debe </a:t>
            </a:r>
            <a:r>
              <a:rPr lang="es-ES" dirty="0"/>
              <a:t>avisar </a:t>
            </a:r>
            <a:r>
              <a:rPr lang="es-ES" dirty="0" err="1"/>
              <a:t>ao</a:t>
            </a:r>
            <a:r>
              <a:rPr lang="es-ES" dirty="0"/>
              <a:t> </a:t>
            </a:r>
            <a:r>
              <a:rPr lang="es-ES" dirty="0" err="1"/>
              <a:t>seu</a:t>
            </a:r>
            <a:r>
              <a:rPr lang="es-ES" dirty="0"/>
              <a:t> </a:t>
            </a:r>
            <a:r>
              <a:rPr lang="es-ES" dirty="0" err="1"/>
              <a:t>titor</a:t>
            </a:r>
            <a:r>
              <a:rPr lang="es-ES" dirty="0"/>
              <a:t> do centro educativo e </a:t>
            </a:r>
            <a:r>
              <a:rPr lang="es-ES" dirty="0" smtClean="0"/>
              <a:t>é, </a:t>
            </a:r>
            <a:r>
              <a:rPr lang="es-ES" dirty="0"/>
              <a:t>o </a:t>
            </a:r>
            <a:r>
              <a:rPr lang="es-ES" dirty="0" err="1"/>
              <a:t>seu</a:t>
            </a:r>
            <a:r>
              <a:rPr lang="es-ES" dirty="0"/>
              <a:t> </a:t>
            </a:r>
            <a:r>
              <a:rPr lang="es-ES" dirty="0" err="1"/>
              <a:t>titor</a:t>
            </a:r>
            <a:r>
              <a:rPr lang="es-ES" dirty="0"/>
              <a:t> do centro </a:t>
            </a:r>
            <a:r>
              <a:rPr lang="es-ES" dirty="0" smtClean="0"/>
              <a:t>educativo, </a:t>
            </a:r>
            <a:r>
              <a:rPr lang="es-ES" dirty="0" err="1"/>
              <a:t>quen</a:t>
            </a:r>
            <a:r>
              <a:rPr lang="es-ES" dirty="0"/>
              <a:t> debe </a:t>
            </a:r>
            <a:r>
              <a:rPr lang="es-ES" dirty="0" err="1"/>
              <a:t>poñerse</a:t>
            </a:r>
            <a:r>
              <a:rPr lang="es-ES" dirty="0"/>
              <a:t> en contacto </a:t>
            </a:r>
            <a:r>
              <a:rPr lang="es-ES" dirty="0" smtClean="0"/>
              <a:t>conmigo </a:t>
            </a:r>
            <a:r>
              <a:rPr lang="es-ES" dirty="0"/>
              <a:t>para poder </a:t>
            </a:r>
            <a:r>
              <a:rPr lang="es-ES" dirty="0" smtClean="0"/>
              <a:t> </a:t>
            </a:r>
            <a:r>
              <a:rPr lang="es-ES" dirty="0" err="1"/>
              <a:t>notificalo</a:t>
            </a:r>
            <a:r>
              <a:rPr lang="es-ES" dirty="0"/>
              <a:t> á FEUGA</a:t>
            </a:r>
            <a:r>
              <a:rPr lang="es-ES" dirty="0" smtClean="0"/>
              <a:t>.</a:t>
            </a:r>
          </a:p>
          <a:p>
            <a:pPr>
              <a:buNone/>
            </a:pPr>
            <a:r>
              <a:rPr lang="es-ES" dirty="0"/>
              <a:t> </a:t>
            </a:r>
            <a:r>
              <a:rPr lang="es-ES" dirty="0" smtClean="0"/>
              <a:t>      </a:t>
            </a:r>
            <a:r>
              <a:rPr lang="es-ES" b="1" dirty="0"/>
              <a:t>Atención </a:t>
            </a:r>
            <a:r>
              <a:rPr lang="es-ES" b="1" dirty="0" err="1" smtClean="0"/>
              <a:t>aos</a:t>
            </a:r>
            <a:r>
              <a:rPr lang="es-ES" b="1" dirty="0" smtClean="0"/>
              <a:t> tempos</a:t>
            </a:r>
            <a:r>
              <a:rPr lang="es-ES" b="1" dirty="0"/>
              <a:t>!!!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s-ES" b="1" dirty="0"/>
              <a:t>APLAZAMENTO DA FCT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O</a:t>
            </a:r>
            <a:r>
              <a:rPr lang="es-ES" dirty="0" smtClean="0"/>
              <a:t> alumnado non </a:t>
            </a:r>
            <a:r>
              <a:rPr lang="es-ES" dirty="0" err="1" smtClean="0"/>
              <a:t>poderá</a:t>
            </a:r>
            <a:r>
              <a:rPr lang="es-ES" dirty="0" smtClean="0"/>
              <a:t> </a:t>
            </a:r>
            <a:r>
              <a:rPr lang="es-ES" dirty="0" err="1" smtClean="0"/>
              <a:t>comezar</a:t>
            </a:r>
            <a:r>
              <a:rPr lang="es-ES" dirty="0" smtClean="0"/>
              <a:t> a </a:t>
            </a:r>
            <a:r>
              <a:rPr lang="es-ES" dirty="0"/>
              <a:t>FCT </a:t>
            </a:r>
            <a:r>
              <a:rPr lang="es-ES" dirty="0" err="1" smtClean="0"/>
              <a:t>sen</a:t>
            </a:r>
            <a:r>
              <a:rPr lang="es-ES" dirty="0" smtClean="0"/>
              <a:t> </a:t>
            </a:r>
            <a:r>
              <a:rPr lang="es-ES" dirty="0"/>
              <a:t>que </a:t>
            </a:r>
            <a:r>
              <a:rPr lang="es-ES" dirty="0" smtClean="0"/>
              <a:t>o </a:t>
            </a:r>
            <a:r>
              <a:rPr lang="es-ES" dirty="0" err="1" smtClean="0"/>
              <a:t>seu</a:t>
            </a:r>
            <a:r>
              <a:rPr lang="es-ES" dirty="0" smtClean="0"/>
              <a:t> </a:t>
            </a:r>
            <a:r>
              <a:rPr lang="es-ES" dirty="0"/>
              <a:t>convenio esté </a:t>
            </a:r>
            <a:r>
              <a:rPr lang="es-ES" dirty="0" err="1" smtClean="0"/>
              <a:t>asinado</a:t>
            </a:r>
            <a:r>
              <a:rPr lang="es-ES" dirty="0"/>
              <a:t>.</a:t>
            </a:r>
          </a:p>
          <a:p>
            <a:pPr>
              <a:buNone/>
            </a:pPr>
            <a:endParaRPr lang="es-ES" dirty="0"/>
          </a:p>
          <a:p>
            <a:endParaRPr lang="es-E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s-ES" b="1" dirty="0"/>
              <a:t>CAMBIO DE CARPETAS FÍSICAS A CARPETAS DIXITAIS.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De momento </a:t>
            </a:r>
            <a:r>
              <a:rPr lang="es-ES" dirty="0" err="1"/>
              <a:t>seguen</a:t>
            </a:r>
            <a:r>
              <a:rPr lang="es-ES" dirty="0"/>
              <a:t> </a:t>
            </a:r>
            <a:r>
              <a:rPr lang="es-ES" dirty="0" err="1"/>
              <a:t>existindo</a:t>
            </a:r>
            <a:r>
              <a:rPr lang="es-ES" dirty="0"/>
              <a:t> carpetas físicas para a FCT pero en </a:t>
            </a:r>
            <a:r>
              <a:rPr lang="es-ES" dirty="0" err="1"/>
              <a:t>febreiro</a:t>
            </a:r>
            <a:r>
              <a:rPr lang="es-ES" dirty="0"/>
              <a:t> </a:t>
            </a:r>
            <a:r>
              <a:rPr lang="es-ES" dirty="0" err="1"/>
              <a:t>nalgún</a:t>
            </a:r>
            <a:r>
              <a:rPr lang="es-ES" dirty="0"/>
              <a:t> ciclo probaremos a </a:t>
            </a:r>
            <a:r>
              <a:rPr lang="es-ES" dirty="0" err="1"/>
              <a:t>facelas</a:t>
            </a:r>
            <a:r>
              <a:rPr lang="es-ES" dirty="0"/>
              <a:t> de forma </a:t>
            </a:r>
            <a:r>
              <a:rPr lang="es-ES" dirty="0" err="1"/>
              <a:t>dixital</a:t>
            </a:r>
            <a:endParaRPr lang="es-E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457</Words>
  <Application>Microsoft Office PowerPoint</Application>
  <PresentationFormat>Presentación en pantalla (4:3)</PresentationFormat>
  <Paragraphs>32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CONVOCATORIA REUNIÓN FCT  INICIO DE CURSO  10/09/26    12:15-12:45 </vt:lpstr>
      <vt:lpstr>INFORMAR DIAS TITORIA DE FCT </vt:lpstr>
      <vt:lpstr>INFORMAR CICLOS CON FCT INMEDIATA. </vt:lpstr>
      <vt:lpstr>3. RESTO DOS CICLOS </vt:lpstr>
      <vt:lpstr>Documentación a reunir:   </vt:lpstr>
      <vt:lpstr>COMUNICACIÓN COORDINADORA FCT </vt:lpstr>
      <vt:lpstr>APLAZAMENTO DA FCT </vt:lpstr>
      <vt:lpstr>CAMBIO DE CARPETAS FÍSICAS A CARPETAS DIXITAIS.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CONVOCATORIA REUNIÓN FCT  INICIO DE CURSO  10/09/26    12:15-12:45</dc:title>
  <dc:creator>Usuario</dc:creator>
  <cp:lastModifiedBy>Usuario</cp:lastModifiedBy>
  <cp:revision>2</cp:revision>
  <dcterms:created xsi:type="dcterms:W3CDTF">2026-09-10T09:27:47Z</dcterms:created>
  <dcterms:modified xsi:type="dcterms:W3CDTF">2026-09-10T09:45:16Z</dcterms:modified>
</cp:coreProperties>
</file>