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nSpc>
                <a:spcPct val="93000"/>
              </a:lnSpc>
            </a:pPr>
            <a:r>
              <a:rPr b="0" lang="en-GB" sz="4400" strike="noStrike" u="none">
                <a:solidFill>
                  <a:schemeClr val="dk1"/>
                </a:solidFill>
                <a:effectLst/>
                <a:uFillTx/>
                <a:latin typeface="Arial"/>
              </a:rPr>
              <a:t>Pulse para desplazar la diapositiva</a:t>
            </a:r>
            <a:endParaRPr b="0" lang="en-GB" sz="4400" strike="noStrike" u="none">
              <a:solidFill>
                <a:schemeClr val="dk1"/>
              </a:solidFill>
              <a:effectLst/>
              <a:uFillTx/>
              <a:latin typeface="Arial"/>
            </a:endParaRPr>
          </a:p>
        </p:txBody>
      </p:sp>
      <p:sp>
        <p:nvSpPr>
          <p:cNvPr id="78"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es-ES" sz="2000" strike="noStrike" u="none">
                <a:solidFill>
                  <a:srgbClr val="000000"/>
                </a:solidFill>
                <a:effectLst/>
                <a:uFillTx/>
                <a:latin typeface="Arial"/>
              </a:rPr>
              <a:t>Pulse para editar el formato de las notas</a:t>
            </a:r>
            <a:endParaRPr b="0" lang="es-ES" sz="2000" strike="noStrike" u="none">
              <a:solidFill>
                <a:srgbClr val="000000"/>
              </a:solidFill>
              <a:effectLst/>
              <a:uFillTx/>
              <a:latin typeface="Arial"/>
            </a:endParaRPr>
          </a:p>
        </p:txBody>
      </p:sp>
      <p:sp>
        <p:nvSpPr>
          <p:cNvPr id="79"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s-ES" sz="1400" strike="noStrike" u="none">
                <a:solidFill>
                  <a:srgbClr val="000000"/>
                </a:solidFill>
                <a:effectLst/>
                <a:uFillTx/>
                <a:latin typeface="Times New Roman"/>
              </a:rPr>
              <a:t>&lt;cabecera&gt;</a:t>
            </a:r>
            <a:endParaRPr b="0" lang="es-ES" sz="1400" strike="noStrike" u="none">
              <a:solidFill>
                <a:srgbClr val="000000"/>
              </a:solidFill>
              <a:effectLst/>
              <a:uFillTx/>
              <a:latin typeface="Times New Roman"/>
            </a:endParaRPr>
          </a:p>
        </p:txBody>
      </p:sp>
      <p:sp>
        <p:nvSpPr>
          <p:cNvPr id="80" name="PlaceHolder 4"/>
          <p:cNvSpPr>
            <a:spLocks noGrp="1"/>
          </p:cNvSpPr>
          <p:nvPr>
            <p:ph type="dt" idx="43"/>
          </p:nvPr>
        </p:nvSpPr>
        <p:spPr>
          <a:xfrm>
            <a:off x="4278960" y="0"/>
            <a:ext cx="3280680" cy="534240"/>
          </a:xfrm>
          <a:prstGeom prst="rect">
            <a:avLst/>
          </a:prstGeom>
          <a:noFill/>
          <a:ln w="0">
            <a:noFill/>
          </a:ln>
        </p:spPr>
        <p:txBody>
          <a:bodyPr lIns="0" rIns="0" tIns="0" bIns="0" anchor="t">
            <a:noAutofit/>
          </a:bodyPr>
          <a:lstStyle>
            <a:lvl1pPr indent="0" algn="r">
              <a:buNone/>
              <a:defRPr b="0" lang="es-ES" sz="1400" strike="noStrike" u="none">
                <a:solidFill>
                  <a:srgbClr val="000000"/>
                </a:solidFill>
                <a:effectLst/>
                <a:uFillTx/>
                <a:latin typeface="Times New Roman"/>
              </a:defRPr>
            </a:lvl1pPr>
          </a:lstStyle>
          <a:p>
            <a:pPr indent="0" algn="r">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81" name="PlaceHolder 5"/>
          <p:cNvSpPr>
            <a:spLocks noGrp="1"/>
          </p:cNvSpPr>
          <p:nvPr>
            <p:ph type="ftr" idx="44"/>
          </p:nvPr>
        </p:nvSpPr>
        <p:spPr>
          <a:xfrm>
            <a:off x="0" y="10157400"/>
            <a:ext cx="3280680" cy="534240"/>
          </a:xfrm>
          <a:prstGeom prst="rect">
            <a:avLst/>
          </a:prstGeom>
          <a:noFill/>
          <a:ln w="0">
            <a:noFill/>
          </a:ln>
        </p:spPr>
        <p:txBody>
          <a:bodyPr lIns="0" rIns="0" tIns="0" bIns="0" anchor="b">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82" name="PlaceHolder 6"/>
          <p:cNvSpPr>
            <a:spLocks noGrp="1"/>
          </p:cNvSpPr>
          <p:nvPr>
            <p:ph type="sldNum" idx="45"/>
          </p:nvPr>
        </p:nvSpPr>
        <p:spPr>
          <a:xfrm>
            <a:off x="4278960" y="10157400"/>
            <a:ext cx="3280680" cy="534240"/>
          </a:xfrm>
          <a:prstGeom prst="rect">
            <a:avLst/>
          </a:prstGeom>
          <a:noFill/>
          <a:ln w="0">
            <a:noFill/>
          </a:ln>
        </p:spPr>
        <p:txBody>
          <a:bodyPr lIns="0" rIns="0" tIns="0" bIns="0" anchor="b">
            <a:noAutofit/>
          </a:bodyPr>
          <a:lstStyle>
            <a:lvl1pPr indent="0" algn="r">
              <a:buNone/>
              <a:defRPr b="0" lang="es-ES" sz="1400" strike="noStrike" u="none">
                <a:solidFill>
                  <a:srgbClr val="000000"/>
                </a:solidFill>
                <a:effectLst/>
                <a:uFillTx/>
                <a:latin typeface="Times New Roman"/>
              </a:defRPr>
            </a:lvl1pPr>
          </a:lstStyle>
          <a:p>
            <a:pPr indent="0" algn="r">
              <a:buNone/>
            </a:pPr>
            <a:fld id="{17F72752-643E-40F6-8FCD-0506AAAADB56}" type="slidenum">
              <a:rPr b="0" lang="es-ES" sz="1400" strike="noStrike" u="none">
                <a:solidFill>
                  <a:srgbClr val="000000"/>
                </a:solidFill>
                <a:effectLst/>
                <a:uFillTx/>
                <a:latin typeface="Times New Roman"/>
              </a:rPr>
              <a:t>&lt;número&gt;</a:t>
            </a:fld>
            <a:endParaRPr b="0" lang="es-ES"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sldNum" idx="46"/>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DA97E2AA-AE68-4F93-B840-3C6199BD32BC}"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47" name="PlaceHolder 2"/>
          <p:cNvSpPr>
            <a:spLocks noGrp="1"/>
          </p:cNvSpPr>
          <p:nvPr>
            <p:ph type="sldImg"/>
          </p:nvPr>
        </p:nvSpPr>
        <p:spPr>
          <a:xfrm>
            <a:off x="217440" y="812880"/>
            <a:ext cx="7124400" cy="4008240"/>
          </a:xfrm>
          <a:prstGeom prst="rect">
            <a:avLst/>
          </a:prstGeom>
          <a:ln w="0">
            <a:noFill/>
          </a:ln>
        </p:spPr>
      </p:sp>
      <p:sp>
        <p:nvSpPr>
          <p:cNvPr id="148"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sldNum" idx="55"/>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52AEEE18-6653-4F00-95D6-2104BF3F92BF}"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74" name="PlaceHolder 2"/>
          <p:cNvSpPr>
            <a:spLocks noGrp="1"/>
          </p:cNvSpPr>
          <p:nvPr>
            <p:ph type="sldImg"/>
          </p:nvPr>
        </p:nvSpPr>
        <p:spPr>
          <a:xfrm>
            <a:off x="217440" y="812880"/>
            <a:ext cx="7124400" cy="4008240"/>
          </a:xfrm>
          <a:prstGeom prst="rect">
            <a:avLst/>
          </a:prstGeom>
          <a:ln w="0">
            <a:noFill/>
          </a:ln>
        </p:spPr>
      </p:sp>
      <p:sp>
        <p:nvSpPr>
          <p:cNvPr id="175"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sldNum" idx="56"/>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8B3B5253-DCB5-4564-92BD-AB75A57EC8E4}"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77" name="PlaceHolder 2"/>
          <p:cNvSpPr>
            <a:spLocks noGrp="1"/>
          </p:cNvSpPr>
          <p:nvPr>
            <p:ph type="sldImg"/>
          </p:nvPr>
        </p:nvSpPr>
        <p:spPr>
          <a:xfrm>
            <a:off x="217440" y="812880"/>
            <a:ext cx="7124400" cy="4008240"/>
          </a:xfrm>
          <a:prstGeom prst="rect">
            <a:avLst/>
          </a:prstGeom>
          <a:ln w="0">
            <a:noFill/>
          </a:ln>
        </p:spPr>
      </p:sp>
      <p:sp>
        <p:nvSpPr>
          <p:cNvPr id="178"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sldNum" idx="57"/>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9E062792-E119-465D-82D4-85BE6AE6E15B}"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80" name="PlaceHolder 2"/>
          <p:cNvSpPr>
            <a:spLocks noGrp="1"/>
          </p:cNvSpPr>
          <p:nvPr>
            <p:ph type="sldImg"/>
          </p:nvPr>
        </p:nvSpPr>
        <p:spPr>
          <a:xfrm>
            <a:off x="217440" y="812880"/>
            <a:ext cx="7124400" cy="4008240"/>
          </a:xfrm>
          <a:prstGeom prst="rect">
            <a:avLst/>
          </a:prstGeom>
          <a:ln w="0">
            <a:noFill/>
          </a:ln>
        </p:spPr>
      </p:sp>
      <p:sp>
        <p:nvSpPr>
          <p:cNvPr id="181"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sldNum" idx="58"/>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CEE09162-8FA0-49B8-A7AD-99F591046F9E}"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83" name="PlaceHolder 2"/>
          <p:cNvSpPr>
            <a:spLocks noGrp="1"/>
          </p:cNvSpPr>
          <p:nvPr>
            <p:ph type="sldImg"/>
          </p:nvPr>
        </p:nvSpPr>
        <p:spPr>
          <a:xfrm>
            <a:off x="217440" y="812880"/>
            <a:ext cx="7124400" cy="4008240"/>
          </a:xfrm>
          <a:prstGeom prst="rect">
            <a:avLst/>
          </a:prstGeom>
          <a:ln w="0">
            <a:noFill/>
          </a:ln>
        </p:spPr>
      </p:sp>
      <p:sp>
        <p:nvSpPr>
          <p:cNvPr id="184"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sldNum" idx="59"/>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4ADEAA9D-7FBD-443F-BC20-D914CD05BFC3}"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86" name="PlaceHolder 2"/>
          <p:cNvSpPr>
            <a:spLocks noGrp="1"/>
          </p:cNvSpPr>
          <p:nvPr>
            <p:ph type="sldImg"/>
          </p:nvPr>
        </p:nvSpPr>
        <p:spPr>
          <a:xfrm>
            <a:off x="217440" y="812880"/>
            <a:ext cx="7124400" cy="4008240"/>
          </a:xfrm>
          <a:prstGeom prst="rect">
            <a:avLst/>
          </a:prstGeom>
          <a:ln w="0">
            <a:noFill/>
          </a:ln>
        </p:spPr>
      </p:sp>
      <p:sp>
        <p:nvSpPr>
          <p:cNvPr id="187"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Num" idx="47"/>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A1FF43AF-E520-4210-8D2D-9B83E829F738}"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50" name="PlaceHolder 2"/>
          <p:cNvSpPr>
            <a:spLocks noGrp="1"/>
          </p:cNvSpPr>
          <p:nvPr>
            <p:ph type="sldImg"/>
          </p:nvPr>
        </p:nvSpPr>
        <p:spPr>
          <a:xfrm>
            <a:off x="217440" y="812880"/>
            <a:ext cx="7124400" cy="4008240"/>
          </a:xfrm>
          <a:prstGeom prst="rect">
            <a:avLst/>
          </a:prstGeom>
          <a:ln w="0">
            <a:noFill/>
          </a:ln>
        </p:spPr>
      </p:sp>
      <p:sp>
        <p:nvSpPr>
          <p:cNvPr id="151"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Num" idx="48"/>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71F7FE43-E2E3-4832-808F-6BC34EEDF583}"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53" name="PlaceHolder 2"/>
          <p:cNvSpPr>
            <a:spLocks noGrp="1"/>
          </p:cNvSpPr>
          <p:nvPr>
            <p:ph type="sldImg"/>
          </p:nvPr>
        </p:nvSpPr>
        <p:spPr>
          <a:xfrm>
            <a:off x="217440" y="812880"/>
            <a:ext cx="7124400" cy="4008240"/>
          </a:xfrm>
          <a:prstGeom prst="rect">
            <a:avLst/>
          </a:prstGeom>
          <a:ln w="0">
            <a:noFill/>
          </a:ln>
        </p:spPr>
      </p:sp>
      <p:sp>
        <p:nvSpPr>
          <p:cNvPr id="154"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Num" idx="49"/>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AD6BF5FF-912F-472E-9D98-FB56016901A3}"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56" name="PlaceHolder 2"/>
          <p:cNvSpPr>
            <a:spLocks noGrp="1"/>
          </p:cNvSpPr>
          <p:nvPr>
            <p:ph type="sldImg"/>
          </p:nvPr>
        </p:nvSpPr>
        <p:spPr>
          <a:xfrm>
            <a:off x="217440" y="812880"/>
            <a:ext cx="7124400" cy="4008240"/>
          </a:xfrm>
          <a:prstGeom prst="rect">
            <a:avLst/>
          </a:prstGeom>
          <a:ln w="0">
            <a:noFill/>
          </a:ln>
        </p:spPr>
      </p:sp>
      <p:sp>
        <p:nvSpPr>
          <p:cNvPr id="157"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sldNum" idx="50"/>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FFAB6D1C-72D4-4461-BF69-33F665AA6FCB}"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59" name="PlaceHolder 2"/>
          <p:cNvSpPr>
            <a:spLocks noGrp="1"/>
          </p:cNvSpPr>
          <p:nvPr>
            <p:ph type="sldImg"/>
          </p:nvPr>
        </p:nvSpPr>
        <p:spPr>
          <a:xfrm>
            <a:off x="217440" y="812880"/>
            <a:ext cx="7124400" cy="4008240"/>
          </a:xfrm>
          <a:prstGeom prst="rect">
            <a:avLst/>
          </a:prstGeom>
          <a:ln w="0">
            <a:noFill/>
          </a:ln>
        </p:spPr>
      </p:sp>
      <p:sp>
        <p:nvSpPr>
          <p:cNvPr id="160"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Num" idx="51"/>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BFF40986-FD11-4615-B0F8-0CE0BFB6D5F9}"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62" name="PlaceHolder 2"/>
          <p:cNvSpPr>
            <a:spLocks noGrp="1"/>
          </p:cNvSpPr>
          <p:nvPr>
            <p:ph type="sldImg"/>
          </p:nvPr>
        </p:nvSpPr>
        <p:spPr>
          <a:xfrm>
            <a:off x="217440" y="812880"/>
            <a:ext cx="7124400" cy="4008240"/>
          </a:xfrm>
          <a:prstGeom prst="rect">
            <a:avLst/>
          </a:prstGeom>
          <a:ln w="0">
            <a:noFill/>
          </a:ln>
        </p:spPr>
      </p:sp>
      <p:sp>
        <p:nvSpPr>
          <p:cNvPr id="163"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Num" idx="52"/>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74FD3302-26F5-4AA9-811F-D85FD32FEEDC}"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65" name="PlaceHolder 2"/>
          <p:cNvSpPr>
            <a:spLocks noGrp="1"/>
          </p:cNvSpPr>
          <p:nvPr>
            <p:ph type="sldImg"/>
          </p:nvPr>
        </p:nvSpPr>
        <p:spPr>
          <a:xfrm>
            <a:off x="217440" y="812880"/>
            <a:ext cx="7124400" cy="4008240"/>
          </a:xfrm>
          <a:prstGeom prst="rect">
            <a:avLst/>
          </a:prstGeom>
          <a:ln w="0">
            <a:noFill/>
          </a:ln>
        </p:spPr>
      </p:sp>
      <p:sp>
        <p:nvSpPr>
          <p:cNvPr id="166"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Num" idx="53"/>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F16F9570-3697-479A-AA39-899959634060}"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68" name="PlaceHolder 2"/>
          <p:cNvSpPr>
            <a:spLocks noGrp="1"/>
          </p:cNvSpPr>
          <p:nvPr>
            <p:ph type="sldImg"/>
          </p:nvPr>
        </p:nvSpPr>
        <p:spPr>
          <a:xfrm>
            <a:off x="217440" y="812880"/>
            <a:ext cx="7124400" cy="4008240"/>
          </a:xfrm>
          <a:prstGeom prst="rect">
            <a:avLst/>
          </a:prstGeom>
          <a:ln w="0">
            <a:noFill/>
          </a:ln>
        </p:spPr>
      </p:sp>
      <p:sp>
        <p:nvSpPr>
          <p:cNvPr id="169"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sldNum" idx="54"/>
          </p:nvPr>
        </p:nvSpPr>
        <p:spPr>
          <a:xfrm>
            <a:off x="4278240" y="10156680"/>
            <a:ext cx="3279240" cy="533160"/>
          </a:xfrm>
          <a:prstGeom prst="rect">
            <a:avLst/>
          </a:prstGeom>
          <a:noFill/>
          <a:ln w="0">
            <a:noFill/>
          </a:ln>
        </p:spPr>
        <p:txBody>
          <a:bodyPr numCol="1" spcCol="0" lIns="0" rIns="0" tIns="0" bIns="0" anchor="b">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Lst>
            </a:pPr>
            <a:fld id="{899B55EC-5BF7-43A4-8568-80CB1575E46F}"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71" name="PlaceHolder 2"/>
          <p:cNvSpPr>
            <a:spLocks noGrp="1"/>
          </p:cNvSpPr>
          <p:nvPr>
            <p:ph type="sldImg"/>
          </p:nvPr>
        </p:nvSpPr>
        <p:spPr>
          <a:xfrm>
            <a:off x="217440" y="812880"/>
            <a:ext cx="7124400" cy="4008240"/>
          </a:xfrm>
          <a:prstGeom prst="rect">
            <a:avLst/>
          </a:prstGeom>
          <a:ln w="0">
            <a:noFill/>
          </a:ln>
        </p:spPr>
      </p:sp>
      <p:sp>
        <p:nvSpPr>
          <p:cNvPr id="172" name="PlaceHolder 3"/>
          <p:cNvSpPr>
            <a:spLocks noGrp="1"/>
          </p:cNvSpPr>
          <p:nvPr>
            <p:ph type="body"/>
          </p:nvPr>
        </p:nvSpPr>
        <p:spPr>
          <a:xfrm>
            <a:off x="755640" y="5078520"/>
            <a:ext cx="6048000" cy="4811400"/>
          </a:xfrm>
          <a:prstGeom prst="rect">
            <a:avLst/>
          </a:prstGeom>
          <a:noFill/>
          <a:ln w="0">
            <a:noFill/>
          </a:ln>
        </p:spPr>
        <p:txBody>
          <a:bodyPr numCol="1" spcCol="0" lIns="0" rIns="0" tIns="0" bIns="0" anchor="ctr">
            <a:noAutofit/>
          </a:bodyPr>
          <a:p>
            <a:pPr indent="0">
              <a:buNone/>
            </a:pPr>
            <a:endParaRPr b="0" lang="es-ES" sz="18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de título">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260360" y="928800"/>
            <a:ext cx="7559280" cy="1972800"/>
          </a:xfrm>
          <a:prstGeom prst="rect">
            <a:avLst/>
          </a:prstGeom>
          <a:noFill/>
          <a:ln w="0">
            <a:noFill/>
          </a:ln>
        </p:spPr>
        <p:txBody>
          <a:bodyPr numCol="1" spcCol="0" lIns="0" rIns="0" tIns="0" bIns="0" anchor="b">
            <a:noAutofit/>
          </a:bodyPr>
          <a:p>
            <a:pPr indent="0" algn="ctr" defTabSz="449280">
              <a:lnSpc>
                <a:spcPct val="93000"/>
              </a:lnSpc>
              <a:spcBef>
                <a:spcPts val="14"/>
              </a:spcBef>
              <a:spcAft>
                <a:spcPts val="14"/>
              </a:spcAft>
              <a:buNone/>
            </a:pPr>
            <a:r>
              <a:rPr b="0" lang="es-ES" sz="6000" strike="noStrike" u="none">
                <a:solidFill>
                  <a:srgbClr val="000000"/>
                </a:solidFill>
                <a:effectLst/>
                <a:uFillTx/>
                <a:latin typeface="Arial"/>
                <a:ea typeface="Microsoft YaHei"/>
              </a:rPr>
              <a:t>Haga clic para modificar el estilo de título del patrón</a:t>
            </a:r>
            <a:endParaRPr b="0" lang="en-GB" sz="6000" strike="noStrike" u="none">
              <a:solidFill>
                <a:schemeClr val="dk1"/>
              </a:solidFill>
              <a:effectLst/>
              <a:uFillTx/>
              <a:latin typeface="Arial"/>
            </a:endParaRPr>
          </a:p>
        </p:txBody>
      </p:sp>
      <p:sp>
        <p:nvSpPr>
          <p:cNvPr id="1" name="PlaceHolder 2"/>
          <p:cNvSpPr>
            <a:spLocks noGrp="1"/>
          </p:cNvSpPr>
          <p:nvPr>
            <p:ph type="dt" idx="1"/>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2" name="PlaceHolder 3"/>
          <p:cNvSpPr>
            <a:spLocks noGrp="1"/>
          </p:cNvSpPr>
          <p:nvPr>
            <p:ph type="ftr" idx="2"/>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3" name="PlaceHolder 4"/>
          <p:cNvSpPr>
            <a:spLocks noGrp="1"/>
          </p:cNvSpPr>
          <p:nvPr>
            <p:ph type="sldNum" idx="3"/>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1CF2B7C5-BCB1-4271-BA15-B8908D929DB9}"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ación">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93720" y="301680"/>
            <a:ext cx="8694360" cy="109656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51" name="PlaceHolder 2"/>
          <p:cNvSpPr>
            <a:spLocks noGrp="1"/>
          </p:cNvSpPr>
          <p:nvPr>
            <p:ph type="body"/>
          </p:nvPr>
        </p:nvSpPr>
        <p:spPr>
          <a:xfrm>
            <a:off x="693720" y="1390680"/>
            <a:ext cx="4265280" cy="680760"/>
          </a:xfrm>
          <a:prstGeom prst="rect">
            <a:avLst/>
          </a:prstGeom>
          <a:noFill/>
          <a:ln w="0">
            <a:noFill/>
          </a:ln>
        </p:spPr>
        <p:txBody>
          <a:bodyPr numCol="1" spcCol="0" lIns="0" rIns="0" tIns="28440" bIns="0" anchor="b">
            <a:noAutofit/>
          </a:bodyPr>
          <a:p>
            <a:pPr indent="0" defTabSz="449280">
              <a:lnSpc>
                <a:spcPct val="93000"/>
              </a:lnSpc>
              <a:spcBef>
                <a:spcPts val="1426"/>
              </a:spcBef>
              <a:spcAft>
                <a:spcPts val="14"/>
              </a:spcAft>
              <a:buNone/>
              <a:tabLst>
                <a:tab algn="l" pos="0"/>
              </a:tabLst>
            </a:pPr>
            <a:r>
              <a:rPr b="1" lang="es-ES" sz="2400" strike="noStrike" u="none">
                <a:solidFill>
                  <a:srgbClr val="000000"/>
                </a:solidFill>
                <a:effectLst/>
                <a:uFillTx/>
                <a:latin typeface="Arial"/>
                <a:ea typeface="Microsoft YaHei"/>
              </a:rPr>
              <a:t>Haga clic para modificar los estilos de texto del patrón</a:t>
            </a:r>
            <a:endParaRPr b="0" lang="en-GB" sz="2400" strike="noStrike" u="none">
              <a:solidFill>
                <a:srgbClr val="000000"/>
              </a:solidFill>
              <a:effectLst/>
              <a:uFillTx/>
              <a:latin typeface="Arial"/>
            </a:endParaRPr>
          </a:p>
        </p:txBody>
      </p:sp>
      <p:sp>
        <p:nvSpPr>
          <p:cNvPr id="52" name="PlaceHolder 3"/>
          <p:cNvSpPr>
            <a:spLocks noGrp="1"/>
          </p:cNvSpPr>
          <p:nvPr>
            <p:ph type="body"/>
          </p:nvPr>
        </p:nvSpPr>
        <p:spPr>
          <a:xfrm>
            <a:off x="693720" y="2071800"/>
            <a:ext cx="4265280" cy="30459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53" name="PlaceHolder 4"/>
          <p:cNvSpPr>
            <a:spLocks noGrp="1"/>
          </p:cNvSpPr>
          <p:nvPr>
            <p:ph type="body"/>
          </p:nvPr>
        </p:nvSpPr>
        <p:spPr>
          <a:xfrm>
            <a:off x="5103720" y="1390680"/>
            <a:ext cx="4284360" cy="680760"/>
          </a:xfrm>
          <a:prstGeom prst="rect">
            <a:avLst/>
          </a:prstGeom>
          <a:noFill/>
          <a:ln w="0">
            <a:noFill/>
          </a:ln>
        </p:spPr>
        <p:txBody>
          <a:bodyPr numCol="1" spcCol="0" lIns="0" rIns="0" tIns="28440" bIns="0" anchor="b">
            <a:noAutofit/>
          </a:bodyPr>
          <a:p>
            <a:pPr indent="0" defTabSz="449280">
              <a:lnSpc>
                <a:spcPct val="93000"/>
              </a:lnSpc>
              <a:spcBef>
                <a:spcPts val="1426"/>
              </a:spcBef>
              <a:spcAft>
                <a:spcPts val="14"/>
              </a:spcAft>
              <a:buNone/>
              <a:tabLst>
                <a:tab algn="l" pos="0"/>
              </a:tabLst>
            </a:pPr>
            <a:r>
              <a:rPr b="1" lang="es-ES" sz="2400" strike="noStrike" u="none">
                <a:solidFill>
                  <a:srgbClr val="000000"/>
                </a:solidFill>
                <a:effectLst/>
                <a:uFillTx/>
                <a:latin typeface="Arial"/>
                <a:ea typeface="Microsoft YaHei"/>
              </a:rPr>
              <a:t>Haga clic para modificar los estilos de texto del patrón</a:t>
            </a:r>
            <a:endParaRPr b="0" lang="en-GB" sz="2400" strike="noStrike" u="none">
              <a:solidFill>
                <a:srgbClr val="000000"/>
              </a:solidFill>
              <a:effectLst/>
              <a:uFillTx/>
              <a:latin typeface="Arial"/>
            </a:endParaRPr>
          </a:p>
        </p:txBody>
      </p:sp>
      <p:sp>
        <p:nvSpPr>
          <p:cNvPr id="54" name="PlaceHolder 5"/>
          <p:cNvSpPr>
            <a:spLocks noGrp="1"/>
          </p:cNvSpPr>
          <p:nvPr>
            <p:ph type="body"/>
          </p:nvPr>
        </p:nvSpPr>
        <p:spPr>
          <a:xfrm>
            <a:off x="5103720" y="2071800"/>
            <a:ext cx="4284360" cy="30459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55" name="PlaceHolder 6"/>
          <p:cNvSpPr>
            <a:spLocks noGrp="1"/>
          </p:cNvSpPr>
          <p:nvPr>
            <p:ph type="dt" idx="28"/>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56" name="PlaceHolder 7"/>
          <p:cNvSpPr>
            <a:spLocks noGrp="1"/>
          </p:cNvSpPr>
          <p:nvPr>
            <p:ph type="ftr" idx="29"/>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57" name="PlaceHolder 8"/>
          <p:cNvSpPr>
            <a:spLocks noGrp="1"/>
          </p:cNvSpPr>
          <p:nvPr>
            <p:ph type="sldNum" idx="30"/>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E6ADFCA4-0466-48F9-8F3E-2F3814D6FF6B}"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el título">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59" name="PlaceHolder 2"/>
          <p:cNvSpPr>
            <a:spLocks noGrp="1"/>
          </p:cNvSpPr>
          <p:nvPr>
            <p:ph type="dt" idx="31"/>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60" name="PlaceHolder 3"/>
          <p:cNvSpPr>
            <a:spLocks noGrp="1"/>
          </p:cNvSpPr>
          <p:nvPr>
            <p:ph type="ftr" idx="32"/>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61" name="PlaceHolder 4"/>
          <p:cNvSpPr>
            <a:spLocks noGrp="1"/>
          </p:cNvSpPr>
          <p:nvPr>
            <p:ph type="sldNum" idx="33"/>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9A2B6B4C-322E-4A84-8316-23420035AF76}"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 blanco">
    <p:bg>
      <p:bgPr>
        <a:solidFill>
          <a:srgbClr val="ffffff"/>
        </a:solidFill>
      </p:bgPr>
    </p:bg>
    <p:spTree>
      <p:nvGrpSpPr>
        <p:cNvPr id="1" name=""/>
        <p:cNvGrpSpPr/>
        <p:nvPr/>
      </p:nvGrpSpPr>
      <p:grpSpPr>
        <a:xfrm>
          <a:off x="0" y="0"/>
          <a:ext cx="0" cy="0"/>
          <a:chOff x="0" y="0"/>
          <a:chExt cx="0" cy="0"/>
        </a:xfrm>
      </p:grpSpPr>
      <p:sp>
        <p:nvSpPr>
          <p:cNvPr id="62" name="PlaceHolder 1"/>
          <p:cNvSpPr>
            <a:spLocks noGrp="1"/>
          </p:cNvSpPr>
          <p:nvPr>
            <p:ph type="dt" idx="34"/>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63" name="PlaceHolder 2"/>
          <p:cNvSpPr>
            <a:spLocks noGrp="1"/>
          </p:cNvSpPr>
          <p:nvPr>
            <p:ph type="ftr" idx="35"/>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64" name="PlaceHolder 3"/>
          <p:cNvSpPr>
            <a:spLocks noGrp="1"/>
          </p:cNvSpPr>
          <p:nvPr>
            <p:ph type="sldNum" idx="36"/>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597F81A1-9578-4453-BF9B-DB35FC042DB4}"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ido con título">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title"/>
          </p:nvPr>
        </p:nvSpPr>
        <p:spPr>
          <a:xfrm>
            <a:off x="693720" y="378000"/>
            <a:ext cx="3250800" cy="1323720"/>
          </a:xfrm>
          <a:prstGeom prst="rect">
            <a:avLst/>
          </a:prstGeom>
          <a:noFill/>
          <a:ln w="0">
            <a:noFill/>
          </a:ln>
        </p:spPr>
        <p:txBody>
          <a:bodyPr numCol="1" spcCol="0" lIns="0" rIns="0" tIns="0" bIns="0" anchor="b">
            <a:noAutofit/>
          </a:bodyPr>
          <a:p>
            <a:pPr indent="0" algn="ctr" defTabSz="449280">
              <a:lnSpc>
                <a:spcPct val="93000"/>
              </a:lnSpc>
              <a:spcBef>
                <a:spcPts val="14"/>
              </a:spcBef>
              <a:spcAft>
                <a:spcPts val="14"/>
              </a:spcAft>
              <a:buNone/>
            </a:pPr>
            <a:r>
              <a:rPr b="0" lang="es-ES" sz="3200" strike="noStrike" u="none">
                <a:solidFill>
                  <a:srgbClr val="000000"/>
                </a:solidFill>
                <a:effectLst/>
                <a:uFillTx/>
                <a:latin typeface="Arial"/>
                <a:ea typeface="Microsoft YaHei"/>
              </a:rPr>
              <a:t>Haga clic para modificar el estilo de título del patrón</a:t>
            </a:r>
            <a:endParaRPr b="0" lang="en-GB" sz="3200" strike="noStrike" u="none">
              <a:solidFill>
                <a:schemeClr val="dk1"/>
              </a:solidFill>
              <a:effectLst/>
              <a:uFillTx/>
              <a:latin typeface="Arial"/>
            </a:endParaRPr>
          </a:p>
        </p:txBody>
      </p:sp>
      <p:sp>
        <p:nvSpPr>
          <p:cNvPr id="66" name="PlaceHolder 2"/>
          <p:cNvSpPr>
            <a:spLocks noGrp="1"/>
          </p:cNvSpPr>
          <p:nvPr>
            <p:ph type="body"/>
          </p:nvPr>
        </p:nvSpPr>
        <p:spPr>
          <a:xfrm>
            <a:off x="4286160" y="816120"/>
            <a:ext cx="5101920" cy="403020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67" name="PlaceHolder 3"/>
          <p:cNvSpPr>
            <a:spLocks noGrp="1"/>
          </p:cNvSpPr>
          <p:nvPr>
            <p:ph type="body"/>
          </p:nvPr>
        </p:nvSpPr>
        <p:spPr>
          <a:xfrm>
            <a:off x="693720" y="1701720"/>
            <a:ext cx="3250800" cy="3150720"/>
          </a:xfrm>
          <a:prstGeom prst="rect">
            <a:avLst/>
          </a:prstGeom>
          <a:noFill/>
          <a:ln w="0">
            <a:noFill/>
          </a:ln>
        </p:spPr>
        <p:txBody>
          <a:bodyPr numCol="1" spcCol="0" lIns="0" rIns="0" tIns="28440" bIns="0" anchor="t">
            <a:noAutofit/>
          </a:bodyPr>
          <a:p>
            <a:pPr indent="0" defTabSz="449280">
              <a:lnSpc>
                <a:spcPct val="93000"/>
              </a:lnSpc>
              <a:spcBef>
                <a:spcPts val="1426"/>
              </a:spcBef>
              <a:spcAft>
                <a:spcPts val="14"/>
              </a:spcAft>
              <a:buNone/>
              <a:tabLst>
                <a:tab algn="l" pos="0"/>
              </a:tabLst>
            </a:pPr>
            <a:r>
              <a:rPr b="0" lang="es-ES" sz="1600" strike="noStrike" u="none">
                <a:solidFill>
                  <a:srgbClr val="000000"/>
                </a:solidFill>
                <a:effectLst/>
                <a:uFillTx/>
                <a:latin typeface="Arial"/>
                <a:ea typeface="Microsoft YaHei"/>
              </a:rPr>
              <a:t>Haga clic para modificar los estilos de texto del patrón</a:t>
            </a:r>
            <a:endParaRPr b="0" lang="en-GB" sz="1600" strike="noStrike" u="none">
              <a:solidFill>
                <a:srgbClr val="000000"/>
              </a:solidFill>
              <a:effectLst/>
              <a:uFillTx/>
              <a:latin typeface="Arial"/>
            </a:endParaRPr>
          </a:p>
        </p:txBody>
      </p:sp>
      <p:sp>
        <p:nvSpPr>
          <p:cNvPr id="68" name="PlaceHolder 4"/>
          <p:cNvSpPr>
            <a:spLocks noGrp="1"/>
          </p:cNvSpPr>
          <p:nvPr>
            <p:ph type="dt" idx="37"/>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69" name="PlaceHolder 5"/>
          <p:cNvSpPr>
            <a:spLocks noGrp="1"/>
          </p:cNvSpPr>
          <p:nvPr>
            <p:ph type="ftr" idx="38"/>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70" name="PlaceHolder 6"/>
          <p:cNvSpPr>
            <a:spLocks noGrp="1"/>
          </p:cNvSpPr>
          <p:nvPr>
            <p:ph type="sldNum" idx="39"/>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CB874584-0446-4091-8363-6B58D8784777}"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agen con título">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693720" y="378000"/>
            <a:ext cx="3250800" cy="1323720"/>
          </a:xfrm>
          <a:prstGeom prst="rect">
            <a:avLst/>
          </a:prstGeom>
          <a:noFill/>
          <a:ln w="0">
            <a:noFill/>
          </a:ln>
        </p:spPr>
        <p:txBody>
          <a:bodyPr numCol="1" spcCol="0" lIns="0" rIns="0" tIns="0" bIns="0" anchor="b">
            <a:noAutofit/>
          </a:bodyPr>
          <a:p>
            <a:pPr indent="0" algn="ctr" defTabSz="449280">
              <a:lnSpc>
                <a:spcPct val="93000"/>
              </a:lnSpc>
              <a:spcBef>
                <a:spcPts val="14"/>
              </a:spcBef>
              <a:spcAft>
                <a:spcPts val="14"/>
              </a:spcAft>
              <a:buNone/>
            </a:pPr>
            <a:r>
              <a:rPr b="0" lang="es-ES" sz="3200" strike="noStrike" u="none">
                <a:solidFill>
                  <a:srgbClr val="000000"/>
                </a:solidFill>
                <a:effectLst/>
                <a:uFillTx/>
                <a:latin typeface="Arial"/>
                <a:ea typeface="Microsoft YaHei"/>
              </a:rPr>
              <a:t>Haga clic para modificar el estilo de título del patrón</a:t>
            </a:r>
            <a:endParaRPr b="0" lang="en-GB" sz="3200" strike="noStrike" u="none">
              <a:solidFill>
                <a:schemeClr val="dk1"/>
              </a:solidFill>
              <a:effectLst/>
              <a:uFillTx/>
              <a:latin typeface="Arial"/>
            </a:endParaRPr>
          </a:p>
        </p:txBody>
      </p:sp>
      <p:sp>
        <p:nvSpPr>
          <p:cNvPr id="72" name="PlaceHolder 2"/>
          <p:cNvSpPr>
            <a:spLocks noGrp="1"/>
          </p:cNvSpPr>
          <p:nvPr>
            <p:ph type="body"/>
          </p:nvPr>
        </p:nvSpPr>
        <p:spPr>
          <a:xfrm>
            <a:off x="4286160" y="816120"/>
            <a:ext cx="5101920" cy="4030200"/>
          </a:xfrm>
          <a:prstGeom prst="rect">
            <a:avLst/>
          </a:prstGeom>
          <a:noFill/>
          <a:ln w="0">
            <a:noFill/>
          </a:ln>
        </p:spPr>
        <p:txBody>
          <a:bodyPr lIns="90000" rIns="90000" tIns="45000" bIns="45000" anchor="t">
            <a:noAutofit/>
          </a:bodyPr>
          <a:p>
            <a:pPr marL="432000" indent="-324000">
              <a:lnSpc>
                <a:spcPct val="93000"/>
              </a:lnSpc>
              <a:spcBef>
                <a:spcPts val="1417"/>
              </a:spcBef>
              <a:buClr>
                <a:srgbClr val="000000"/>
              </a:buClr>
              <a:buSzPct val="45000"/>
              <a:buFont typeface="Wingdings" charset="2"/>
              <a:buChar char=""/>
            </a:pPr>
            <a:r>
              <a:rPr b="0" lang="en-GB" sz="3200" strike="noStrike" u="none">
                <a:solidFill>
                  <a:srgbClr val="000000"/>
                </a:solidFill>
                <a:effectLst/>
                <a:uFillTx/>
                <a:latin typeface="Arial"/>
              </a:rPr>
              <a:t>Pulse para editar el formato de texto del esquema</a:t>
            </a:r>
            <a:endParaRPr b="0" lang="en-GB" sz="3200" strike="noStrike" u="none">
              <a:solidFill>
                <a:srgbClr val="000000"/>
              </a:solidFill>
              <a:effectLst/>
              <a:uFillTx/>
              <a:latin typeface="Arial"/>
            </a:endParaRPr>
          </a:p>
          <a:p>
            <a:pPr lvl="1" marL="864000" indent="-324000">
              <a:lnSpc>
                <a:spcPct val="93000"/>
              </a:lnSpc>
              <a:spcBef>
                <a:spcPts val="1134"/>
              </a:spcBef>
              <a:buClr>
                <a:srgbClr val="000000"/>
              </a:buClr>
              <a:buSzPct val="75000"/>
              <a:buFont typeface="Symbol" charset="2"/>
              <a:buChar char=""/>
            </a:pPr>
            <a:r>
              <a:rPr b="0" lang="en-GB" sz="3200" strike="noStrike" u="none">
                <a:solidFill>
                  <a:srgbClr val="000000"/>
                </a:solidFill>
                <a:effectLst/>
                <a:uFillTx/>
                <a:latin typeface="Arial"/>
              </a:rPr>
              <a:t>Segundo nivel del esquema</a:t>
            </a:r>
            <a:endParaRPr b="0" lang="en-GB" sz="3200" strike="noStrike" u="none">
              <a:solidFill>
                <a:srgbClr val="000000"/>
              </a:solidFill>
              <a:effectLst/>
              <a:uFillTx/>
              <a:latin typeface="Arial"/>
            </a:endParaRPr>
          </a:p>
          <a:p>
            <a:pPr lvl="2" marL="1296000" indent="-288000">
              <a:lnSpc>
                <a:spcPct val="93000"/>
              </a:lnSpc>
              <a:spcBef>
                <a:spcPts val="850"/>
              </a:spcBef>
              <a:buClr>
                <a:srgbClr val="000000"/>
              </a:buClr>
              <a:buSzPct val="45000"/>
              <a:buFont typeface="Wingdings" charset="2"/>
              <a:buChar char=""/>
            </a:pPr>
            <a:r>
              <a:rPr b="0" lang="en-GB" sz="3200" strike="noStrike" u="none">
                <a:solidFill>
                  <a:srgbClr val="000000"/>
                </a:solidFill>
                <a:effectLst/>
                <a:uFillTx/>
                <a:latin typeface="Arial"/>
              </a:rPr>
              <a:t>Tercer nivel del esquema</a:t>
            </a:r>
            <a:endParaRPr b="0" lang="en-GB" sz="3200" strike="noStrike" u="none">
              <a:solidFill>
                <a:srgbClr val="000000"/>
              </a:solidFill>
              <a:effectLst/>
              <a:uFillTx/>
              <a:latin typeface="Arial"/>
            </a:endParaRPr>
          </a:p>
          <a:p>
            <a:pPr lvl="3" marL="1728000" indent="-216000">
              <a:lnSpc>
                <a:spcPct val="93000"/>
              </a:lnSpc>
              <a:spcBef>
                <a:spcPts val="567"/>
              </a:spcBef>
              <a:buClr>
                <a:srgbClr val="000000"/>
              </a:buClr>
              <a:buSzPct val="75000"/>
              <a:buFont typeface="Symbol" charset="2"/>
              <a:buChar char=""/>
            </a:pPr>
            <a:r>
              <a:rPr b="0" lang="en-GB" sz="3200" strike="noStrike" u="none">
                <a:solidFill>
                  <a:srgbClr val="000000"/>
                </a:solidFill>
                <a:effectLst/>
                <a:uFillTx/>
                <a:latin typeface="Arial"/>
              </a:rPr>
              <a:t>Cuarto nivel del esquema</a:t>
            </a:r>
            <a:endParaRPr b="0" lang="en-GB" sz="3200" strike="noStrike" u="none">
              <a:solidFill>
                <a:srgbClr val="000000"/>
              </a:solidFill>
              <a:effectLst/>
              <a:uFillTx/>
              <a:latin typeface="Arial"/>
            </a:endParaRPr>
          </a:p>
          <a:p>
            <a:pPr lvl="4" marL="2160000" indent="-216000">
              <a:lnSpc>
                <a:spcPct val="93000"/>
              </a:lnSpc>
              <a:spcBef>
                <a:spcPts val="283"/>
              </a:spcBef>
              <a:buClr>
                <a:srgbClr val="000000"/>
              </a:buClr>
              <a:buSzPct val="45000"/>
              <a:buFont typeface="Wingdings" charset="2"/>
              <a:buChar char=""/>
            </a:pPr>
            <a:r>
              <a:rPr b="0" lang="en-GB" sz="3200" strike="noStrike" u="none">
                <a:solidFill>
                  <a:srgbClr val="000000"/>
                </a:solidFill>
                <a:effectLst/>
                <a:uFillTx/>
                <a:latin typeface="Arial"/>
              </a:rPr>
              <a:t>Quinto nivel del esquema</a:t>
            </a:r>
            <a:endParaRPr b="0" lang="en-GB" sz="3200" strike="noStrike" u="none">
              <a:solidFill>
                <a:srgbClr val="000000"/>
              </a:solidFill>
              <a:effectLst/>
              <a:uFillTx/>
              <a:latin typeface="Arial"/>
            </a:endParaRPr>
          </a:p>
          <a:p>
            <a:pPr lvl="5" marL="2592000" indent="-216000">
              <a:lnSpc>
                <a:spcPct val="93000"/>
              </a:lnSpc>
              <a:spcBef>
                <a:spcPts val="283"/>
              </a:spcBef>
              <a:buClr>
                <a:srgbClr val="000000"/>
              </a:buClr>
              <a:buSzPct val="45000"/>
              <a:buFont typeface="Wingdings" charset="2"/>
              <a:buChar char=""/>
            </a:pPr>
            <a:r>
              <a:rPr b="0" lang="en-GB" sz="3200" strike="noStrike" u="none">
                <a:solidFill>
                  <a:srgbClr val="000000"/>
                </a:solidFill>
                <a:effectLst/>
                <a:uFillTx/>
                <a:latin typeface="Arial"/>
              </a:rPr>
              <a:t>Sexto nivel del esquema</a:t>
            </a:r>
            <a:endParaRPr b="0" lang="en-GB" sz="3200" strike="noStrike" u="none">
              <a:solidFill>
                <a:srgbClr val="000000"/>
              </a:solidFill>
              <a:effectLst/>
              <a:uFillTx/>
              <a:latin typeface="Arial"/>
            </a:endParaRPr>
          </a:p>
          <a:p>
            <a:pPr lvl="6" marL="3024000" indent="-216000">
              <a:lnSpc>
                <a:spcPct val="93000"/>
              </a:lnSpc>
              <a:spcBef>
                <a:spcPts val="283"/>
              </a:spcBef>
              <a:buClr>
                <a:srgbClr val="000000"/>
              </a:buClr>
              <a:buSzPct val="45000"/>
              <a:buFont typeface="Wingdings" charset="2"/>
              <a:buChar char=""/>
            </a:pPr>
            <a:r>
              <a:rPr b="0" lang="en-GB" sz="3200" strike="noStrike" u="none">
                <a:solidFill>
                  <a:srgbClr val="000000"/>
                </a:solidFill>
                <a:effectLst/>
                <a:uFillTx/>
                <a:latin typeface="Arial"/>
              </a:rPr>
              <a:t>Séptimo nivel del esquema</a:t>
            </a:r>
            <a:endParaRPr b="0" lang="en-GB" sz="3200" strike="noStrike" u="none">
              <a:solidFill>
                <a:srgbClr val="000000"/>
              </a:solidFill>
              <a:effectLst/>
              <a:uFillTx/>
              <a:latin typeface="Arial"/>
            </a:endParaRPr>
          </a:p>
        </p:txBody>
      </p:sp>
      <p:sp>
        <p:nvSpPr>
          <p:cNvPr id="73" name="PlaceHolder 3"/>
          <p:cNvSpPr>
            <a:spLocks noGrp="1"/>
          </p:cNvSpPr>
          <p:nvPr>
            <p:ph type="body"/>
          </p:nvPr>
        </p:nvSpPr>
        <p:spPr>
          <a:xfrm>
            <a:off x="693720" y="1701720"/>
            <a:ext cx="3250800" cy="3150720"/>
          </a:xfrm>
          <a:prstGeom prst="rect">
            <a:avLst/>
          </a:prstGeom>
          <a:noFill/>
          <a:ln w="0">
            <a:noFill/>
          </a:ln>
        </p:spPr>
        <p:txBody>
          <a:bodyPr numCol="1" spcCol="0" lIns="0" rIns="0" tIns="28440" bIns="0" anchor="t">
            <a:noAutofit/>
          </a:bodyPr>
          <a:p>
            <a:pPr indent="0" defTabSz="449280">
              <a:lnSpc>
                <a:spcPct val="93000"/>
              </a:lnSpc>
              <a:spcBef>
                <a:spcPts val="1426"/>
              </a:spcBef>
              <a:spcAft>
                <a:spcPts val="14"/>
              </a:spcAft>
              <a:buNone/>
              <a:tabLst>
                <a:tab algn="l" pos="0"/>
              </a:tabLst>
            </a:pPr>
            <a:r>
              <a:rPr b="0" lang="es-ES" sz="1600" strike="noStrike" u="none">
                <a:solidFill>
                  <a:srgbClr val="000000"/>
                </a:solidFill>
                <a:effectLst/>
                <a:uFillTx/>
                <a:latin typeface="Arial"/>
                <a:ea typeface="Microsoft YaHei"/>
              </a:rPr>
              <a:t>Haga clic para modificar los estilos de texto del patrón</a:t>
            </a:r>
            <a:endParaRPr b="0" lang="en-GB" sz="1600" strike="noStrike" u="none">
              <a:solidFill>
                <a:srgbClr val="000000"/>
              </a:solidFill>
              <a:effectLst/>
              <a:uFillTx/>
              <a:latin typeface="Arial"/>
            </a:endParaRPr>
          </a:p>
        </p:txBody>
      </p:sp>
      <p:sp>
        <p:nvSpPr>
          <p:cNvPr id="74" name="PlaceHolder 4"/>
          <p:cNvSpPr>
            <a:spLocks noGrp="1"/>
          </p:cNvSpPr>
          <p:nvPr>
            <p:ph type="dt" idx="40"/>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75" name="PlaceHolder 5"/>
          <p:cNvSpPr>
            <a:spLocks noGrp="1"/>
          </p:cNvSpPr>
          <p:nvPr>
            <p:ph type="ftr" idx="41"/>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76" name="PlaceHolder 6"/>
          <p:cNvSpPr>
            <a:spLocks noGrp="1"/>
          </p:cNvSpPr>
          <p:nvPr>
            <p:ph type="sldNum" idx="42"/>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0FFEFF46-12C4-4BCD-BCAA-5A51CC584CB5}"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ítulo y texto vertical">
    <p:bg>
      <p:bgPr>
        <a:solidFill>
          <a:srgbClr val="ffffff"/>
        </a:solid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a:t>
            </a:r>
            <a:r>
              <a:rPr b="0" lang="es-ES" sz="4400" strike="noStrike" u="none">
                <a:solidFill>
                  <a:srgbClr val="000000"/>
                </a:solidFill>
                <a:effectLst/>
                <a:uFillTx/>
                <a:latin typeface="Arial"/>
                <a:ea typeface="Microsoft YaHei"/>
              </a:rPr>
              <a:t>modificar el estilo </a:t>
            </a:r>
            <a:r>
              <a:rPr b="0" lang="es-ES" sz="4400" strike="noStrike" u="none">
                <a:solidFill>
                  <a:srgbClr val="000000"/>
                </a:solidFill>
                <a:effectLst/>
                <a:uFillTx/>
                <a:latin typeface="Arial"/>
                <a:ea typeface="Microsoft YaHei"/>
              </a:rPr>
              <a:t>de título del </a:t>
            </a:r>
            <a:r>
              <a:rPr b="0" lang="es-ES" sz="4400" strike="noStrike" u="none">
                <a:solidFill>
                  <a:srgbClr val="000000"/>
                </a:solidFill>
                <a:effectLst/>
                <a:uFillTx/>
                <a:latin typeface="Arial"/>
                <a:ea typeface="Microsoft YaHei"/>
              </a:rPr>
              <a:t>patrón</a:t>
            </a:r>
            <a:endParaRPr b="0" lang="en-GB" sz="4400" strike="noStrike" u="none">
              <a:solidFill>
                <a:schemeClr val="dk1"/>
              </a:solidFill>
              <a:effectLst/>
              <a:uFillTx/>
              <a:latin typeface="Arial"/>
            </a:endParaRPr>
          </a:p>
        </p:txBody>
      </p:sp>
      <p:sp>
        <p:nvSpPr>
          <p:cNvPr id="5" name="PlaceHolder 2"/>
          <p:cNvSpPr>
            <a:spLocks noGrp="1"/>
          </p:cNvSpPr>
          <p:nvPr>
            <p:ph type="body"/>
          </p:nvPr>
        </p:nvSpPr>
        <p:spPr>
          <a:xfrm>
            <a:off x="503280" y="1327320"/>
            <a:ext cx="9069120" cy="3285720"/>
          </a:xfrm>
          <a:prstGeom prst="rect">
            <a:avLst/>
          </a:prstGeom>
          <a:noFill/>
          <a:ln w="0">
            <a:noFill/>
          </a:ln>
        </p:spPr>
        <p:txBody>
          <a:bodyPr numCol="1" spcCol="0" lIns="0" rIns="0" tIns="28440" bIns="0" anchor="t" vert="eaVe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a:t>
            </a:r>
            <a:r>
              <a:rPr b="0" lang="es-ES" sz="3200" strike="noStrike" u="none">
                <a:solidFill>
                  <a:srgbClr val="000000"/>
                </a:solidFill>
                <a:effectLst/>
                <a:uFillTx/>
                <a:latin typeface="Arial"/>
                <a:ea typeface="Microsoft YaHei"/>
              </a:rPr>
              <a:t>modificar los </a:t>
            </a:r>
            <a:r>
              <a:rPr b="0" lang="es-ES" sz="3200" strike="noStrike" u="none">
                <a:solidFill>
                  <a:srgbClr val="000000"/>
                </a:solidFill>
                <a:effectLst/>
                <a:uFillTx/>
                <a:latin typeface="Arial"/>
                <a:ea typeface="Microsoft YaHei"/>
              </a:rPr>
              <a:t>estilos de </a:t>
            </a:r>
            <a:r>
              <a:rPr b="0" lang="es-ES" sz="3200" strike="noStrike" u="none">
                <a:solidFill>
                  <a:srgbClr val="000000"/>
                </a:solidFill>
                <a:effectLst/>
                <a:uFillTx/>
                <a:latin typeface="Arial"/>
                <a:ea typeface="Microsoft YaHei"/>
              </a:rPr>
              <a:t>texto del </a:t>
            </a:r>
            <a:r>
              <a:rPr b="0" lang="es-ES" sz="3200" strike="noStrike" u="none">
                <a:solidFill>
                  <a:srgbClr val="000000"/>
                </a:solidFill>
                <a:effectLst/>
                <a:uFillTx/>
                <a:latin typeface="Arial"/>
                <a:ea typeface="Microsoft YaHei"/>
              </a:rPr>
              <a:t>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a:t>
            </a:r>
            <a:r>
              <a:rPr b="0" lang="es-ES" sz="2000" strike="noStrike" u="none">
                <a:solidFill>
                  <a:srgbClr val="000000"/>
                </a:solidFill>
                <a:effectLst/>
                <a:uFillTx/>
                <a:latin typeface="Arial"/>
                <a:ea typeface="Microsoft YaHei"/>
              </a:rPr>
              <a:t>nivel</a:t>
            </a:r>
            <a:endParaRPr b="0" lang="en-GB" sz="2000" strike="noStrike" u="none">
              <a:solidFill>
                <a:srgbClr val="000000"/>
              </a:solidFill>
              <a:effectLst/>
              <a:uFillTx/>
              <a:latin typeface="Arial"/>
            </a:endParaRPr>
          </a:p>
        </p:txBody>
      </p:sp>
      <p:sp>
        <p:nvSpPr>
          <p:cNvPr id="6" name="PlaceHolder 3"/>
          <p:cNvSpPr>
            <a:spLocks noGrp="1"/>
          </p:cNvSpPr>
          <p:nvPr>
            <p:ph type="dt" idx="4"/>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7" name="PlaceHolder 4"/>
          <p:cNvSpPr>
            <a:spLocks noGrp="1"/>
          </p:cNvSpPr>
          <p:nvPr>
            <p:ph type="ftr" idx="5"/>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8" name="PlaceHolder 5"/>
          <p:cNvSpPr>
            <a:spLocks noGrp="1"/>
          </p:cNvSpPr>
          <p:nvPr>
            <p:ph type="sldNum" idx="6"/>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F3718645-4168-450A-93AE-5CD901317362}"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Título vertical y texto">
    <p:bg>
      <p:bgPr>
        <a:solidFill>
          <a:srgbClr val="ffffff"/>
        </a:solidFill>
      </p:bgPr>
    </p:bg>
    <p:spTree>
      <p:nvGrpSpPr>
        <p:cNvPr id="1" name=""/>
        <p:cNvGrpSpPr/>
        <p:nvPr/>
      </p:nvGrpSpPr>
      <p:grpSpPr>
        <a:xfrm>
          <a:off x="0" y="0"/>
          <a:ext cx="0" cy="0"/>
          <a:chOff x="0" y="0"/>
          <a:chExt cx="0" cy="0"/>
        </a:xfrm>
      </p:grpSpPr>
      <p:sp>
        <p:nvSpPr>
          <p:cNvPr id="9" name="PlaceHolder 1"/>
          <p:cNvSpPr>
            <a:spLocks noGrp="1"/>
          </p:cNvSpPr>
          <p:nvPr>
            <p:ph type="title"/>
          </p:nvPr>
        </p:nvSpPr>
        <p:spPr>
          <a:xfrm>
            <a:off x="7305840" y="225360"/>
            <a:ext cx="2266560" cy="4387320"/>
          </a:xfrm>
          <a:prstGeom prst="rect">
            <a:avLst/>
          </a:prstGeom>
          <a:noFill/>
          <a:ln w="0">
            <a:noFill/>
          </a:ln>
        </p:spPr>
        <p:txBody>
          <a:bodyPr numCol="1" spcCol="0" lIns="0" rIns="0" tIns="0" bIns="0" anchor="ctr" vert="eaVert">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10" name="PlaceHolder 2"/>
          <p:cNvSpPr>
            <a:spLocks noGrp="1"/>
          </p:cNvSpPr>
          <p:nvPr>
            <p:ph type="body"/>
          </p:nvPr>
        </p:nvSpPr>
        <p:spPr>
          <a:xfrm>
            <a:off x="503280" y="225360"/>
            <a:ext cx="6649560" cy="4387320"/>
          </a:xfrm>
          <a:prstGeom prst="rect">
            <a:avLst/>
          </a:prstGeom>
          <a:noFill/>
          <a:ln w="0">
            <a:noFill/>
          </a:ln>
        </p:spPr>
        <p:txBody>
          <a:bodyPr numCol="1" spcCol="0" lIns="0" rIns="0" tIns="28440" bIns="0" anchor="t" vert="eaVe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11" name="PlaceHolder 3"/>
          <p:cNvSpPr>
            <a:spLocks noGrp="1"/>
          </p:cNvSpPr>
          <p:nvPr>
            <p:ph type="dt" idx="7"/>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12" name="PlaceHolder 4"/>
          <p:cNvSpPr>
            <a:spLocks noGrp="1"/>
          </p:cNvSpPr>
          <p:nvPr>
            <p:ph type="ftr" idx="8"/>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13" name="PlaceHolder 5"/>
          <p:cNvSpPr>
            <a:spLocks noGrp="1"/>
          </p:cNvSpPr>
          <p:nvPr>
            <p:ph type="sldNum" idx="9"/>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A0C842AF-29AC-49D9-8C85-149AFAB4AA5D}"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iseño personalizado">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15" name="PlaceHolder 2"/>
          <p:cNvSpPr>
            <a:spLocks noGrp="1"/>
          </p:cNvSpPr>
          <p:nvPr>
            <p:ph type="dt" idx="10"/>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16" name="PlaceHolder 3"/>
          <p:cNvSpPr>
            <a:spLocks noGrp="1"/>
          </p:cNvSpPr>
          <p:nvPr>
            <p:ph type="ftr" idx="11"/>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17" name="PlaceHolder 4"/>
          <p:cNvSpPr>
            <a:spLocks noGrp="1"/>
          </p:cNvSpPr>
          <p:nvPr>
            <p:ph type="sldNum" idx="12"/>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12AF30F5-6BFE-4A37-B04E-FE83B7FC9E4D}"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
        <p:nvSpPr>
          <p:cNvPr id="18"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lnSpc>
                <a:spcPct val="93000"/>
              </a:lnSpc>
              <a:spcBef>
                <a:spcPts val="1417"/>
              </a:spcBef>
              <a:buClr>
                <a:srgbClr val="000000"/>
              </a:buClr>
              <a:buSzPct val="45000"/>
              <a:buFont typeface="Wingdings" charset="2"/>
              <a:buChar char=""/>
            </a:pPr>
            <a:r>
              <a:rPr b="0" lang="en-GB" sz="3200" strike="noStrike" u="none">
                <a:solidFill>
                  <a:srgbClr val="000000"/>
                </a:solidFill>
                <a:effectLst/>
                <a:uFillTx/>
                <a:latin typeface="Arial"/>
              </a:rPr>
              <a:t>Pulse para editar el formato de texto del esquema</a:t>
            </a:r>
            <a:endParaRPr b="0" lang="en-GB" sz="3200" strike="noStrike" u="none">
              <a:solidFill>
                <a:srgbClr val="000000"/>
              </a:solidFill>
              <a:effectLst/>
              <a:uFillTx/>
              <a:latin typeface="Arial"/>
            </a:endParaRPr>
          </a:p>
          <a:p>
            <a:pPr lvl="1" marL="864000" indent="-324000">
              <a:lnSpc>
                <a:spcPct val="93000"/>
              </a:lnSpc>
              <a:spcBef>
                <a:spcPts val="1134"/>
              </a:spcBef>
              <a:buClr>
                <a:srgbClr val="000000"/>
              </a:buClr>
              <a:buSzPct val="75000"/>
              <a:buFont typeface="Symbol" charset="2"/>
              <a:buChar char=""/>
            </a:pPr>
            <a:r>
              <a:rPr b="0" lang="en-GB" sz="2400" strike="noStrike" u="none">
                <a:solidFill>
                  <a:srgbClr val="000000"/>
                </a:solidFill>
                <a:effectLst/>
                <a:uFillTx/>
                <a:latin typeface="Arial"/>
              </a:rPr>
              <a:t>Segundo nivel del esquema</a:t>
            </a:r>
            <a:endParaRPr b="0" lang="en-GB" sz="2400" strike="noStrike" u="none">
              <a:solidFill>
                <a:srgbClr val="000000"/>
              </a:solidFill>
              <a:effectLst/>
              <a:uFillTx/>
              <a:latin typeface="Arial"/>
            </a:endParaRPr>
          </a:p>
          <a:p>
            <a:pPr lvl="2" marL="1296000" indent="-288000">
              <a:lnSpc>
                <a:spcPct val="93000"/>
              </a:lnSpc>
              <a:spcBef>
                <a:spcPts val="850"/>
              </a:spcBef>
              <a:buClr>
                <a:srgbClr val="000000"/>
              </a:buClr>
              <a:buSzPct val="45000"/>
              <a:buFont typeface="Wingdings" charset="2"/>
              <a:buChar char=""/>
            </a:pPr>
            <a:r>
              <a:rPr b="0" lang="en-GB" sz="2000" strike="noStrike" u="none">
                <a:solidFill>
                  <a:srgbClr val="000000"/>
                </a:solidFill>
                <a:effectLst/>
                <a:uFillTx/>
                <a:latin typeface="Arial"/>
              </a:rPr>
              <a:t>Tercer nivel del esquema</a:t>
            </a:r>
            <a:endParaRPr b="0" lang="en-GB" sz="2000" strike="noStrike" u="none">
              <a:solidFill>
                <a:srgbClr val="000000"/>
              </a:solidFill>
              <a:effectLst/>
              <a:uFillTx/>
              <a:latin typeface="Arial"/>
            </a:endParaRPr>
          </a:p>
          <a:p>
            <a:pPr lvl="3" marL="1728000" indent="-216000">
              <a:lnSpc>
                <a:spcPct val="93000"/>
              </a:lnSpc>
              <a:spcBef>
                <a:spcPts val="567"/>
              </a:spcBef>
              <a:buClr>
                <a:srgbClr val="000000"/>
              </a:buClr>
              <a:buSzPct val="75000"/>
              <a:buFont typeface="Symbol" charset="2"/>
              <a:buChar char=""/>
            </a:pPr>
            <a:r>
              <a:rPr b="0" lang="en-GB" sz="2000" strike="noStrike" u="none">
                <a:solidFill>
                  <a:srgbClr val="000000"/>
                </a:solidFill>
                <a:effectLst/>
                <a:uFillTx/>
                <a:latin typeface="Arial"/>
              </a:rPr>
              <a:t>Cuarto nivel del esquema</a:t>
            </a:r>
            <a:endParaRPr b="0" lang="en-GB" sz="2000" strike="noStrike" u="none">
              <a:solidFill>
                <a:srgbClr val="000000"/>
              </a:solidFill>
              <a:effectLst/>
              <a:uFillTx/>
              <a:latin typeface="Arial"/>
            </a:endParaRPr>
          </a:p>
          <a:p>
            <a:pPr lvl="4" marL="2160000" indent="-216000">
              <a:lnSpc>
                <a:spcPct val="93000"/>
              </a:lnSpc>
              <a:spcBef>
                <a:spcPts val="283"/>
              </a:spcBef>
              <a:buClr>
                <a:srgbClr val="000000"/>
              </a:buClr>
              <a:buSzPct val="45000"/>
              <a:buFont typeface="Wingdings" charset="2"/>
              <a:buChar char=""/>
            </a:pPr>
            <a:r>
              <a:rPr b="0" lang="en-GB" sz="2000" strike="noStrike" u="none">
                <a:solidFill>
                  <a:srgbClr val="000000"/>
                </a:solidFill>
                <a:effectLst/>
                <a:uFillTx/>
                <a:latin typeface="Arial"/>
              </a:rPr>
              <a:t>Quinto nivel del esquema</a:t>
            </a:r>
            <a:endParaRPr b="0" lang="en-GB" sz="2000" strike="noStrike" u="none">
              <a:solidFill>
                <a:srgbClr val="000000"/>
              </a:solidFill>
              <a:effectLst/>
              <a:uFillTx/>
              <a:latin typeface="Arial"/>
            </a:endParaRPr>
          </a:p>
          <a:p>
            <a:pPr lvl="5" marL="2592000" indent="-216000">
              <a:lnSpc>
                <a:spcPct val="93000"/>
              </a:lnSpc>
              <a:spcBef>
                <a:spcPts val="283"/>
              </a:spcBef>
              <a:buClr>
                <a:srgbClr val="000000"/>
              </a:buClr>
              <a:buSzPct val="45000"/>
              <a:buFont typeface="Wingdings" charset="2"/>
              <a:buChar char=""/>
            </a:pPr>
            <a:r>
              <a:rPr b="0" lang="en-GB" sz="2000" strike="noStrike" u="none">
                <a:solidFill>
                  <a:srgbClr val="000000"/>
                </a:solidFill>
                <a:effectLst/>
                <a:uFillTx/>
                <a:latin typeface="Arial"/>
              </a:rPr>
              <a:t>Sexto nivel del esquema</a:t>
            </a:r>
            <a:endParaRPr b="0" lang="en-GB" sz="2000" strike="noStrike" u="none">
              <a:solidFill>
                <a:srgbClr val="000000"/>
              </a:solidFill>
              <a:effectLst/>
              <a:uFillTx/>
              <a:latin typeface="Arial"/>
            </a:endParaRPr>
          </a:p>
          <a:p>
            <a:pPr lvl="6" marL="3024000" indent="-216000">
              <a:lnSpc>
                <a:spcPct val="93000"/>
              </a:lnSpc>
              <a:spcBef>
                <a:spcPts val="283"/>
              </a:spcBef>
              <a:buClr>
                <a:srgbClr val="000000"/>
              </a:buClr>
              <a:buSzPct val="45000"/>
              <a:buFont typeface="Wingdings" charset="2"/>
              <a:buChar char=""/>
            </a:pPr>
            <a:r>
              <a:rPr b="0" lang="en-GB" sz="2000" strike="noStrike" u="none">
                <a:solidFill>
                  <a:srgbClr val="000000"/>
                </a:solidFill>
                <a:effectLst/>
                <a:uFillTx/>
                <a:latin typeface="Arial"/>
              </a:rPr>
              <a:t>Séptimo nivel del esquema</a:t>
            </a:r>
            <a:endParaRPr b="0" lang="en-GB"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ítulo y 4 objetos">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20" name="PlaceHolder 2"/>
          <p:cNvSpPr>
            <a:spLocks noGrp="1"/>
          </p:cNvSpPr>
          <p:nvPr>
            <p:ph type="body"/>
          </p:nvPr>
        </p:nvSpPr>
        <p:spPr>
          <a:xfrm>
            <a:off x="503280" y="1327320"/>
            <a:ext cx="445752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21" name="PlaceHolder 3"/>
          <p:cNvSpPr>
            <a:spLocks noGrp="1"/>
          </p:cNvSpPr>
          <p:nvPr>
            <p:ph type="body"/>
          </p:nvPr>
        </p:nvSpPr>
        <p:spPr>
          <a:xfrm>
            <a:off x="5113440" y="1327320"/>
            <a:ext cx="445896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22" name="PlaceHolder 4"/>
          <p:cNvSpPr>
            <a:spLocks noGrp="1"/>
          </p:cNvSpPr>
          <p:nvPr>
            <p:ph type="body"/>
          </p:nvPr>
        </p:nvSpPr>
        <p:spPr>
          <a:xfrm>
            <a:off x="503280" y="3046320"/>
            <a:ext cx="445752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23" name="PlaceHolder 5"/>
          <p:cNvSpPr>
            <a:spLocks noGrp="1"/>
          </p:cNvSpPr>
          <p:nvPr>
            <p:ph type="body"/>
          </p:nvPr>
        </p:nvSpPr>
        <p:spPr>
          <a:xfrm>
            <a:off x="5113440" y="3046320"/>
            <a:ext cx="445896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24" name="PlaceHolder 6"/>
          <p:cNvSpPr>
            <a:spLocks noGrp="1"/>
          </p:cNvSpPr>
          <p:nvPr>
            <p:ph type="dt" idx="13"/>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25" name="PlaceHolder 7"/>
          <p:cNvSpPr>
            <a:spLocks noGrp="1"/>
          </p:cNvSpPr>
          <p:nvPr>
            <p:ph type="ftr" idx="14"/>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26" name="PlaceHolder 8"/>
          <p:cNvSpPr>
            <a:spLocks noGrp="1"/>
          </p:cNvSpPr>
          <p:nvPr>
            <p:ph type="sldNum" idx="15"/>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9C4EA780-4CE0-4EEB-B8A1-FBD62DA120CF}"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ítulo, texto y 2 objetos">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28" name="PlaceHolder 2"/>
          <p:cNvSpPr>
            <a:spLocks noGrp="1"/>
          </p:cNvSpPr>
          <p:nvPr>
            <p:ph type="body"/>
          </p:nvPr>
        </p:nvSpPr>
        <p:spPr>
          <a:xfrm>
            <a:off x="503280" y="1327320"/>
            <a:ext cx="4457520" cy="328572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29" name="PlaceHolder 3"/>
          <p:cNvSpPr>
            <a:spLocks noGrp="1"/>
          </p:cNvSpPr>
          <p:nvPr>
            <p:ph type="body"/>
          </p:nvPr>
        </p:nvSpPr>
        <p:spPr>
          <a:xfrm>
            <a:off x="5113440" y="1327320"/>
            <a:ext cx="445896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30" name="PlaceHolder 4"/>
          <p:cNvSpPr>
            <a:spLocks noGrp="1"/>
          </p:cNvSpPr>
          <p:nvPr>
            <p:ph type="body"/>
          </p:nvPr>
        </p:nvSpPr>
        <p:spPr>
          <a:xfrm>
            <a:off x="5113440" y="3046320"/>
            <a:ext cx="4458960" cy="156636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31" name="PlaceHolder 5"/>
          <p:cNvSpPr>
            <a:spLocks noGrp="1"/>
          </p:cNvSpPr>
          <p:nvPr>
            <p:ph type="dt" idx="16"/>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32" name="PlaceHolder 6"/>
          <p:cNvSpPr>
            <a:spLocks noGrp="1"/>
          </p:cNvSpPr>
          <p:nvPr>
            <p:ph type="ftr" idx="17"/>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33" name="PlaceHolder 7"/>
          <p:cNvSpPr>
            <a:spLocks noGrp="1"/>
          </p:cNvSpPr>
          <p:nvPr>
            <p:ph type="sldNum" idx="18"/>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087023FA-487F-4DA0-B77E-75335ED69ABE}"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ítulo y objetos">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35" name="PlaceHolder 2"/>
          <p:cNvSpPr>
            <a:spLocks noGrp="1"/>
          </p:cNvSpPr>
          <p:nvPr>
            <p:ph type="body"/>
          </p:nvPr>
        </p:nvSpPr>
        <p:spPr>
          <a:xfrm>
            <a:off x="503280" y="1327320"/>
            <a:ext cx="9069120" cy="328572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36" name="PlaceHolder 3"/>
          <p:cNvSpPr>
            <a:spLocks noGrp="1"/>
          </p:cNvSpPr>
          <p:nvPr>
            <p:ph type="dt" idx="19"/>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37" name="PlaceHolder 4"/>
          <p:cNvSpPr>
            <a:spLocks noGrp="1"/>
          </p:cNvSpPr>
          <p:nvPr>
            <p:ph type="ftr" idx="20"/>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38" name="PlaceHolder 5"/>
          <p:cNvSpPr>
            <a:spLocks noGrp="1"/>
          </p:cNvSpPr>
          <p:nvPr>
            <p:ph type="sldNum" idx="21"/>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D1866E84-E09E-4010-829F-2FE47BECD254}"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Encabezado de sección">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87240" y="1414440"/>
            <a:ext cx="8694360" cy="2356920"/>
          </a:xfrm>
          <a:prstGeom prst="rect">
            <a:avLst/>
          </a:prstGeom>
          <a:noFill/>
          <a:ln w="0">
            <a:noFill/>
          </a:ln>
        </p:spPr>
        <p:txBody>
          <a:bodyPr numCol="1" spcCol="0" lIns="0" rIns="0" tIns="0" bIns="0" anchor="b">
            <a:noAutofit/>
          </a:bodyPr>
          <a:p>
            <a:pPr indent="0" algn="ctr" defTabSz="449280">
              <a:lnSpc>
                <a:spcPct val="93000"/>
              </a:lnSpc>
              <a:spcBef>
                <a:spcPts val="14"/>
              </a:spcBef>
              <a:spcAft>
                <a:spcPts val="14"/>
              </a:spcAft>
              <a:buNone/>
            </a:pPr>
            <a:r>
              <a:rPr b="0" lang="es-ES" sz="6000" strike="noStrike" u="none">
                <a:solidFill>
                  <a:srgbClr val="000000"/>
                </a:solidFill>
                <a:effectLst/>
                <a:uFillTx/>
                <a:latin typeface="Arial"/>
                <a:ea typeface="Microsoft YaHei"/>
              </a:rPr>
              <a:t>Haga clic para modificar el estilo de título del patrón</a:t>
            </a:r>
            <a:endParaRPr b="0" lang="en-GB" sz="6000" strike="noStrike" u="none">
              <a:solidFill>
                <a:schemeClr val="dk1"/>
              </a:solidFill>
              <a:effectLst/>
              <a:uFillTx/>
              <a:latin typeface="Arial"/>
            </a:endParaRPr>
          </a:p>
        </p:txBody>
      </p:sp>
      <p:sp>
        <p:nvSpPr>
          <p:cNvPr id="40" name="PlaceHolder 2"/>
          <p:cNvSpPr>
            <a:spLocks noGrp="1"/>
          </p:cNvSpPr>
          <p:nvPr>
            <p:ph type="body"/>
          </p:nvPr>
        </p:nvSpPr>
        <p:spPr>
          <a:xfrm>
            <a:off x="687240" y="3794040"/>
            <a:ext cx="8694360" cy="1240920"/>
          </a:xfrm>
          <a:prstGeom prst="rect">
            <a:avLst/>
          </a:prstGeom>
          <a:noFill/>
          <a:ln w="0">
            <a:noFill/>
          </a:ln>
        </p:spPr>
        <p:txBody>
          <a:bodyPr numCol="1" spcCol="0" lIns="0" rIns="0" tIns="28440" bIns="0" anchor="t">
            <a:noAutofit/>
          </a:bodyPr>
          <a:p>
            <a:pPr indent="0" defTabSz="449280">
              <a:lnSpc>
                <a:spcPct val="93000"/>
              </a:lnSpc>
              <a:spcBef>
                <a:spcPts val="1426"/>
              </a:spcBef>
              <a:spcAft>
                <a:spcPts val="14"/>
              </a:spcAft>
              <a:buNone/>
              <a:tabLst>
                <a:tab algn="l" pos="0"/>
              </a:tabLst>
            </a:pPr>
            <a:r>
              <a:rPr b="0" lang="es-ES" sz="2400" strike="noStrike" u="none">
                <a:solidFill>
                  <a:srgbClr val="000000"/>
                </a:solidFill>
                <a:effectLst/>
                <a:uFillTx/>
                <a:latin typeface="Arial"/>
                <a:ea typeface="Microsoft YaHei"/>
              </a:rPr>
              <a:t>Haga clic para modificar los estilos de texto del patrón</a:t>
            </a:r>
            <a:endParaRPr b="0" lang="en-GB" sz="2400" strike="noStrike" u="none">
              <a:solidFill>
                <a:srgbClr val="000000"/>
              </a:solidFill>
              <a:effectLst/>
              <a:uFillTx/>
              <a:latin typeface="Arial"/>
            </a:endParaRPr>
          </a:p>
        </p:txBody>
      </p:sp>
      <p:sp>
        <p:nvSpPr>
          <p:cNvPr id="41" name="PlaceHolder 3"/>
          <p:cNvSpPr>
            <a:spLocks noGrp="1"/>
          </p:cNvSpPr>
          <p:nvPr>
            <p:ph type="dt" idx="22"/>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42" name="PlaceHolder 4"/>
          <p:cNvSpPr>
            <a:spLocks noGrp="1"/>
          </p:cNvSpPr>
          <p:nvPr>
            <p:ph type="ftr" idx="23"/>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43" name="PlaceHolder 5"/>
          <p:cNvSpPr>
            <a:spLocks noGrp="1"/>
          </p:cNvSpPr>
          <p:nvPr>
            <p:ph type="sldNum" idx="24"/>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428F7ECB-78A8-4F1B-8C81-C98485EBD5F8}"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os objetos">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503280" y="225360"/>
            <a:ext cx="9069120" cy="944280"/>
          </a:xfrm>
          <a:prstGeom prst="rect">
            <a:avLst/>
          </a:prstGeom>
          <a:noFill/>
          <a:ln w="0">
            <a:noFill/>
          </a:ln>
        </p:spPr>
        <p:txBody>
          <a:bodyPr numCol="1" spcCol="0" lIns="0" rIns="0" tIns="0" bIns="0" anchor="ctr">
            <a:noAutofit/>
          </a:bodyPr>
          <a:p>
            <a:pPr indent="0" algn="ctr" defTabSz="449280">
              <a:lnSpc>
                <a:spcPct val="93000"/>
              </a:lnSpc>
              <a:spcBef>
                <a:spcPts val="14"/>
              </a:spcBef>
              <a:spcAft>
                <a:spcPts val="14"/>
              </a:spcAft>
              <a:buNone/>
            </a:pPr>
            <a:r>
              <a:rPr b="0" lang="es-ES" sz="4400" strike="noStrike" u="none">
                <a:solidFill>
                  <a:srgbClr val="000000"/>
                </a:solidFill>
                <a:effectLst/>
                <a:uFillTx/>
                <a:latin typeface="Arial"/>
                <a:ea typeface="Microsoft YaHei"/>
              </a:rPr>
              <a:t>Haga clic para modificar el estilo de título del patrón</a:t>
            </a:r>
            <a:endParaRPr b="0" lang="en-GB" sz="4400" strike="noStrike" u="none">
              <a:solidFill>
                <a:schemeClr val="dk1"/>
              </a:solidFill>
              <a:effectLst/>
              <a:uFillTx/>
              <a:latin typeface="Arial"/>
            </a:endParaRPr>
          </a:p>
        </p:txBody>
      </p:sp>
      <p:sp>
        <p:nvSpPr>
          <p:cNvPr id="45" name="PlaceHolder 2"/>
          <p:cNvSpPr>
            <a:spLocks noGrp="1"/>
          </p:cNvSpPr>
          <p:nvPr>
            <p:ph type="body"/>
          </p:nvPr>
        </p:nvSpPr>
        <p:spPr>
          <a:xfrm>
            <a:off x="503280" y="1327320"/>
            <a:ext cx="4457520" cy="328572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46" name="PlaceHolder 3"/>
          <p:cNvSpPr>
            <a:spLocks noGrp="1"/>
          </p:cNvSpPr>
          <p:nvPr>
            <p:ph type="body"/>
          </p:nvPr>
        </p:nvSpPr>
        <p:spPr>
          <a:xfrm>
            <a:off x="5113440" y="1327320"/>
            <a:ext cx="4458960" cy="3285720"/>
          </a:xfrm>
          <a:prstGeom prst="rect">
            <a:avLst/>
          </a:prstGeom>
          <a:noFill/>
          <a:ln w="0">
            <a:noFill/>
          </a:ln>
        </p:spPr>
        <p:txBody>
          <a:bodyPr numCol="1" spcCol="0" lIns="0" rIns="0" tIns="28440" bIns="0" anchor="t">
            <a:noAutofit/>
          </a:bodyPr>
          <a:p>
            <a:pPr marL="343080" indent="-34308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Haga clic para modificar los estilos de texto del patrón</a:t>
            </a:r>
            <a:endParaRPr b="0" lang="en-GB" sz="3200" strike="noStrike" u="none">
              <a:solidFill>
                <a:srgbClr val="000000"/>
              </a:solidFill>
              <a:effectLst/>
              <a:uFillTx/>
              <a:latin typeface="Arial"/>
            </a:endParaRPr>
          </a:p>
          <a:p>
            <a:pPr marL="743040" indent="-285840" defTabSz="449280">
              <a:lnSpc>
                <a:spcPct val="93000"/>
              </a:lnSpc>
              <a:spcBef>
                <a:spcPts val="1137"/>
              </a:spcBef>
              <a:spcAft>
                <a:spcPts val="14"/>
              </a:spcAft>
              <a:buNone/>
              <a:tabLst>
                <a:tab algn="l" pos="0"/>
              </a:tabLst>
            </a:pPr>
            <a:r>
              <a:rPr b="0" lang="es-ES" sz="2800" strike="noStrike" u="none">
                <a:solidFill>
                  <a:srgbClr val="000000"/>
                </a:solidFill>
                <a:effectLst/>
                <a:uFillTx/>
                <a:latin typeface="Arial"/>
                <a:ea typeface="Microsoft YaHei"/>
              </a:rPr>
              <a:t>Segundo nivel</a:t>
            </a:r>
            <a:endParaRPr b="0" lang="en-GB" sz="2800" strike="noStrike" u="none">
              <a:solidFill>
                <a:srgbClr val="000000"/>
              </a:solidFill>
              <a:effectLst/>
              <a:uFillTx/>
              <a:latin typeface="Arial"/>
            </a:endParaRPr>
          </a:p>
          <a:p>
            <a:pPr marL="1143000" indent="-228600" defTabSz="449280">
              <a:lnSpc>
                <a:spcPct val="93000"/>
              </a:lnSpc>
              <a:spcBef>
                <a:spcPts val="862"/>
              </a:spcBef>
              <a:spcAft>
                <a:spcPts val="14"/>
              </a:spcAft>
              <a:buNone/>
              <a:tabLst>
                <a:tab algn="l" pos="0"/>
              </a:tabLst>
            </a:pPr>
            <a:r>
              <a:rPr b="0" lang="es-ES" sz="2400" strike="noStrike" u="none">
                <a:solidFill>
                  <a:srgbClr val="000000"/>
                </a:solidFill>
                <a:effectLst/>
                <a:uFillTx/>
                <a:latin typeface="Arial"/>
                <a:ea typeface="Microsoft YaHei"/>
              </a:rPr>
              <a:t>Tercer nivel</a:t>
            </a:r>
            <a:endParaRPr b="0" lang="en-GB" sz="2400" strike="noStrike" u="none">
              <a:solidFill>
                <a:srgbClr val="000000"/>
              </a:solidFill>
              <a:effectLst/>
              <a:uFillTx/>
              <a:latin typeface="Arial"/>
            </a:endParaRPr>
          </a:p>
          <a:p>
            <a:pPr marL="1600200" indent="-228600" defTabSz="449280">
              <a:lnSpc>
                <a:spcPct val="93000"/>
              </a:lnSpc>
              <a:spcBef>
                <a:spcPts val="575"/>
              </a:spcBef>
              <a:spcAft>
                <a:spcPts val="14"/>
              </a:spcAft>
              <a:buNone/>
              <a:tabLst>
                <a:tab algn="l" pos="0"/>
              </a:tabLst>
            </a:pPr>
            <a:r>
              <a:rPr b="0" lang="es-ES" sz="2000" strike="noStrike" u="none">
                <a:solidFill>
                  <a:srgbClr val="000000"/>
                </a:solidFill>
                <a:effectLst/>
                <a:uFillTx/>
                <a:latin typeface="Arial"/>
                <a:ea typeface="Microsoft YaHei"/>
              </a:rPr>
              <a:t>Cuarto nivel</a:t>
            </a:r>
            <a:endParaRPr b="0" lang="en-GB" sz="2000" strike="noStrike" u="none">
              <a:solidFill>
                <a:srgbClr val="000000"/>
              </a:solidFill>
              <a:effectLst/>
              <a:uFillTx/>
              <a:latin typeface="Arial"/>
            </a:endParaRPr>
          </a:p>
          <a:p>
            <a:pPr marL="2057400" indent="-228600" defTabSz="449280">
              <a:lnSpc>
                <a:spcPct val="93000"/>
              </a:lnSpc>
              <a:spcBef>
                <a:spcPts val="289"/>
              </a:spcBef>
              <a:spcAft>
                <a:spcPts val="14"/>
              </a:spcAft>
              <a:buNone/>
              <a:tabLst>
                <a:tab algn="l" pos="0"/>
              </a:tabLst>
            </a:pPr>
            <a:r>
              <a:rPr b="0" lang="es-ES" sz="2000" strike="noStrike" u="none">
                <a:solidFill>
                  <a:srgbClr val="000000"/>
                </a:solidFill>
                <a:effectLst/>
                <a:uFillTx/>
                <a:latin typeface="Arial"/>
                <a:ea typeface="Microsoft YaHei"/>
              </a:rPr>
              <a:t>Quinto nivel</a:t>
            </a:r>
            <a:endParaRPr b="0" lang="en-GB" sz="2000" strike="noStrike" u="none">
              <a:solidFill>
                <a:srgbClr val="000000"/>
              </a:solidFill>
              <a:effectLst/>
              <a:uFillTx/>
              <a:latin typeface="Arial"/>
            </a:endParaRPr>
          </a:p>
        </p:txBody>
      </p:sp>
      <p:sp>
        <p:nvSpPr>
          <p:cNvPr id="47" name="PlaceHolder 4"/>
          <p:cNvSpPr>
            <a:spLocks noGrp="1"/>
          </p:cNvSpPr>
          <p:nvPr>
            <p:ph type="dt" idx="25"/>
          </p:nvPr>
        </p:nvSpPr>
        <p:spPr>
          <a:xfrm>
            <a:off x="503280" y="5165640"/>
            <a:ext cx="2346120" cy="388440"/>
          </a:xfrm>
          <a:prstGeom prst="rect">
            <a:avLst/>
          </a:prstGeom>
          <a:noFill/>
          <a:ln w="0">
            <a:noFill/>
          </a:ln>
        </p:spPr>
        <p:txBody>
          <a:bodyPr numCol="1" spcCol="0" lIns="0" rIns="0" tIns="0" bIns="0" anchor="t">
            <a:noAutofit/>
          </a:bodyPr>
          <a:lstStyle>
            <a:lvl1pPr indent="0">
              <a:buNone/>
              <a:defRPr b="0" lang="es-ES" sz="1400" strike="noStrike" u="none">
                <a:solidFill>
                  <a:srgbClr val="000000"/>
                </a:solidFill>
                <a:effectLst/>
                <a:uFillTx/>
                <a:latin typeface="Times New Roman"/>
              </a:defRPr>
            </a:lvl1pPr>
          </a:lstStyle>
          <a:p>
            <a:pPr indent="0">
              <a:buNone/>
            </a:pPr>
            <a:r>
              <a:rPr b="0" lang="es-ES" sz="1400" strike="noStrike" u="none">
                <a:solidFill>
                  <a:srgbClr val="000000"/>
                </a:solidFill>
                <a:effectLst/>
                <a:uFillTx/>
                <a:latin typeface="Times New Roman"/>
              </a:rPr>
              <a:t>&lt;fecha/hora&gt;</a:t>
            </a:r>
            <a:endParaRPr b="0" lang="es-ES" sz="1400" strike="noStrike" u="none">
              <a:solidFill>
                <a:srgbClr val="000000"/>
              </a:solidFill>
              <a:effectLst/>
              <a:uFillTx/>
              <a:latin typeface="Times New Roman"/>
            </a:endParaRPr>
          </a:p>
        </p:txBody>
      </p:sp>
      <p:sp>
        <p:nvSpPr>
          <p:cNvPr id="48" name="PlaceHolder 5"/>
          <p:cNvSpPr>
            <a:spLocks noGrp="1"/>
          </p:cNvSpPr>
          <p:nvPr>
            <p:ph type="ftr" idx="26"/>
          </p:nvPr>
        </p:nvSpPr>
        <p:spPr>
          <a:xfrm>
            <a:off x="3448080" y="5165640"/>
            <a:ext cx="3193560" cy="388440"/>
          </a:xfrm>
          <a:prstGeom prst="rect">
            <a:avLst/>
          </a:prstGeom>
          <a:noFill/>
          <a:ln w="0">
            <a:noFill/>
          </a:ln>
        </p:spPr>
        <p:txBody>
          <a:bodyPr numCol="1" spcCol="0" lIns="0" rIns="0" tIns="0" bIns="0" anchor="t">
            <a:noAutofit/>
          </a:bodyPr>
          <a:lstStyle>
            <a:lvl1pPr indent="0" algn="ctr">
              <a:buNone/>
              <a:defRPr b="0" lang="es-ES" sz="1400" strike="noStrike" u="none">
                <a:solidFill>
                  <a:srgbClr val="000000"/>
                </a:solidFill>
                <a:effectLst/>
                <a:uFillTx/>
                <a:latin typeface="Times New Roman"/>
              </a:defRPr>
            </a:lvl1pPr>
          </a:lstStyle>
          <a:p>
            <a:pPr indent="0" algn="ctr">
              <a:buNone/>
            </a:pPr>
            <a:r>
              <a:rPr b="0" lang="es-ES" sz="1400" strike="noStrike" u="none">
                <a:solidFill>
                  <a:srgbClr val="000000"/>
                </a:solidFill>
                <a:effectLst/>
                <a:uFillTx/>
                <a:latin typeface="Times New Roman"/>
              </a:rPr>
              <a:t>&lt;pie de página&gt;</a:t>
            </a:r>
            <a:endParaRPr b="0" lang="es-ES" sz="1400" strike="noStrike" u="none">
              <a:solidFill>
                <a:srgbClr val="000000"/>
              </a:solidFill>
              <a:effectLst/>
              <a:uFillTx/>
              <a:latin typeface="Times New Roman"/>
            </a:endParaRPr>
          </a:p>
        </p:txBody>
      </p:sp>
      <p:sp>
        <p:nvSpPr>
          <p:cNvPr id="49" name="PlaceHolder 6"/>
          <p:cNvSpPr>
            <a:spLocks noGrp="1"/>
          </p:cNvSpPr>
          <p:nvPr>
            <p:ph type="sldNum" idx="27"/>
          </p:nvPr>
        </p:nvSpPr>
        <p:spPr>
          <a:xfrm>
            <a:off x="7227720" y="5165640"/>
            <a:ext cx="2346120" cy="388440"/>
          </a:xfrm>
          <a:prstGeom prst="rect">
            <a:avLst/>
          </a:prstGeom>
          <a:noFill/>
          <a:ln w="0">
            <a:noFill/>
          </a:ln>
        </p:spPr>
        <p:txBody>
          <a:bodyPr numCol="1" spcCol="0" lIns="0" rIns="0" tIns="0" bIns="0" anchor="t">
            <a:noAutofit/>
          </a:bodyPr>
          <a:lstStyle>
            <a:lvl1pPr indent="0" algn="r" defTabSz="449280">
              <a:lnSpc>
                <a:spcPct val="93000"/>
              </a:lnSpc>
              <a:spcBef>
                <a:spcPts val="14"/>
              </a:spcBef>
              <a:spcAft>
                <a:spcPts val="14"/>
              </a:spcAft>
              <a:buNone/>
              <a:tabLst>
                <a:tab algn="l" pos="449280"/>
                <a:tab algn="l" pos="898560"/>
                <a:tab algn="l" pos="1347840"/>
                <a:tab algn="l" pos="1797120"/>
                <a:tab algn="l" pos="2246400"/>
              </a:tabLst>
              <a:defRPr b="0" lang="es-ES" sz="1400" strike="noStrike" u="none">
                <a:solidFill>
                  <a:srgbClr val="000000"/>
                </a:solidFill>
                <a:effectLst/>
                <a:uFillTx/>
                <a:latin typeface="Times New Roman"/>
                <a:ea typeface="Microsoft YaHei"/>
              </a:defRPr>
            </a:lvl1pPr>
          </a:lstStyle>
          <a:p>
            <a:pPr indent="0" algn="r" defTabSz="449280">
              <a:lnSpc>
                <a:spcPct val="93000"/>
              </a:lnSpc>
              <a:spcBef>
                <a:spcPts val="14"/>
              </a:spcBef>
              <a:spcAft>
                <a:spcPts val="14"/>
              </a:spcAft>
              <a:buNone/>
              <a:tabLst>
                <a:tab algn="l" pos="449280"/>
                <a:tab algn="l" pos="898560"/>
                <a:tab algn="l" pos="1347840"/>
                <a:tab algn="l" pos="1797120"/>
                <a:tab algn="l" pos="2246400"/>
              </a:tabLst>
            </a:pPr>
            <a:fld id="{96491DA2-FAE6-43A4-BE0B-2DAB4F9AFF60}" type="slidenum">
              <a:rPr b="0" lang="es-ES" sz="1400" strike="noStrike" u="none">
                <a:solidFill>
                  <a:srgbClr val="000000"/>
                </a:solidFill>
                <a:effectLst/>
                <a:uFillTx/>
                <a:latin typeface="Times New Roman"/>
                <a:ea typeface="Microsoft YaHei"/>
              </a:rPr>
              <a:t>&lt;número&gt;</a:t>
            </a:fld>
            <a:endParaRPr b="0" lang="es-E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7.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7.xml"/><Relationship Id="rId3" Type="http://schemas.openxmlformats.org/officeDocument/2006/relationships/notesSlide" Target="../notesSlides/notesSlide1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4dce1"/>
            </a:gs>
            <a:gs pos="100000">
              <a:srgbClr val="d81b60"/>
            </a:gs>
          </a:gsLst>
          <a:lin ang="5400000"/>
        </a:gra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503280" y="74520"/>
            <a:ext cx="9070560" cy="17251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4400" strike="noStrike" u="none">
                <a:solidFill>
                  <a:srgbClr val="000000"/>
                </a:solidFill>
                <a:effectLst/>
                <a:uFillTx/>
                <a:latin typeface="Arial"/>
                <a:ea typeface="Microsoft YaHei"/>
              </a:rPr>
              <a:t>El CORTES DE CABELL0</a:t>
            </a:r>
            <a:endParaRPr b="0" lang="en-GB" sz="4400" strike="noStrike" u="none">
              <a:solidFill>
                <a:schemeClr val="dk1"/>
              </a:solidFill>
              <a:effectLst/>
              <a:uFillTx/>
              <a:latin typeface="Arial"/>
            </a:endParaRPr>
          </a:p>
        </p:txBody>
      </p:sp>
      <p:sp>
        <p:nvSpPr>
          <p:cNvPr id="84" name="PlaceHolder 2"/>
          <p:cNvSpPr>
            <a:spLocks noGrp="1"/>
          </p:cNvSpPr>
          <p:nvPr>
            <p:ph type="subTitle"/>
          </p:nvPr>
        </p:nvSpPr>
        <p:spPr>
          <a:xfrm>
            <a:off x="503280" y="1979640"/>
            <a:ext cx="9070560" cy="2634840"/>
          </a:xfrm>
          <a:prstGeom prst="rect">
            <a:avLst/>
          </a:prstGeom>
          <a:noFill/>
          <a:ln w="0">
            <a:noFill/>
          </a:ln>
        </p:spPr>
        <p:txBody>
          <a:bodyPr numCol="1" spcCol="0" lIns="0" rIns="0" tIns="28440" bIns="0" anchor="ctr">
            <a:noAutofit/>
          </a:bodyPr>
          <a:p>
            <a:pPr indent="0" algn="ctr">
              <a:buNone/>
            </a:pPr>
            <a:endParaRPr b="0" lang="es-ES" sz="3200" strike="noStrike" u="none">
              <a:solidFill>
                <a:srgbClr val="000000"/>
              </a:solidFill>
              <a:effectLst/>
              <a:uFillTx/>
              <a:latin typeface="Arial"/>
              <a:ea typeface="Microsoft YaHei"/>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bee"/>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503280" y="225360"/>
            <a:ext cx="9070560" cy="945720"/>
          </a:xfrm>
          <a:prstGeom prst="rect">
            <a:avLst/>
          </a:prstGeom>
          <a:noFill/>
          <a:ln w="0">
            <a:noFill/>
          </a:ln>
        </p:spPr>
        <p:txBody>
          <a:bodyPr numCol="1" spcCol="0" lIns="0" rIns="0" tIns="284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3200" strike="noStrike" u="none">
                <a:solidFill>
                  <a:srgbClr val="000000"/>
                </a:solidFill>
                <a:effectLst/>
                <a:uFillTx/>
                <a:latin typeface="Arial"/>
                <a:ea typeface="Microsoft YaHei"/>
              </a:rPr>
              <a:t>Características del cuello</a:t>
            </a:r>
            <a:endParaRPr b="0" lang="en-GB" sz="3200" strike="noStrike" u="none">
              <a:solidFill>
                <a:schemeClr val="dk1"/>
              </a:solidFill>
              <a:effectLst/>
              <a:uFillTx/>
              <a:latin typeface="Arial"/>
            </a:endParaRPr>
          </a:p>
        </p:txBody>
      </p:sp>
      <p:sp>
        <p:nvSpPr>
          <p:cNvPr id="118" name="PlaceHolder 2"/>
          <p:cNvSpPr>
            <a:spLocks noGrp="1"/>
          </p:cNvSpPr>
          <p:nvPr>
            <p:ph/>
          </p:nvPr>
        </p:nvSpPr>
        <p:spPr>
          <a:xfrm>
            <a:off x="503280" y="1173240"/>
            <a:ext cx="7596000" cy="3441240"/>
          </a:xfrm>
          <a:prstGeom prst="rect">
            <a:avLst/>
          </a:prstGeom>
          <a:noFill/>
          <a:ln w="0">
            <a:noFill/>
          </a:ln>
        </p:spPr>
        <p:txBody>
          <a:bodyPr numCol="1" spcCol="0" lIns="0" rIns="0" tIns="17640" bIns="0" anchor="t">
            <a:noAutofit/>
          </a:bodyPr>
          <a:p>
            <a:pPr marL="431640" indent="-324000" defTabSz="449280">
              <a:lnSpc>
                <a:spcPct val="93000"/>
              </a:lnSpc>
              <a:spcBef>
                <a:spcPts val="1137"/>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Lst>
            </a:pPr>
            <a:r>
              <a:rPr b="1" lang="es-ES" sz="1600" strike="noStrike" u="none">
                <a:solidFill>
                  <a:srgbClr val="000000"/>
                </a:solidFill>
                <a:effectLst/>
                <a:uFillTx/>
                <a:latin typeface="Arial"/>
                <a:ea typeface="Microsoft YaHei"/>
              </a:rPr>
              <a:t>Ancho. </a:t>
            </a:r>
            <a:r>
              <a:rPr b="0" lang="es-ES" sz="1600" strike="noStrike" u="none">
                <a:solidFill>
                  <a:srgbClr val="000000"/>
                </a:solidFill>
                <a:effectLst/>
                <a:uFillTx/>
                <a:latin typeface="Arial"/>
                <a:ea typeface="Microsoft YaHei"/>
              </a:rPr>
              <a:t>Se recomiendan acabados en nuca que alarguen visualmente el cuello como acabados en pico, estrechando la línea de contorno. Los cortes de cabello con proyección a 45º les favorecen.</a:t>
            </a:r>
            <a:endParaRPr b="0" lang="en-GB" sz="1600" strike="noStrike" u="none">
              <a:solidFill>
                <a:srgbClr val="000000"/>
              </a:solidFill>
              <a:effectLst/>
              <a:uFillTx/>
              <a:latin typeface="Arial"/>
            </a:endParaRPr>
          </a:p>
          <a:p>
            <a:pPr marL="431640" indent="-324000" defTabSz="449280">
              <a:lnSpc>
                <a:spcPct val="93000"/>
              </a:lnSpc>
              <a:spcBef>
                <a:spcPts val="1137"/>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Lst>
            </a:pPr>
            <a:r>
              <a:rPr b="1" lang="es-ES" sz="1600" strike="noStrike" u="none">
                <a:solidFill>
                  <a:srgbClr val="000000"/>
                </a:solidFill>
                <a:effectLst/>
                <a:uFillTx/>
                <a:latin typeface="Arial"/>
                <a:ea typeface="Microsoft YaHei"/>
              </a:rPr>
              <a:t>Extrecho. </a:t>
            </a:r>
            <a:r>
              <a:rPr b="0" lang="es-ES" sz="1600" strike="noStrike" u="none">
                <a:solidFill>
                  <a:srgbClr val="000000"/>
                </a:solidFill>
                <a:effectLst/>
                <a:uFillTx/>
                <a:latin typeface="Arial"/>
                <a:ea typeface="Microsoft YaHei"/>
              </a:rPr>
              <a:t>Se recomienda dejar un poco largo el contorno para que cubra más el cuello y aporte volumen y longitud. Si se deja el cabello muy corto se intentará que la línea de contorno sea casi igual arriba que abajo, para crear amplitud (acabados en cuadrado)</a:t>
            </a:r>
            <a:endParaRPr b="0" lang="en-GB" sz="1600" strike="noStrike" u="none">
              <a:solidFill>
                <a:srgbClr val="000000"/>
              </a:solidFill>
              <a:effectLst/>
              <a:uFillTx/>
              <a:latin typeface="Arial"/>
            </a:endParaRPr>
          </a:p>
          <a:p>
            <a:pPr marL="431640" indent="-324000" defTabSz="449280">
              <a:lnSpc>
                <a:spcPct val="93000"/>
              </a:lnSpc>
              <a:spcBef>
                <a:spcPts val="1137"/>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Lst>
            </a:pPr>
            <a:r>
              <a:rPr b="1" lang="es-ES" sz="1600" strike="noStrike" u="none">
                <a:solidFill>
                  <a:srgbClr val="000000"/>
                </a:solidFill>
                <a:effectLst/>
                <a:uFillTx/>
                <a:latin typeface="Arial"/>
                <a:ea typeface="Microsoft YaHei"/>
              </a:rPr>
              <a:t>Corto. </a:t>
            </a:r>
            <a:r>
              <a:rPr b="0" lang="es-ES" sz="1600" strike="noStrike" u="none">
                <a:solidFill>
                  <a:srgbClr val="000000"/>
                </a:solidFill>
                <a:effectLst/>
                <a:uFillTx/>
                <a:latin typeface="Arial"/>
                <a:ea typeface="Microsoft YaHei"/>
              </a:rPr>
              <a:t>Se pretende alargar el cuello por lo que se deben  realizar acabados en degradado, elevando la zona de peso en el corte por encima de la oreja para poder alargarlo.</a:t>
            </a:r>
            <a:endParaRPr b="0" lang="en-GB" sz="1600" strike="noStrike" u="none">
              <a:solidFill>
                <a:srgbClr val="000000"/>
              </a:solidFill>
              <a:effectLst/>
              <a:uFillTx/>
              <a:latin typeface="Arial"/>
            </a:endParaRPr>
          </a:p>
          <a:p>
            <a:pPr marL="431640" indent="-324000" defTabSz="449280">
              <a:lnSpc>
                <a:spcPct val="93000"/>
              </a:lnSpc>
              <a:spcBef>
                <a:spcPts val="1137"/>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Lst>
            </a:pPr>
            <a:r>
              <a:rPr b="1" lang="es-ES" sz="1600" strike="noStrike" u="none">
                <a:solidFill>
                  <a:srgbClr val="000000"/>
                </a:solidFill>
                <a:effectLst/>
                <a:uFillTx/>
                <a:latin typeface="Arial"/>
                <a:ea typeface="Microsoft YaHei"/>
              </a:rPr>
              <a:t>Largo.</a:t>
            </a:r>
            <a:r>
              <a:rPr b="0" lang="es-ES" sz="1600" strike="noStrike" u="none">
                <a:solidFill>
                  <a:srgbClr val="000000"/>
                </a:solidFill>
                <a:effectLst/>
                <a:uFillTx/>
                <a:latin typeface="Arial"/>
                <a:ea typeface="Microsoft YaHei"/>
              </a:rPr>
              <a:t> En los acabados y diseños de nuca se pretende acortar el cuello por lo que se recomiendan acabados con cabellos largos. Aunque es un cuello que no presenta problemas, no se les recomiendan acabados en pico. </a:t>
            </a:r>
            <a:endParaRPr b="0" lang="en-GB" sz="16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bee"/>
        </a:solidFill>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4400" strike="noStrike" u="none">
                <a:solidFill>
                  <a:srgbClr val="000000"/>
                </a:solidFill>
                <a:effectLst/>
                <a:uFillTx/>
                <a:latin typeface="Arial"/>
                <a:ea typeface="Microsoft YaHei"/>
              </a:rPr>
              <a:t>Nacimientos en el cuello</a:t>
            </a:r>
            <a:endParaRPr b="0" lang="en-GB" sz="4400" strike="noStrike" u="none">
              <a:solidFill>
                <a:schemeClr val="dk1"/>
              </a:solidFill>
              <a:effectLst/>
              <a:uFillTx/>
              <a:latin typeface="Arial"/>
            </a:endParaRPr>
          </a:p>
        </p:txBody>
      </p:sp>
      <p:sp>
        <p:nvSpPr>
          <p:cNvPr id="120" name="Text Box 2"/>
          <p:cNvSpPr/>
          <p:nvPr/>
        </p:nvSpPr>
        <p:spPr>
          <a:xfrm>
            <a:off x="179280" y="1079640"/>
            <a:ext cx="4427280" cy="197928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600" strike="noStrike" u="none">
                <a:solidFill>
                  <a:srgbClr val="000000"/>
                </a:solidFill>
                <a:effectLst/>
                <a:uFillTx/>
                <a:latin typeface="Arial"/>
                <a:ea typeface="Microsoft YaHei"/>
              </a:rPr>
              <a:t>Nacimiento nuca recta</a:t>
            </a:r>
            <a:endParaRPr b="0" lang="es-ES" sz="2600" strike="noStrike" u="none">
              <a:solidFill>
                <a:srgbClr val="000000"/>
              </a:solidFill>
              <a:effectLst/>
              <a:uFillTx/>
              <a:latin typeface="Arial"/>
            </a:endParaRPr>
          </a:p>
          <a:p>
            <a:pPr marL="431640" indent="-324000" defTabSz="449280">
              <a:lnSpc>
                <a:spcPct val="93000"/>
              </a:lnSpc>
              <a:spcBef>
                <a:spcPts val="862"/>
              </a:spcBef>
              <a:spcAft>
                <a:spcPts val="14"/>
              </a:spcAft>
              <a:tabLst>
                <a:tab algn="l" pos="0"/>
              </a:tabLst>
            </a:pPr>
            <a:r>
              <a:rPr b="0" lang="es-ES" sz="1500" strike="noStrike" u="none">
                <a:solidFill>
                  <a:srgbClr val="000000"/>
                </a:solidFill>
                <a:effectLst/>
                <a:uFillTx/>
                <a:latin typeface="Arial"/>
                <a:ea typeface="Microsoft YaHei"/>
              </a:rPr>
              <a:t>El nacimiento es al mismo nivel</a:t>
            </a:r>
            <a:endParaRPr b="0" lang="es-ES" sz="1500" strike="noStrike" u="none">
              <a:solidFill>
                <a:srgbClr val="000000"/>
              </a:solidFill>
              <a:effectLst/>
              <a:uFillTx/>
              <a:latin typeface="Arial"/>
            </a:endParaRPr>
          </a:p>
          <a:p>
            <a:pPr marL="431640" indent="-324000" defTabSz="449280">
              <a:lnSpc>
                <a:spcPct val="93000"/>
              </a:lnSpc>
              <a:spcBef>
                <a:spcPts val="862"/>
              </a:spcBef>
              <a:spcAft>
                <a:spcPts val="14"/>
              </a:spcAft>
              <a:tabLst>
                <a:tab algn="l" pos="0"/>
              </a:tabLst>
            </a:pPr>
            <a:r>
              <a:rPr b="0" lang="es-ES" sz="1500" strike="noStrike" u="none">
                <a:solidFill>
                  <a:srgbClr val="000000"/>
                </a:solidFill>
                <a:effectLst/>
                <a:uFillTx/>
                <a:latin typeface="Arial"/>
                <a:ea typeface="Microsoft YaHei"/>
              </a:rPr>
              <a:t>Se recomienda para cuellos muy largos o estrechos.</a:t>
            </a:r>
            <a:endParaRPr b="0" lang="es-ES" sz="15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p:txBody>
      </p:sp>
      <p:sp>
        <p:nvSpPr>
          <p:cNvPr id="121" name="Text Box 3"/>
          <p:cNvSpPr/>
          <p:nvPr/>
        </p:nvSpPr>
        <p:spPr>
          <a:xfrm>
            <a:off x="5153040" y="1327320"/>
            <a:ext cx="4427280" cy="2452320"/>
          </a:xfrm>
          <a:prstGeom prst="rect">
            <a:avLst/>
          </a:prstGeom>
          <a:noFill/>
          <a:ln w="0">
            <a:noFill/>
          </a:ln>
        </p:spPr>
        <p:style>
          <a:lnRef idx="0"/>
          <a:fillRef idx="0"/>
          <a:effectRef idx="0"/>
          <a:fontRef idx="minor"/>
        </p:style>
        <p:txBody>
          <a:bodyPr lIns="0" rIns="0" tIns="212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400" strike="noStrike" u="none">
                <a:solidFill>
                  <a:srgbClr val="000000"/>
                </a:solidFill>
                <a:effectLst/>
                <a:uFillTx/>
                <a:latin typeface="Arial"/>
                <a:ea typeface="Microsoft YaHei"/>
              </a:rPr>
              <a:t>Nacimiento nuca en pico</a:t>
            </a:r>
            <a:endParaRPr b="0" lang="es-ES" sz="2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El cabello en los laterales nace hacia el centro.</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Se recomiendan cabellos muy cortos.</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El nacimiento en pico es ideal para cuellos cortos y anchos</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400" strike="noStrike" u="none">
                <a:solidFill>
                  <a:srgbClr val="000000"/>
                </a:solidFill>
                <a:effectLst/>
                <a:uFillTx/>
                <a:latin typeface="Arial"/>
                <a:ea typeface="Microsoft YaHei"/>
              </a:rPr>
              <a:t>Nacimiento nuca con dos o tres picos</a:t>
            </a:r>
            <a:endParaRPr b="0" lang="es-ES" sz="2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600" strike="noStrike" u="none">
                <a:solidFill>
                  <a:srgbClr val="000000"/>
                </a:solidFill>
                <a:effectLst/>
                <a:uFillTx/>
                <a:latin typeface="Arial"/>
                <a:ea typeface="Microsoft YaHei"/>
              </a:rPr>
              <a:t>El nacimiento del cabello es hacia abajo</a:t>
            </a:r>
            <a:endParaRPr b="0" lang="es-ES" sz="1600" strike="noStrike" u="none">
              <a:solidFill>
                <a:srgbClr val="000000"/>
              </a:solidFill>
              <a:effectLst/>
              <a:uFillTx/>
              <a:latin typeface="Arial"/>
            </a:endParaRPr>
          </a:p>
        </p:txBody>
      </p:sp>
      <p:sp>
        <p:nvSpPr>
          <p:cNvPr id="122" name="Text Box 4"/>
          <p:cNvSpPr/>
          <p:nvPr/>
        </p:nvSpPr>
        <p:spPr>
          <a:xfrm>
            <a:off x="179280" y="3419640"/>
            <a:ext cx="4427280" cy="1800000"/>
          </a:xfrm>
          <a:prstGeom prst="rect">
            <a:avLst/>
          </a:prstGeom>
          <a:noFill/>
          <a:ln w="0">
            <a:noFill/>
          </a:ln>
        </p:spPr>
        <p:style>
          <a:lnRef idx="0"/>
          <a:fillRef idx="0"/>
          <a:effectRef idx="0"/>
          <a:fontRef idx="minor"/>
        </p:style>
        <p:txBody>
          <a:bodyPr lIns="0" rIns="0" tIns="230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600" strike="noStrike" u="none">
                <a:solidFill>
                  <a:srgbClr val="000000"/>
                </a:solidFill>
                <a:effectLst/>
                <a:uFillTx/>
                <a:latin typeface="Arial"/>
                <a:ea typeface="Microsoft YaHei"/>
              </a:rPr>
              <a:t>Nacimiento nuca redondo</a:t>
            </a:r>
            <a:endParaRPr b="0" lang="es-ES" sz="26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Los cabellos de los laterales tiende a ir hacia afuera</a:t>
            </a:r>
            <a:r>
              <a:rPr b="1" lang="es-ES" sz="1400" strike="noStrike" u="none">
                <a:solidFill>
                  <a:srgbClr val="000000"/>
                </a:solidFill>
                <a:effectLst/>
                <a:uFillTx/>
                <a:latin typeface="Arial"/>
                <a:ea typeface="Microsoft YaHei"/>
              </a:rPr>
              <a:t>.</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32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3200" strike="noStrike" u="none">
              <a:solidFill>
                <a:srgbClr val="000000"/>
              </a:solidFill>
              <a:effectLst/>
              <a:uFillTx/>
              <a:latin typeface="Arial"/>
            </a:endParaRPr>
          </a:p>
        </p:txBody>
      </p:sp>
      <p:sp>
        <p:nvSpPr>
          <p:cNvPr id="123" name="Text Box 5"/>
          <p:cNvSpPr/>
          <p:nvPr/>
        </p:nvSpPr>
        <p:spPr>
          <a:xfrm>
            <a:off x="5219640" y="3959280"/>
            <a:ext cx="4358880" cy="1191960"/>
          </a:xfrm>
          <a:prstGeom prst="rect">
            <a:avLst/>
          </a:prstGeom>
          <a:noFill/>
          <a:ln w="0">
            <a:noFill/>
          </a:ln>
        </p:spPr>
        <p:style>
          <a:lnRef idx="0"/>
          <a:fillRef idx="0"/>
          <a:effectRef idx="0"/>
          <a:fontRef idx="minor"/>
        </p:style>
        <p:txBody>
          <a:bodyPr lIns="0" rIns="0" tIns="230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600" strike="noStrike" u="none">
                <a:solidFill>
                  <a:srgbClr val="000000"/>
                </a:solidFill>
                <a:effectLst/>
                <a:uFillTx/>
                <a:latin typeface="Arial"/>
                <a:ea typeface="Microsoft YaHei"/>
              </a:rPr>
              <a:t>Nuca con remolinos</a:t>
            </a:r>
            <a:endParaRPr b="0" lang="es-ES" sz="26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Cabelos en diferentes direcciones.</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Se recomiendan cabellos muy cortos. </a:t>
            </a:r>
            <a:endParaRPr b="0" lang="es-E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bee"/>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47640" y="179280"/>
            <a:ext cx="9070560" cy="945720"/>
          </a:xfrm>
          <a:prstGeom prst="rect">
            <a:avLst/>
          </a:prstGeom>
          <a:noFill/>
          <a:ln w="0">
            <a:noFill/>
          </a:ln>
        </p:spPr>
        <p:txBody>
          <a:bodyPr numCol="1" spcCol="0" lIns="0" rIns="0" tIns="284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3200" strike="noStrike" u="none">
                <a:solidFill>
                  <a:srgbClr val="000000"/>
                </a:solidFill>
                <a:effectLst/>
                <a:uFillTx/>
                <a:latin typeface="Arial"/>
                <a:ea typeface="Microsoft YaHei"/>
              </a:rPr>
              <a:t>Patillas</a:t>
            </a:r>
            <a:endParaRPr b="0" lang="en-GB" sz="3200" strike="noStrike" u="none">
              <a:solidFill>
                <a:schemeClr val="dk1"/>
              </a:solidFill>
              <a:effectLst/>
              <a:uFillTx/>
              <a:latin typeface="Arial"/>
            </a:endParaRPr>
          </a:p>
        </p:txBody>
      </p:sp>
      <p:sp>
        <p:nvSpPr>
          <p:cNvPr id="125" name="Text Box 2"/>
          <p:cNvSpPr/>
          <p:nvPr/>
        </p:nvSpPr>
        <p:spPr>
          <a:xfrm>
            <a:off x="324000" y="1146240"/>
            <a:ext cx="4535280" cy="3533400"/>
          </a:xfrm>
          <a:prstGeom prst="rect">
            <a:avLst/>
          </a:prstGeom>
          <a:noFill/>
          <a:ln w="0">
            <a:noFill/>
          </a:ln>
        </p:spPr>
        <p:style>
          <a:lnRef idx="0"/>
          <a:fillRef idx="0"/>
          <a:effectRef idx="0"/>
          <a:fontRef idx="minor"/>
        </p:style>
        <p:txBody>
          <a:bodyPr lIns="0" rIns="0" tIns="1440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Lst>
            </a:pPr>
            <a:r>
              <a:rPr b="0" lang="es-ES" sz="1600" strike="noStrike" u="none">
                <a:solidFill>
                  <a:srgbClr val="000000"/>
                </a:solidFill>
                <a:effectLst/>
                <a:uFillTx/>
                <a:latin typeface="Arial"/>
                <a:ea typeface="Microsoft YaHei"/>
              </a:rPr>
              <a:t>Las patillas pueden ser:</a:t>
            </a:r>
            <a:endParaRPr b="0" lang="es-ES" sz="16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1" lang="es-ES" sz="1600" strike="noStrike" u="none">
                <a:solidFill>
                  <a:srgbClr val="000000"/>
                </a:solidFill>
                <a:effectLst/>
                <a:uFillTx/>
                <a:latin typeface="Arial"/>
                <a:ea typeface="Microsoft YaHei"/>
              </a:rPr>
              <a:t>Cortas</a:t>
            </a:r>
            <a:r>
              <a:rPr b="0" lang="es-ES" sz="1600" strike="noStrike" u="none">
                <a:solidFill>
                  <a:srgbClr val="000000"/>
                </a:solidFill>
                <a:effectLst/>
                <a:uFillTx/>
                <a:latin typeface="Arial"/>
                <a:ea typeface="Microsoft YaHei"/>
              </a:rPr>
              <a:t>: Cuando su largo no supera  la unión superior entre la oreja y la piel del cuero cabelludo</a:t>
            </a:r>
            <a:endParaRPr b="0" lang="es-ES" sz="16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1" lang="es-ES" sz="1600" strike="noStrike" u="none">
                <a:solidFill>
                  <a:srgbClr val="000000"/>
                </a:solidFill>
                <a:effectLst/>
                <a:uFillTx/>
                <a:latin typeface="Arial"/>
                <a:ea typeface="Microsoft YaHei"/>
              </a:rPr>
              <a:t>Norma</a:t>
            </a:r>
            <a:r>
              <a:rPr b="0" lang="es-ES" sz="1600" strike="noStrike" u="none">
                <a:solidFill>
                  <a:srgbClr val="000000"/>
                </a:solidFill>
                <a:effectLst/>
                <a:uFillTx/>
                <a:latin typeface="Arial"/>
                <a:ea typeface="Microsoft YaHei"/>
              </a:rPr>
              <a:t>l: Cuando su largo está a mitad de la oreja en el trago. </a:t>
            </a:r>
            <a:endParaRPr b="0" lang="es-ES" sz="16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1" lang="es-ES" sz="1600" strike="noStrike" u="none">
                <a:solidFill>
                  <a:srgbClr val="000000"/>
                </a:solidFill>
                <a:effectLst/>
                <a:uFillTx/>
                <a:latin typeface="Arial"/>
                <a:ea typeface="Microsoft YaHei"/>
              </a:rPr>
              <a:t>Largas</a:t>
            </a:r>
            <a:r>
              <a:rPr b="0" lang="es-ES" sz="1600" strike="noStrike" u="none">
                <a:solidFill>
                  <a:srgbClr val="000000"/>
                </a:solidFill>
                <a:effectLst/>
                <a:uFillTx/>
                <a:latin typeface="Arial"/>
                <a:ea typeface="Microsoft YaHei"/>
              </a:rPr>
              <a:t>: Cuando está por debajo del trago.</a:t>
            </a:r>
            <a:endParaRPr b="0" lang="es-ES" sz="16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1" lang="es-ES" sz="1600" strike="noStrike" u="none">
                <a:solidFill>
                  <a:srgbClr val="000000"/>
                </a:solidFill>
                <a:effectLst/>
                <a:uFillTx/>
                <a:latin typeface="Arial"/>
                <a:ea typeface="Microsoft YaHei"/>
              </a:rPr>
              <a:t>Muy larga</a:t>
            </a:r>
            <a:r>
              <a:rPr b="0" lang="es-ES" sz="1600" strike="noStrike" u="none">
                <a:solidFill>
                  <a:srgbClr val="000000"/>
                </a:solidFill>
                <a:effectLst/>
                <a:uFillTx/>
                <a:latin typeface="Arial"/>
                <a:ea typeface="Microsoft YaHei"/>
              </a:rPr>
              <a:t>: Por debajo del lóbulo de la oreja.</a:t>
            </a:r>
            <a:endParaRPr b="0" lang="es-ES" sz="1600" strike="noStrike" u="none">
              <a:solidFill>
                <a:srgbClr val="000000"/>
              </a:solidFill>
              <a:effectLst/>
              <a:uFillTx/>
              <a:latin typeface="Arial"/>
            </a:endParaRPr>
          </a:p>
          <a:p>
            <a:pPr marL="431640" indent="-324000" defTabSz="449280">
              <a:lnSpc>
                <a:spcPct val="93000"/>
              </a:lnSpc>
              <a:spcBef>
                <a:spcPts val="575"/>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Lst>
            </a:pPr>
            <a:endParaRPr b="0" lang="es-ES" sz="16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32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3200" strike="noStrike" u="none">
              <a:solidFill>
                <a:srgbClr val="000000"/>
              </a:solidFill>
              <a:effectLst/>
              <a:uFillTx/>
              <a:latin typeface="Arial"/>
            </a:endParaRPr>
          </a:p>
        </p:txBody>
      </p:sp>
      <p:sp>
        <p:nvSpPr>
          <p:cNvPr id="126" name="Text Box 3"/>
          <p:cNvSpPr/>
          <p:nvPr/>
        </p:nvSpPr>
        <p:spPr>
          <a:xfrm>
            <a:off x="5153040" y="1327320"/>
            <a:ext cx="4427280" cy="1568160"/>
          </a:xfrm>
          <a:prstGeom prst="rect">
            <a:avLst/>
          </a:prstGeom>
          <a:noFill/>
          <a:ln w="0">
            <a:noFill/>
          </a:ln>
        </p:spPr>
        <p:style>
          <a:lnRef idx="0"/>
          <a:fillRef idx="0"/>
          <a:effectRef idx="0"/>
          <a:fontRef idx="minor"/>
        </p:style>
        <p:txBody>
          <a:bodyPr lIns="0" rIns="0" tIns="12600" bIns="0" anchor="t">
            <a:noAutofit/>
          </a:bodyPr>
          <a:p>
            <a:pPr marL="431640" indent="-324000" defTabSz="449280">
              <a:lnSpc>
                <a:spcPct val="93000"/>
              </a:lnSpc>
              <a:spcBef>
                <a:spcPts val="862"/>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endParaRPr b="0" lang="es-ES" sz="1800" strike="noStrike" u="none">
              <a:solidFill>
                <a:srgbClr val="000000"/>
              </a:solidFill>
              <a:effectLst/>
              <a:uFillTx/>
              <a:latin typeface="Arial"/>
            </a:endParaRPr>
          </a:p>
        </p:txBody>
      </p:sp>
      <p:pic>
        <p:nvPicPr>
          <p:cNvPr id="127" name="Picture 4" descr=""/>
          <p:cNvPicPr/>
          <p:nvPr/>
        </p:nvPicPr>
        <p:blipFill>
          <a:blip r:embed="rId1"/>
          <a:stretch/>
        </p:blipFill>
        <p:spPr>
          <a:xfrm>
            <a:off x="7020000" y="3002040"/>
            <a:ext cx="2879280" cy="2577600"/>
          </a:xfrm>
          <a:prstGeom prst="rect">
            <a:avLst/>
          </a:prstGeom>
          <a:noFill/>
          <a:ln w="0">
            <a:noFill/>
          </a:ln>
        </p:spPr>
      </p:pic>
      <p:sp>
        <p:nvSpPr>
          <p:cNvPr id="128" name="Line 5"/>
          <p:cNvSpPr/>
          <p:nvPr/>
        </p:nvSpPr>
        <p:spPr>
          <a:xfrm flipH="1">
            <a:off x="6481440" y="3600360"/>
            <a:ext cx="1619280" cy="1440"/>
          </a:xfrm>
          <a:prstGeom prst="line">
            <a:avLst/>
          </a:prstGeom>
          <a:ln w="9525">
            <a:solidFill>
              <a:srgbClr val="3465a4"/>
            </a:solidFill>
            <a:round/>
          </a:ln>
        </p:spPr>
        <p:style>
          <a:lnRef idx="0"/>
          <a:fillRef idx="0"/>
          <a:effectRef idx="0"/>
          <a:fontRef idx="minor"/>
        </p:style>
        <p:txBody>
          <a:bodyPr lIns="90000" rIns="90000" tIns="-43560" bIns="-43560" anchor="t">
            <a:noAutofit/>
          </a:bodyPr>
          <a:p>
            <a:endParaRPr b="0" lang="en-US" sz="1800" strike="noStrike" u="none">
              <a:solidFill>
                <a:schemeClr val="dk1"/>
              </a:solidFill>
              <a:effectLst/>
              <a:uFillTx/>
              <a:latin typeface="Arial"/>
              <a:ea typeface="Microsoft YaHei"/>
            </a:endParaRPr>
          </a:p>
        </p:txBody>
      </p:sp>
      <p:sp>
        <p:nvSpPr>
          <p:cNvPr id="129" name="Line 6"/>
          <p:cNvSpPr/>
          <p:nvPr/>
        </p:nvSpPr>
        <p:spPr>
          <a:xfrm>
            <a:off x="5940360" y="4319280"/>
            <a:ext cx="2519280" cy="1800"/>
          </a:xfrm>
          <a:prstGeom prst="line">
            <a:avLst/>
          </a:prstGeom>
          <a:ln w="9525">
            <a:solidFill>
              <a:srgbClr val="3465a4"/>
            </a:solidFill>
            <a:round/>
            <a:headEnd len="med" type="triangle" w="med"/>
          </a:ln>
        </p:spPr>
        <p:style>
          <a:lnRef idx="0"/>
          <a:fillRef idx="0"/>
          <a:effectRef idx="0"/>
          <a:fontRef idx="minor"/>
        </p:style>
        <p:txBody>
          <a:bodyPr lIns="90000" rIns="90000" tIns="-43200" bIns="-43200" anchor="t">
            <a:noAutofit/>
          </a:bodyPr>
          <a:p>
            <a:endParaRPr b="0" lang="en-US" sz="1800" strike="noStrike" u="none">
              <a:solidFill>
                <a:schemeClr val="dk1"/>
              </a:solidFill>
              <a:effectLst/>
              <a:uFillTx/>
              <a:latin typeface="Arial"/>
              <a:ea typeface="Microsoft YaHei"/>
            </a:endParaRPr>
          </a:p>
        </p:txBody>
      </p:sp>
      <p:sp>
        <p:nvSpPr>
          <p:cNvPr id="130" name="Line 7"/>
          <p:cNvSpPr/>
          <p:nvPr/>
        </p:nvSpPr>
        <p:spPr>
          <a:xfrm flipH="1">
            <a:off x="5222520" y="5219640"/>
            <a:ext cx="2519640" cy="1440"/>
          </a:xfrm>
          <a:prstGeom prst="line">
            <a:avLst/>
          </a:prstGeom>
          <a:ln w="9525">
            <a:solidFill>
              <a:srgbClr val="3465a4"/>
            </a:solidFill>
            <a:round/>
            <a:headEnd len="med" type="diamond" w="med"/>
            <a:tailEnd len="med" type="triangle" w="med"/>
          </a:ln>
        </p:spPr>
        <p:style>
          <a:lnRef idx="0"/>
          <a:fillRef idx="0"/>
          <a:effectRef idx="0"/>
          <a:fontRef idx="minor"/>
        </p:style>
        <p:txBody>
          <a:bodyPr lIns="90000" rIns="90000" tIns="-43560" bIns="-43560" anchor="t">
            <a:noAutofit/>
          </a:bodyPr>
          <a:p>
            <a:endParaRPr b="0" lang="en-US" sz="1800" strike="noStrike" u="none">
              <a:solidFill>
                <a:schemeClr val="dk1"/>
              </a:solidFill>
              <a:effectLst/>
              <a:uFillTx/>
              <a:latin typeface="Arial"/>
              <a:ea typeface="Microsoft YaHei"/>
            </a:endParaRPr>
          </a:p>
        </p:txBody>
      </p:sp>
      <p:sp>
        <p:nvSpPr>
          <p:cNvPr id="131" name="Line 8"/>
          <p:cNvSpPr/>
          <p:nvPr/>
        </p:nvSpPr>
        <p:spPr>
          <a:xfrm flipH="1">
            <a:off x="6300720" y="3600360"/>
            <a:ext cx="1800000" cy="1440"/>
          </a:xfrm>
          <a:prstGeom prst="line">
            <a:avLst/>
          </a:prstGeom>
          <a:ln w="9525">
            <a:solidFill>
              <a:srgbClr val="3465a4"/>
            </a:solidFill>
            <a:round/>
            <a:headEnd len="med" type="diamond" w="med"/>
            <a:tailEnd len="med" type="triangle" w="med"/>
          </a:ln>
        </p:spPr>
        <p:style>
          <a:lnRef idx="0"/>
          <a:fillRef idx="0"/>
          <a:effectRef idx="0"/>
          <a:fontRef idx="minor"/>
        </p:style>
        <p:txBody>
          <a:bodyPr lIns="90000" rIns="90000" tIns="-43560" bIns="-43560" anchor="t">
            <a:noAutofit/>
          </a:bodyPr>
          <a:p>
            <a:endParaRPr b="0" lang="en-US" sz="1800" strike="noStrike" u="none">
              <a:solidFill>
                <a:schemeClr val="dk1"/>
              </a:solidFill>
              <a:effectLst/>
              <a:uFillTx/>
              <a:latin typeface="Arial"/>
              <a:ea typeface="Microsoft YaHei"/>
            </a:endParaRPr>
          </a:p>
        </p:txBody>
      </p:sp>
      <p:sp>
        <p:nvSpPr>
          <p:cNvPr id="132" name="Line 9"/>
          <p:cNvSpPr/>
          <p:nvPr/>
        </p:nvSpPr>
        <p:spPr>
          <a:xfrm flipH="1">
            <a:off x="4500360" y="5580000"/>
            <a:ext cx="3600360" cy="1440"/>
          </a:xfrm>
          <a:prstGeom prst="line">
            <a:avLst/>
          </a:prstGeom>
          <a:ln w="9525">
            <a:solidFill>
              <a:srgbClr val="3465a4"/>
            </a:solidFill>
            <a:round/>
            <a:headEnd len="med" type="diamond" w="med"/>
            <a:tailEnd len="med" type="triangle" w="med"/>
          </a:ln>
        </p:spPr>
        <p:style>
          <a:lnRef idx="0"/>
          <a:fillRef idx="0"/>
          <a:effectRef idx="0"/>
          <a:fontRef idx="minor"/>
        </p:style>
        <p:txBody>
          <a:bodyPr lIns="90000" rIns="90000" tIns="-43560" bIns="-43560" anchor="t">
            <a:noAutofit/>
          </a:bodyPr>
          <a:p>
            <a:endParaRPr b="0" lang="en-US" sz="1800" strike="noStrike" u="none">
              <a:solidFill>
                <a:schemeClr val="dk1"/>
              </a:solidFill>
              <a:effectLst/>
              <a:uFillTx/>
              <a:latin typeface="Arial"/>
              <a:ea typeface="Microsoft YaHei"/>
            </a:endParaRPr>
          </a:p>
        </p:txBody>
      </p:sp>
      <p:sp>
        <p:nvSpPr>
          <p:cNvPr id="133" name="Text Box 10"/>
          <p:cNvSpPr/>
          <p:nvPr/>
        </p:nvSpPr>
        <p:spPr>
          <a:xfrm>
            <a:off x="5580000" y="3419640"/>
            <a:ext cx="1098360" cy="485280"/>
          </a:xfrm>
          <a:prstGeom prst="rect">
            <a:avLst/>
          </a:prstGeom>
          <a:noFill/>
          <a:ln w="0">
            <a:noFill/>
          </a:ln>
        </p:spPr>
        <p:style>
          <a:lnRef idx="0"/>
          <a:fillRef idx="0"/>
          <a:effectRef idx="0"/>
          <a:fontRef idx="minor"/>
        </p:style>
        <p:txBody>
          <a:bodyPr lIns="90000" rIns="90000" tIns="60840" bIns="45000" anchor="t">
            <a:noAutofit/>
          </a:bodyPr>
          <a:p>
            <a:pPr defTabSz="449280">
              <a:lnSpc>
                <a:spcPct val="93000"/>
              </a:lnSpc>
              <a:spcBef>
                <a:spcPts val="14"/>
              </a:spcBef>
              <a:spcAft>
                <a:spcPts val="14"/>
              </a:spcAft>
              <a:tabLst>
                <a:tab algn="l" pos="449280"/>
                <a:tab algn="l" pos="898560"/>
              </a:tabLst>
            </a:pPr>
            <a:r>
              <a:rPr b="0" lang="es-ES" sz="1800" strike="noStrike" u="none">
                <a:solidFill>
                  <a:srgbClr val="000000"/>
                </a:solidFill>
                <a:effectLst/>
                <a:uFillTx/>
                <a:latin typeface="Arial"/>
                <a:ea typeface="Microsoft YaHei"/>
              </a:rPr>
              <a:t>Corta</a:t>
            </a:r>
            <a:endParaRPr b="0" lang="es-ES" sz="1800" strike="noStrike" u="none">
              <a:solidFill>
                <a:srgbClr val="000000"/>
              </a:solidFill>
              <a:effectLst/>
              <a:uFillTx/>
              <a:latin typeface="Arial"/>
            </a:endParaRPr>
          </a:p>
        </p:txBody>
      </p:sp>
      <p:sp>
        <p:nvSpPr>
          <p:cNvPr id="134" name="Text Box 11"/>
          <p:cNvSpPr/>
          <p:nvPr/>
        </p:nvSpPr>
        <p:spPr>
          <a:xfrm>
            <a:off x="2879640" y="5219640"/>
            <a:ext cx="1260000" cy="360000"/>
          </a:xfrm>
          <a:prstGeom prst="rect">
            <a:avLst/>
          </a:prstGeom>
          <a:noFill/>
          <a:ln w="0">
            <a:noFill/>
          </a:ln>
        </p:spPr>
        <p:style>
          <a:lnRef idx="0"/>
          <a:fillRef idx="0"/>
          <a:effectRef idx="0"/>
          <a:fontRef idx="minor"/>
        </p:style>
        <p:txBody>
          <a:bodyPr lIns="90000" rIns="90000" tIns="60840" bIns="45000" anchor="t">
            <a:noAutofit/>
          </a:bodyPr>
          <a:p>
            <a:pPr defTabSz="449280">
              <a:lnSpc>
                <a:spcPct val="93000"/>
              </a:lnSpc>
              <a:spcBef>
                <a:spcPts val="14"/>
              </a:spcBef>
              <a:spcAft>
                <a:spcPts val="14"/>
              </a:spcAft>
              <a:tabLst>
                <a:tab algn="l" pos="449280"/>
                <a:tab algn="l" pos="898560"/>
              </a:tabLst>
            </a:pPr>
            <a:r>
              <a:rPr b="0" lang="es-ES" sz="1800" strike="noStrike" u="none">
                <a:solidFill>
                  <a:srgbClr val="000000"/>
                </a:solidFill>
                <a:effectLst/>
                <a:uFillTx/>
                <a:latin typeface="Arial"/>
                <a:ea typeface="Microsoft YaHei"/>
              </a:rPr>
              <a:t>Muy larga</a:t>
            </a:r>
            <a:endParaRPr b="0" lang="es-ES" sz="1800" strike="noStrike" u="none">
              <a:solidFill>
                <a:srgbClr val="000000"/>
              </a:solidFill>
              <a:effectLst/>
              <a:uFillTx/>
              <a:latin typeface="Arial"/>
            </a:endParaRPr>
          </a:p>
        </p:txBody>
      </p:sp>
      <p:sp>
        <p:nvSpPr>
          <p:cNvPr id="135" name="Text Box 12"/>
          <p:cNvSpPr/>
          <p:nvPr/>
        </p:nvSpPr>
        <p:spPr>
          <a:xfrm>
            <a:off x="4140360" y="5040360"/>
            <a:ext cx="763200" cy="345600"/>
          </a:xfrm>
          <a:prstGeom prst="rect">
            <a:avLst/>
          </a:prstGeom>
          <a:noFill/>
          <a:ln w="0">
            <a:noFill/>
          </a:ln>
        </p:spPr>
        <p:style>
          <a:lnRef idx="0"/>
          <a:fillRef idx="0"/>
          <a:effectRef idx="0"/>
          <a:fontRef idx="minor"/>
        </p:style>
        <p:txBody>
          <a:bodyPr wrap="none" lIns="90000" rIns="90000" tIns="60840" bIns="45000" anchor="t">
            <a:noAutofit/>
          </a:bodyPr>
          <a:p>
            <a:pPr defTabSz="449280">
              <a:lnSpc>
                <a:spcPct val="93000"/>
              </a:lnSpc>
              <a:spcBef>
                <a:spcPts val="14"/>
              </a:spcBef>
              <a:spcAft>
                <a:spcPts val="14"/>
              </a:spcAft>
              <a:tabLst>
                <a:tab algn="l" pos="449280"/>
              </a:tabLst>
            </a:pPr>
            <a:r>
              <a:rPr b="0" lang="es-ES" sz="1800" strike="noStrike" u="none">
                <a:solidFill>
                  <a:srgbClr val="000000"/>
                </a:solidFill>
                <a:effectLst/>
                <a:uFillTx/>
                <a:latin typeface="Arial"/>
                <a:ea typeface="Microsoft YaHei"/>
              </a:rPr>
              <a:t>Larga</a:t>
            </a:r>
            <a:endParaRPr b="0" lang="es-ES" sz="1800" strike="noStrike" u="none">
              <a:solidFill>
                <a:srgbClr val="000000"/>
              </a:solidFill>
              <a:effectLst/>
              <a:uFillTx/>
              <a:latin typeface="Arial"/>
            </a:endParaRPr>
          </a:p>
        </p:txBody>
      </p:sp>
      <p:sp>
        <p:nvSpPr>
          <p:cNvPr id="136" name="Text Box 13"/>
          <p:cNvSpPr/>
          <p:nvPr/>
        </p:nvSpPr>
        <p:spPr>
          <a:xfrm>
            <a:off x="4844880" y="4152960"/>
            <a:ext cx="914040" cy="345600"/>
          </a:xfrm>
          <a:prstGeom prst="rect">
            <a:avLst/>
          </a:prstGeom>
          <a:noFill/>
          <a:ln w="0">
            <a:noFill/>
          </a:ln>
        </p:spPr>
        <p:style>
          <a:lnRef idx="0"/>
          <a:fillRef idx="0"/>
          <a:effectRef idx="0"/>
          <a:fontRef idx="minor"/>
        </p:style>
        <p:txBody>
          <a:bodyPr wrap="none" lIns="90000" rIns="90000" tIns="60840" bIns="45000" anchor="t">
            <a:noAutofit/>
          </a:bodyPr>
          <a:p>
            <a:pPr defTabSz="449280">
              <a:lnSpc>
                <a:spcPct val="93000"/>
              </a:lnSpc>
              <a:spcBef>
                <a:spcPts val="14"/>
              </a:spcBef>
              <a:spcAft>
                <a:spcPts val="14"/>
              </a:spcAft>
              <a:tabLst>
                <a:tab algn="l" pos="449280"/>
                <a:tab algn="l" pos="898560"/>
              </a:tabLst>
            </a:pPr>
            <a:r>
              <a:rPr b="0" lang="es-ES" sz="1800" strike="noStrike" u="none">
                <a:solidFill>
                  <a:srgbClr val="000000"/>
                </a:solidFill>
                <a:effectLst/>
                <a:uFillTx/>
                <a:latin typeface="Arial"/>
                <a:ea typeface="Microsoft YaHei"/>
              </a:rPr>
              <a:t>Normal</a:t>
            </a:r>
            <a:endParaRPr b="0" lang="es-ES" sz="1800" strike="noStrike" u="none">
              <a:solidFill>
                <a:srgbClr val="000000"/>
              </a:solidFill>
              <a:effectLst/>
              <a:uFillTx/>
              <a:latin typeface="Arial"/>
            </a:endParaRPr>
          </a:p>
        </p:txBody>
      </p:sp>
      <p:sp>
        <p:nvSpPr>
          <p:cNvPr id="137" name="Line 14"/>
          <p:cNvSpPr/>
          <p:nvPr/>
        </p:nvSpPr>
        <p:spPr>
          <a:xfrm flipH="1">
            <a:off x="5941800" y="4319280"/>
            <a:ext cx="2519280" cy="1800"/>
          </a:xfrm>
          <a:prstGeom prst="line">
            <a:avLst/>
          </a:prstGeom>
          <a:ln w="9525">
            <a:solidFill>
              <a:srgbClr val="3465a4"/>
            </a:solidFill>
            <a:round/>
            <a:headEnd len="med" type="diamond" w="med"/>
            <a:tailEnd len="med" type="triangle" w="med"/>
          </a:ln>
        </p:spPr>
        <p:style>
          <a:lnRef idx="0"/>
          <a:fillRef idx="0"/>
          <a:effectRef idx="0"/>
          <a:fontRef idx="minor"/>
        </p:style>
        <p:txBody>
          <a:bodyPr lIns="90000" rIns="90000" tIns="-43200" bIns="-43200" anchor="t">
            <a:noAutofit/>
          </a:bodyPr>
          <a:p>
            <a:endParaRPr b="0" lang="en-US" sz="1800" strike="noStrike" u="none">
              <a:solidFill>
                <a:schemeClr val="dk1"/>
              </a:solidFill>
              <a:effectLst/>
              <a:uFillTx/>
              <a:latin typeface="Arial"/>
              <a:ea typeface="Microsoft YaHe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c5cae9"/>
            </a:gs>
          </a:gsLst>
          <a:lin ang="5400000"/>
        </a:gra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468360" y="225360"/>
            <a:ext cx="9070560" cy="945720"/>
          </a:xfrm>
          <a:prstGeom prst="rect">
            <a:avLst/>
          </a:prstGeom>
          <a:noFill/>
          <a:ln w="0">
            <a:noFill/>
          </a:ln>
        </p:spPr>
        <p:txBody>
          <a:bodyPr numCol="1" spcCol="0" lIns="0" rIns="0" tIns="24840" bIns="0" anchor="ctr">
            <a:noAutofit/>
          </a:bodyPr>
          <a:p>
            <a:pPr indent="0"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800" strike="noStrike" u="none">
                <a:solidFill>
                  <a:srgbClr val="000000"/>
                </a:solidFill>
                <a:effectLst/>
                <a:uFillTx/>
                <a:latin typeface="Arial"/>
                <a:ea typeface="Microsoft YaHei"/>
              </a:rPr>
              <a:t>Estilos de cortes de cabello masculino básicos</a:t>
            </a:r>
            <a:endParaRPr b="0" lang="en-GB" sz="2800" strike="noStrike" u="none">
              <a:solidFill>
                <a:schemeClr val="dk1"/>
              </a:solidFill>
              <a:effectLst/>
              <a:uFillTx/>
              <a:latin typeface="Arial"/>
            </a:endParaRPr>
          </a:p>
        </p:txBody>
      </p:sp>
      <p:sp>
        <p:nvSpPr>
          <p:cNvPr id="139" name="PlaceHolder 2"/>
          <p:cNvSpPr>
            <a:spLocks noGrp="1"/>
          </p:cNvSpPr>
          <p:nvPr>
            <p:ph/>
          </p:nvPr>
        </p:nvSpPr>
        <p:spPr>
          <a:xfrm>
            <a:off x="539640" y="1327320"/>
            <a:ext cx="9070560" cy="4073040"/>
          </a:xfrm>
          <a:prstGeom prst="rect">
            <a:avLst/>
          </a:prstGeom>
          <a:noFill/>
          <a:ln w="0">
            <a:noFill/>
          </a:ln>
        </p:spPr>
        <p:txBody>
          <a:bodyPr numCol="1" spcCol="0" lIns="0" rIns="0" tIns="230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600" strike="noStrike" u="none">
                <a:solidFill>
                  <a:srgbClr val="000000"/>
                </a:solidFill>
                <a:effectLst/>
                <a:uFillTx/>
                <a:latin typeface="Arial"/>
                <a:ea typeface="Microsoft YaHei"/>
              </a:rPr>
              <a:t>Corte  recto</a:t>
            </a:r>
            <a:endParaRPr b="0" lang="en-GB" sz="2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Los cabellos se cortan todos en proyección 0º, </a:t>
            </a:r>
            <a:endParaRPr b="0" lang="en-GB" sz="1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es decir en caída natural. </a:t>
            </a:r>
            <a:endParaRPr b="0" lang="en-GB" sz="1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Todos los cabellos quedan a la misma altura.</a:t>
            </a:r>
            <a:endParaRPr b="0" lang="en-GB" sz="16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600" strike="noStrike" u="none">
                <a:solidFill>
                  <a:srgbClr val="000000"/>
                </a:solidFill>
                <a:effectLst/>
                <a:uFillTx/>
                <a:latin typeface="Arial"/>
                <a:ea typeface="Microsoft YaHei"/>
              </a:rPr>
              <a:t>Corte capas degradadas</a:t>
            </a:r>
            <a:endParaRPr b="0" lang="en-GB" sz="2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Se realiza el corte con ángulo de proyección de 90º o 45º</a:t>
            </a:r>
            <a:endParaRPr b="0" lang="en-GB" sz="1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Presenta puntas irregulares a diferentes largos   </a:t>
            </a:r>
            <a:endParaRPr b="0" lang="en-GB" sz="1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      </a:t>
            </a:r>
            <a:r>
              <a:rPr b="0" lang="es-ES" sz="1800" strike="noStrike" u="none">
                <a:solidFill>
                  <a:srgbClr val="000000"/>
                </a:solidFill>
                <a:effectLst/>
                <a:uFillTx/>
                <a:latin typeface="Arial"/>
                <a:ea typeface="Microsoft YaHei"/>
              </a:rPr>
              <a:t>         </a:t>
            </a:r>
            <a:endParaRPr b="0" lang="en-GB" sz="18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endParaRPr b="0" lang="en-GB" sz="18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endParaRPr b="0" lang="en-GB" sz="16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endParaRPr b="0" lang="en-GB" sz="1800" strike="noStrike" u="none">
              <a:solidFill>
                <a:srgbClr val="000000"/>
              </a:solidFill>
              <a:effectLst/>
              <a:uFillTx/>
              <a:latin typeface="Arial"/>
            </a:endParaRPr>
          </a:p>
        </p:txBody>
      </p:sp>
      <p:pic>
        <p:nvPicPr>
          <p:cNvPr id="140" name="" descr=""/>
          <p:cNvPicPr/>
          <p:nvPr/>
        </p:nvPicPr>
        <p:blipFill>
          <a:blip r:embed="rId1"/>
          <a:stretch/>
        </p:blipFill>
        <p:spPr>
          <a:xfrm>
            <a:off x="8460000" y="2518200"/>
            <a:ext cx="1157760" cy="2521800"/>
          </a:xfrm>
          <a:prstGeom prst="rect">
            <a:avLst/>
          </a:prstGeom>
          <a:noFill/>
          <a:ln w="0">
            <a:noFill/>
          </a:ln>
        </p:spPr>
      </p:pic>
      <p:pic>
        <p:nvPicPr>
          <p:cNvPr id="141" name="" descr=""/>
          <p:cNvPicPr/>
          <p:nvPr/>
        </p:nvPicPr>
        <p:blipFill>
          <a:blip r:embed="rId2"/>
          <a:stretch/>
        </p:blipFill>
        <p:spPr>
          <a:xfrm>
            <a:off x="6565680" y="3420000"/>
            <a:ext cx="1714320" cy="1706400"/>
          </a:xfrm>
          <a:prstGeom prst="rect">
            <a:avLst/>
          </a:prstGeom>
          <a:noFill/>
          <a:ln w="0">
            <a:noFill/>
          </a:ln>
        </p:spPr>
      </p:pic>
      <p:pic>
        <p:nvPicPr>
          <p:cNvPr id="142" name="" descr=""/>
          <p:cNvPicPr/>
          <p:nvPr/>
        </p:nvPicPr>
        <p:blipFill>
          <a:blip r:embed="rId3"/>
          <a:stretch/>
        </p:blipFill>
        <p:spPr>
          <a:xfrm>
            <a:off x="6246720" y="1260000"/>
            <a:ext cx="1493280" cy="1958040"/>
          </a:xfrm>
          <a:prstGeom prst="rect">
            <a:avLst/>
          </a:prstGeom>
          <a:noFill/>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8eaf6"/>
            </a:gs>
            <a:gs pos="100000">
              <a:srgbClr val="567acf"/>
            </a:gs>
          </a:gsLst>
          <a:lin ang="5400000"/>
        </a:gradFill>
      </p:bgPr>
    </p:bg>
    <p:spTree>
      <p:nvGrpSpPr>
        <p:cNvPr id="1" name=""/>
        <p:cNvGrpSpPr/>
        <p:nvPr/>
      </p:nvGrpSpPr>
      <p:grpSpPr>
        <a:xfrm>
          <a:off x="0" y="0"/>
          <a:ext cx="0" cy="0"/>
          <a:chOff x="0" y="0"/>
          <a:chExt cx="0" cy="0"/>
        </a:xfrm>
      </p:grpSpPr>
      <p:sp>
        <p:nvSpPr>
          <p:cNvPr id="143" name="PlaceHolder 1"/>
          <p:cNvSpPr>
            <a:spLocks noGrp="1"/>
          </p:cNvSpPr>
          <p:nvPr>
            <p:ph type="title"/>
          </p:nvPr>
        </p:nvSpPr>
        <p:spPr>
          <a:xfrm>
            <a:off x="503280" y="225360"/>
            <a:ext cx="9070560" cy="945720"/>
          </a:xfrm>
          <a:prstGeom prst="rect">
            <a:avLst/>
          </a:prstGeom>
          <a:noFill/>
          <a:ln w="0">
            <a:noFill/>
          </a:ln>
        </p:spPr>
        <p:txBody>
          <a:bodyPr numCol="1" spcCol="0" lIns="0" rIns="0" tIns="248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800" strike="noStrike" u="none">
                <a:solidFill>
                  <a:srgbClr val="000000"/>
                </a:solidFill>
                <a:effectLst/>
                <a:uFillTx/>
                <a:latin typeface="Arial"/>
                <a:ea typeface="Microsoft YaHei"/>
              </a:rPr>
              <a:t>Estilos de cortes de cabello</a:t>
            </a:r>
            <a:endParaRPr b="0" lang="en-GB" sz="2800" strike="noStrike" u="none">
              <a:solidFill>
                <a:schemeClr val="dk1"/>
              </a:solidFill>
              <a:effectLst/>
              <a:uFillTx/>
              <a:latin typeface="Arial"/>
            </a:endParaRPr>
          </a:p>
        </p:txBody>
      </p:sp>
      <p:sp>
        <p:nvSpPr>
          <p:cNvPr id="144" name="PlaceHolder 2"/>
          <p:cNvSpPr>
            <a:spLocks noGrp="1"/>
          </p:cNvSpPr>
          <p:nvPr>
            <p:ph/>
          </p:nvPr>
        </p:nvSpPr>
        <p:spPr>
          <a:xfrm>
            <a:off x="503280" y="1327320"/>
            <a:ext cx="9070560" cy="3287520"/>
          </a:xfrm>
          <a:prstGeom prst="rect">
            <a:avLst/>
          </a:prstGeom>
          <a:noFill/>
          <a:ln w="0">
            <a:noFill/>
          </a:ln>
        </p:spPr>
        <p:txBody>
          <a:bodyPr numCol="1" spcCol="0" lIns="0" rIns="0" tIns="23040" bIns="0" anchor="t">
            <a:noAutofit/>
          </a:bodyPr>
          <a:p>
            <a:pPr marL="431640" indent="-324000" defTabSz="449280">
              <a:lnSpc>
                <a:spcPct val="93000"/>
              </a:lnSpc>
              <a:spcBef>
                <a:spcPts val="289"/>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600" strike="noStrike" u="none">
                <a:solidFill>
                  <a:srgbClr val="000000"/>
                </a:solidFill>
                <a:effectLst/>
                <a:uFillTx/>
                <a:latin typeface="Arial"/>
                <a:ea typeface="Microsoft YaHei"/>
              </a:rPr>
              <a:t>Corte capas progresivas</a:t>
            </a:r>
            <a:endParaRPr b="0" lang="en-GB" sz="2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Se caracteriza por ser un corte en disminución, </a:t>
            </a:r>
            <a:endParaRPr b="0" lang="en-GB" sz="16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600" strike="noStrike" u="none">
                <a:solidFill>
                  <a:srgbClr val="000000"/>
                </a:solidFill>
                <a:effectLst/>
                <a:uFillTx/>
                <a:latin typeface="Arial"/>
                <a:ea typeface="Microsoft YaHei"/>
              </a:rPr>
              <a:t>los cabellos más largos están en la zona frontal y superior    </a:t>
            </a:r>
            <a:r>
              <a:rPr b="0" lang="es-ES" sz="1800" strike="noStrike" u="none">
                <a:solidFill>
                  <a:srgbClr val="000000"/>
                </a:solidFill>
                <a:effectLst/>
                <a:uFillTx/>
                <a:latin typeface="Arial"/>
                <a:ea typeface="Microsoft YaHei"/>
              </a:rPr>
              <a:t> </a:t>
            </a:r>
            <a:endParaRPr b="0" lang="en-GB" sz="18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800" strike="noStrike" u="none">
                <a:solidFill>
                  <a:srgbClr val="000000"/>
                </a:solidFill>
                <a:effectLst/>
                <a:uFillTx/>
                <a:latin typeface="Arial"/>
                <a:ea typeface="Microsoft YaHei"/>
              </a:rPr>
              <a:t>        </a:t>
            </a:r>
            <a:endParaRPr b="0" lang="en-GB" sz="18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endParaRPr b="0" lang="en-GB" sz="1500" strike="noStrike" u="none">
              <a:solidFill>
                <a:srgbClr val="000000"/>
              </a:solidFill>
              <a:effectLst/>
              <a:uFillTx/>
              <a:latin typeface="Arial"/>
            </a:endParaRPr>
          </a:p>
        </p:txBody>
      </p:sp>
      <p:pic>
        <p:nvPicPr>
          <p:cNvPr id="145" name="" descr=""/>
          <p:cNvPicPr/>
          <p:nvPr/>
        </p:nvPicPr>
        <p:blipFill>
          <a:blip r:embed="rId1"/>
          <a:stretch/>
        </p:blipFill>
        <p:spPr>
          <a:xfrm>
            <a:off x="6662160" y="1440000"/>
            <a:ext cx="1797840" cy="230076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ddd9"/>
            </a:gs>
            <a:gs pos="100000">
              <a:srgbClr val="b28580"/>
            </a:gs>
          </a:gsLst>
          <a:lin ang="5400000"/>
        </a:gradFill>
      </p:bgPr>
    </p:bg>
    <p:spTree>
      <p:nvGrpSpPr>
        <p:cNvPr id="1" name=""/>
        <p:cNvGrpSpPr/>
        <p:nvPr/>
      </p:nvGrpSpPr>
      <p:grpSpPr>
        <a:xfrm>
          <a:off x="0" y="0"/>
          <a:ext cx="0" cy="0"/>
          <a:chOff x="0" y="0"/>
          <a:chExt cx="0" cy="0"/>
        </a:xfrm>
      </p:grpSpPr>
      <p:sp>
        <p:nvSpPr>
          <p:cNvPr id="85"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s-ES" sz="4400" strike="noStrike" u="none">
                <a:solidFill>
                  <a:srgbClr val="000000"/>
                </a:solidFill>
                <a:effectLst/>
                <a:uFillTx/>
                <a:latin typeface="Arial"/>
                <a:ea typeface="Microsoft YaHei"/>
              </a:rPr>
              <a:t>Técnica básicas de corte</a:t>
            </a:r>
            <a:endParaRPr b="0" lang="en-GB" sz="4400" strike="noStrike" u="none">
              <a:solidFill>
                <a:schemeClr val="dk1"/>
              </a:solidFill>
              <a:effectLst/>
              <a:uFillTx/>
              <a:latin typeface="Arial"/>
            </a:endParaRPr>
          </a:p>
        </p:txBody>
      </p:sp>
      <p:sp>
        <p:nvSpPr>
          <p:cNvPr id="86" name="PlaceHolder 2"/>
          <p:cNvSpPr>
            <a:spLocks noGrp="1"/>
          </p:cNvSpPr>
          <p:nvPr>
            <p:ph/>
          </p:nvPr>
        </p:nvSpPr>
        <p:spPr>
          <a:xfrm>
            <a:off x="503280" y="1327320"/>
            <a:ext cx="4427280" cy="3287520"/>
          </a:xfrm>
          <a:prstGeom prst="rect">
            <a:avLst/>
          </a:prstGeom>
          <a:noFill/>
          <a:ln w="0">
            <a:noFill/>
          </a:ln>
        </p:spPr>
        <p:txBody>
          <a:bodyPr numCol="1" spcCol="0" lIns="0" rIns="0" tIns="284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Tijeras</a:t>
            </a:r>
            <a:endParaRPr b="0" lang="en-GB" sz="32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   Tijera y peine</a:t>
            </a:r>
            <a:endParaRPr b="0" lang="en-GB" sz="32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r>
              <a:rPr b="0" lang="es-ES" sz="3200" strike="noStrike" u="none">
                <a:solidFill>
                  <a:srgbClr val="000000"/>
                </a:solidFill>
                <a:effectLst/>
                <a:uFillTx/>
                <a:latin typeface="Arial"/>
                <a:ea typeface="Microsoft YaHei"/>
              </a:rPr>
              <a:t>   Tijera sobre peine</a:t>
            </a:r>
            <a:endParaRPr b="0" lang="en-GB" sz="32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Maquinillas</a:t>
            </a:r>
            <a:endParaRPr b="0" lang="en-GB" sz="32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Navaja</a:t>
            </a:r>
            <a:endParaRPr b="0" lang="en-GB" sz="3200" strike="noStrike" u="none">
              <a:solidFill>
                <a:srgbClr val="000000"/>
              </a:solidFill>
              <a:effectLst/>
              <a:uFillTx/>
              <a:latin typeface="Arial"/>
            </a:endParaRPr>
          </a:p>
        </p:txBody>
      </p:sp>
      <p:sp>
        <p:nvSpPr>
          <p:cNvPr id="87" name="PlaceHolder 3"/>
          <p:cNvSpPr>
            <a:spLocks noGrp="1"/>
          </p:cNvSpPr>
          <p:nvPr>
            <p:ph/>
          </p:nvPr>
        </p:nvSpPr>
        <p:spPr>
          <a:xfrm>
            <a:off x="5153040" y="1327320"/>
            <a:ext cx="4427280" cy="3287520"/>
          </a:xfrm>
          <a:prstGeom prst="rect">
            <a:avLst/>
          </a:prstGeom>
          <a:noFill/>
          <a:ln w="0">
            <a:noFill/>
          </a:ln>
        </p:spPr>
        <p:txBody>
          <a:bodyPr numCol="1" spcCol="0" lIns="0" rIns="0" tIns="28440" bIns="0" anchor="t">
            <a:noAutofit/>
          </a:bodyPr>
          <a:p>
            <a:pPr indent="0">
              <a:lnSpc>
                <a:spcPct val="93000"/>
              </a:lnSpc>
              <a:spcBef>
                <a:spcPts val="1417"/>
              </a:spcBef>
              <a:buNone/>
            </a:pPr>
            <a:endParaRPr b="0" lang="en-GB" sz="3200" strike="noStrike" u="none">
              <a:solidFill>
                <a:srgbClr val="000000"/>
              </a:solidFill>
              <a:effectLst/>
              <a:uFillTx/>
              <a:latin typeface="Arial"/>
              <a:ea typeface="Microsoft YaHe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4dce1"/>
            </a:gs>
            <a:gs pos="100000">
              <a:srgbClr val="d81b60"/>
            </a:gs>
          </a:gsLst>
          <a:lin ang="5400000"/>
        </a:gradFill>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503280" y="131760"/>
            <a:ext cx="9070560" cy="1134720"/>
          </a:xfrm>
          <a:prstGeom prst="rect">
            <a:avLst/>
          </a:prstGeom>
          <a:noFill/>
          <a:ln w="0">
            <a:noFill/>
          </a:ln>
        </p:spPr>
        <p:txBody>
          <a:bodyPr numCol="1" spcCol="0" lIns="0" rIns="0" tIns="356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4000" strike="noStrike" u="none">
                <a:solidFill>
                  <a:srgbClr val="000000"/>
                </a:solidFill>
                <a:effectLst/>
                <a:uFillTx/>
                <a:latin typeface="Arial"/>
                <a:ea typeface="Microsoft YaHei"/>
              </a:rPr>
              <a:t>Elementos a tener en cuenta antes de realizar un corte de cabello</a:t>
            </a:r>
            <a:endParaRPr b="0" lang="en-GB" sz="4000" strike="noStrike" u="none">
              <a:solidFill>
                <a:schemeClr val="dk1"/>
              </a:solidFill>
              <a:effectLst/>
              <a:uFillTx/>
              <a:latin typeface="Arial"/>
            </a:endParaRPr>
          </a:p>
        </p:txBody>
      </p:sp>
      <p:sp>
        <p:nvSpPr>
          <p:cNvPr id="89" name="PlaceHolder 2"/>
          <p:cNvSpPr>
            <a:spLocks noGrp="1"/>
          </p:cNvSpPr>
          <p:nvPr>
            <p:ph type="subTitle"/>
          </p:nvPr>
        </p:nvSpPr>
        <p:spPr>
          <a:xfrm>
            <a:off x="503280" y="1325520"/>
            <a:ext cx="9070560" cy="3287520"/>
          </a:xfrm>
          <a:prstGeom prst="rect">
            <a:avLst/>
          </a:prstGeom>
          <a:noFill/>
          <a:ln w="0">
            <a:noFill/>
          </a:ln>
        </p:spPr>
        <p:txBody>
          <a:bodyPr numCol="1" spcCol="0" lIns="0" rIns="0" tIns="17640" bIns="0" anchor="ctr">
            <a:noAutofit/>
          </a:bodyPr>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Secciones  </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Final de punta                               </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Ángulo de proyección</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Mecha guía</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El peso del corte</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000" strike="noStrike" u="none">
                <a:solidFill>
                  <a:srgbClr val="000000"/>
                </a:solidFill>
                <a:effectLst/>
                <a:uFillTx/>
                <a:latin typeface="Arial"/>
                <a:ea typeface="Microsoft YaHei"/>
              </a:rPr>
              <a:t>La posición del cliente</a:t>
            </a:r>
            <a:endParaRPr b="0" lang="es-ES" sz="2000" strike="noStrike" u="none">
              <a:solidFill>
                <a:srgbClr val="ffffff"/>
              </a:solidFill>
              <a:effectLst/>
              <a:uFillTx/>
              <a:latin typeface="Arial"/>
            </a:endParaRPr>
          </a:p>
          <a:p>
            <a:pPr marL="216000" indent="-216000" defTabSz="449280">
              <a:lnSpc>
                <a:spcPct val="93000"/>
              </a:lnSpc>
              <a:spcBef>
                <a:spcPts val="14"/>
              </a:spcBef>
              <a:spcAft>
                <a:spcPts val="14"/>
              </a:spcAft>
              <a:buNone/>
              <a:tabLst>
                <a:tab algn="l" pos="0"/>
              </a:tabLst>
            </a:pPr>
            <a:endParaRPr b="0" lang="es-ES" sz="3200" strike="noStrike" u="none">
              <a:solidFill>
                <a:srgbClr val="ffffff"/>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4dce1"/>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503280" y="225360"/>
            <a:ext cx="9070560" cy="945720"/>
          </a:xfrm>
          <a:prstGeom prst="rect">
            <a:avLst/>
          </a:prstGeom>
          <a:noFill/>
          <a:ln w="0">
            <a:noFill/>
          </a:ln>
        </p:spPr>
        <p:txBody>
          <a:bodyPr numCol="1" spcCol="0" lIns="0" rIns="0" tIns="230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2600" strike="noStrike" u="none">
                <a:solidFill>
                  <a:srgbClr val="000000"/>
                </a:solidFill>
                <a:effectLst/>
                <a:uFillTx/>
                <a:latin typeface="Arial"/>
                <a:ea typeface="Microsoft YaHei"/>
              </a:rPr>
              <a:t>Secciones, final de puntas y ángulo de proyección</a:t>
            </a:r>
            <a:endParaRPr b="0" lang="en-GB" sz="2600" strike="noStrike" u="none">
              <a:solidFill>
                <a:schemeClr val="dk1"/>
              </a:solidFill>
              <a:effectLst/>
              <a:uFillTx/>
              <a:latin typeface="Arial"/>
            </a:endParaRPr>
          </a:p>
        </p:txBody>
      </p:sp>
      <p:sp>
        <p:nvSpPr>
          <p:cNvPr id="91" name="PlaceHolder 2"/>
          <p:cNvSpPr>
            <a:spLocks noGrp="1"/>
          </p:cNvSpPr>
          <p:nvPr>
            <p:ph/>
          </p:nvPr>
        </p:nvSpPr>
        <p:spPr>
          <a:xfrm>
            <a:off x="50328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Secciones</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Se realizan para ordenar el corte.</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En cada sección se realizarán las particiones </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Podrán ser paralelas, pivotantes, horizontales, verticales, diagonales.</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Final de puntas</a:t>
            </a:r>
            <a:endParaRPr b="0" lang="en-GB" sz="20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400" strike="noStrike" u="none">
                <a:solidFill>
                  <a:srgbClr val="000000"/>
                </a:solidFill>
                <a:effectLst/>
                <a:uFillTx/>
                <a:latin typeface="Arial"/>
                <a:ea typeface="Microsoft YaHei"/>
              </a:rPr>
              <a:t>Estas pueden quedar rectas u oblicuas.</a:t>
            </a:r>
            <a:endParaRPr b="0" lang="en-GB" sz="14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400" strike="noStrike" u="none">
                <a:solidFill>
                  <a:srgbClr val="000000"/>
                </a:solidFill>
                <a:effectLst/>
                <a:uFillTx/>
                <a:latin typeface="Arial"/>
                <a:ea typeface="Microsoft YaHei"/>
              </a:rPr>
              <a:t> - Rectas: Aporta peso y movimiento.</a:t>
            </a:r>
            <a:endParaRPr b="0" lang="en-GB" sz="1400" strike="noStrike" u="none">
              <a:solidFill>
                <a:srgbClr val="000000"/>
              </a:solidFill>
              <a:effectLst/>
              <a:uFillTx/>
              <a:latin typeface="Arial"/>
            </a:endParaRPr>
          </a:p>
          <a:p>
            <a:pPr marL="431640" indent="-324000" defTabSz="449280">
              <a:lnSpc>
                <a:spcPct val="93000"/>
              </a:lnSpc>
              <a:spcBef>
                <a:spcPts val="289"/>
              </a:spcBef>
              <a:spcAft>
                <a:spcPts val="14"/>
              </a:spcAft>
              <a:buNone/>
              <a:tabLst>
                <a:tab algn="l" pos="0"/>
              </a:tabLst>
            </a:pPr>
            <a:r>
              <a:rPr b="0" lang="es-ES" sz="1400" strike="noStrike" u="none">
                <a:solidFill>
                  <a:srgbClr val="000000"/>
                </a:solidFill>
                <a:effectLst/>
                <a:uFillTx/>
                <a:latin typeface="Arial"/>
                <a:ea typeface="Microsoft YaHei"/>
              </a:rPr>
              <a:t> - Oblicuas: aportan poco peso y mucho movimiento.</a:t>
            </a:r>
            <a:endParaRPr b="0" lang="en-GB" sz="1400" strike="noStrike" u="none">
              <a:solidFill>
                <a:srgbClr val="000000"/>
              </a:solidFill>
              <a:effectLst/>
              <a:uFillTx/>
              <a:latin typeface="Arial"/>
            </a:endParaRPr>
          </a:p>
        </p:txBody>
      </p:sp>
      <p:sp>
        <p:nvSpPr>
          <p:cNvPr id="92" name="PlaceHolder 3"/>
          <p:cNvSpPr>
            <a:spLocks noGrp="1"/>
          </p:cNvSpPr>
          <p:nvPr>
            <p:ph/>
          </p:nvPr>
        </p:nvSpPr>
        <p:spPr>
          <a:xfrm>
            <a:off x="515304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Ángulo de proyección</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Es el que se crea entre la partición a cortar respecto al cuero cabelludo.</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Puede ser:</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0º la mecha se corta  en caída natural del cabello </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45º Se crea una capa superior más larga que el resto de cabellos de menos a más. </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90º Los cabellos quedan uniformes todos tienen el mismo largo</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180º el cabello se proyecta en sentido contrario quedando los de arriba más cortos</a:t>
            </a: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endParaRPr b="0" lang="en-GB"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4dce1"/>
        </a:solidFill>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468360" y="158760"/>
            <a:ext cx="9070560" cy="1080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s-ES" sz="4400" strike="noStrike" u="none">
                <a:solidFill>
                  <a:srgbClr val="000000"/>
                </a:solidFill>
                <a:effectLst/>
                <a:uFillTx/>
                <a:latin typeface="Arial"/>
                <a:ea typeface="Microsoft YaHei"/>
              </a:rPr>
              <a:t> </a:t>
            </a:r>
            <a:r>
              <a:rPr b="1" lang="es-ES" sz="2600" strike="noStrike" u="none">
                <a:solidFill>
                  <a:srgbClr val="000000"/>
                </a:solidFill>
                <a:effectLst/>
                <a:uFillTx/>
                <a:latin typeface="Arial"/>
                <a:ea typeface="Microsoft YaHei"/>
              </a:rPr>
              <a:t>Mecha guía, el peso del corte y la posición del cliente</a:t>
            </a:r>
            <a:endParaRPr b="0" lang="en-GB" sz="2600" strike="noStrike" u="none">
              <a:solidFill>
                <a:schemeClr val="dk1"/>
              </a:solidFill>
              <a:effectLst/>
              <a:uFillTx/>
              <a:latin typeface="Arial"/>
            </a:endParaRPr>
          </a:p>
        </p:txBody>
      </p:sp>
      <p:sp>
        <p:nvSpPr>
          <p:cNvPr id="94" name="PlaceHolder 2"/>
          <p:cNvSpPr>
            <a:spLocks noGrp="1"/>
          </p:cNvSpPr>
          <p:nvPr>
            <p:ph/>
          </p:nvPr>
        </p:nvSpPr>
        <p:spPr>
          <a:xfrm>
            <a:off x="50328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Mecha guía</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Es muy importante en un corte ya que es el patrón que vamos a utilizar en el corte de cabello. </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Sirve para determinar la longitud a la que se va a realizar el corte del cabello.</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La mecha guía puede ser diferente en las distintas secciones o la misma para todas las secciones.</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Puede ser fija, semifija o móvil.</a:t>
            </a:r>
            <a:endParaRPr b="0" lang="en-GB" sz="1400" strike="noStrike" u="none">
              <a:solidFill>
                <a:srgbClr val="000000"/>
              </a:solidFill>
              <a:effectLst/>
              <a:uFillTx/>
              <a:latin typeface="Arial"/>
            </a:endParaRPr>
          </a:p>
        </p:txBody>
      </p:sp>
      <p:sp>
        <p:nvSpPr>
          <p:cNvPr id="95" name="PlaceHolder 3"/>
          <p:cNvSpPr>
            <a:spLocks noGrp="1"/>
          </p:cNvSpPr>
          <p:nvPr>
            <p:ph/>
          </p:nvPr>
        </p:nvSpPr>
        <p:spPr>
          <a:xfrm>
            <a:off x="515304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El peso del corte</a:t>
            </a:r>
            <a:endParaRPr b="0" lang="en-GB" sz="20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r>
              <a:rPr b="0" lang="es-ES" sz="1400" strike="noStrike" u="none">
                <a:solidFill>
                  <a:srgbClr val="000000"/>
                </a:solidFill>
                <a:effectLst/>
                <a:uFillTx/>
                <a:latin typeface="Arial"/>
                <a:ea typeface="Microsoft YaHei"/>
              </a:rPr>
              <a:t>Es donde se reúne más cantidad de cabello o donde movimiento se ve.</a:t>
            </a: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La posición del cliente</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Cuello recto</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Piernas paralelas</a:t>
            </a:r>
            <a:endParaRPr b="0" lang="en-GB" sz="14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400" strike="noStrike" u="none">
                <a:solidFill>
                  <a:srgbClr val="000000"/>
                </a:solidFill>
                <a:effectLst/>
                <a:uFillTx/>
                <a:latin typeface="Arial"/>
                <a:ea typeface="Microsoft YaHei"/>
              </a:rPr>
              <a:t>- Cabeza inclinada hacia delante o  recta.</a:t>
            </a: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endParaRPr b="0" lang="en-GB"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5f5f5"/>
            </a:gs>
            <a:gs pos="100000">
              <a:srgbClr val="e91e63"/>
            </a:gs>
          </a:gsLst>
          <a:lin ang="5400000"/>
        </a:gradFill>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4400" strike="noStrike" u="none">
                <a:solidFill>
                  <a:srgbClr val="000000"/>
                </a:solidFill>
                <a:effectLst/>
                <a:uFillTx/>
                <a:latin typeface="Arial"/>
                <a:ea typeface="Microsoft YaHei"/>
              </a:rPr>
              <a:t>Estudio de la morfología</a:t>
            </a:r>
            <a:endParaRPr b="0" lang="en-GB" sz="4400" strike="noStrike" u="none">
              <a:solidFill>
                <a:schemeClr val="dk1"/>
              </a:solidFill>
              <a:effectLst/>
              <a:uFillTx/>
              <a:latin typeface="Arial"/>
            </a:endParaRPr>
          </a:p>
        </p:txBody>
      </p:sp>
      <p:sp>
        <p:nvSpPr>
          <p:cNvPr id="97" name="PlaceHolder 2"/>
          <p:cNvSpPr>
            <a:spLocks noGrp="1"/>
          </p:cNvSpPr>
          <p:nvPr>
            <p:ph/>
          </p:nvPr>
        </p:nvSpPr>
        <p:spPr>
          <a:xfrm>
            <a:off x="50328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Características del rostro y cabeza</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Tipos de frente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Tipos de perfil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Características del cráneo</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Características del cuello</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 Patilla</a:t>
            </a:r>
            <a:endParaRPr b="0" lang="en-GB" sz="1800" strike="noStrike" u="none">
              <a:solidFill>
                <a:srgbClr val="000000"/>
              </a:solidFill>
              <a:effectLst/>
              <a:uFillTx/>
              <a:latin typeface="Arial"/>
            </a:endParaRPr>
          </a:p>
        </p:txBody>
      </p:sp>
      <p:sp>
        <p:nvSpPr>
          <p:cNvPr id="98" name="PlaceHolder 3"/>
          <p:cNvSpPr>
            <a:spLocks noGrp="1"/>
          </p:cNvSpPr>
          <p:nvPr>
            <p:ph/>
          </p:nvPr>
        </p:nvSpPr>
        <p:spPr>
          <a:xfrm>
            <a:off x="515304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Los óvalos</a:t>
            </a:r>
            <a:endParaRPr b="0" lang="en-GB" sz="20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Cadrados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Redondos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Triangular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Triangular invertido</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 Alargado             </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 Rectangular</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Hexagonal</a:t>
            </a:r>
            <a:endParaRPr b="0" lang="en-GB" sz="1800" strike="noStrike" u="none">
              <a:solidFill>
                <a:srgbClr val="000000"/>
              </a:solidFill>
              <a:effectLst/>
              <a:uFillTx/>
              <a:latin typeface="Arial"/>
            </a:endParaRPr>
          </a:p>
          <a:p>
            <a:pPr marL="431640" indent="-324000" defTabSz="449280">
              <a:lnSpc>
                <a:spcPct val="93000"/>
              </a:lnSpc>
              <a:spcBef>
                <a:spcPts val="575"/>
              </a:spcBef>
              <a:spcAft>
                <a:spcPts val="14"/>
              </a:spcAft>
              <a:buNone/>
              <a:tabLst>
                <a:tab algn="l" pos="0"/>
              </a:tabLst>
            </a:pPr>
            <a:r>
              <a:rPr b="0" lang="es-ES" sz="1800" strike="noStrike" u="none">
                <a:solidFill>
                  <a:srgbClr val="000000"/>
                </a:solidFill>
                <a:effectLst/>
                <a:uFillTx/>
                <a:latin typeface="Arial"/>
                <a:ea typeface="Microsoft YaHei"/>
              </a:rPr>
              <a:t>- Ovalado     </a:t>
            </a:r>
            <a:r>
              <a:rPr b="1" lang="es-ES" sz="1800" strike="noStrike" u="none">
                <a:solidFill>
                  <a:srgbClr val="000000"/>
                </a:solidFill>
                <a:effectLst/>
                <a:uFillTx/>
                <a:latin typeface="Arial"/>
                <a:ea typeface="Microsoft YaHei"/>
              </a:rPr>
              <a:t>                    </a:t>
            </a:r>
            <a:r>
              <a:rPr b="0" lang="es-ES" sz="1800" strike="noStrike" u="none">
                <a:solidFill>
                  <a:srgbClr val="000000"/>
                </a:solidFill>
                <a:effectLst/>
                <a:uFillTx/>
                <a:latin typeface="Arial"/>
                <a:ea typeface="Microsoft YaHei"/>
              </a:rPr>
              <a:t>l</a:t>
            </a:r>
            <a:endParaRPr b="0" lang="en-GB"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bee"/>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s-ES" sz="4400" strike="noStrike" u="none">
                <a:solidFill>
                  <a:srgbClr val="000000"/>
                </a:solidFill>
                <a:effectLst/>
                <a:uFillTx/>
                <a:latin typeface="Arial"/>
                <a:ea typeface="Microsoft YaHei"/>
              </a:rPr>
              <a:t>Tipos de frente</a:t>
            </a:r>
            <a:endParaRPr b="0" lang="en-GB" sz="4400" strike="noStrike" u="none">
              <a:solidFill>
                <a:schemeClr val="dk1"/>
              </a:solidFill>
              <a:effectLst/>
              <a:uFillTx/>
              <a:latin typeface="Arial"/>
            </a:endParaRPr>
          </a:p>
        </p:txBody>
      </p:sp>
      <p:sp>
        <p:nvSpPr>
          <p:cNvPr id="100" name="Text Box 2"/>
          <p:cNvSpPr/>
          <p:nvPr/>
        </p:nvSpPr>
        <p:spPr>
          <a:xfrm>
            <a:off x="503280" y="1327320"/>
            <a:ext cx="4427280" cy="1568160"/>
          </a:xfrm>
          <a:prstGeom prst="rect">
            <a:avLst/>
          </a:prstGeom>
          <a:noFill/>
          <a:ln w="0">
            <a:noFill/>
          </a:ln>
        </p:spPr>
        <p:style>
          <a:lnRef idx="0"/>
          <a:fillRef idx="0"/>
          <a:effectRef idx="0"/>
          <a:fontRef idx="minor"/>
        </p:style>
        <p:txBody>
          <a:bodyPr lIns="0" rIns="0" tIns="284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Frente corta</a:t>
            </a:r>
            <a:endParaRPr b="0" lang="es-ES" sz="32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La distancia entre las cejas y la frente es escasa, es decir menor a la medida de dos ojos.</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Se recomiendan cabellos despejados y con volumen o un flequillo o mechones con nacimiento alto y volumen en la coronilla</a:t>
            </a:r>
            <a:endParaRPr b="0" lang="es-ES" sz="1400" strike="noStrike" u="none">
              <a:solidFill>
                <a:srgbClr val="000000"/>
              </a:solidFill>
              <a:effectLst/>
              <a:uFillTx/>
              <a:latin typeface="Arial"/>
            </a:endParaRPr>
          </a:p>
        </p:txBody>
      </p:sp>
      <p:sp>
        <p:nvSpPr>
          <p:cNvPr id="101" name="Text Box 3"/>
          <p:cNvSpPr/>
          <p:nvPr/>
        </p:nvSpPr>
        <p:spPr>
          <a:xfrm>
            <a:off x="5153040" y="1327320"/>
            <a:ext cx="4427280" cy="1568160"/>
          </a:xfrm>
          <a:prstGeom prst="rect">
            <a:avLst/>
          </a:prstGeom>
          <a:noFill/>
          <a:ln w="0">
            <a:noFill/>
          </a:ln>
        </p:spPr>
        <p:style>
          <a:lnRef idx="0"/>
          <a:fillRef idx="0"/>
          <a:effectRef idx="0"/>
          <a:fontRef idx="minor"/>
        </p:style>
        <p:txBody>
          <a:bodyPr lIns="0" rIns="0" tIns="284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Frente amplia</a:t>
            </a:r>
            <a:endParaRPr b="0" lang="es-ES" sz="32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La distancia entre las cejas y la frente es mayor que la medida de dos ojos.</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Se recomienda el flequillo bajo tapando el nacimiento parcialmente y sin volumen en la zona superior.</a:t>
            </a:r>
            <a:endParaRPr b="0" lang="es-ES" sz="1400" strike="noStrike" u="none">
              <a:solidFill>
                <a:srgbClr val="000000"/>
              </a:solidFill>
              <a:effectLst/>
              <a:uFillTx/>
              <a:latin typeface="Arial"/>
            </a:endParaRPr>
          </a:p>
        </p:txBody>
      </p:sp>
      <p:sp>
        <p:nvSpPr>
          <p:cNvPr id="102" name="Text Box 4"/>
          <p:cNvSpPr/>
          <p:nvPr/>
        </p:nvSpPr>
        <p:spPr>
          <a:xfrm>
            <a:off x="503280" y="3044880"/>
            <a:ext cx="4427280" cy="1568160"/>
          </a:xfrm>
          <a:prstGeom prst="rect">
            <a:avLst/>
          </a:prstGeom>
          <a:noFill/>
          <a:ln w="0">
            <a:noFill/>
          </a:ln>
        </p:spPr>
        <p:style>
          <a:lnRef idx="0"/>
          <a:fillRef idx="0"/>
          <a:effectRef idx="0"/>
          <a:fontRef idx="minor"/>
        </p:style>
        <p:txBody>
          <a:bodyPr lIns="0" rIns="0" tIns="284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Las entradas</a:t>
            </a:r>
            <a:endParaRPr b="0" lang="es-ES" sz="32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Pequeñas: Se pueden disimular cubriéndolas.</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Grandes: Se recomienda llevar el cabello corto en lugar de taparlas.</a:t>
            </a:r>
            <a:endParaRPr b="0" lang="es-ES" sz="1400" strike="noStrike" u="none">
              <a:solidFill>
                <a:srgbClr val="000000"/>
              </a:solidFill>
              <a:effectLst/>
              <a:uFillTx/>
              <a:latin typeface="Arial"/>
            </a:endParaRPr>
          </a:p>
        </p:txBody>
      </p:sp>
      <p:sp>
        <p:nvSpPr>
          <p:cNvPr id="103" name="Text Box 5"/>
          <p:cNvSpPr/>
          <p:nvPr/>
        </p:nvSpPr>
        <p:spPr>
          <a:xfrm>
            <a:off x="5153040" y="3044880"/>
            <a:ext cx="4427280" cy="1568160"/>
          </a:xfrm>
          <a:prstGeom prst="rect">
            <a:avLst/>
          </a:prstGeom>
          <a:noFill/>
          <a:ln w="0">
            <a:noFill/>
          </a:ln>
        </p:spPr>
        <p:style>
          <a:lnRef idx="0"/>
          <a:fillRef idx="0"/>
          <a:effectRef idx="0"/>
          <a:fontRef idx="minor"/>
        </p:style>
        <p:txBody>
          <a:bodyPr lIns="0" rIns="0" tIns="28440" bIns="0" anchor="t">
            <a:noAutofit/>
          </a:bodyPr>
          <a:p>
            <a:pPr marL="431640" indent="-324000" defTabSz="449280">
              <a:lnSpc>
                <a:spcPct val="93000"/>
              </a:lnSpc>
              <a:spcBef>
                <a:spcPts val="575"/>
              </a:spcBef>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3200" strike="noStrike" u="none">
                <a:solidFill>
                  <a:srgbClr val="000000"/>
                </a:solidFill>
                <a:effectLst/>
                <a:uFillTx/>
                <a:latin typeface="Arial"/>
                <a:ea typeface="Microsoft YaHei"/>
              </a:rPr>
              <a:t>Los remolinos</a:t>
            </a:r>
            <a:endParaRPr b="0" lang="es-ES" sz="3200" strike="noStrike" u="none">
              <a:solidFill>
                <a:srgbClr val="000000"/>
              </a:solidFill>
              <a:effectLst/>
              <a:uFillTx/>
              <a:latin typeface="Arial"/>
              <a:ea typeface="Microsoft YaHei"/>
            </a:endParaRPr>
          </a:p>
          <a:p>
            <a:pPr marL="431640" indent="-324000" defTabSz="449280">
              <a:lnSpc>
                <a:spcPct val="93000"/>
              </a:lnSpc>
              <a:spcBef>
                <a:spcPts val="575"/>
              </a:spcBef>
              <a:tabLst>
                <a:tab algn="l" pos="0"/>
              </a:tabLst>
            </a:pPr>
            <a:r>
              <a:rPr b="0" lang="es-ES" sz="1400" strike="noStrike" u="none">
                <a:solidFill>
                  <a:srgbClr val="000000"/>
                </a:solidFill>
                <a:effectLst/>
                <a:uFillTx/>
                <a:latin typeface="Arial"/>
                <a:ea typeface="Microsoft YaHei"/>
              </a:rPr>
              <a:t>No se pueden dominar debemos dejarlos según su naturaleza.</a:t>
            </a:r>
            <a:endParaRPr b="0" lang="es-ES" sz="1400" strike="noStrike" u="none">
              <a:solidFill>
                <a:srgbClr val="000000"/>
              </a:solidFill>
              <a:effectLst/>
              <a:uFillTx/>
              <a:latin typeface="Arial"/>
              <a:ea typeface="Microsoft YaHei"/>
            </a:endParaRPr>
          </a:p>
          <a:p>
            <a:pPr marL="431640" indent="-324000" defTabSz="449280">
              <a:lnSpc>
                <a:spcPct val="93000"/>
              </a:lnSpc>
              <a:spcBef>
                <a:spcPts val="575"/>
              </a:spcBef>
              <a:tabLst>
                <a:tab algn="l" pos="0"/>
              </a:tabLst>
            </a:pPr>
            <a:r>
              <a:rPr b="0" lang="es-ES" sz="1400" strike="noStrike" u="none">
                <a:solidFill>
                  <a:srgbClr val="000000"/>
                </a:solidFill>
                <a:effectLst/>
                <a:uFillTx/>
                <a:latin typeface="Arial"/>
                <a:ea typeface="Microsoft YaHei"/>
              </a:rPr>
              <a:t>Deberemos estudiar su forma. Lo más recomendable es crear peso en ellos, para ello dejaremos el cabello largo en la frente.</a:t>
            </a:r>
            <a:endParaRPr b="0" lang="es-ES" sz="1400" strike="noStrike" u="none">
              <a:solidFill>
                <a:srgbClr val="000000"/>
              </a:solidFill>
              <a:effectLst/>
              <a:uFillTx/>
              <a:latin typeface="Arial"/>
              <a:ea typeface="Microsoft YaHei"/>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ce4ec"/>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s-ES" sz="4400" strike="noStrike" u="none">
                <a:solidFill>
                  <a:srgbClr val="000000"/>
                </a:solidFill>
                <a:effectLst/>
                <a:uFillTx/>
                <a:latin typeface="Arial"/>
                <a:ea typeface="Microsoft YaHei"/>
              </a:rPr>
              <a:t>Tipos de perfil</a:t>
            </a:r>
            <a:endParaRPr b="0" lang="en-GB" sz="4400" strike="noStrike" u="none">
              <a:solidFill>
                <a:schemeClr val="dk1"/>
              </a:solidFill>
              <a:effectLst/>
              <a:uFillTx/>
              <a:latin typeface="Arial"/>
            </a:endParaRPr>
          </a:p>
        </p:txBody>
      </p:sp>
      <p:sp>
        <p:nvSpPr>
          <p:cNvPr id="105" name="Text Box 2"/>
          <p:cNvSpPr/>
          <p:nvPr/>
        </p:nvSpPr>
        <p:spPr>
          <a:xfrm>
            <a:off x="503280" y="132732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2000" strike="noStrike" u="none">
                <a:solidFill>
                  <a:srgbClr val="000000"/>
                </a:solidFill>
                <a:effectLst/>
                <a:uFillTx/>
                <a:latin typeface="Arial"/>
                <a:ea typeface="Microsoft YaHei"/>
              </a:rPr>
              <a:t>Nariz larga</a:t>
            </a:r>
            <a:endParaRPr b="0" lang="es-ES" sz="20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Aplicar volumen </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sobre la frente</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p:txBody>
      </p:sp>
      <p:sp>
        <p:nvSpPr>
          <p:cNvPr id="106" name="Text Box 3"/>
          <p:cNvSpPr/>
          <p:nvPr/>
        </p:nvSpPr>
        <p:spPr>
          <a:xfrm>
            <a:off x="5153040" y="132732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2000" strike="noStrike" u="none">
                <a:solidFill>
                  <a:srgbClr val="000000"/>
                </a:solidFill>
                <a:effectLst/>
                <a:uFillTx/>
                <a:latin typeface="Arial"/>
                <a:ea typeface="Microsoft YaHei"/>
              </a:rPr>
              <a:t>Mandíbula Prominente</a:t>
            </a:r>
            <a:endParaRPr b="0" lang="es-ES" sz="20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Volumen y cabellos en la frente </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para compensar con </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mandíbula.</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Le favorecen las melenas.</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p:txBody>
      </p:sp>
      <p:sp>
        <p:nvSpPr>
          <p:cNvPr id="107" name="Text Box 4"/>
          <p:cNvSpPr/>
          <p:nvPr/>
        </p:nvSpPr>
        <p:spPr>
          <a:xfrm>
            <a:off x="503280" y="304488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2000" strike="noStrike" u="none">
                <a:solidFill>
                  <a:srgbClr val="000000"/>
                </a:solidFill>
                <a:effectLst/>
                <a:uFillTx/>
                <a:latin typeface="Arial"/>
                <a:ea typeface="Microsoft YaHei"/>
              </a:rPr>
              <a:t>Nariz corta</a:t>
            </a:r>
            <a:endParaRPr b="0" lang="es-ES" sz="20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Despejar el cabello </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hacia atrás</a:t>
            </a:r>
            <a:endParaRPr b="0" lang="es-ES" sz="1400" strike="noStrike" u="none">
              <a:solidFill>
                <a:srgbClr val="000000"/>
              </a:solidFill>
              <a:effectLst/>
              <a:uFillTx/>
              <a:latin typeface="Arial"/>
            </a:endParaRPr>
          </a:p>
        </p:txBody>
      </p:sp>
      <p:sp>
        <p:nvSpPr>
          <p:cNvPr id="108" name="Text Box 5"/>
          <p:cNvSpPr/>
          <p:nvPr/>
        </p:nvSpPr>
        <p:spPr>
          <a:xfrm>
            <a:off x="5153040" y="304488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0" lang="es-ES" sz="2000" strike="noStrike" u="none">
                <a:solidFill>
                  <a:srgbClr val="000000"/>
                </a:solidFill>
                <a:effectLst/>
                <a:uFillTx/>
                <a:latin typeface="Arial"/>
                <a:ea typeface="Microsoft YaHei"/>
              </a:rPr>
              <a:t>Mandíbula retraída</a:t>
            </a:r>
            <a:endParaRPr b="0" lang="es-ES" sz="20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Volumen en coronilla o</a:t>
            </a:r>
            <a:endParaRPr b="0" lang="es-ES" sz="1400" strike="noStrike" u="none">
              <a:solidFill>
                <a:srgbClr val="000000"/>
              </a:solidFill>
              <a:effectLst/>
              <a:uFillTx/>
              <a:latin typeface="Arial"/>
            </a:endParaRPr>
          </a:p>
          <a:p>
            <a:pPr marL="431640" indent="-324000" defTabSz="449280">
              <a:lnSpc>
                <a:spcPct val="93000"/>
              </a:lnSpc>
              <a:spcBef>
                <a:spcPts val="575"/>
              </a:spcBef>
              <a:spcAft>
                <a:spcPts val="14"/>
              </a:spcAft>
              <a:tabLst>
                <a:tab algn="l" pos="0"/>
              </a:tabLst>
            </a:pPr>
            <a:r>
              <a:rPr b="0" lang="es-ES" sz="1400" strike="noStrike" u="none">
                <a:solidFill>
                  <a:srgbClr val="000000"/>
                </a:solidFill>
                <a:effectLst/>
                <a:uFillTx/>
                <a:latin typeface="Arial"/>
                <a:ea typeface="Microsoft YaHei"/>
              </a:rPr>
              <a:t>más abajo</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endParaRPr b="0" lang="es-ES" sz="2000" strike="noStrike" u="none">
              <a:solidFill>
                <a:srgbClr val="000000"/>
              </a:solidFill>
              <a:effectLst/>
              <a:uFillTx/>
              <a:latin typeface="Arial"/>
            </a:endParaRPr>
          </a:p>
        </p:txBody>
      </p:sp>
      <p:pic>
        <p:nvPicPr>
          <p:cNvPr id="109" name="Picture 6" descr=""/>
          <p:cNvPicPr/>
          <p:nvPr/>
        </p:nvPicPr>
        <p:blipFill>
          <a:blip r:embed="rId1"/>
          <a:stretch/>
        </p:blipFill>
        <p:spPr>
          <a:xfrm>
            <a:off x="2879640" y="1440000"/>
            <a:ext cx="1288800" cy="1574280"/>
          </a:xfrm>
          <a:prstGeom prst="rect">
            <a:avLst/>
          </a:prstGeom>
          <a:noFill/>
          <a:ln w="0">
            <a:noFill/>
          </a:ln>
        </p:spPr>
      </p:pic>
      <p:pic>
        <p:nvPicPr>
          <p:cNvPr id="110" name="Picture 7" descr=""/>
          <p:cNvPicPr/>
          <p:nvPr/>
        </p:nvPicPr>
        <p:blipFill>
          <a:blip r:embed="rId2"/>
          <a:stretch/>
        </p:blipFill>
        <p:spPr>
          <a:xfrm rot="21540000">
            <a:off x="2484360" y="3357360"/>
            <a:ext cx="2364840" cy="1236240"/>
          </a:xfrm>
          <a:prstGeom prst="rect">
            <a:avLst/>
          </a:prstGeom>
          <a:noFill/>
          <a:ln w="0">
            <a:noFill/>
          </a:ln>
        </p:spPr>
      </p:pic>
      <p:pic>
        <p:nvPicPr>
          <p:cNvPr id="111" name="" descr=""/>
          <p:cNvPicPr/>
          <p:nvPr/>
        </p:nvPicPr>
        <p:blipFill>
          <a:blip r:embed="rId3"/>
          <a:stretch/>
        </p:blipFill>
        <p:spPr>
          <a:xfrm>
            <a:off x="7380000" y="3420000"/>
            <a:ext cx="2453040" cy="1829520"/>
          </a:xfrm>
          <a:prstGeom prst="rect">
            <a:avLst/>
          </a:prstGeom>
          <a:noFill/>
          <a:ln w="0">
            <a:noFill/>
          </a:ln>
        </p:spPr>
      </p:pic>
      <p:pic>
        <p:nvPicPr>
          <p:cNvPr id="112" name="" descr=""/>
          <p:cNvPicPr/>
          <p:nvPr/>
        </p:nvPicPr>
        <p:blipFill>
          <a:blip r:embed="rId4"/>
          <a:stretch/>
        </p:blipFill>
        <p:spPr>
          <a:xfrm>
            <a:off x="8289000" y="1327320"/>
            <a:ext cx="1291320" cy="199296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ebee"/>
        </a:solidFill>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503280" y="225360"/>
            <a:ext cx="9070560" cy="945720"/>
          </a:xfrm>
          <a:prstGeom prst="rect">
            <a:avLst/>
          </a:prstGeom>
          <a:noFill/>
          <a:ln w="0">
            <a:noFill/>
          </a:ln>
        </p:spPr>
        <p:txBody>
          <a:bodyPr numCol="1" spcCol="0" lIns="0" rIns="0" tIns="39240" bIns="0" anchor="ctr">
            <a:noAutofit/>
          </a:bodyPr>
          <a:p>
            <a:pPr indent="0" algn="ctr" defTabSz="449280">
              <a:lnSpc>
                <a:spcPct val="93000"/>
              </a:lnSpc>
              <a:spcBef>
                <a:spcPts val="14"/>
              </a:spcBef>
              <a:spcAft>
                <a:spcPts val="14"/>
              </a:spcAft>
              <a:buNone/>
              <a:tabLst>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s-ES" sz="4400" strike="noStrike" u="none">
                <a:solidFill>
                  <a:srgbClr val="000000"/>
                </a:solidFill>
                <a:effectLst/>
                <a:uFillTx/>
                <a:latin typeface="Arial"/>
                <a:ea typeface="Microsoft YaHei"/>
              </a:rPr>
              <a:t>Características del cráneo</a:t>
            </a:r>
            <a:endParaRPr b="0" lang="en-GB" sz="4400" strike="noStrike" u="none">
              <a:solidFill>
                <a:schemeClr val="dk1"/>
              </a:solidFill>
              <a:effectLst/>
              <a:uFillTx/>
              <a:latin typeface="Arial"/>
            </a:endParaRPr>
          </a:p>
        </p:txBody>
      </p:sp>
      <p:sp>
        <p:nvSpPr>
          <p:cNvPr id="114" name="PlaceHolder 2"/>
          <p:cNvSpPr>
            <a:spLocks noGrp="1"/>
          </p:cNvSpPr>
          <p:nvPr>
            <p:ph/>
          </p:nvPr>
        </p:nvSpPr>
        <p:spPr>
          <a:xfrm>
            <a:off x="503280" y="1327320"/>
            <a:ext cx="4427280" cy="3287520"/>
          </a:xfrm>
          <a:prstGeom prst="rect">
            <a:avLst/>
          </a:prstGeom>
          <a:noFill/>
          <a:ln w="0">
            <a:noFill/>
          </a:ln>
        </p:spPr>
        <p:txBody>
          <a:bodyPr numCol="1" spcCol="0"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Normal</a:t>
            </a:r>
            <a:endParaRPr b="0" lang="en-GB" sz="20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r>
              <a:rPr b="0" lang="es-ES" sz="1400" strike="noStrike" u="none">
                <a:solidFill>
                  <a:srgbClr val="000000"/>
                </a:solidFill>
                <a:effectLst/>
                <a:uFillTx/>
                <a:latin typeface="Arial"/>
                <a:ea typeface="Microsoft YaHei"/>
              </a:rPr>
              <a:t>El cráneo tiene una forma redondeada.</a:t>
            </a:r>
            <a:endParaRPr b="0" lang="en-GB" sz="1400" strike="noStrike" u="none">
              <a:solidFill>
                <a:srgbClr val="000000"/>
              </a:solidFill>
              <a:effectLst/>
              <a:uFillTx/>
              <a:latin typeface="Arial"/>
            </a:endParaRPr>
          </a:p>
          <a:p>
            <a:pPr marL="431640" indent="-324000" defTabSz="449280">
              <a:lnSpc>
                <a:spcPct val="93000"/>
              </a:lnSpc>
              <a:spcBef>
                <a:spcPts val="1426"/>
              </a:spcBef>
              <a:spcAft>
                <a:spcPts val="14"/>
              </a:spcAft>
              <a:buNone/>
              <a:tabLst>
                <a:tab algn="l" pos="0"/>
              </a:tabLst>
            </a:pPr>
            <a:r>
              <a:rPr b="0" lang="es-ES" sz="1400" strike="noStrike" u="none">
                <a:solidFill>
                  <a:srgbClr val="000000"/>
                </a:solidFill>
                <a:effectLst/>
                <a:uFillTx/>
                <a:latin typeface="Arial"/>
                <a:ea typeface="Microsoft YaHei"/>
              </a:rPr>
              <a:t>No le hace falta ninguna corrección.</a:t>
            </a:r>
            <a:endParaRPr b="0" lang="en-GB" sz="1400" strike="noStrike" u="none">
              <a:solidFill>
                <a:srgbClr val="000000"/>
              </a:solidFill>
              <a:effectLst/>
              <a:uFillTx/>
              <a:latin typeface="Arial"/>
            </a:endParaRPr>
          </a:p>
        </p:txBody>
      </p:sp>
      <p:sp>
        <p:nvSpPr>
          <p:cNvPr id="115" name="Text Box 3"/>
          <p:cNvSpPr/>
          <p:nvPr/>
        </p:nvSpPr>
        <p:spPr>
          <a:xfrm>
            <a:off x="5153040" y="132732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Saliente</a:t>
            </a:r>
            <a:endParaRPr b="0" lang="es-ES" sz="20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La zona de la coronilla es prominente.</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Zona frontal y nuca están más deprimidas,por lo que se recomienda aportar longitud al corte en esta zona o compensar con la técnica de acabado.</a:t>
            </a:r>
            <a:endParaRPr b="0" lang="es-ES" sz="1400" strike="noStrike" u="none">
              <a:solidFill>
                <a:srgbClr val="000000"/>
              </a:solidFill>
              <a:effectLst/>
              <a:uFillTx/>
              <a:latin typeface="Arial"/>
            </a:endParaRPr>
          </a:p>
        </p:txBody>
      </p:sp>
      <p:sp>
        <p:nvSpPr>
          <p:cNvPr id="116" name="Text Box 4"/>
          <p:cNvSpPr/>
          <p:nvPr/>
        </p:nvSpPr>
        <p:spPr>
          <a:xfrm>
            <a:off x="5153040" y="3044880"/>
            <a:ext cx="4427280" cy="1568160"/>
          </a:xfrm>
          <a:prstGeom prst="rect">
            <a:avLst/>
          </a:prstGeom>
          <a:noFill/>
          <a:ln w="0">
            <a:noFill/>
          </a:ln>
        </p:spPr>
        <p:style>
          <a:lnRef idx="0"/>
          <a:fillRef idx="0"/>
          <a:effectRef idx="0"/>
          <a:fontRef idx="minor"/>
        </p:style>
        <p:txBody>
          <a:bodyPr lIns="0" rIns="0" tIns="17640" bIns="0" anchor="t">
            <a:noAutofit/>
          </a:bodyPr>
          <a:p>
            <a:pPr marL="431640" indent="-324000" defTabSz="449280">
              <a:lnSpc>
                <a:spcPct val="93000"/>
              </a:lnSpc>
              <a:spcBef>
                <a:spcPts val="1426"/>
              </a:spcBef>
              <a:spcAft>
                <a:spcPts val="14"/>
              </a:spcAft>
              <a:buClr>
                <a:srgbClr val="000000"/>
              </a:buClr>
              <a:buSzPct val="45000"/>
              <a:buFont typeface="Wingdings" charset="2"/>
              <a:buChar char=""/>
              <a:tabLst>
                <a:tab algn="l" pos="449280"/>
                <a:tab algn="l" pos="898560"/>
                <a:tab algn="l" pos="1347840"/>
                <a:tab algn="l" pos="1797120"/>
                <a:tab algn="l" pos="2246400"/>
                <a:tab algn="l" pos="2695680"/>
                <a:tab algn="l" pos="3144960"/>
                <a:tab algn="l" pos="3594240"/>
                <a:tab algn="l" pos="4043520"/>
              </a:tabLst>
            </a:pPr>
            <a:r>
              <a:rPr b="1" lang="es-ES" sz="2000" strike="noStrike" u="none">
                <a:solidFill>
                  <a:srgbClr val="000000"/>
                </a:solidFill>
                <a:effectLst/>
                <a:uFillTx/>
                <a:latin typeface="Arial"/>
                <a:ea typeface="Microsoft YaHei"/>
              </a:rPr>
              <a:t>Plano o aplastado</a:t>
            </a:r>
            <a:endParaRPr b="0" lang="es-ES" sz="20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Zona más reducida por zona de la coronilla, lo que afecta a todo el perfil.</a:t>
            </a:r>
            <a:endParaRPr b="0" lang="es-ES" sz="1400" strike="noStrike" u="none">
              <a:solidFill>
                <a:srgbClr val="000000"/>
              </a:solidFill>
              <a:effectLst/>
              <a:uFillTx/>
              <a:latin typeface="Arial"/>
            </a:endParaRPr>
          </a:p>
          <a:p>
            <a:pPr marL="431640" indent="-324000" defTabSz="449280">
              <a:lnSpc>
                <a:spcPct val="93000"/>
              </a:lnSpc>
              <a:spcBef>
                <a:spcPts val="1426"/>
              </a:spcBef>
              <a:spcAft>
                <a:spcPts val="14"/>
              </a:spcAft>
              <a:tabLst>
                <a:tab algn="l" pos="0"/>
              </a:tabLst>
            </a:pPr>
            <a:r>
              <a:rPr b="0" lang="es-ES" sz="1400" strike="noStrike" u="none">
                <a:solidFill>
                  <a:srgbClr val="000000"/>
                </a:solidFill>
                <a:effectLst/>
                <a:uFillTx/>
                <a:latin typeface="Arial"/>
                <a:ea typeface="Microsoft YaHei"/>
              </a:rPr>
              <a:t>Se deberá dar volumen a esta zona con el corte.</a:t>
            </a:r>
            <a:endParaRPr b="0" lang="es-E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pitchFamily="0" charset="1"/>
        <a:ea typeface="Microsoft YaHei" pitchFamily="0" charset="1"/>
        <a:cs typeface=""/>
      </a:majorFont>
      <a:minorFont>
        <a:latin typeface="Arial" pitchFamily="0" charset="1"/>
        <a:ea typeface="Microsoft YaHei" pitchFamily="0" charset="1"/>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69</TotalTime>
  <Application>LibreOffice/25.2.5.2$Windows_X86_64 LibreOffice_project/03d19516eb2e1dd5d4ccd751a0d6f35f35e08022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2022-01-05T16:53:53Z</dcterms:created>
  <dc:creator/>
  <dc:description/>
  <dc:language>es-ES</dc:language>
  <cp:lastModifiedBy/>
  <cp:lastPrinted>1601-01-01T00:00:00Z</cp:lastPrinted>
  <dcterms:modified xsi:type="dcterms:W3CDTF">2025-09-14T19:58:24Z</dcterms:modified>
  <cp:revision>12</cp:revision>
  <dc:subject/>
  <dc:title>El CORTES DE CABELLO MASCULINO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19</vt:i4>
  </property>
  <property fmtid="{D5CDD505-2E9C-101B-9397-08002B2CF9AE}" pid="3" name="PresentationFormat">
    <vt:lpwstr>Personalizado</vt:lpwstr>
  </property>
  <property fmtid="{D5CDD505-2E9C-101B-9397-08002B2CF9AE}" pid="4" name="Slides">
    <vt:i4>19</vt:i4>
  </property>
</Properties>
</file>