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8" r:id="rId2"/>
    <p:sldId id="259" r:id="rId3"/>
    <p:sldId id="260" r:id="rId4"/>
    <p:sldId id="261" r:id="rId5"/>
    <p:sldId id="265" r:id="rId6"/>
    <p:sldId id="258" r:id="rId7"/>
    <p:sldId id="266" r:id="rId8"/>
    <p:sldId id="267" r:id="rId9"/>
    <p:sldId id="269" r:id="rId10"/>
    <p:sldId id="293" r:id="rId11"/>
    <p:sldId id="292" r:id="rId12"/>
    <p:sldId id="271" r:id="rId13"/>
    <p:sldId id="268" r:id="rId14"/>
    <p:sldId id="284" r:id="rId15"/>
    <p:sldId id="270" r:id="rId16"/>
    <p:sldId id="274" r:id="rId17"/>
    <p:sldId id="276" r:id="rId18"/>
    <p:sldId id="264" r:id="rId19"/>
    <p:sldId id="275" r:id="rId20"/>
    <p:sldId id="299" r:id="rId21"/>
    <p:sldId id="262" r:id="rId22"/>
    <p:sldId id="263" r:id="rId23"/>
    <p:sldId id="277" r:id="rId24"/>
    <p:sldId id="296" r:id="rId25"/>
    <p:sldId id="273" r:id="rId26"/>
    <p:sldId id="278" r:id="rId27"/>
    <p:sldId id="279" r:id="rId28"/>
    <p:sldId id="286" r:id="rId29"/>
    <p:sldId id="280" r:id="rId30"/>
    <p:sldId id="281" r:id="rId31"/>
    <p:sldId id="282" r:id="rId32"/>
    <p:sldId id="287" r:id="rId33"/>
    <p:sldId id="283" r:id="rId34"/>
    <p:sldId id="288" r:id="rId35"/>
    <p:sldId id="272" r:id="rId36"/>
    <p:sldId id="289" r:id="rId37"/>
    <p:sldId id="285" r:id="rId38"/>
    <p:sldId id="290" r:id="rId39"/>
    <p:sldId id="291" r:id="rId40"/>
    <p:sldId id="294" r:id="rId41"/>
    <p:sldId id="297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5118" autoAdjust="0"/>
  </p:normalViewPr>
  <p:slideViewPr>
    <p:cSldViewPr snapToGrid="0">
      <p:cViewPr varScale="1">
        <p:scale>
          <a:sx n="82" d="100"/>
          <a:sy n="82" d="100"/>
        </p:scale>
        <p:origin x="67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Relationship Id="rId9" Type="http://schemas.openxmlformats.org/officeDocument/2006/relationships/image" Target="../media/image9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ED34AE-06B0-41F0-A2DC-ECE1CE4FD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27424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EFFFF"/>
                </a:solidFill>
              </a:rPr>
              <a:t>O POSTO DE TRABALLO</a:t>
            </a:r>
            <a:br>
              <a:rPr lang="en-US" sz="4000" dirty="0">
                <a:solidFill>
                  <a:srgbClr val="FEFFFF"/>
                </a:solidFill>
              </a:rPr>
            </a:br>
            <a:br>
              <a:rPr lang="en-US" sz="4000" dirty="0">
                <a:solidFill>
                  <a:srgbClr val="FEFFFF"/>
                </a:solidFill>
              </a:rPr>
            </a:br>
            <a:r>
              <a:rPr lang="en-US" sz="4000" dirty="0">
                <a:solidFill>
                  <a:srgbClr val="FEFFFF"/>
                </a:solidFill>
              </a:rPr>
              <a:t>O SALÓN</a:t>
            </a:r>
          </a:p>
        </p:txBody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Imagen 2" descr="Una sala de estar&#10;&#10;Descripción generada automáticamente">
            <a:extLst>
              <a:ext uri="{FF2B5EF4-FFF2-40B4-BE49-F238E27FC236}">
                <a16:creationId xmlns:a16="http://schemas.microsoft.com/office/drawing/2014/main" id="{2D1A7091-EFF0-4431-B976-574345863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075" y="17983"/>
            <a:ext cx="7573021" cy="68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61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873271-6FCD-48C5-BE04-907DBAAB4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690" y="844510"/>
            <a:ext cx="710243" cy="50526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NAVALLAS</a:t>
            </a:r>
          </a:p>
        </p:txBody>
      </p:sp>
      <p:pic>
        <p:nvPicPr>
          <p:cNvPr id="38914" name="Picture 2" descr="Catálogo productos Asuer Group">
            <a:extLst>
              <a:ext uri="{FF2B5EF4-FFF2-40B4-BE49-F238E27FC236}">
                <a16:creationId xmlns:a16="http://schemas.microsoft.com/office/drawing/2014/main" id="{C941577F-A62E-47EA-AEC3-0EC098E48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830" y="1"/>
            <a:ext cx="94981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60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140">
            <a:extLst>
              <a:ext uri="{FF2B5EF4-FFF2-40B4-BE49-F238E27FC236}">
                <a16:creationId xmlns:a16="http://schemas.microsoft.com/office/drawing/2014/main" id="{65B378DD-3302-4E46-B933-A3A4720E2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42" name="Freeform 11">
              <a:extLst>
                <a:ext uri="{FF2B5EF4-FFF2-40B4-BE49-F238E27FC236}">
                  <a16:creationId xmlns:a16="http://schemas.microsoft.com/office/drawing/2014/main" id="{DFCBBDC3-1668-4E92-88DB-9D5F622F3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3" name="Freeform 12">
              <a:extLst>
                <a:ext uri="{FF2B5EF4-FFF2-40B4-BE49-F238E27FC236}">
                  <a16:creationId xmlns:a16="http://schemas.microsoft.com/office/drawing/2014/main" id="{31F8CDD4-C1DD-481E-AE1A-CECF28784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4" name="Freeform 13">
              <a:extLst>
                <a:ext uri="{FF2B5EF4-FFF2-40B4-BE49-F238E27FC236}">
                  <a16:creationId xmlns:a16="http://schemas.microsoft.com/office/drawing/2014/main" id="{EECE6682-CC9D-4055-B817-C485C0706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5" name="Freeform 14">
              <a:extLst>
                <a:ext uri="{FF2B5EF4-FFF2-40B4-BE49-F238E27FC236}">
                  <a16:creationId xmlns:a16="http://schemas.microsoft.com/office/drawing/2014/main" id="{270E295D-337F-4604-BA41-8AF78AB4B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6" name="Freeform 15">
              <a:extLst>
                <a:ext uri="{FF2B5EF4-FFF2-40B4-BE49-F238E27FC236}">
                  <a16:creationId xmlns:a16="http://schemas.microsoft.com/office/drawing/2014/main" id="{205B2E94-9D47-4E73-B43F-8C5DB94CC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7" name="Freeform 16">
              <a:extLst>
                <a:ext uri="{FF2B5EF4-FFF2-40B4-BE49-F238E27FC236}">
                  <a16:creationId xmlns:a16="http://schemas.microsoft.com/office/drawing/2014/main" id="{525A065C-3663-45A6-B19B-D4A4525C3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8" name="Freeform 17">
              <a:extLst>
                <a:ext uri="{FF2B5EF4-FFF2-40B4-BE49-F238E27FC236}">
                  <a16:creationId xmlns:a16="http://schemas.microsoft.com/office/drawing/2014/main" id="{B2453C32-1BD0-4AD5-9A40-A76B602713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9" name="Freeform 18">
              <a:extLst>
                <a:ext uri="{FF2B5EF4-FFF2-40B4-BE49-F238E27FC236}">
                  <a16:creationId xmlns:a16="http://schemas.microsoft.com/office/drawing/2014/main" id="{09A9F5DF-D82E-49E5-B7B1-9CF50291AE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0" name="Freeform 19">
              <a:extLst>
                <a:ext uri="{FF2B5EF4-FFF2-40B4-BE49-F238E27FC236}">
                  <a16:creationId xmlns:a16="http://schemas.microsoft.com/office/drawing/2014/main" id="{F4E5C9FC-074A-4B8D-A737-4877EC56D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1" name="Freeform 20">
              <a:extLst>
                <a:ext uri="{FF2B5EF4-FFF2-40B4-BE49-F238E27FC236}">
                  <a16:creationId xmlns:a16="http://schemas.microsoft.com/office/drawing/2014/main" id="{CEEA9B79-734E-412B-AC12-F59A37CBE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2" name="Freeform 21">
              <a:extLst>
                <a:ext uri="{FF2B5EF4-FFF2-40B4-BE49-F238E27FC236}">
                  <a16:creationId xmlns:a16="http://schemas.microsoft.com/office/drawing/2014/main" id="{6680E6FE-1392-4677-96BA-2015ED508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3" name="Freeform 22">
              <a:extLst>
                <a:ext uri="{FF2B5EF4-FFF2-40B4-BE49-F238E27FC236}">
                  <a16:creationId xmlns:a16="http://schemas.microsoft.com/office/drawing/2014/main" id="{5A089533-9FE1-4EAC-90AA-A6E0423D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B96A5ECF-03BC-41D7-9EF2-7C9F3EBD4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56" name="Freeform 27">
              <a:extLst>
                <a:ext uri="{FF2B5EF4-FFF2-40B4-BE49-F238E27FC236}">
                  <a16:creationId xmlns:a16="http://schemas.microsoft.com/office/drawing/2014/main" id="{17FD984D-FF88-4F1E-A057-F87EDFB0E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7" name="Freeform 28">
              <a:extLst>
                <a:ext uri="{FF2B5EF4-FFF2-40B4-BE49-F238E27FC236}">
                  <a16:creationId xmlns:a16="http://schemas.microsoft.com/office/drawing/2014/main" id="{14512BF1-B700-4263-A407-558870DC9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8" name="Freeform 29">
              <a:extLst>
                <a:ext uri="{FF2B5EF4-FFF2-40B4-BE49-F238E27FC236}">
                  <a16:creationId xmlns:a16="http://schemas.microsoft.com/office/drawing/2014/main" id="{14B7DA2B-C0FD-4B76-9DE8-57B21ADECA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9" name="Freeform 30">
              <a:extLst>
                <a:ext uri="{FF2B5EF4-FFF2-40B4-BE49-F238E27FC236}">
                  <a16:creationId xmlns:a16="http://schemas.microsoft.com/office/drawing/2014/main" id="{3D539ACC-402B-41D7-AB55-2CA6D4AFB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0" name="Freeform 31">
              <a:extLst>
                <a:ext uri="{FF2B5EF4-FFF2-40B4-BE49-F238E27FC236}">
                  <a16:creationId xmlns:a16="http://schemas.microsoft.com/office/drawing/2014/main" id="{29ABEBE4-C03A-4F8B-9552-BE7B0756E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1" name="Freeform 32">
              <a:extLst>
                <a:ext uri="{FF2B5EF4-FFF2-40B4-BE49-F238E27FC236}">
                  <a16:creationId xmlns:a16="http://schemas.microsoft.com/office/drawing/2014/main" id="{06F8AB47-16A6-4ACC-A359-8D11B80BA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2" name="Freeform 33">
              <a:extLst>
                <a:ext uri="{FF2B5EF4-FFF2-40B4-BE49-F238E27FC236}">
                  <a16:creationId xmlns:a16="http://schemas.microsoft.com/office/drawing/2014/main" id="{E4EC0B00-F7F3-4124-988D-8D9355A7A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3" name="Freeform 34">
              <a:extLst>
                <a:ext uri="{FF2B5EF4-FFF2-40B4-BE49-F238E27FC236}">
                  <a16:creationId xmlns:a16="http://schemas.microsoft.com/office/drawing/2014/main" id="{9E168AD9-9552-4A31-A112-B9CBDC27B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4" name="Freeform 35">
              <a:extLst>
                <a:ext uri="{FF2B5EF4-FFF2-40B4-BE49-F238E27FC236}">
                  <a16:creationId xmlns:a16="http://schemas.microsoft.com/office/drawing/2014/main" id="{1239135D-B71A-4C3E-B5AF-69B712798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5" name="Freeform 36">
              <a:extLst>
                <a:ext uri="{FF2B5EF4-FFF2-40B4-BE49-F238E27FC236}">
                  <a16:creationId xmlns:a16="http://schemas.microsoft.com/office/drawing/2014/main" id="{FD1D2D40-4C02-4265-A8E1-99128A70E3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6" name="Freeform 37">
              <a:extLst>
                <a:ext uri="{FF2B5EF4-FFF2-40B4-BE49-F238E27FC236}">
                  <a16:creationId xmlns:a16="http://schemas.microsoft.com/office/drawing/2014/main" id="{76630F5F-FA2F-49F1-8E43-2FCE32862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7" name="Freeform 38">
              <a:extLst>
                <a:ext uri="{FF2B5EF4-FFF2-40B4-BE49-F238E27FC236}">
                  <a16:creationId xmlns:a16="http://schemas.microsoft.com/office/drawing/2014/main" id="{086AF07B-F818-436B-ACB1-79BC976AF4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69" name="Rectangle 168">
            <a:extLst>
              <a:ext uri="{FF2B5EF4-FFF2-40B4-BE49-F238E27FC236}">
                <a16:creationId xmlns:a16="http://schemas.microsoft.com/office/drawing/2014/main" id="{32414B5A-E45A-41FB-B0D4-F2041B8E6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1" name="Freeform 6">
            <a:extLst>
              <a:ext uri="{FF2B5EF4-FFF2-40B4-BE49-F238E27FC236}">
                <a16:creationId xmlns:a16="http://schemas.microsoft.com/office/drawing/2014/main" id="{F76C9549-7E7D-41F7-9905-8211744E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73" name="Rectangle 172">
            <a:extLst>
              <a:ext uri="{FF2B5EF4-FFF2-40B4-BE49-F238E27FC236}">
                <a16:creationId xmlns:a16="http://schemas.microsoft.com/office/drawing/2014/main" id="{7A9B0F0C-AC1B-42A7-951B-8FC2FD538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2E741992-98B9-4835-8AB6-4930527B2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873271-6FCD-48C5-BE04-907DBAAB4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TESOIRAS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7F4CBF10-E36D-4503-BA9E-D793A43DC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7994" y="965044"/>
            <a:ext cx="2814048" cy="2532014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890" name="Picture 2" descr="Compre Pack De 4 Piezas 7 Pulgadas Tijeras De Peluquería Profesional Del  Pelo Del Peluquero De Corte Pseudoplástico Para Cualquier Tipo De Corte,  Como Punto De Corte, Slice A 32,1 € Del Gazechimp | DHgate.Com">
            <a:extLst>
              <a:ext uri="{FF2B5EF4-FFF2-40B4-BE49-F238E27FC236}">
                <a16:creationId xmlns:a16="http://schemas.microsoft.com/office/drawing/2014/main" id="{780265A6-4F57-4C17-9BD0-57D4740A33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9" r="8" b="3555"/>
          <a:stretch/>
        </p:blipFill>
        <p:spPr bwMode="auto">
          <a:xfrm>
            <a:off x="5690985" y="1089717"/>
            <a:ext cx="2677719" cy="239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" name="Freeform 5">
            <a:extLst>
              <a:ext uri="{FF2B5EF4-FFF2-40B4-BE49-F238E27FC236}">
                <a16:creationId xmlns:a16="http://schemas.microsoft.com/office/drawing/2014/main" id="{DA4792FC-171B-463B-AEAE-2BCB7911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1BAD7FF3-113C-40B4-AF9D-6808E9B08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86014" y="965044"/>
            <a:ext cx="2814048" cy="2532014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894" name="Picture 6" descr="Comprar tijera de peluquería Tondeo SEVEN BLACK OFFSET 7 pulgadas">
            <a:extLst>
              <a:ext uri="{FF2B5EF4-FFF2-40B4-BE49-F238E27FC236}">
                <a16:creationId xmlns:a16="http://schemas.microsoft.com/office/drawing/2014/main" id="{AC448C7C-1D13-48A3-8F5D-6389FFF995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09" b="2"/>
          <a:stretch/>
        </p:blipFill>
        <p:spPr bwMode="auto">
          <a:xfrm rot="16200000">
            <a:off x="8883769" y="991550"/>
            <a:ext cx="2218538" cy="247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" name="Rectangle 182">
            <a:extLst>
              <a:ext uri="{FF2B5EF4-FFF2-40B4-BE49-F238E27FC236}">
                <a16:creationId xmlns:a16="http://schemas.microsoft.com/office/drawing/2014/main" id="{88C56933-39B6-47A5-967A-F8C8405A9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7994" y="3659276"/>
            <a:ext cx="2814048" cy="2532014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892" name="Picture 4" descr="Tijera Peluquería Corte ALPHA Línea CONCAVE 5,5&quot; - Filarmónica">
            <a:extLst>
              <a:ext uri="{FF2B5EF4-FFF2-40B4-BE49-F238E27FC236}">
                <a16:creationId xmlns:a16="http://schemas.microsoft.com/office/drawing/2014/main" id="{603153B0-91CC-4175-9ACC-55BE5A4EB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" r="8" b="6572"/>
          <a:stretch/>
        </p:blipFill>
        <p:spPr bwMode="auto">
          <a:xfrm>
            <a:off x="5602421" y="3816014"/>
            <a:ext cx="2807240" cy="235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" name="Rectangle 184">
            <a:extLst>
              <a:ext uri="{FF2B5EF4-FFF2-40B4-BE49-F238E27FC236}">
                <a16:creationId xmlns:a16="http://schemas.microsoft.com/office/drawing/2014/main" id="{C1D3A5E4-8220-4B11-A494-1586E727B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86014" y="3659276"/>
            <a:ext cx="2814048" cy="2532014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896" name="Picture 8" descr="EKS Solingen - Tijeras de entresacar (14 cm): Amazon.es: Productos para  mascotas">
            <a:extLst>
              <a:ext uri="{FF2B5EF4-FFF2-40B4-BE49-F238E27FC236}">
                <a16:creationId xmlns:a16="http://schemas.microsoft.com/office/drawing/2014/main" id="{553A04E4-D0A3-4A88-92D7-CD5EC8362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8" r="8" b="8"/>
          <a:stretch/>
        </p:blipFill>
        <p:spPr bwMode="auto">
          <a:xfrm>
            <a:off x="8753537" y="3816014"/>
            <a:ext cx="2479002" cy="221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177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6BE18-E863-4EFB-857B-AD88B06F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ESTUCHE UTILLAJE</a:t>
            </a:r>
          </a:p>
        </p:txBody>
      </p:sp>
      <p:sp>
        <p:nvSpPr>
          <p:cNvPr id="4" name="AutoShape 4" descr="ESTUCHE UTILLAJE PELUQUERIA">
            <a:extLst>
              <a:ext uri="{FF2B5EF4-FFF2-40B4-BE49-F238E27FC236}">
                <a16:creationId xmlns:a16="http://schemas.microsoft.com/office/drawing/2014/main" id="{92FA6226-0EC3-46CE-86F5-C8EEDF4820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6" descr="ESTUCHE UTILLAJE PELUQUERIA">
            <a:extLst>
              <a:ext uri="{FF2B5EF4-FFF2-40B4-BE49-F238E27FC236}">
                <a16:creationId xmlns:a16="http://schemas.microsoft.com/office/drawing/2014/main" id="{C16A4FF5-36FA-46CD-BD81-B29B99E71A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5368" name="Picture 8" descr="Funda Cinturon Grande Artero (pinche para mas modelos) [F353] : Hiperpet |  Distribución de alimentos y productos para animales y mascotas | mayorista">
            <a:extLst>
              <a:ext uri="{FF2B5EF4-FFF2-40B4-BE49-F238E27FC236}">
                <a16:creationId xmlns:a16="http://schemas.microsoft.com/office/drawing/2014/main" id="{4BB6D2A2-3924-4CAB-AABD-409AF0A53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4" y="1271588"/>
            <a:ext cx="9599075" cy="558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133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6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7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8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9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0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1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2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3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4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5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6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7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50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1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2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3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4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5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6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7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8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9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0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1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63" name="Rectangle 162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5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BACEC7-63E6-42DF-814D-62A565BDD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690" y="844510"/>
            <a:ext cx="3710018" cy="41697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BOL    E PALETINAS</a:t>
            </a:r>
          </a:p>
        </p:txBody>
      </p:sp>
      <p:pic>
        <p:nvPicPr>
          <p:cNvPr id="12290" name="Picture 2" descr="Compre / Set Sistema De Herramienta Tinte Color Kit Profesional Negro  Plástico Peluquería Cepillos Tazón Combo Hair Salon Tinte De Pelo Del Envío  Gratis A 10,85 € Del Sexylifestyle | DHgate.Com">
            <a:extLst>
              <a:ext uri="{FF2B5EF4-FFF2-40B4-BE49-F238E27FC236}">
                <a16:creationId xmlns:a16="http://schemas.microsoft.com/office/drawing/2014/main" id="{3EA4274B-5113-4034-9C19-54B7308A08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80" b="-2"/>
          <a:stretch/>
        </p:blipFill>
        <p:spPr bwMode="auto">
          <a:xfrm>
            <a:off x="4886325" y="-20965"/>
            <a:ext cx="7305675" cy="687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462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C647B-25FE-4711-BA32-B6B8334FB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LATEX            VINILO               PLASTICO</a:t>
            </a:r>
          </a:p>
        </p:txBody>
      </p:sp>
      <p:pic>
        <p:nvPicPr>
          <p:cNvPr id="29698" name="Picture 2" descr="Comprar Guantes Peluqueria | Catálogo de Guantes Peluqueria en SoloStocks">
            <a:extLst>
              <a:ext uri="{FF2B5EF4-FFF2-40B4-BE49-F238E27FC236}">
                <a16:creationId xmlns:a16="http://schemas.microsoft.com/office/drawing/2014/main" id="{A9C5F719-C064-4767-B8ED-3482ED830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2819401"/>
            <a:ext cx="200025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Guante Nitrilo Pack de 100 uds.">
            <a:extLst>
              <a:ext uri="{FF2B5EF4-FFF2-40B4-BE49-F238E27FC236}">
                <a16:creationId xmlns:a16="http://schemas.microsoft.com/office/drawing/2014/main" id="{396D7CA4-4ACC-4566-BF19-FE7A3FCED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2885853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Amazon.com: 100 guantes desechables de vinilo grueso desechables, guantes  de mano universales de plástico transparente para la limpieza de la cocina,  protección de la salud, evitar tocar alimentos, baño, peluquería, etc.:  Clothing">
            <a:extLst>
              <a:ext uri="{FF2B5EF4-FFF2-40B4-BE49-F238E27FC236}">
                <a16:creationId xmlns:a16="http://schemas.microsoft.com/office/drawing/2014/main" id="{5608B615-51CD-4F28-940F-B8153CD6F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638" y="2788112"/>
            <a:ext cx="2360611" cy="236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60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9" name="Group 127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4350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351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352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353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354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355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356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2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4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5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6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7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4357" name="Group 197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99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0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1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2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3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4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5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6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7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8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9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0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4358" name="Rectangle 210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59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213" name="Rectangle 212">
            <a:extLst>
              <a:ext uri="{FF2B5EF4-FFF2-40B4-BE49-F238E27FC236}">
                <a16:creationId xmlns:a16="http://schemas.microsoft.com/office/drawing/2014/main" id="{513EBF72-EDB5-4278-94B8-34AAC2FA6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DBD486FF-4365-499B-AFF7-0F07549D9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047" y="935646"/>
            <a:ext cx="4851190" cy="4968016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6CB731FB-FF3E-4D53-9E6A-67C4DAD74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87364" y="228600"/>
            <a:ext cx="2851523" cy="6638625"/>
            <a:chOff x="2487613" y="285750"/>
            <a:chExt cx="2428875" cy="5654676"/>
          </a:xfrm>
        </p:grpSpPr>
        <p:sp>
          <p:nvSpPr>
            <p:cNvPr id="216" name="Freeform 11">
              <a:extLst>
                <a:ext uri="{FF2B5EF4-FFF2-40B4-BE49-F238E27FC236}">
                  <a16:creationId xmlns:a16="http://schemas.microsoft.com/office/drawing/2014/main" id="{F76669B2-AA72-48F0-BE02-E23B19922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7" name="Freeform 12">
              <a:extLst>
                <a:ext uri="{FF2B5EF4-FFF2-40B4-BE49-F238E27FC236}">
                  <a16:creationId xmlns:a16="http://schemas.microsoft.com/office/drawing/2014/main" id="{F7EF4251-A868-4B47-8099-154550F04E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8" name="Freeform 13">
              <a:extLst>
                <a:ext uri="{FF2B5EF4-FFF2-40B4-BE49-F238E27FC236}">
                  <a16:creationId xmlns:a16="http://schemas.microsoft.com/office/drawing/2014/main" id="{089C3DFC-191F-40B9-93AF-2E59D5126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9" name="Freeform 14">
              <a:extLst>
                <a:ext uri="{FF2B5EF4-FFF2-40B4-BE49-F238E27FC236}">
                  <a16:creationId xmlns:a16="http://schemas.microsoft.com/office/drawing/2014/main" id="{F0B594F9-A7B5-471C-BFBE-74E9F73879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0" name="Freeform 15">
              <a:extLst>
                <a:ext uri="{FF2B5EF4-FFF2-40B4-BE49-F238E27FC236}">
                  <a16:creationId xmlns:a16="http://schemas.microsoft.com/office/drawing/2014/main" id="{562B3703-0AD3-4477-ACE3-9792DB070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1" name="Freeform 16">
              <a:extLst>
                <a:ext uri="{FF2B5EF4-FFF2-40B4-BE49-F238E27FC236}">
                  <a16:creationId xmlns:a16="http://schemas.microsoft.com/office/drawing/2014/main" id="{AFC61811-5AD7-40A8-9E5C-80020778D8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2" name="Freeform 17">
              <a:extLst>
                <a:ext uri="{FF2B5EF4-FFF2-40B4-BE49-F238E27FC236}">
                  <a16:creationId xmlns:a16="http://schemas.microsoft.com/office/drawing/2014/main" id="{CEACC779-3664-47DA-AF86-A2D8EF93A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3" name="Freeform 18">
              <a:extLst>
                <a:ext uri="{FF2B5EF4-FFF2-40B4-BE49-F238E27FC236}">
                  <a16:creationId xmlns:a16="http://schemas.microsoft.com/office/drawing/2014/main" id="{BF9F040E-FE57-4AD6-8CBF-357962246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4" name="Freeform 19">
              <a:extLst>
                <a:ext uri="{FF2B5EF4-FFF2-40B4-BE49-F238E27FC236}">
                  <a16:creationId xmlns:a16="http://schemas.microsoft.com/office/drawing/2014/main" id="{9BBEC815-1ED3-430D-B771-4CFC3952F7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5" name="Freeform 20">
              <a:extLst>
                <a:ext uri="{FF2B5EF4-FFF2-40B4-BE49-F238E27FC236}">
                  <a16:creationId xmlns:a16="http://schemas.microsoft.com/office/drawing/2014/main" id="{E076923D-B0A5-40D9-BE13-91C93F1E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6" name="Freeform 21">
              <a:extLst>
                <a:ext uri="{FF2B5EF4-FFF2-40B4-BE49-F238E27FC236}">
                  <a16:creationId xmlns:a16="http://schemas.microsoft.com/office/drawing/2014/main" id="{1CA2364B-42C8-4755-9072-E60C43561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7" name="Freeform 22">
              <a:extLst>
                <a:ext uri="{FF2B5EF4-FFF2-40B4-BE49-F238E27FC236}">
                  <a16:creationId xmlns:a16="http://schemas.microsoft.com/office/drawing/2014/main" id="{D01B42BD-FD31-49A1-A45A-C98410BC8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3D79CD01-D829-46FC-843C-D4F80BD91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4579" y="-786"/>
            <a:ext cx="2356675" cy="6854040"/>
            <a:chOff x="6627813" y="194833"/>
            <a:chExt cx="1952625" cy="5678918"/>
          </a:xfrm>
        </p:grpSpPr>
        <p:sp>
          <p:nvSpPr>
            <p:cNvPr id="229" name="Freeform 27">
              <a:extLst>
                <a:ext uri="{FF2B5EF4-FFF2-40B4-BE49-F238E27FC236}">
                  <a16:creationId xmlns:a16="http://schemas.microsoft.com/office/drawing/2014/main" id="{252D6E81-1EBB-4132-B5B0-556E4A35F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0" name="Freeform 28">
              <a:extLst>
                <a:ext uri="{FF2B5EF4-FFF2-40B4-BE49-F238E27FC236}">
                  <a16:creationId xmlns:a16="http://schemas.microsoft.com/office/drawing/2014/main" id="{BE7131A3-1888-4927-B822-590D34151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1" name="Freeform 29">
              <a:extLst>
                <a:ext uri="{FF2B5EF4-FFF2-40B4-BE49-F238E27FC236}">
                  <a16:creationId xmlns:a16="http://schemas.microsoft.com/office/drawing/2014/main" id="{024990C0-6285-4C3B-A5B5-B6AC370985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2" name="Freeform 30">
              <a:extLst>
                <a:ext uri="{FF2B5EF4-FFF2-40B4-BE49-F238E27FC236}">
                  <a16:creationId xmlns:a16="http://schemas.microsoft.com/office/drawing/2014/main" id="{D262A308-5E13-40AA-AA87-D105F5533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3" name="Freeform 31">
              <a:extLst>
                <a:ext uri="{FF2B5EF4-FFF2-40B4-BE49-F238E27FC236}">
                  <a16:creationId xmlns:a16="http://schemas.microsoft.com/office/drawing/2014/main" id="{F7DF2F8A-7C9D-4727-A7D6-C74AF47929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4" name="Freeform 32">
              <a:extLst>
                <a:ext uri="{FF2B5EF4-FFF2-40B4-BE49-F238E27FC236}">
                  <a16:creationId xmlns:a16="http://schemas.microsoft.com/office/drawing/2014/main" id="{93DA702E-EE7A-4584-9847-803FDCDB1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5" name="Freeform 33">
              <a:extLst>
                <a:ext uri="{FF2B5EF4-FFF2-40B4-BE49-F238E27FC236}">
                  <a16:creationId xmlns:a16="http://schemas.microsoft.com/office/drawing/2014/main" id="{AF7E021C-0B5A-4035-8A00-029A52847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6" name="Freeform 34">
              <a:extLst>
                <a:ext uri="{FF2B5EF4-FFF2-40B4-BE49-F238E27FC236}">
                  <a16:creationId xmlns:a16="http://schemas.microsoft.com/office/drawing/2014/main" id="{CE46A368-BBD8-41CC-B450-E298BE02D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7" name="Freeform 35">
              <a:extLst>
                <a:ext uri="{FF2B5EF4-FFF2-40B4-BE49-F238E27FC236}">
                  <a16:creationId xmlns:a16="http://schemas.microsoft.com/office/drawing/2014/main" id="{A99CD41F-58F2-4092-9F39-26AE634EC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8" name="Freeform 36">
              <a:extLst>
                <a:ext uri="{FF2B5EF4-FFF2-40B4-BE49-F238E27FC236}">
                  <a16:creationId xmlns:a16="http://schemas.microsoft.com/office/drawing/2014/main" id="{D368702B-EDA4-4EB6-A760-C68F022DA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9" name="Freeform 37">
              <a:extLst>
                <a:ext uri="{FF2B5EF4-FFF2-40B4-BE49-F238E27FC236}">
                  <a16:creationId xmlns:a16="http://schemas.microsoft.com/office/drawing/2014/main" id="{2FB0ECE4-08DF-4876-8CC9-7EB32EF25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0" name="Freeform 38">
              <a:extLst>
                <a:ext uri="{FF2B5EF4-FFF2-40B4-BE49-F238E27FC236}">
                  <a16:creationId xmlns:a16="http://schemas.microsoft.com/office/drawing/2014/main" id="{C978BD1A-4BF4-42EC-B61D-9D7700FE1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F0195C2-4F91-45C7-A9B6-2CC5C8F79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602" y="935646"/>
            <a:ext cx="3181597" cy="38417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CAPA DE CORTE</a:t>
            </a:r>
          </a:p>
        </p:txBody>
      </p:sp>
      <p:pic>
        <p:nvPicPr>
          <p:cNvPr id="14338" name="Picture 2" descr="TIENDA de PELUQUERIA ONLINE- PRODUCTOS de peluquería">
            <a:extLst>
              <a:ext uri="{FF2B5EF4-FFF2-40B4-BE49-F238E27FC236}">
                <a16:creationId xmlns:a16="http://schemas.microsoft.com/office/drawing/2014/main" id="{C7C0FE96-C62C-48C4-A2BB-09A4777AF0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3" r="2" b="2"/>
          <a:stretch/>
        </p:blipFill>
        <p:spPr bwMode="auto">
          <a:xfrm>
            <a:off x="929689" y="1250067"/>
            <a:ext cx="4213494" cy="432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" name="Rectangle 240">
            <a:extLst>
              <a:ext uri="{FF2B5EF4-FFF2-40B4-BE49-F238E27FC236}">
                <a16:creationId xmlns:a16="http://schemas.microsoft.com/office/drawing/2014/main" id="{AEC89D32-0839-4A5D-80DB-D12259CA4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355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2" name="Freeform 33">
            <a:extLst>
              <a:ext uri="{FF2B5EF4-FFF2-40B4-BE49-F238E27FC236}">
                <a16:creationId xmlns:a16="http://schemas.microsoft.com/office/drawing/2014/main" id="{7229C60D-EFB4-4944-AEB7-4773C1A7B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87355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24926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595645-307D-4DC7-A0F7-16FFB45B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PAPEL ALUMINIO</a:t>
            </a:r>
          </a:p>
        </p:txBody>
      </p:sp>
      <p:pic>
        <p:nvPicPr>
          <p:cNvPr id="18434" name="Picture 2" descr="Papel aluminio plata estuche 30cm x 100m | Peluquería y Estética  Profesional Online - Pinedo y Villa">
            <a:extLst>
              <a:ext uri="{FF2B5EF4-FFF2-40B4-BE49-F238E27FC236}">
                <a16:creationId xmlns:a16="http://schemas.microsoft.com/office/drawing/2014/main" id="{D131C5A2-7366-4F3C-91BF-3C0ACB3CB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6" y="1905000"/>
            <a:ext cx="3976687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Papel aluminio plata estuche 12cm x 70m | Peluquería y Estética Profesional  Online - Pinedo y Villa">
            <a:extLst>
              <a:ext uri="{FF2B5EF4-FFF2-40B4-BE49-F238E27FC236}">
                <a16:creationId xmlns:a16="http://schemas.microsoft.com/office/drawing/2014/main" id="{D3C5E67B-4487-4CEE-BA66-FA5DAF684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937" y="0"/>
            <a:ext cx="571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450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A4324B-A8C5-4F72-AB9A-E0E5B7CBD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PULSERA IMALTADA</a:t>
            </a:r>
          </a:p>
        </p:txBody>
      </p:sp>
      <p:sp>
        <p:nvSpPr>
          <p:cNvPr id="107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58" name="Picture 2" descr="Utillaje Peluqueria | Beauty Pro Cosmetic">
            <a:extLst>
              <a:ext uri="{FF2B5EF4-FFF2-40B4-BE49-F238E27FC236}">
                <a16:creationId xmlns:a16="http://schemas.microsoft.com/office/drawing/2014/main" id="{95A85B70-321F-4B58-B3B6-0FA9F964A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011" y="4748"/>
            <a:ext cx="6248980" cy="684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988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0A3DE-E059-46D4-A20A-DBE9BC94E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2107664" cy="718915"/>
          </a:xfrm>
        </p:spPr>
        <p:txBody>
          <a:bodyPr/>
          <a:lstStyle/>
          <a:p>
            <a:r>
              <a:rPr lang="es-ES" dirty="0"/>
              <a:t>GRAPAS</a:t>
            </a:r>
          </a:p>
        </p:txBody>
      </p:sp>
      <p:pic>
        <p:nvPicPr>
          <p:cNvPr id="21506" name="Picture 2" descr="comprar Grapa Steinhart Silicona - 4 Unidades online">
            <a:extLst>
              <a:ext uri="{FF2B5EF4-FFF2-40B4-BE49-F238E27FC236}">
                <a16:creationId xmlns:a16="http://schemas.microsoft.com/office/drawing/2014/main" id="{AFE78C12-784D-4903-9EAA-4179DDEFA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4" y="2586039"/>
            <a:ext cx="2800351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Pinzas de Mechas Grapa Separadoras en Colores 8 cm 0081">
            <a:extLst>
              <a:ext uri="{FF2B5EF4-FFF2-40B4-BE49-F238E27FC236}">
                <a16:creationId xmlns:a16="http://schemas.microsoft.com/office/drawing/2014/main" id="{92DBF0AE-3F79-4DB7-BBC7-356127FDD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9" y="-1"/>
            <a:ext cx="4576762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Bifull Pinza Grapa Para Ondas Plata (6uds)">
            <a:extLst>
              <a:ext uri="{FF2B5EF4-FFF2-40B4-BE49-F238E27FC236}">
                <a16:creationId xmlns:a16="http://schemas.microsoft.com/office/drawing/2014/main" id="{9CAF3F88-990E-4A2B-9899-3BFF7A99D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167" y="1"/>
            <a:ext cx="2691071" cy="25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magideal 12 x/Set metal taquilla grapas Peluquería taquilla Clip grapas  Hair clips Pinzas de pelo DIY pelo Clips, Hair Dressing Salon sectioning  Clamps: Amazon.es: Belleza">
            <a:extLst>
              <a:ext uri="{FF2B5EF4-FFF2-40B4-BE49-F238E27FC236}">
                <a16:creationId xmlns:a16="http://schemas.microsoft.com/office/drawing/2014/main" id="{DE94AFB1-B1AB-443B-B3C2-F05799E99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9" y="2386013"/>
            <a:ext cx="4576762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Eurostil Bolsa 10 Horquillas Negro 75 mm. &gt; Peluquería &gt; Utensilios de  peluquería &gt; Horquillas, Pinzas, Grapas, Coleteros">
            <a:extLst>
              <a:ext uri="{FF2B5EF4-FFF2-40B4-BE49-F238E27FC236}">
                <a16:creationId xmlns:a16="http://schemas.microsoft.com/office/drawing/2014/main" id="{6B5547EA-146F-41BC-9AFB-4EF2BFF7D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357" y="1343025"/>
            <a:ext cx="2308746" cy="219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Eurostil Caja 150 Clips Bola Negro 70 mm. &gt; Peluquería &gt; Utensilios de  peluquería &gt; Horquillas, Pinzas, Grapas, Coleteros">
            <a:extLst>
              <a:ext uri="{FF2B5EF4-FFF2-40B4-BE49-F238E27FC236}">
                <a16:creationId xmlns:a16="http://schemas.microsoft.com/office/drawing/2014/main" id="{AB246CA0-7F11-4CF3-B482-551D69003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031" y="3542818"/>
            <a:ext cx="2691072" cy="331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170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8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748CA0-B5BD-4C30-AD6A-C1F2A50EA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4775200"/>
            <a:ext cx="8915399" cy="823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DONUT PARA RECOLLIDOS</a:t>
            </a:r>
          </a:p>
        </p:txBody>
      </p:sp>
      <p:pic>
        <p:nvPicPr>
          <p:cNvPr id="20484" name="Picture 4" descr="Pinzas, gomas, horquillas, rellenos de moño, muñequeras con imán,...">
            <a:extLst>
              <a:ext uri="{FF2B5EF4-FFF2-40B4-BE49-F238E27FC236}">
                <a16:creationId xmlns:a16="http://schemas.microsoft.com/office/drawing/2014/main" id="{27405B6D-4EFC-46FD-BC38-2CB00965DC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1"/>
          <a:stretch/>
        </p:blipFill>
        <p:spPr bwMode="auto">
          <a:xfrm>
            <a:off x="2589212" y="634963"/>
            <a:ext cx="8915400" cy="385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594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1A8588F-40E0-4893-979D-29143324C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14014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PEINES </a:t>
            </a:r>
          </a:p>
        </p:txBody>
      </p:sp>
      <p:sp>
        <p:nvSpPr>
          <p:cNvPr id="107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10 unids/set cepillo de pelo profesional peine del salón peluquero peines  del pelo antiestático cepillo de pelo peluquería peines herramientas de  peinado del cuidado del cabello,Black: Amazon.es: Belleza">
            <a:extLst>
              <a:ext uri="{FF2B5EF4-FFF2-40B4-BE49-F238E27FC236}">
                <a16:creationId xmlns:a16="http://schemas.microsoft.com/office/drawing/2014/main" id="{065C3C4B-B014-48D6-83D6-0945EBF73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600000">
            <a:off x="4604608" y="10124"/>
            <a:ext cx="7597404" cy="684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286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748CA0-B5BD-4C30-AD6A-C1F2A50EA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PARA RECOLLIDOS</a:t>
            </a:r>
          </a:p>
        </p:txBody>
      </p:sp>
      <p:pic>
        <p:nvPicPr>
          <p:cNvPr id="45058" name="Picture 2" descr="Las mejores ofertas en Accesorios Para Pelo Recogido Pelo Negro sin marca  para mujeres | eBay">
            <a:extLst>
              <a:ext uri="{FF2B5EF4-FFF2-40B4-BE49-F238E27FC236}">
                <a16:creationId xmlns:a16="http://schemas.microsoft.com/office/drawing/2014/main" id="{B4D63DC4-08B5-48C2-9586-8623DBB00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612" y="168592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Crystals - Juego de 20 horquillas para el pelo, diseño de flores de  cristal, color plateado: Amazon.es: Juguetes y juegos">
            <a:extLst>
              <a:ext uri="{FF2B5EF4-FFF2-40B4-BE49-F238E27FC236}">
                <a16:creationId xmlns:a16="http://schemas.microsoft.com/office/drawing/2014/main" id="{260FC8A8-018F-4FD6-AD96-C26243C5E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668" y="169567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2015 Nueva Moda Nupcial De La Boda Perlas De Cristal CZ Diamante Flor Horquillas  Para Las Mujeres Accesorios Bisutería Para Pelo En Categoría. Accesorios  Para El Cabello - N.TodayShipit.com">
            <a:extLst>
              <a:ext uri="{FF2B5EF4-FFF2-40B4-BE49-F238E27FC236}">
                <a16:creationId xmlns:a16="http://schemas.microsoft.com/office/drawing/2014/main" id="{2242A96B-F30F-49D1-A0D7-F69CCC588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725" y="162899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4" name="Picture 8" descr="Eurostil relleno moño alargado grande castaño | Accesorios peluqueria">
            <a:extLst>
              <a:ext uri="{FF2B5EF4-FFF2-40B4-BE49-F238E27FC236}">
                <a16:creationId xmlns:a16="http://schemas.microsoft.com/office/drawing/2014/main" id="{BBE6F7E9-B3D1-4313-B82F-80441BAF8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449579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6" name="Picture 10" descr="Ealicere 25pcs Accesorios de Peinado, Herramientas Accesorios Hacedor Braid  Cabello Trenzado Peinado Clip Herramientas para Diseño de Espuma para Niñas  Mujeres con pelo DIY: Amazon.es: Belleza">
            <a:extLst>
              <a:ext uri="{FF2B5EF4-FFF2-40B4-BE49-F238E27FC236}">
                <a16:creationId xmlns:a16="http://schemas.microsoft.com/office/drawing/2014/main" id="{5CB104B8-6410-410D-982C-F267AB4F0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725" y="429079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8" name="Picture 12" descr="2 piezas (1 negra y 1 marrón) Accesorios para aumentar el volumen del  cabello, para moño, con peine, para mujer: Amazon.es: Hogar">
            <a:extLst>
              <a:ext uri="{FF2B5EF4-FFF2-40B4-BE49-F238E27FC236}">
                <a16:creationId xmlns:a16="http://schemas.microsoft.com/office/drawing/2014/main" id="{ADC20218-B72F-45BA-B5CD-D479306B4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668" y="4143152"/>
            <a:ext cx="18764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882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39EF5C-7B2B-4677-A11B-6FDAA8571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689" y="844509"/>
            <a:ext cx="4318017" cy="27168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CEPILLO PARA DESPOIS DO CORTE</a:t>
            </a:r>
          </a:p>
        </p:txBody>
      </p:sp>
      <p:pic>
        <p:nvPicPr>
          <p:cNvPr id="7170" name="Picture 2" descr="Amazon.com: Cepillo para el cuello de peluquería, cepillo de limpieza suave  para el corte de pelo: Beauty">
            <a:extLst>
              <a:ext uri="{FF2B5EF4-FFF2-40B4-BE49-F238E27FC236}">
                <a16:creationId xmlns:a16="http://schemas.microsoft.com/office/drawing/2014/main" id="{AF94B130-1258-4F9E-B68A-7CCA4E7934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7"/>
          <a:stretch/>
        </p:blipFill>
        <p:spPr bwMode="auto">
          <a:xfrm>
            <a:off x="6095998" y="-20965"/>
            <a:ext cx="6096002" cy="687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474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31BEE9-84B3-45B1-8CC3-38B55ADB7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2592925" y="578391"/>
            <a:ext cx="8679913" cy="45719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pic>
        <p:nvPicPr>
          <p:cNvPr id="8196" name="Picture 4" descr="MIL ANUNCIOS.COM - Material de peluquería">
            <a:extLst>
              <a:ext uri="{FF2B5EF4-FFF2-40B4-BE49-F238E27FC236}">
                <a16:creationId xmlns:a16="http://schemas.microsoft.com/office/drawing/2014/main" id="{FCEF8ED6-B70C-41EC-997C-318044203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4" y="1"/>
            <a:ext cx="9599076" cy="688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665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B6F80D-8B80-4EE1-B7E3-510B5EC4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09"/>
            <a:ext cx="1707613" cy="6091015"/>
          </a:xfrm>
        </p:spPr>
        <p:txBody>
          <a:bodyPr>
            <a:normAutofit/>
          </a:bodyPr>
          <a:lstStyle/>
          <a:p>
            <a:r>
              <a:rPr lang="es-ES" dirty="0"/>
              <a:t>RULOS</a:t>
            </a:r>
            <a:br>
              <a:rPr lang="es-ES" dirty="0"/>
            </a:br>
            <a:r>
              <a:rPr lang="es-ES" sz="2000" dirty="0"/>
              <a:t>FRANCESES</a:t>
            </a:r>
            <a:br>
              <a:rPr lang="es-ES" sz="2000" dirty="0"/>
            </a:br>
            <a:r>
              <a:rPr lang="es-ES" sz="2000" dirty="0"/>
              <a:t>VELCRO</a:t>
            </a:r>
            <a:br>
              <a:rPr lang="es-ES" sz="2000" dirty="0"/>
            </a:br>
            <a:r>
              <a:rPr lang="es-ES" sz="2000" dirty="0"/>
              <a:t>BODIS</a:t>
            </a:r>
            <a:br>
              <a:rPr lang="es-ES" sz="2000" dirty="0"/>
            </a:br>
            <a:br>
              <a:rPr lang="es-ES" sz="2000" dirty="0"/>
            </a:br>
            <a:br>
              <a:rPr lang="es-ES" sz="2000" dirty="0"/>
            </a:br>
            <a:endParaRPr lang="es-ES" sz="2000" dirty="0"/>
          </a:p>
        </p:txBody>
      </p:sp>
      <p:pic>
        <p:nvPicPr>
          <p:cNvPr id="22530" name="Picture 2" descr="Rulos franceses con malla">
            <a:extLst>
              <a:ext uri="{FF2B5EF4-FFF2-40B4-BE49-F238E27FC236}">
                <a16:creationId xmlns:a16="http://schemas.microsoft.com/office/drawing/2014/main" id="{97409CF1-935D-41A1-B16D-1BD0F3A54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3" y="128588"/>
            <a:ext cx="3890962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Rulos Diámetro 28мм 8 pieza rulos (Velcro Peluquería requisitos rizos  Cabello: Amazon.es: Salud y cuidado personal">
            <a:extLst>
              <a:ext uri="{FF2B5EF4-FFF2-40B4-BE49-F238E27FC236}">
                <a16:creationId xmlns:a16="http://schemas.microsoft.com/office/drawing/2014/main" id="{A9041281-7293-46B2-89F6-F64E6EB80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128837"/>
            <a:ext cx="3667125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18 pcs rulos en Espiral pelo Largos, rulos pegatinas rulos en Caliente  rulos nocturnos 15cmand25cm De colores: Amazon.es: Belleza">
            <a:extLst>
              <a:ext uri="{FF2B5EF4-FFF2-40B4-BE49-F238E27FC236}">
                <a16:creationId xmlns:a16="http://schemas.microsoft.com/office/drawing/2014/main" id="{423D95F7-CCF0-4F49-9099-C664C278F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5" y="152400"/>
            <a:ext cx="3381375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0" name="Picture 12" descr="PINCHOS PARA RULOS (25 unidades) Steinhart - Accesorio de Peluquería">
            <a:extLst>
              <a:ext uri="{FF2B5EF4-FFF2-40B4-BE49-F238E27FC236}">
                <a16:creationId xmlns:a16="http://schemas.microsoft.com/office/drawing/2014/main" id="{9DC3B5B5-469B-44EC-ACC0-7E7956D83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062" y="4129088"/>
            <a:ext cx="2626263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2" name="Picture 14" descr="Rulos (cabello, pelo) | Mejor Precio de 2020 - Achando.net">
            <a:extLst>
              <a:ext uri="{FF2B5EF4-FFF2-40B4-BE49-F238E27FC236}">
                <a16:creationId xmlns:a16="http://schemas.microsoft.com/office/drawing/2014/main" id="{C23BDB20-0E2D-40B3-AFC5-2AE00D658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887" y="4129089"/>
            <a:ext cx="4093113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44D4B4E-4B58-49E8-BF15-CF6C208BF3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6388" y="2432138"/>
            <a:ext cx="3567112" cy="442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00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B6F80D-8B80-4EE1-B7E3-510B5EC4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09"/>
            <a:ext cx="1707613" cy="1333279"/>
          </a:xfrm>
        </p:spPr>
        <p:txBody>
          <a:bodyPr>
            <a:normAutofit fontScale="90000"/>
          </a:bodyPr>
          <a:lstStyle/>
          <a:p>
            <a:r>
              <a:rPr lang="es-ES" sz="2000" dirty="0"/>
              <a:t>DISTINTOS</a:t>
            </a:r>
            <a:br>
              <a:rPr lang="es-ES" sz="2000" dirty="0"/>
            </a:br>
            <a:r>
              <a:rPr lang="es-ES" sz="2000" dirty="0"/>
              <a:t>TIPOS DE BIGUDIES</a:t>
            </a:r>
            <a:br>
              <a:rPr lang="es-ES" sz="2000" dirty="0"/>
            </a:br>
            <a:br>
              <a:rPr lang="es-ES" sz="2000" dirty="0"/>
            </a:br>
            <a:br>
              <a:rPr lang="es-ES" sz="2000" dirty="0"/>
            </a:br>
            <a:endParaRPr lang="es-ES" sz="2000" dirty="0"/>
          </a:p>
        </p:txBody>
      </p:sp>
      <p:pic>
        <p:nvPicPr>
          <p:cNvPr id="41986" name="Picture 2" descr="BIGUDIS PLÁSTICO VARIOS COLORES Y TAMAÑOS | Kooko">
            <a:extLst>
              <a:ext uri="{FF2B5EF4-FFF2-40B4-BE49-F238E27FC236}">
                <a16:creationId xmlns:a16="http://schemas.microsoft.com/office/drawing/2014/main" id="{17DEF6C8-EE70-43FC-BA5A-6522CCC46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813" y="0"/>
            <a:ext cx="324326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Bigudies Plásticos Rulos Rizos Pelo Nº 4- 5- 6 -7 Peluquería">
            <a:extLst>
              <a:ext uri="{FF2B5EF4-FFF2-40B4-BE49-F238E27FC236}">
                <a16:creationId xmlns:a16="http://schemas.microsoft.com/office/drawing/2014/main" id="{5C1DCE88-9FE1-4214-B29A-714C5F093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18657" y="860695"/>
            <a:ext cx="3428999" cy="170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Bigudíes de Madera Eurostil - Dubal Cosmetics">
            <a:extLst>
              <a:ext uri="{FF2B5EF4-FFF2-40B4-BE49-F238E27FC236}">
                <a16:creationId xmlns:a16="http://schemas.microsoft.com/office/drawing/2014/main" id="{62F44949-4728-48F2-B042-9C3C14DB4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075" y="4638893"/>
            <a:ext cx="2592925" cy="221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Picture 8" descr="MIL ANUNCIOS.COM - Bigudíes Segunda mano y anuncios clasificados">
            <a:extLst>
              <a:ext uri="{FF2B5EF4-FFF2-40B4-BE49-F238E27FC236}">
                <a16:creationId xmlns:a16="http://schemas.microsoft.com/office/drawing/2014/main" id="{6D4C8994-3DD7-4F65-B771-DAEAAE39D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27443" y="2609396"/>
            <a:ext cx="3429000" cy="506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4" name="Picture 10" descr="Compre 5size 1,2 Cm, 1,4 Cm, 1,6 Cm, 1,8 Cm, 2,0 Cm De Herramientas De Peluquería  BIGUDÍES Goma Rizador Permanente Fría Palillo Del Pelo Grueso A 30,62 € Del  Dreamyqueenhair | DHgate.Com">
            <a:extLst>
              <a:ext uri="{FF2B5EF4-FFF2-40B4-BE49-F238E27FC236}">
                <a16:creationId xmlns:a16="http://schemas.microsoft.com/office/drawing/2014/main" id="{1B98D01C-8AC9-4F8F-936D-BE705B646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7" y="2481480"/>
            <a:ext cx="2436153" cy="437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6" name="Picture 12" descr="Bigudi Richi Madera Estriado 8 mm Bolsa 10 unidades | Web Peluquería">
            <a:extLst>
              <a:ext uri="{FF2B5EF4-FFF2-40B4-BE49-F238E27FC236}">
                <a16:creationId xmlns:a16="http://schemas.microsoft.com/office/drawing/2014/main" id="{927C0FFA-6008-494F-BABA-6AE925CA2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075" y="0"/>
            <a:ext cx="2592925" cy="463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602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254E44-13DC-4479-B541-55950A966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7410" name="Picture 2" descr="CAJA PAPEL PERMANENTE 200 HOJA - KEPOL TIENDA PELUQUERÍA">
            <a:extLst>
              <a:ext uri="{FF2B5EF4-FFF2-40B4-BE49-F238E27FC236}">
                <a16:creationId xmlns:a16="http://schemas.microsoft.com/office/drawing/2014/main" id="{59766CCA-C0DF-443E-922B-9BD51A973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1" y="1905000"/>
            <a:ext cx="5972174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829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123AC2-8F99-494C-BD40-A59CC1492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TUBOS QUENTES</a:t>
            </a:r>
          </a:p>
        </p:txBody>
      </p:sp>
      <p:pic>
        <p:nvPicPr>
          <p:cNvPr id="23554" name="Picture 2" descr="Vordas Welecoco Rulos para el Pelo,Sin Calor Suaves Bigudies Pelo Rizadores  de | eBay">
            <a:extLst>
              <a:ext uri="{FF2B5EF4-FFF2-40B4-BE49-F238E27FC236}">
                <a16:creationId xmlns:a16="http://schemas.microsoft.com/office/drawing/2014/main" id="{B7B46AC6-8E01-4E28-A775-F9969F874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6" y="1671637"/>
            <a:ext cx="4762500" cy="424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BIFULL HOT RULOS CALIENTES 32">
            <a:extLst>
              <a:ext uri="{FF2B5EF4-FFF2-40B4-BE49-F238E27FC236}">
                <a16:creationId xmlns:a16="http://schemas.microsoft.com/office/drawing/2014/main" id="{1F441E31-C1F6-4BEB-90AC-7D792AE49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69780" y="1714206"/>
            <a:ext cx="2981325" cy="342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Rulos Calientes Rulos Térmicos Profesional Herramiento para Hogar Peluquería,  Sin Lesiones en el Cabello, Tipo de Carga Herramienta de Peinado del  Cabello: Amazon.es: Belleza">
            <a:extLst>
              <a:ext uri="{FF2B5EF4-FFF2-40B4-BE49-F238E27FC236}">
                <a16:creationId xmlns:a16="http://schemas.microsoft.com/office/drawing/2014/main" id="{D89EB2C1-5A96-4B36-979C-9BAB97596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287" y="1671637"/>
            <a:ext cx="3159714" cy="424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380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B1960-3220-403C-A503-C281271C8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242888"/>
            <a:ext cx="8911687" cy="857250"/>
          </a:xfrm>
        </p:spPr>
        <p:txBody>
          <a:bodyPr/>
          <a:lstStyle/>
          <a:p>
            <a:r>
              <a:rPr lang="es-ES" dirty="0"/>
              <a:t>PLANCHAS CON INFRAROJOS</a:t>
            </a:r>
          </a:p>
        </p:txBody>
      </p:sp>
      <p:pic>
        <p:nvPicPr>
          <p:cNvPr id="24578" name="Picture 2" descr="Compre Planchas De Pelo Infrarrojas Cepillo Anión Plancha Plana Plancha De  Pelo Peine Turmalina Cepillo De Cerámica Cepillo Peluquería DHL Gratis A  26,95 € Del Varietysale | DHgate.Com">
            <a:extLst>
              <a:ext uri="{FF2B5EF4-FFF2-40B4-BE49-F238E27FC236}">
                <a16:creationId xmlns:a16="http://schemas.microsoft.com/office/drawing/2014/main" id="{767224BE-C313-40BF-9BE8-1DA660CFC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4" y="1100138"/>
            <a:ext cx="9599076" cy="575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702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B1960-3220-403C-A503-C281271C8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242888"/>
            <a:ext cx="8911687" cy="857250"/>
          </a:xfrm>
        </p:spPr>
        <p:txBody>
          <a:bodyPr>
            <a:normAutofit fontScale="90000"/>
          </a:bodyPr>
          <a:lstStyle/>
          <a:p>
            <a:r>
              <a:rPr lang="es-ES" dirty="0"/>
              <a:t>PINZAS RIZADO CON DISTINTAS FORMAS</a:t>
            </a:r>
          </a:p>
        </p:txBody>
      </p:sp>
      <p:pic>
        <p:nvPicPr>
          <p:cNvPr id="30722" name="Picture 2" descr="Amazon.es: Envío gratis - Pinzas rizadoras / Aparatos y utensilios de  peluquería: Belleza">
            <a:extLst>
              <a:ext uri="{FF2B5EF4-FFF2-40B4-BE49-F238E27FC236}">
                <a16:creationId xmlns:a16="http://schemas.microsoft.com/office/drawing/2014/main" id="{AB7460C6-AB57-4362-8E31-33FC12842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4" y="1100138"/>
            <a:ext cx="8586786" cy="567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228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D07682-4FB6-4CA1-AB53-98DB85416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PLANCHA NORMAL </a:t>
            </a:r>
          </a:p>
        </p:txBody>
      </p:sp>
      <p:pic>
        <p:nvPicPr>
          <p:cNvPr id="25602" name="Picture 2" descr="Belleza Secret on Twitter: &quot;GHD Nueva Plancha GOLD PROFESSIONAL STYLER.  Tecnología de placas Dual-Zone. La más polivalente y ultra- eficaz del  mercado, para el alisado y peinado de todo tipo de cabellos">
            <a:extLst>
              <a:ext uri="{FF2B5EF4-FFF2-40B4-BE49-F238E27FC236}">
                <a16:creationId xmlns:a16="http://schemas.microsoft.com/office/drawing/2014/main" id="{6E01876E-E67E-4FD7-959D-9BF4E8B45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1905000"/>
            <a:ext cx="6858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48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12CA9E-89CF-4EDB-9E94-B06A80D87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CEPILLOS</a:t>
            </a:r>
          </a:p>
        </p:txBody>
      </p:sp>
      <p:sp>
        <p:nvSpPr>
          <p:cNvPr id="107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Jaguar Brochas D Y T Serie con Gratis Peine Cepillo de Pelo Peluquería |  eBay">
            <a:extLst>
              <a:ext uri="{FF2B5EF4-FFF2-40B4-BE49-F238E27FC236}">
                <a16:creationId xmlns:a16="http://schemas.microsoft.com/office/drawing/2014/main" id="{07E8B5C3-CF84-4529-B7B1-8538F2D4B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8462" y="4748"/>
            <a:ext cx="7543550" cy="684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492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C2AC1E-8FF5-426C-B94B-E5B15C3A6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   ZIGZAG                            CONO</a:t>
            </a:r>
          </a:p>
        </p:txBody>
      </p:sp>
      <p:pic>
        <p:nvPicPr>
          <p:cNvPr id="26626" name="Picture 2" descr="GPD Rizo 100 - Plancha de pelo Zig Zag Rizador y Protector Plancha Seda:  Amazon.es: Salud y cuidado personal">
            <a:extLst>
              <a:ext uri="{FF2B5EF4-FFF2-40B4-BE49-F238E27FC236}">
                <a16:creationId xmlns:a16="http://schemas.microsoft.com/office/drawing/2014/main" id="{E799F859-24F3-4F76-99FE-293BADB65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2424113"/>
            <a:ext cx="416242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Peluquería hace el cabello ondulado para las mujeres. | Foto Premium">
            <a:extLst>
              <a:ext uri="{FF2B5EF4-FFF2-40B4-BE49-F238E27FC236}">
                <a16:creationId xmlns:a16="http://schemas.microsoft.com/office/drawing/2014/main" id="{055E822F-C625-48F3-88D4-1015D8654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9" y="2424113"/>
            <a:ext cx="4746622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153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97A5CE44-9D07-4AD7-B94C-7C9351367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A703601-C9B7-448F-B403-01CBCB088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047" y="935646"/>
            <a:ext cx="4851190" cy="4968016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923CDCA-D161-4CE7-BA92-92AE20B96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87364" y="228600"/>
            <a:ext cx="2851523" cy="6638625"/>
            <a:chOff x="2487613" y="285750"/>
            <a:chExt cx="2428875" cy="5654676"/>
          </a:xfrm>
        </p:grpSpPr>
        <p:sp>
          <p:nvSpPr>
            <p:cNvPr id="108" name="Freeform 11">
              <a:extLst>
                <a:ext uri="{FF2B5EF4-FFF2-40B4-BE49-F238E27FC236}">
                  <a16:creationId xmlns:a16="http://schemas.microsoft.com/office/drawing/2014/main" id="{AFFB0997-74F4-42F6-80A7-7C1B6BD37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9" name="Freeform 12">
              <a:extLst>
                <a:ext uri="{FF2B5EF4-FFF2-40B4-BE49-F238E27FC236}">
                  <a16:creationId xmlns:a16="http://schemas.microsoft.com/office/drawing/2014/main" id="{A14E1792-3BAD-41B1-A563-2180A26E6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0" name="Freeform 13">
              <a:extLst>
                <a:ext uri="{FF2B5EF4-FFF2-40B4-BE49-F238E27FC236}">
                  <a16:creationId xmlns:a16="http://schemas.microsoft.com/office/drawing/2014/main" id="{C30D05BD-CE6E-4143-946E-A2C5EC7CF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1" name="Freeform 14">
              <a:extLst>
                <a:ext uri="{FF2B5EF4-FFF2-40B4-BE49-F238E27FC236}">
                  <a16:creationId xmlns:a16="http://schemas.microsoft.com/office/drawing/2014/main" id="{4317EBD8-70E0-492B-B401-C72697C7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2" name="Freeform 15">
              <a:extLst>
                <a:ext uri="{FF2B5EF4-FFF2-40B4-BE49-F238E27FC236}">
                  <a16:creationId xmlns:a16="http://schemas.microsoft.com/office/drawing/2014/main" id="{60545381-EDB5-47D8-9497-D5802F5A4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3" name="Freeform 16">
              <a:extLst>
                <a:ext uri="{FF2B5EF4-FFF2-40B4-BE49-F238E27FC236}">
                  <a16:creationId xmlns:a16="http://schemas.microsoft.com/office/drawing/2014/main" id="{E67012E4-2FDC-4F96-A145-1E426784C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4" name="Freeform 17">
              <a:extLst>
                <a:ext uri="{FF2B5EF4-FFF2-40B4-BE49-F238E27FC236}">
                  <a16:creationId xmlns:a16="http://schemas.microsoft.com/office/drawing/2014/main" id="{C088EA8D-BA27-4043-967F-595BE451C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5" name="Freeform 18">
              <a:extLst>
                <a:ext uri="{FF2B5EF4-FFF2-40B4-BE49-F238E27FC236}">
                  <a16:creationId xmlns:a16="http://schemas.microsoft.com/office/drawing/2014/main" id="{7D7B306D-2572-4DF7-BC2E-675203317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6" name="Freeform 19">
              <a:extLst>
                <a:ext uri="{FF2B5EF4-FFF2-40B4-BE49-F238E27FC236}">
                  <a16:creationId xmlns:a16="http://schemas.microsoft.com/office/drawing/2014/main" id="{EBFED6A3-D5D7-4F26-B6EB-091492A9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7" name="Freeform 20">
              <a:extLst>
                <a:ext uri="{FF2B5EF4-FFF2-40B4-BE49-F238E27FC236}">
                  <a16:creationId xmlns:a16="http://schemas.microsoft.com/office/drawing/2014/main" id="{57CA315F-B9C5-4899-A337-C1389083C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8" name="Freeform 21">
              <a:extLst>
                <a:ext uri="{FF2B5EF4-FFF2-40B4-BE49-F238E27FC236}">
                  <a16:creationId xmlns:a16="http://schemas.microsoft.com/office/drawing/2014/main" id="{F3C62C3A-023D-428B-AEEA-68C9B037B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9" name="Freeform 22">
              <a:extLst>
                <a:ext uri="{FF2B5EF4-FFF2-40B4-BE49-F238E27FC236}">
                  <a16:creationId xmlns:a16="http://schemas.microsoft.com/office/drawing/2014/main" id="{6132B97B-0D55-426A-8D75-9E7F8FCE7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28C8CE4-C5A6-4B6C-B428-1D2852C39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4579" y="-786"/>
            <a:ext cx="2356675" cy="6854040"/>
            <a:chOff x="6627813" y="194833"/>
            <a:chExt cx="1952625" cy="5678918"/>
          </a:xfrm>
        </p:grpSpPr>
        <p:sp>
          <p:nvSpPr>
            <p:cNvPr id="122" name="Freeform 27">
              <a:extLst>
                <a:ext uri="{FF2B5EF4-FFF2-40B4-BE49-F238E27FC236}">
                  <a16:creationId xmlns:a16="http://schemas.microsoft.com/office/drawing/2014/main" id="{6C6C0EAF-AF4D-4E28-B480-93C9A324D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3" name="Freeform 28">
              <a:extLst>
                <a:ext uri="{FF2B5EF4-FFF2-40B4-BE49-F238E27FC236}">
                  <a16:creationId xmlns:a16="http://schemas.microsoft.com/office/drawing/2014/main" id="{C254D393-7673-4399-AE7D-933ED61B1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4" name="Freeform 29">
              <a:extLst>
                <a:ext uri="{FF2B5EF4-FFF2-40B4-BE49-F238E27FC236}">
                  <a16:creationId xmlns:a16="http://schemas.microsoft.com/office/drawing/2014/main" id="{76A48428-8958-41F8-BCFD-F9EB16A17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5" name="Freeform 30">
              <a:extLst>
                <a:ext uri="{FF2B5EF4-FFF2-40B4-BE49-F238E27FC236}">
                  <a16:creationId xmlns:a16="http://schemas.microsoft.com/office/drawing/2014/main" id="{F895B04F-691C-404F-A9F1-47B315756F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6" name="Freeform 31">
              <a:extLst>
                <a:ext uri="{FF2B5EF4-FFF2-40B4-BE49-F238E27FC236}">
                  <a16:creationId xmlns:a16="http://schemas.microsoft.com/office/drawing/2014/main" id="{38BAB3B8-E8BB-4327-9E73-FFAD5597B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7" name="Freeform 32">
              <a:extLst>
                <a:ext uri="{FF2B5EF4-FFF2-40B4-BE49-F238E27FC236}">
                  <a16:creationId xmlns:a16="http://schemas.microsoft.com/office/drawing/2014/main" id="{88ED23AE-358F-4EEC-8D62-917EBED71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8" name="Freeform 33">
              <a:extLst>
                <a:ext uri="{FF2B5EF4-FFF2-40B4-BE49-F238E27FC236}">
                  <a16:creationId xmlns:a16="http://schemas.microsoft.com/office/drawing/2014/main" id="{776F07C9-FA92-406A-B934-95BE8CAED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9" name="Freeform 34">
              <a:extLst>
                <a:ext uri="{FF2B5EF4-FFF2-40B4-BE49-F238E27FC236}">
                  <a16:creationId xmlns:a16="http://schemas.microsoft.com/office/drawing/2014/main" id="{BDA1CEAF-E0AD-4A46-8E40-9251837CB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0" name="Freeform 35">
              <a:extLst>
                <a:ext uri="{FF2B5EF4-FFF2-40B4-BE49-F238E27FC236}">
                  <a16:creationId xmlns:a16="http://schemas.microsoft.com/office/drawing/2014/main" id="{53D21C6F-F2ED-4F73-8B4D-9E2FECBB9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1" name="Freeform 36">
              <a:extLst>
                <a:ext uri="{FF2B5EF4-FFF2-40B4-BE49-F238E27FC236}">
                  <a16:creationId xmlns:a16="http://schemas.microsoft.com/office/drawing/2014/main" id="{2FED37FF-C037-4A76-A8D6-33525D19B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2" name="Freeform 37">
              <a:extLst>
                <a:ext uri="{FF2B5EF4-FFF2-40B4-BE49-F238E27FC236}">
                  <a16:creationId xmlns:a16="http://schemas.microsoft.com/office/drawing/2014/main" id="{8DE0DC4B-718F-4E78-A0AB-8442F28A8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3" name="Freeform 38">
              <a:extLst>
                <a:ext uri="{FF2B5EF4-FFF2-40B4-BE49-F238E27FC236}">
                  <a16:creationId xmlns:a16="http://schemas.microsoft.com/office/drawing/2014/main" id="{8F80CA79-E2F4-4B1D-97DE-04F9215B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A97E03B-28A3-4DA8-96D7-F1260D37F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602" y="935646"/>
            <a:ext cx="3181597" cy="38417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ONDAS</a:t>
            </a:r>
          </a:p>
        </p:txBody>
      </p:sp>
      <p:pic>
        <p:nvPicPr>
          <p:cNvPr id="27650" name="Picture 2" descr="Pelo profesional rizador de pelo peluquería grande cerámica glaseado cono  cabeza tres Gran ion pelo tubo rizador cono varilla envío gratis|hair  curler|professional hair curlingcurling iron - AliExpress">
            <a:extLst>
              <a:ext uri="{FF2B5EF4-FFF2-40B4-BE49-F238E27FC236}">
                <a16:creationId xmlns:a16="http://schemas.microsoft.com/office/drawing/2014/main" id="{F7642EBA-92CC-46A8-8D73-DD87CBE89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9" b="-5"/>
          <a:stretch/>
        </p:blipFill>
        <p:spPr bwMode="auto">
          <a:xfrm>
            <a:off x="929675" y="1250067"/>
            <a:ext cx="4213521" cy="432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E15F4FDF-1B24-4F56-AF01-4D0645A8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355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7" name="Freeform 33">
            <a:extLst>
              <a:ext uri="{FF2B5EF4-FFF2-40B4-BE49-F238E27FC236}">
                <a16:creationId xmlns:a16="http://schemas.microsoft.com/office/drawing/2014/main" id="{4FD76CDA-1C6B-40B2-9A61-FD38CE1B4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87355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12100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roup 319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321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2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3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4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5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6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7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8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9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0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1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2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34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5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6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7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8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9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0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1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2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3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4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5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46" name="Rectangle 345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7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348" name="Rectangle 347">
            <a:extLst>
              <a:ext uri="{FF2B5EF4-FFF2-40B4-BE49-F238E27FC236}">
                <a16:creationId xmlns:a16="http://schemas.microsoft.com/office/drawing/2014/main" id="{CADF4631-3C8F-45EE-8D19-4D3E8426B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F291099C-17EE-4E0E-B096-C79975050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350" name="Freeform 11">
              <a:extLst>
                <a:ext uri="{FF2B5EF4-FFF2-40B4-BE49-F238E27FC236}">
                  <a16:creationId xmlns:a16="http://schemas.microsoft.com/office/drawing/2014/main" id="{E21C6221-3E1B-4ABD-8172-FAE995E65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1" name="Freeform 12">
              <a:extLst>
                <a:ext uri="{FF2B5EF4-FFF2-40B4-BE49-F238E27FC236}">
                  <a16:creationId xmlns:a16="http://schemas.microsoft.com/office/drawing/2014/main" id="{D3EF5991-93EA-451F-BB82-1ABC4AC0D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2" name="Freeform 13">
              <a:extLst>
                <a:ext uri="{FF2B5EF4-FFF2-40B4-BE49-F238E27FC236}">
                  <a16:creationId xmlns:a16="http://schemas.microsoft.com/office/drawing/2014/main" id="{136F96F7-16E6-48A1-A211-0B4A4D0C8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3" name="Freeform 14">
              <a:extLst>
                <a:ext uri="{FF2B5EF4-FFF2-40B4-BE49-F238E27FC236}">
                  <a16:creationId xmlns:a16="http://schemas.microsoft.com/office/drawing/2014/main" id="{5C00D000-7FA5-40C4-AB6A-DE3A61AB8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4" name="Freeform 15">
              <a:extLst>
                <a:ext uri="{FF2B5EF4-FFF2-40B4-BE49-F238E27FC236}">
                  <a16:creationId xmlns:a16="http://schemas.microsoft.com/office/drawing/2014/main" id="{5AAEB880-A03D-4743-9060-D7A846FA6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5" name="Freeform 16">
              <a:extLst>
                <a:ext uri="{FF2B5EF4-FFF2-40B4-BE49-F238E27FC236}">
                  <a16:creationId xmlns:a16="http://schemas.microsoft.com/office/drawing/2014/main" id="{CC64DD68-0B96-4DE9-8FD5-3175E4A3F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6" name="Freeform 17">
              <a:extLst>
                <a:ext uri="{FF2B5EF4-FFF2-40B4-BE49-F238E27FC236}">
                  <a16:creationId xmlns:a16="http://schemas.microsoft.com/office/drawing/2014/main" id="{69118400-C17B-4068-86D3-93CAE7702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7" name="Freeform 18">
              <a:extLst>
                <a:ext uri="{FF2B5EF4-FFF2-40B4-BE49-F238E27FC236}">
                  <a16:creationId xmlns:a16="http://schemas.microsoft.com/office/drawing/2014/main" id="{117FA22F-CBA8-4CF5-B8CC-2D169B67E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8" name="Freeform 19">
              <a:extLst>
                <a:ext uri="{FF2B5EF4-FFF2-40B4-BE49-F238E27FC236}">
                  <a16:creationId xmlns:a16="http://schemas.microsoft.com/office/drawing/2014/main" id="{8FB2D443-8598-4CEE-AED2-BEF49AA95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9" name="Freeform 20">
              <a:extLst>
                <a:ext uri="{FF2B5EF4-FFF2-40B4-BE49-F238E27FC236}">
                  <a16:creationId xmlns:a16="http://schemas.microsoft.com/office/drawing/2014/main" id="{92593E33-68AF-485D-99D0-080CEA197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60" name="Freeform 21">
              <a:extLst>
                <a:ext uri="{FF2B5EF4-FFF2-40B4-BE49-F238E27FC236}">
                  <a16:creationId xmlns:a16="http://schemas.microsoft.com/office/drawing/2014/main" id="{96A28427-575C-4904-AC4B-3DD62801D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61" name="Freeform 22">
              <a:extLst>
                <a:ext uri="{FF2B5EF4-FFF2-40B4-BE49-F238E27FC236}">
                  <a16:creationId xmlns:a16="http://schemas.microsoft.com/office/drawing/2014/main" id="{782FA736-DE89-4D13-B0A7-3906B32CE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A97E03B-28A3-4DA8-96D7-F1260D37F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5102398"/>
            <a:ext cx="8915399" cy="14013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TENAZAS</a:t>
            </a:r>
          </a:p>
        </p:txBody>
      </p: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6A54B62D-FC5C-4E1A-8D8B-279576FE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63" name="Freeform 27">
              <a:extLst>
                <a:ext uri="{FF2B5EF4-FFF2-40B4-BE49-F238E27FC236}">
                  <a16:creationId xmlns:a16="http://schemas.microsoft.com/office/drawing/2014/main" id="{4706D2CB-CE4C-4F40-B189-FD7BB4466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4" name="Freeform 28">
              <a:extLst>
                <a:ext uri="{FF2B5EF4-FFF2-40B4-BE49-F238E27FC236}">
                  <a16:creationId xmlns:a16="http://schemas.microsoft.com/office/drawing/2014/main" id="{2714CF7E-2DF6-4F91-8BB2-D62E8B549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5" name="Freeform 29">
              <a:extLst>
                <a:ext uri="{FF2B5EF4-FFF2-40B4-BE49-F238E27FC236}">
                  <a16:creationId xmlns:a16="http://schemas.microsoft.com/office/drawing/2014/main" id="{F30DCFE1-624D-4D3C-AC61-757C2FF35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6" name="Freeform 30">
              <a:extLst>
                <a:ext uri="{FF2B5EF4-FFF2-40B4-BE49-F238E27FC236}">
                  <a16:creationId xmlns:a16="http://schemas.microsoft.com/office/drawing/2014/main" id="{BF08ABFE-DD31-4F1F-9520-93CC613CD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7" name="Freeform 31">
              <a:extLst>
                <a:ext uri="{FF2B5EF4-FFF2-40B4-BE49-F238E27FC236}">
                  <a16:creationId xmlns:a16="http://schemas.microsoft.com/office/drawing/2014/main" id="{ADFB2DBD-F00A-4820-876F-4E75F216B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8" name="Freeform 32">
              <a:extLst>
                <a:ext uri="{FF2B5EF4-FFF2-40B4-BE49-F238E27FC236}">
                  <a16:creationId xmlns:a16="http://schemas.microsoft.com/office/drawing/2014/main" id="{3F85387B-5668-4570-BC5C-AA89417C7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9" name="Freeform 33">
              <a:extLst>
                <a:ext uri="{FF2B5EF4-FFF2-40B4-BE49-F238E27FC236}">
                  <a16:creationId xmlns:a16="http://schemas.microsoft.com/office/drawing/2014/main" id="{FEA70EF6-623D-453D-8360-1B0C142A2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0" name="Freeform 34">
              <a:extLst>
                <a:ext uri="{FF2B5EF4-FFF2-40B4-BE49-F238E27FC236}">
                  <a16:creationId xmlns:a16="http://schemas.microsoft.com/office/drawing/2014/main" id="{FE3B449C-A5FE-44B9-A01C-A115C37D3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1" name="Freeform 35">
              <a:extLst>
                <a:ext uri="{FF2B5EF4-FFF2-40B4-BE49-F238E27FC236}">
                  <a16:creationId xmlns:a16="http://schemas.microsoft.com/office/drawing/2014/main" id="{BD672E89-DAB4-41AE-891D-6B6A52B0EA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2" name="Freeform 36">
              <a:extLst>
                <a:ext uri="{FF2B5EF4-FFF2-40B4-BE49-F238E27FC236}">
                  <a16:creationId xmlns:a16="http://schemas.microsoft.com/office/drawing/2014/main" id="{C69123C3-F0F9-4AA7-BA7B-9E5E0AF27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3" name="Freeform 37">
              <a:extLst>
                <a:ext uri="{FF2B5EF4-FFF2-40B4-BE49-F238E27FC236}">
                  <a16:creationId xmlns:a16="http://schemas.microsoft.com/office/drawing/2014/main" id="{E10779C5-3DD9-489D-9A2D-EF45B7BE3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4" name="Freeform 38">
              <a:extLst>
                <a:ext uri="{FF2B5EF4-FFF2-40B4-BE49-F238E27FC236}">
                  <a16:creationId xmlns:a16="http://schemas.microsoft.com/office/drawing/2014/main" id="{1D3B4B35-2090-4DA8-ADBE-DD888B4E1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5" name="Rectangle 374">
            <a:extLst>
              <a:ext uri="{FF2B5EF4-FFF2-40B4-BE49-F238E27FC236}">
                <a16:creationId xmlns:a16="http://schemas.microsoft.com/office/drawing/2014/main" id="{46FA917F-43A3-4FA3-A085-59D0DC397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1746" name="Picture 2" descr="Cómo elegir tu tenacilla perfecta? - Blog de estética y peluquería">
            <a:extLst>
              <a:ext uri="{FF2B5EF4-FFF2-40B4-BE49-F238E27FC236}">
                <a16:creationId xmlns:a16="http://schemas.microsoft.com/office/drawing/2014/main" id="{8BC7BFF0-A2FF-44C6-ACB2-9A01D261A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9211" y="0"/>
            <a:ext cx="9602779" cy="53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6" name="Freeform 33">
            <a:extLst>
              <a:ext uri="{FF2B5EF4-FFF2-40B4-BE49-F238E27FC236}">
                <a16:creationId xmlns:a16="http://schemas.microsoft.com/office/drawing/2014/main" id="{9CBF007B-8C8C-4F79-B037-9F4C61F9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75357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07543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DB6CBD5-8011-4AE1-A4D0-09016BD66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EFFFF"/>
                </a:solidFill>
              </a:rPr>
              <a:t>LUVAS DE KEPLAR</a:t>
            </a:r>
          </a:p>
        </p:txBody>
      </p:sp>
      <p:sp>
        <p:nvSpPr>
          <p:cNvPr id="107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4" name="Picture 2" descr="Guantes termicos calor - Compara precios en Tiendas.com">
            <a:extLst>
              <a:ext uri="{FF2B5EF4-FFF2-40B4-BE49-F238E27FC236}">
                <a16:creationId xmlns:a16="http://schemas.microsoft.com/office/drawing/2014/main" id="{43699AA4-2892-43D0-B29B-A4BFACFA4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9745" y="51735"/>
            <a:ext cx="3246977" cy="493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Guantes Térmicos para el cuidado del cabello, 1 par de accesorios para el  cabello, para peluquería, resistentes al calor, herramientas de diseño para  el cuidado del cabello|glove hair styling|styling toolshaire curling gloves  -">
            <a:extLst>
              <a:ext uri="{FF2B5EF4-FFF2-40B4-BE49-F238E27FC236}">
                <a16:creationId xmlns:a16="http://schemas.microsoft.com/office/drawing/2014/main" id="{EB644777-5770-4401-80E8-44C96D9BC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224" y="-18985"/>
            <a:ext cx="43988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Protector Dedos Plancha Tenacillas GHD Altas TemperatuRas Peluqueria  ProfesionaL | eBay">
            <a:extLst>
              <a:ext uri="{FF2B5EF4-FFF2-40B4-BE49-F238E27FC236}">
                <a16:creationId xmlns:a16="http://schemas.microsoft.com/office/drawing/2014/main" id="{58F0FA65-229B-41E9-978C-0E413E4D9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152" y="4646420"/>
            <a:ext cx="2066925" cy="218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6279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roup 319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321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2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3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4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5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6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7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8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9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0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1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2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34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5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6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7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8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9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0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1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2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3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4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5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46" name="Rectangle 345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7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348" name="Rectangle 347">
            <a:extLst>
              <a:ext uri="{FF2B5EF4-FFF2-40B4-BE49-F238E27FC236}">
                <a16:creationId xmlns:a16="http://schemas.microsoft.com/office/drawing/2014/main" id="{CADF4631-3C8F-45EE-8D19-4D3E8426B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F291099C-17EE-4E0E-B096-C79975050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350" name="Freeform 11">
              <a:extLst>
                <a:ext uri="{FF2B5EF4-FFF2-40B4-BE49-F238E27FC236}">
                  <a16:creationId xmlns:a16="http://schemas.microsoft.com/office/drawing/2014/main" id="{E21C6221-3E1B-4ABD-8172-FAE995E65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1" name="Freeform 12">
              <a:extLst>
                <a:ext uri="{FF2B5EF4-FFF2-40B4-BE49-F238E27FC236}">
                  <a16:creationId xmlns:a16="http://schemas.microsoft.com/office/drawing/2014/main" id="{D3EF5991-93EA-451F-BB82-1ABC4AC0D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2" name="Freeform 13">
              <a:extLst>
                <a:ext uri="{FF2B5EF4-FFF2-40B4-BE49-F238E27FC236}">
                  <a16:creationId xmlns:a16="http://schemas.microsoft.com/office/drawing/2014/main" id="{136F96F7-16E6-48A1-A211-0B4A4D0C8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3" name="Freeform 14">
              <a:extLst>
                <a:ext uri="{FF2B5EF4-FFF2-40B4-BE49-F238E27FC236}">
                  <a16:creationId xmlns:a16="http://schemas.microsoft.com/office/drawing/2014/main" id="{5C00D000-7FA5-40C4-AB6A-DE3A61AB8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4" name="Freeform 15">
              <a:extLst>
                <a:ext uri="{FF2B5EF4-FFF2-40B4-BE49-F238E27FC236}">
                  <a16:creationId xmlns:a16="http://schemas.microsoft.com/office/drawing/2014/main" id="{5AAEB880-A03D-4743-9060-D7A846FA6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5" name="Freeform 16">
              <a:extLst>
                <a:ext uri="{FF2B5EF4-FFF2-40B4-BE49-F238E27FC236}">
                  <a16:creationId xmlns:a16="http://schemas.microsoft.com/office/drawing/2014/main" id="{CC64DD68-0B96-4DE9-8FD5-3175E4A3F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6" name="Freeform 17">
              <a:extLst>
                <a:ext uri="{FF2B5EF4-FFF2-40B4-BE49-F238E27FC236}">
                  <a16:creationId xmlns:a16="http://schemas.microsoft.com/office/drawing/2014/main" id="{69118400-C17B-4068-86D3-93CAE7702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7" name="Freeform 18">
              <a:extLst>
                <a:ext uri="{FF2B5EF4-FFF2-40B4-BE49-F238E27FC236}">
                  <a16:creationId xmlns:a16="http://schemas.microsoft.com/office/drawing/2014/main" id="{117FA22F-CBA8-4CF5-B8CC-2D169B67E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8" name="Freeform 19">
              <a:extLst>
                <a:ext uri="{FF2B5EF4-FFF2-40B4-BE49-F238E27FC236}">
                  <a16:creationId xmlns:a16="http://schemas.microsoft.com/office/drawing/2014/main" id="{8FB2D443-8598-4CEE-AED2-BEF49AA95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9" name="Freeform 20">
              <a:extLst>
                <a:ext uri="{FF2B5EF4-FFF2-40B4-BE49-F238E27FC236}">
                  <a16:creationId xmlns:a16="http://schemas.microsoft.com/office/drawing/2014/main" id="{92593E33-68AF-485D-99D0-080CEA197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60" name="Freeform 21">
              <a:extLst>
                <a:ext uri="{FF2B5EF4-FFF2-40B4-BE49-F238E27FC236}">
                  <a16:creationId xmlns:a16="http://schemas.microsoft.com/office/drawing/2014/main" id="{96A28427-575C-4904-AC4B-3DD62801D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61" name="Freeform 22">
              <a:extLst>
                <a:ext uri="{FF2B5EF4-FFF2-40B4-BE49-F238E27FC236}">
                  <a16:creationId xmlns:a16="http://schemas.microsoft.com/office/drawing/2014/main" id="{782FA736-DE89-4D13-B0A7-3906B32CE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A97E03B-28A3-4DA8-96D7-F1260D37F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5102398"/>
            <a:ext cx="8915399" cy="14013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SECADOR</a:t>
            </a:r>
          </a:p>
        </p:txBody>
      </p: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6A54B62D-FC5C-4E1A-8D8B-279576FE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63" name="Freeform 27">
              <a:extLst>
                <a:ext uri="{FF2B5EF4-FFF2-40B4-BE49-F238E27FC236}">
                  <a16:creationId xmlns:a16="http://schemas.microsoft.com/office/drawing/2014/main" id="{4706D2CB-CE4C-4F40-B189-FD7BB4466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4" name="Freeform 28">
              <a:extLst>
                <a:ext uri="{FF2B5EF4-FFF2-40B4-BE49-F238E27FC236}">
                  <a16:creationId xmlns:a16="http://schemas.microsoft.com/office/drawing/2014/main" id="{2714CF7E-2DF6-4F91-8BB2-D62E8B549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5" name="Freeform 29">
              <a:extLst>
                <a:ext uri="{FF2B5EF4-FFF2-40B4-BE49-F238E27FC236}">
                  <a16:creationId xmlns:a16="http://schemas.microsoft.com/office/drawing/2014/main" id="{F30DCFE1-624D-4D3C-AC61-757C2FF35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6" name="Freeform 30">
              <a:extLst>
                <a:ext uri="{FF2B5EF4-FFF2-40B4-BE49-F238E27FC236}">
                  <a16:creationId xmlns:a16="http://schemas.microsoft.com/office/drawing/2014/main" id="{BF08ABFE-DD31-4F1F-9520-93CC613CD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7" name="Freeform 31">
              <a:extLst>
                <a:ext uri="{FF2B5EF4-FFF2-40B4-BE49-F238E27FC236}">
                  <a16:creationId xmlns:a16="http://schemas.microsoft.com/office/drawing/2014/main" id="{ADFB2DBD-F00A-4820-876F-4E75F216B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8" name="Freeform 32">
              <a:extLst>
                <a:ext uri="{FF2B5EF4-FFF2-40B4-BE49-F238E27FC236}">
                  <a16:creationId xmlns:a16="http://schemas.microsoft.com/office/drawing/2014/main" id="{3F85387B-5668-4570-BC5C-AA89417C7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9" name="Freeform 33">
              <a:extLst>
                <a:ext uri="{FF2B5EF4-FFF2-40B4-BE49-F238E27FC236}">
                  <a16:creationId xmlns:a16="http://schemas.microsoft.com/office/drawing/2014/main" id="{FEA70EF6-623D-453D-8360-1B0C142A2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0" name="Freeform 34">
              <a:extLst>
                <a:ext uri="{FF2B5EF4-FFF2-40B4-BE49-F238E27FC236}">
                  <a16:creationId xmlns:a16="http://schemas.microsoft.com/office/drawing/2014/main" id="{FE3B449C-A5FE-44B9-A01C-A115C37D3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1" name="Freeform 35">
              <a:extLst>
                <a:ext uri="{FF2B5EF4-FFF2-40B4-BE49-F238E27FC236}">
                  <a16:creationId xmlns:a16="http://schemas.microsoft.com/office/drawing/2014/main" id="{BD672E89-DAB4-41AE-891D-6B6A52B0EA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2" name="Freeform 36">
              <a:extLst>
                <a:ext uri="{FF2B5EF4-FFF2-40B4-BE49-F238E27FC236}">
                  <a16:creationId xmlns:a16="http://schemas.microsoft.com/office/drawing/2014/main" id="{C69123C3-F0F9-4AA7-BA7B-9E5E0AF27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3" name="Freeform 37">
              <a:extLst>
                <a:ext uri="{FF2B5EF4-FFF2-40B4-BE49-F238E27FC236}">
                  <a16:creationId xmlns:a16="http://schemas.microsoft.com/office/drawing/2014/main" id="{E10779C5-3DD9-489D-9A2D-EF45B7BE3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4" name="Freeform 38">
              <a:extLst>
                <a:ext uri="{FF2B5EF4-FFF2-40B4-BE49-F238E27FC236}">
                  <a16:creationId xmlns:a16="http://schemas.microsoft.com/office/drawing/2014/main" id="{1D3B4B35-2090-4DA8-ADBE-DD888B4E1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5" name="Rectangle 374">
            <a:extLst>
              <a:ext uri="{FF2B5EF4-FFF2-40B4-BE49-F238E27FC236}">
                <a16:creationId xmlns:a16="http://schemas.microsoft.com/office/drawing/2014/main" id="{46FA917F-43A3-4FA3-A085-59D0DC397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6" name="Freeform 33">
            <a:extLst>
              <a:ext uri="{FF2B5EF4-FFF2-40B4-BE49-F238E27FC236}">
                <a16:creationId xmlns:a16="http://schemas.microsoft.com/office/drawing/2014/main" id="{9CBF007B-8C8C-4F79-B037-9F4C61F9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75357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32770" name="Picture 2" descr="ᐈ Secador de pelo imágenes de stock, fotos secador de cabello | descargar  en Depositphotos®">
            <a:extLst>
              <a:ext uri="{FF2B5EF4-FFF2-40B4-BE49-F238E27FC236}">
                <a16:creationId xmlns:a16="http://schemas.microsoft.com/office/drawing/2014/main" id="{A57EA990-06F3-485E-8D43-76C8399FF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006" y="410677"/>
            <a:ext cx="4768359" cy="369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Secador Parlux 3500 Ceramic &amp; Ionic. Color: Gris. #hairdryer #hairdresser  #grey | Seco, Boquillas">
            <a:extLst>
              <a:ext uri="{FF2B5EF4-FFF2-40B4-BE49-F238E27FC236}">
                <a16:creationId xmlns:a16="http://schemas.microsoft.com/office/drawing/2014/main" id="{6385BDAA-C928-457B-A048-CE58FB623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841823" y="4151142"/>
            <a:ext cx="173355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TOMASSA ONLINE | Artefactos para el Cabello Secadores de Pelo">
            <a:extLst>
              <a:ext uri="{FF2B5EF4-FFF2-40B4-BE49-F238E27FC236}">
                <a16:creationId xmlns:a16="http://schemas.microsoft.com/office/drawing/2014/main" id="{DA6931F4-CDC1-4F41-AF1E-0C24D36C6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32" y="394769"/>
            <a:ext cx="4282027" cy="396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9913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AB61F8-01CE-4CAB-9251-EEDE32908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6386" name="Picture 2" descr="DIFUSOR UNIVERSAL NEGRO | EUROSTIL - UTILLAJE">
            <a:extLst>
              <a:ext uri="{FF2B5EF4-FFF2-40B4-BE49-F238E27FC236}">
                <a16:creationId xmlns:a16="http://schemas.microsoft.com/office/drawing/2014/main" id="{56C222DE-05AB-41B1-BF10-0735796DA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2166715"/>
            <a:ext cx="6653213" cy="453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4897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133">
            <a:extLst>
              <a:ext uri="{FF2B5EF4-FFF2-40B4-BE49-F238E27FC236}">
                <a16:creationId xmlns:a16="http://schemas.microsoft.com/office/drawing/2014/main" id="{EB9B5B69-A297-4D2F-8B89-529DA8A27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5" name="Freeform 11">
              <a:extLst>
                <a:ext uri="{FF2B5EF4-FFF2-40B4-BE49-F238E27FC236}">
                  <a16:creationId xmlns:a16="http://schemas.microsoft.com/office/drawing/2014/main" id="{3E39D215-BF38-4094-82D7-61DED1145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6" name="Freeform 12">
              <a:extLst>
                <a:ext uri="{FF2B5EF4-FFF2-40B4-BE49-F238E27FC236}">
                  <a16:creationId xmlns:a16="http://schemas.microsoft.com/office/drawing/2014/main" id="{7412700A-91C4-4126-8F17-3B9449DBB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7" name="Freeform 13">
              <a:extLst>
                <a:ext uri="{FF2B5EF4-FFF2-40B4-BE49-F238E27FC236}">
                  <a16:creationId xmlns:a16="http://schemas.microsoft.com/office/drawing/2014/main" id="{DF985802-25A8-4B99-89F0-2A42EC325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8" name="Freeform 14">
              <a:extLst>
                <a:ext uri="{FF2B5EF4-FFF2-40B4-BE49-F238E27FC236}">
                  <a16:creationId xmlns:a16="http://schemas.microsoft.com/office/drawing/2014/main" id="{F54C35AF-DB92-4205-A779-2A385B714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9" name="Freeform 15">
              <a:extLst>
                <a:ext uri="{FF2B5EF4-FFF2-40B4-BE49-F238E27FC236}">
                  <a16:creationId xmlns:a16="http://schemas.microsoft.com/office/drawing/2014/main" id="{9F845211-1F53-4E0A-891E-B78A206F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0" name="Freeform 16">
              <a:extLst>
                <a:ext uri="{FF2B5EF4-FFF2-40B4-BE49-F238E27FC236}">
                  <a16:creationId xmlns:a16="http://schemas.microsoft.com/office/drawing/2014/main" id="{9149C7DD-9998-4805-BFC8-CEF5F5DF3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1" name="Freeform 17">
              <a:extLst>
                <a:ext uri="{FF2B5EF4-FFF2-40B4-BE49-F238E27FC236}">
                  <a16:creationId xmlns:a16="http://schemas.microsoft.com/office/drawing/2014/main" id="{47C8036D-3ECA-43DA-BAF5-3C65CF41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2" name="Freeform 18">
              <a:extLst>
                <a:ext uri="{FF2B5EF4-FFF2-40B4-BE49-F238E27FC236}">
                  <a16:creationId xmlns:a16="http://schemas.microsoft.com/office/drawing/2014/main" id="{29C15912-CDE8-4DF3-9324-273FB4C86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3" name="Freeform 19">
              <a:extLst>
                <a:ext uri="{FF2B5EF4-FFF2-40B4-BE49-F238E27FC236}">
                  <a16:creationId xmlns:a16="http://schemas.microsoft.com/office/drawing/2014/main" id="{37C68D51-B7DA-4572-AB7E-708540B3C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4" name="Freeform 20">
              <a:extLst>
                <a:ext uri="{FF2B5EF4-FFF2-40B4-BE49-F238E27FC236}">
                  <a16:creationId xmlns:a16="http://schemas.microsoft.com/office/drawing/2014/main" id="{1AF802CB-4E9E-4895-9363-C11991490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5" name="Freeform 21">
              <a:extLst>
                <a:ext uri="{FF2B5EF4-FFF2-40B4-BE49-F238E27FC236}">
                  <a16:creationId xmlns:a16="http://schemas.microsoft.com/office/drawing/2014/main" id="{615760E5-5F27-4735-B01C-78E05F3FB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6" name="Freeform 22">
              <a:extLst>
                <a:ext uri="{FF2B5EF4-FFF2-40B4-BE49-F238E27FC236}">
                  <a16:creationId xmlns:a16="http://schemas.microsoft.com/office/drawing/2014/main" id="{DB9C6516-B2DB-432F-BD3A-A1792BD46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BC9C8D0D-644B-4B97-B83C-CC8E64361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49" name="Freeform 27">
              <a:extLst>
                <a:ext uri="{FF2B5EF4-FFF2-40B4-BE49-F238E27FC236}">
                  <a16:creationId xmlns:a16="http://schemas.microsoft.com/office/drawing/2014/main" id="{F8BE1EA6-80CF-446B-A4FE-3F935A51C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0" name="Freeform 28">
              <a:extLst>
                <a:ext uri="{FF2B5EF4-FFF2-40B4-BE49-F238E27FC236}">
                  <a16:creationId xmlns:a16="http://schemas.microsoft.com/office/drawing/2014/main" id="{10E39808-F4F7-43DE-AB53-82B7B55EA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1" name="Freeform 29">
              <a:extLst>
                <a:ext uri="{FF2B5EF4-FFF2-40B4-BE49-F238E27FC236}">
                  <a16:creationId xmlns:a16="http://schemas.microsoft.com/office/drawing/2014/main" id="{6ED5109A-600A-4C23-9BB3-C4C19C2D9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2" name="Freeform 30">
              <a:extLst>
                <a:ext uri="{FF2B5EF4-FFF2-40B4-BE49-F238E27FC236}">
                  <a16:creationId xmlns:a16="http://schemas.microsoft.com/office/drawing/2014/main" id="{D76FF73F-8CA3-42B0-A680-353805CD2A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3" name="Freeform 31">
              <a:extLst>
                <a:ext uri="{FF2B5EF4-FFF2-40B4-BE49-F238E27FC236}">
                  <a16:creationId xmlns:a16="http://schemas.microsoft.com/office/drawing/2014/main" id="{B26A6949-3BEB-422A-854C-D4E26E4CF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4" name="Freeform 32">
              <a:extLst>
                <a:ext uri="{FF2B5EF4-FFF2-40B4-BE49-F238E27FC236}">
                  <a16:creationId xmlns:a16="http://schemas.microsoft.com/office/drawing/2014/main" id="{FE07AD25-30AF-40CD-B901-DF1EDBD68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5" name="Freeform 33">
              <a:extLst>
                <a:ext uri="{FF2B5EF4-FFF2-40B4-BE49-F238E27FC236}">
                  <a16:creationId xmlns:a16="http://schemas.microsoft.com/office/drawing/2014/main" id="{5AA460AF-7760-4F15-881A-6F0BFDBCD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6" name="Freeform 34">
              <a:extLst>
                <a:ext uri="{FF2B5EF4-FFF2-40B4-BE49-F238E27FC236}">
                  <a16:creationId xmlns:a16="http://schemas.microsoft.com/office/drawing/2014/main" id="{EE53C70E-5D92-4C42-A34F-9F7D16006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7" name="Freeform 35">
              <a:extLst>
                <a:ext uri="{FF2B5EF4-FFF2-40B4-BE49-F238E27FC236}">
                  <a16:creationId xmlns:a16="http://schemas.microsoft.com/office/drawing/2014/main" id="{C27614EE-0086-4D34-99BD-52F03708D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8" name="Freeform 36">
              <a:extLst>
                <a:ext uri="{FF2B5EF4-FFF2-40B4-BE49-F238E27FC236}">
                  <a16:creationId xmlns:a16="http://schemas.microsoft.com/office/drawing/2014/main" id="{326919B9-3ED4-4744-A713-326B3BAF6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9" name="Freeform 37">
              <a:extLst>
                <a:ext uri="{FF2B5EF4-FFF2-40B4-BE49-F238E27FC236}">
                  <a16:creationId xmlns:a16="http://schemas.microsoft.com/office/drawing/2014/main" id="{898BDBF5-8AA3-49CD-999A-ABA1F7AE3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0" name="Freeform 38">
              <a:extLst>
                <a:ext uri="{FF2B5EF4-FFF2-40B4-BE49-F238E27FC236}">
                  <a16:creationId xmlns:a16="http://schemas.microsoft.com/office/drawing/2014/main" id="{AF8ED3E0-CBE7-48C4-8F9E-FF98079CDB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62" name="Rectangle 161">
            <a:extLst>
              <a:ext uri="{FF2B5EF4-FFF2-40B4-BE49-F238E27FC236}">
                <a16:creationId xmlns:a16="http://schemas.microsoft.com/office/drawing/2014/main" id="{A84F153B-2093-4171-BD2D-1631695C9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4" name="Freeform 6">
            <a:extLst>
              <a:ext uri="{FF2B5EF4-FFF2-40B4-BE49-F238E27FC236}">
                <a16:creationId xmlns:a16="http://schemas.microsoft.com/office/drawing/2014/main" id="{DB5BC99D-7BEA-4F13-B82B-A956E2D09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66" name="Rectangle 165">
            <a:extLst>
              <a:ext uri="{FF2B5EF4-FFF2-40B4-BE49-F238E27FC236}">
                <a16:creationId xmlns:a16="http://schemas.microsoft.com/office/drawing/2014/main" id="{1E6AF5DC-A41A-43ED-B6D4-ADAF7BE60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88B5A127-6630-4810-A5A1-88D04B3B4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2" y="0"/>
            <a:ext cx="7540751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97E03B-28A3-4DA8-96D7-F1260D37F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8" y="967417"/>
            <a:ext cx="6675215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EFFFF"/>
                </a:solidFill>
              </a:rPr>
              <a:t>ESTO NON É UN SECADORPROFESIONAL</a:t>
            </a:r>
          </a:p>
        </p:txBody>
      </p:sp>
      <p:sp>
        <p:nvSpPr>
          <p:cNvPr id="170" name="Freeform 23">
            <a:extLst>
              <a:ext uri="{FF2B5EF4-FFF2-40B4-BE49-F238E27FC236}">
                <a16:creationId xmlns:a16="http://schemas.microsoft.com/office/drawing/2014/main" id="{38C7AF60-2AC4-4A26-B2E6-B0F5FA9BE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8404003" cy="857047"/>
          </a:xfrm>
          <a:custGeom>
            <a:avLst/>
            <a:gdLst>
              <a:gd name="connsiteX0" fmla="*/ 0 w 8404003"/>
              <a:gd name="connsiteY0" fmla="*/ 0 h 857047"/>
              <a:gd name="connsiteX1" fmla="*/ 797860 w 8404003"/>
              <a:gd name="connsiteY1" fmla="*/ 0 h 857047"/>
              <a:gd name="connsiteX2" fmla="*/ 2482050 w 8404003"/>
              <a:gd name="connsiteY2" fmla="*/ 0 h 857047"/>
              <a:gd name="connsiteX3" fmla="*/ 3003610 w 8404003"/>
              <a:gd name="connsiteY3" fmla="*/ 0 h 857047"/>
              <a:gd name="connsiteX4" fmla="*/ 3219959 w 8404003"/>
              <a:gd name="connsiteY4" fmla="*/ 0 h 857047"/>
              <a:gd name="connsiteX5" fmla="*/ 3311869 w 8404003"/>
              <a:gd name="connsiteY5" fmla="*/ 0 h 857047"/>
              <a:gd name="connsiteX6" fmla="*/ 3326218 w 8404003"/>
              <a:gd name="connsiteY6" fmla="*/ 0 h 857047"/>
              <a:gd name="connsiteX7" fmla="*/ 3426656 w 8404003"/>
              <a:gd name="connsiteY7" fmla="*/ 0 h 857047"/>
              <a:gd name="connsiteX8" fmla="*/ 3516436 w 8404003"/>
              <a:gd name="connsiteY8" fmla="*/ 0 h 857047"/>
              <a:gd name="connsiteX9" fmla="*/ 3601649 w 8404003"/>
              <a:gd name="connsiteY9" fmla="*/ 0 h 857047"/>
              <a:gd name="connsiteX10" fmla="*/ 3699274 w 8404003"/>
              <a:gd name="connsiteY10" fmla="*/ 0 h 857047"/>
              <a:gd name="connsiteX11" fmla="*/ 3718421 w 8404003"/>
              <a:gd name="connsiteY11" fmla="*/ 0 h 857047"/>
              <a:gd name="connsiteX12" fmla="*/ 3910939 w 8404003"/>
              <a:gd name="connsiteY12" fmla="*/ 0 h 857047"/>
              <a:gd name="connsiteX13" fmla="*/ 3927053 w 8404003"/>
              <a:gd name="connsiteY13" fmla="*/ 0 h 857047"/>
              <a:gd name="connsiteX14" fmla="*/ 4198137 w 8404003"/>
              <a:gd name="connsiteY14" fmla="*/ 0 h 857047"/>
              <a:gd name="connsiteX15" fmla="*/ 4230161 w 8404003"/>
              <a:gd name="connsiteY15" fmla="*/ 0 h 857047"/>
              <a:gd name="connsiteX16" fmla="*/ 4245215 w 8404003"/>
              <a:gd name="connsiteY16" fmla="*/ 0 h 857047"/>
              <a:gd name="connsiteX17" fmla="*/ 4350592 w 8404003"/>
              <a:gd name="connsiteY17" fmla="*/ 0 h 857047"/>
              <a:gd name="connsiteX18" fmla="*/ 4357296 w 8404003"/>
              <a:gd name="connsiteY18" fmla="*/ 0 h 857047"/>
              <a:gd name="connsiteX19" fmla="*/ 4404222 w 8404003"/>
              <a:gd name="connsiteY19" fmla="*/ 0 h 857047"/>
              <a:gd name="connsiteX20" fmla="*/ 4531592 w 8404003"/>
              <a:gd name="connsiteY20" fmla="*/ 0 h 857047"/>
              <a:gd name="connsiteX21" fmla="*/ 4598953 w 8404003"/>
              <a:gd name="connsiteY21" fmla="*/ 0 h 857047"/>
              <a:gd name="connsiteX22" fmla="*/ 4779630 w 8404003"/>
              <a:gd name="connsiteY22" fmla="*/ 0 h 857047"/>
              <a:gd name="connsiteX23" fmla="*/ 5132321 w 8404003"/>
              <a:gd name="connsiteY23" fmla="*/ 0 h 857047"/>
              <a:gd name="connsiteX24" fmla="*/ 5141543 w 8404003"/>
              <a:gd name="connsiteY24" fmla="*/ 0 h 857047"/>
              <a:gd name="connsiteX25" fmla="*/ 5188556 w 8404003"/>
              <a:gd name="connsiteY25" fmla="*/ 0 h 857047"/>
              <a:gd name="connsiteX26" fmla="*/ 5206100 w 8404003"/>
              <a:gd name="connsiteY26" fmla="*/ 0 h 857047"/>
              <a:gd name="connsiteX27" fmla="*/ 5722554 w 8404003"/>
              <a:gd name="connsiteY27" fmla="*/ 0 h 857047"/>
              <a:gd name="connsiteX28" fmla="*/ 5732230 w 8404003"/>
              <a:gd name="connsiteY28" fmla="*/ 0 h 857047"/>
              <a:gd name="connsiteX29" fmla="*/ 5798594 w 8404003"/>
              <a:gd name="connsiteY29" fmla="*/ 0 h 857047"/>
              <a:gd name="connsiteX30" fmla="*/ 5799962 w 8404003"/>
              <a:gd name="connsiteY30" fmla="*/ 0 h 857047"/>
              <a:gd name="connsiteX31" fmla="*/ 6338565 w 8404003"/>
              <a:gd name="connsiteY31" fmla="*/ 0 h 857047"/>
              <a:gd name="connsiteX32" fmla="*/ 6649966 w 8404003"/>
              <a:gd name="connsiteY32" fmla="*/ 0 h 857047"/>
              <a:gd name="connsiteX33" fmla="*/ 6730668 w 8404003"/>
              <a:gd name="connsiteY33" fmla="*/ 0 h 857047"/>
              <a:gd name="connsiteX34" fmla="*/ 7178721 w 8404003"/>
              <a:gd name="connsiteY34" fmla="*/ 0 h 857047"/>
              <a:gd name="connsiteX35" fmla="*/ 7277889 w 8404003"/>
              <a:gd name="connsiteY35" fmla="*/ 0 h 857047"/>
              <a:gd name="connsiteX36" fmla="*/ 7782893 w 8404003"/>
              <a:gd name="connsiteY36" fmla="*/ 0 h 857047"/>
              <a:gd name="connsiteX37" fmla="*/ 8006080 w 8404003"/>
              <a:gd name="connsiteY37" fmla="*/ 0 h 857047"/>
              <a:gd name="connsiteX38" fmla="*/ 8030270 w 8404003"/>
              <a:gd name="connsiteY38" fmla="*/ 10516 h 857047"/>
              <a:gd name="connsiteX39" fmla="*/ 8035108 w 8404003"/>
              <a:gd name="connsiteY39" fmla="*/ 15774 h 857047"/>
              <a:gd name="connsiteX40" fmla="*/ 8393118 w 8404003"/>
              <a:gd name="connsiteY40" fmla="*/ 404863 h 857047"/>
              <a:gd name="connsiteX41" fmla="*/ 8393118 w 8404003"/>
              <a:gd name="connsiteY41" fmla="*/ 452185 h 857047"/>
              <a:gd name="connsiteX42" fmla="*/ 8035108 w 8404003"/>
              <a:gd name="connsiteY42" fmla="*/ 841273 h 857047"/>
              <a:gd name="connsiteX43" fmla="*/ 8030270 w 8404003"/>
              <a:gd name="connsiteY43" fmla="*/ 846531 h 857047"/>
              <a:gd name="connsiteX44" fmla="*/ 8006080 w 8404003"/>
              <a:gd name="connsiteY44" fmla="*/ 857047 h 857047"/>
              <a:gd name="connsiteX45" fmla="*/ 7889742 w 8404003"/>
              <a:gd name="connsiteY45" fmla="*/ 857047 h 857047"/>
              <a:gd name="connsiteX46" fmla="*/ 7782893 w 8404003"/>
              <a:gd name="connsiteY46" fmla="*/ 857047 h 857047"/>
              <a:gd name="connsiteX47" fmla="*/ 7776190 w 8404003"/>
              <a:gd name="connsiteY47" fmla="*/ 857047 h 857047"/>
              <a:gd name="connsiteX48" fmla="*/ 7730315 w 8404003"/>
              <a:gd name="connsiteY48" fmla="*/ 857047 h 857047"/>
              <a:gd name="connsiteX49" fmla="*/ 7729264 w 8404003"/>
              <a:gd name="connsiteY49" fmla="*/ 857047 h 857047"/>
              <a:gd name="connsiteX50" fmla="*/ 7601893 w 8404003"/>
              <a:gd name="connsiteY50" fmla="*/ 857047 h 857047"/>
              <a:gd name="connsiteX51" fmla="*/ 7467477 w 8404003"/>
              <a:gd name="connsiteY51" fmla="*/ 857047 h 857047"/>
              <a:gd name="connsiteX52" fmla="*/ 7353856 w 8404003"/>
              <a:gd name="connsiteY52" fmla="*/ 857047 h 857047"/>
              <a:gd name="connsiteX53" fmla="*/ 7075374 w 8404003"/>
              <a:gd name="connsiteY53" fmla="*/ 857047 h 857047"/>
              <a:gd name="connsiteX54" fmla="*/ 6944929 w 8404003"/>
              <a:gd name="connsiteY54" fmla="*/ 857047 h 857047"/>
              <a:gd name="connsiteX55" fmla="*/ 6528153 w 8404003"/>
              <a:gd name="connsiteY55" fmla="*/ 857047 h 857047"/>
              <a:gd name="connsiteX56" fmla="*/ 6334891 w 8404003"/>
              <a:gd name="connsiteY56" fmla="*/ 857047 h 857047"/>
              <a:gd name="connsiteX57" fmla="*/ 5799962 w 8404003"/>
              <a:gd name="connsiteY57" fmla="*/ 857047 h 857047"/>
              <a:gd name="connsiteX58" fmla="*/ 5722554 w 8404003"/>
              <a:gd name="connsiteY58" fmla="*/ 857047 h 857047"/>
              <a:gd name="connsiteX59" fmla="*/ 5648775 w 8404003"/>
              <a:gd name="connsiteY59" fmla="*/ 857047 h 857047"/>
              <a:gd name="connsiteX60" fmla="*/ 5483520 w 8404003"/>
              <a:gd name="connsiteY60" fmla="*/ 857047 h 857047"/>
              <a:gd name="connsiteX61" fmla="*/ 5473550 w 8404003"/>
              <a:gd name="connsiteY61" fmla="*/ 857047 h 857047"/>
              <a:gd name="connsiteX62" fmla="*/ 5132321 w 8404003"/>
              <a:gd name="connsiteY62" fmla="*/ 857047 h 857047"/>
              <a:gd name="connsiteX63" fmla="*/ 5047108 w 8404003"/>
              <a:gd name="connsiteY63" fmla="*/ 857047 h 857047"/>
              <a:gd name="connsiteX64" fmla="*/ 4954764 w 8404003"/>
              <a:gd name="connsiteY64" fmla="*/ 857047 h 857047"/>
              <a:gd name="connsiteX65" fmla="*/ 4930335 w 8404003"/>
              <a:gd name="connsiteY65" fmla="*/ 857047 h 857047"/>
              <a:gd name="connsiteX66" fmla="*/ 4450619 w 8404003"/>
              <a:gd name="connsiteY66" fmla="*/ 857047 h 857047"/>
              <a:gd name="connsiteX67" fmla="*/ 4350592 w 8404003"/>
              <a:gd name="connsiteY67" fmla="*/ 857047 h 857047"/>
              <a:gd name="connsiteX68" fmla="*/ 4335538 w 8404003"/>
              <a:gd name="connsiteY68" fmla="*/ 857047 h 857047"/>
              <a:gd name="connsiteX69" fmla="*/ 4230161 w 8404003"/>
              <a:gd name="connsiteY69" fmla="*/ 857047 h 857047"/>
              <a:gd name="connsiteX70" fmla="*/ 4215812 w 8404003"/>
              <a:gd name="connsiteY70" fmla="*/ 857047 h 857047"/>
              <a:gd name="connsiteX71" fmla="*/ 4115374 w 8404003"/>
              <a:gd name="connsiteY71" fmla="*/ 857047 h 857047"/>
              <a:gd name="connsiteX72" fmla="*/ 4049804 w 8404003"/>
              <a:gd name="connsiteY72" fmla="*/ 857047 h 857047"/>
              <a:gd name="connsiteX73" fmla="*/ 3842757 w 8404003"/>
              <a:gd name="connsiteY73" fmla="*/ 857047 h 857047"/>
              <a:gd name="connsiteX74" fmla="*/ 3614977 w 8404003"/>
              <a:gd name="connsiteY74" fmla="*/ 857047 h 857047"/>
              <a:gd name="connsiteX75" fmla="*/ 3516436 w 8404003"/>
              <a:gd name="connsiteY75" fmla="*/ 857047 h 857047"/>
              <a:gd name="connsiteX76" fmla="*/ 3452333 w 8404003"/>
              <a:gd name="connsiteY76" fmla="*/ 857047 h 857047"/>
              <a:gd name="connsiteX77" fmla="*/ 3311869 w 8404003"/>
              <a:gd name="connsiteY77" fmla="*/ 857047 h 857047"/>
              <a:gd name="connsiteX78" fmla="*/ 3300088 w 8404003"/>
              <a:gd name="connsiteY78" fmla="*/ 857047 h 857047"/>
              <a:gd name="connsiteX79" fmla="*/ 3272588 w 8404003"/>
              <a:gd name="connsiteY79" fmla="*/ 857047 h 857047"/>
              <a:gd name="connsiteX80" fmla="*/ 3179295 w 8404003"/>
              <a:gd name="connsiteY80" fmla="*/ 857047 h 857047"/>
              <a:gd name="connsiteX81" fmla="*/ 3003610 w 8404003"/>
              <a:gd name="connsiteY81" fmla="*/ 857047 h 857047"/>
              <a:gd name="connsiteX82" fmla="*/ 2997618 w 8404003"/>
              <a:gd name="connsiteY82" fmla="*/ 857047 h 857047"/>
              <a:gd name="connsiteX83" fmla="*/ 797860 w 8404003"/>
              <a:gd name="connsiteY83" fmla="*/ 857047 h 857047"/>
              <a:gd name="connsiteX84" fmla="*/ 0 w 8404003"/>
              <a:gd name="connsiteY84" fmla="*/ 857047 h 857047"/>
              <a:gd name="connsiteX85" fmla="*/ 0 w 8404003"/>
              <a:gd name="connsiteY85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8404003" h="857047">
                <a:moveTo>
                  <a:pt x="0" y="0"/>
                </a:moveTo>
                <a:cubicBezTo>
                  <a:pt x="0" y="0"/>
                  <a:pt x="0" y="0"/>
                  <a:pt x="797860" y="0"/>
                </a:cubicBezTo>
                <a:cubicBezTo>
                  <a:pt x="797860" y="0"/>
                  <a:pt x="797860" y="0"/>
                  <a:pt x="2482050" y="0"/>
                </a:cubicBezTo>
                <a:lnTo>
                  <a:pt x="3003610" y="0"/>
                </a:lnTo>
                <a:cubicBezTo>
                  <a:pt x="3003610" y="0"/>
                  <a:pt x="3003610" y="0"/>
                  <a:pt x="3219959" y="0"/>
                </a:cubicBezTo>
                <a:lnTo>
                  <a:pt x="3311869" y="0"/>
                </a:lnTo>
                <a:lnTo>
                  <a:pt x="3326218" y="0"/>
                </a:lnTo>
                <a:lnTo>
                  <a:pt x="3426656" y="0"/>
                </a:lnTo>
                <a:lnTo>
                  <a:pt x="3516436" y="0"/>
                </a:lnTo>
                <a:cubicBezTo>
                  <a:pt x="3516436" y="0"/>
                  <a:pt x="3516436" y="0"/>
                  <a:pt x="3601649" y="0"/>
                </a:cubicBezTo>
                <a:lnTo>
                  <a:pt x="3699274" y="0"/>
                </a:lnTo>
                <a:lnTo>
                  <a:pt x="3718421" y="0"/>
                </a:lnTo>
                <a:cubicBezTo>
                  <a:pt x="3768918" y="0"/>
                  <a:pt x="3832038" y="0"/>
                  <a:pt x="3910939" y="0"/>
                </a:cubicBezTo>
                <a:lnTo>
                  <a:pt x="3927053" y="0"/>
                </a:lnTo>
                <a:lnTo>
                  <a:pt x="4198137" y="0"/>
                </a:lnTo>
                <a:lnTo>
                  <a:pt x="4230161" y="0"/>
                </a:lnTo>
                <a:lnTo>
                  <a:pt x="4245215" y="0"/>
                </a:lnTo>
                <a:lnTo>
                  <a:pt x="4350592" y="0"/>
                </a:lnTo>
                <a:lnTo>
                  <a:pt x="4357296" y="0"/>
                </a:lnTo>
                <a:lnTo>
                  <a:pt x="4404222" y="0"/>
                </a:lnTo>
                <a:lnTo>
                  <a:pt x="4531592" y="0"/>
                </a:lnTo>
                <a:lnTo>
                  <a:pt x="4598953" y="0"/>
                </a:lnTo>
                <a:lnTo>
                  <a:pt x="4779630" y="0"/>
                </a:lnTo>
                <a:lnTo>
                  <a:pt x="5132321" y="0"/>
                </a:lnTo>
                <a:cubicBezTo>
                  <a:pt x="5132321" y="0"/>
                  <a:pt x="5132321" y="0"/>
                  <a:pt x="5141543" y="0"/>
                </a:cubicBezTo>
                <a:lnTo>
                  <a:pt x="5188556" y="0"/>
                </a:lnTo>
                <a:lnTo>
                  <a:pt x="5206100" y="0"/>
                </a:lnTo>
                <a:cubicBezTo>
                  <a:pt x="5279879" y="0"/>
                  <a:pt x="5427438" y="0"/>
                  <a:pt x="5722554" y="0"/>
                </a:cubicBezTo>
                <a:cubicBezTo>
                  <a:pt x="5722554" y="0"/>
                  <a:pt x="5722554" y="0"/>
                  <a:pt x="5732230" y="0"/>
                </a:cubicBezTo>
                <a:lnTo>
                  <a:pt x="5798594" y="0"/>
                </a:lnTo>
                <a:lnTo>
                  <a:pt x="5799962" y="0"/>
                </a:lnTo>
                <a:cubicBezTo>
                  <a:pt x="5799962" y="0"/>
                  <a:pt x="5799962" y="0"/>
                  <a:pt x="6338565" y="0"/>
                </a:cubicBezTo>
                <a:lnTo>
                  <a:pt x="6649966" y="0"/>
                </a:lnTo>
                <a:lnTo>
                  <a:pt x="6730668" y="0"/>
                </a:lnTo>
                <a:lnTo>
                  <a:pt x="7178721" y="0"/>
                </a:lnTo>
                <a:lnTo>
                  <a:pt x="7277889" y="0"/>
                </a:lnTo>
                <a:lnTo>
                  <a:pt x="7782893" y="0"/>
                </a:lnTo>
                <a:lnTo>
                  <a:pt x="8006080" y="0"/>
                </a:lnTo>
                <a:cubicBezTo>
                  <a:pt x="8015756" y="0"/>
                  <a:pt x="8025432" y="5258"/>
                  <a:pt x="8030270" y="10516"/>
                </a:cubicBezTo>
                <a:cubicBezTo>
                  <a:pt x="8030270" y="10516"/>
                  <a:pt x="8035108" y="10516"/>
                  <a:pt x="8035108" y="15774"/>
                </a:cubicBezTo>
                <a:cubicBezTo>
                  <a:pt x="8035108" y="15774"/>
                  <a:pt x="8035108" y="15774"/>
                  <a:pt x="8393118" y="404863"/>
                </a:cubicBezTo>
                <a:cubicBezTo>
                  <a:pt x="8407632" y="415379"/>
                  <a:pt x="8407632" y="436411"/>
                  <a:pt x="8393118" y="452185"/>
                </a:cubicBezTo>
                <a:cubicBezTo>
                  <a:pt x="8393118" y="452185"/>
                  <a:pt x="8393118" y="452185"/>
                  <a:pt x="8035108" y="841273"/>
                </a:cubicBezTo>
                <a:cubicBezTo>
                  <a:pt x="8035108" y="841273"/>
                  <a:pt x="8030270" y="841273"/>
                  <a:pt x="8030270" y="846531"/>
                </a:cubicBezTo>
                <a:cubicBezTo>
                  <a:pt x="8025432" y="851789"/>
                  <a:pt x="8015756" y="857047"/>
                  <a:pt x="8006080" y="857047"/>
                </a:cubicBezTo>
                <a:cubicBezTo>
                  <a:pt x="8006080" y="857047"/>
                  <a:pt x="8006080" y="857047"/>
                  <a:pt x="7889742" y="857047"/>
                </a:cubicBezTo>
                <a:lnTo>
                  <a:pt x="7782893" y="857047"/>
                </a:lnTo>
                <a:lnTo>
                  <a:pt x="7776190" y="857047"/>
                </a:lnTo>
                <a:lnTo>
                  <a:pt x="7730315" y="857047"/>
                </a:lnTo>
                <a:lnTo>
                  <a:pt x="7729264" y="857047"/>
                </a:lnTo>
                <a:lnTo>
                  <a:pt x="7601893" y="857047"/>
                </a:lnTo>
                <a:lnTo>
                  <a:pt x="7467477" y="857047"/>
                </a:lnTo>
                <a:lnTo>
                  <a:pt x="7353856" y="857047"/>
                </a:lnTo>
                <a:lnTo>
                  <a:pt x="7075374" y="857047"/>
                </a:lnTo>
                <a:lnTo>
                  <a:pt x="6944929" y="857047"/>
                </a:lnTo>
                <a:lnTo>
                  <a:pt x="6528153" y="857047"/>
                </a:lnTo>
                <a:lnTo>
                  <a:pt x="6334891" y="857047"/>
                </a:lnTo>
                <a:lnTo>
                  <a:pt x="5799962" y="857047"/>
                </a:lnTo>
                <a:cubicBezTo>
                  <a:pt x="5799962" y="857047"/>
                  <a:pt x="5799962" y="857047"/>
                  <a:pt x="5722554" y="857047"/>
                </a:cubicBezTo>
                <a:cubicBezTo>
                  <a:pt x="5722554" y="857047"/>
                  <a:pt x="5722554" y="857047"/>
                  <a:pt x="5648775" y="857047"/>
                </a:cubicBezTo>
                <a:lnTo>
                  <a:pt x="5483520" y="857047"/>
                </a:lnTo>
                <a:lnTo>
                  <a:pt x="5473550" y="857047"/>
                </a:lnTo>
                <a:cubicBezTo>
                  <a:pt x="5390548" y="857047"/>
                  <a:pt x="5279879" y="857047"/>
                  <a:pt x="5132321" y="857047"/>
                </a:cubicBezTo>
                <a:cubicBezTo>
                  <a:pt x="5132321" y="857047"/>
                  <a:pt x="5132321" y="857047"/>
                  <a:pt x="5047108" y="857047"/>
                </a:cubicBezTo>
                <a:lnTo>
                  <a:pt x="4954764" y="857047"/>
                </a:lnTo>
                <a:lnTo>
                  <a:pt x="4930335" y="857047"/>
                </a:lnTo>
                <a:cubicBezTo>
                  <a:pt x="4829342" y="857047"/>
                  <a:pt x="4677853" y="857047"/>
                  <a:pt x="4450619" y="857047"/>
                </a:cubicBezTo>
                <a:lnTo>
                  <a:pt x="4350592" y="857047"/>
                </a:lnTo>
                <a:lnTo>
                  <a:pt x="4335538" y="857047"/>
                </a:lnTo>
                <a:lnTo>
                  <a:pt x="4230161" y="857047"/>
                </a:lnTo>
                <a:lnTo>
                  <a:pt x="4215812" y="857047"/>
                </a:lnTo>
                <a:lnTo>
                  <a:pt x="4115374" y="857047"/>
                </a:lnTo>
                <a:lnTo>
                  <a:pt x="4049804" y="857047"/>
                </a:lnTo>
                <a:lnTo>
                  <a:pt x="3842757" y="857047"/>
                </a:lnTo>
                <a:lnTo>
                  <a:pt x="3614977" y="857047"/>
                </a:lnTo>
                <a:lnTo>
                  <a:pt x="3516436" y="857047"/>
                </a:lnTo>
                <a:cubicBezTo>
                  <a:pt x="3516436" y="857047"/>
                  <a:pt x="3516436" y="857047"/>
                  <a:pt x="3452333" y="857047"/>
                </a:cubicBezTo>
                <a:lnTo>
                  <a:pt x="3311869" y="857047"/>
                </a:lnTo>
                <a:lnTo>
                  <a:pt x="3300088" y="857047"/>
                </a:lnTo>
                <a:lnTo>
                  <a:pt x="3272588" y="857047"/>
                </a:lnTo>
                <a:lnTo>
                  <a:pt x="3179295" y="857047"/>
                </a:lnTo>
                <a:lnTo>
                  <a:pt x="3003610" y="857047"/>
                </a:lnTo>
                <a:lnTo>
                  <a:pt x="2997618" y="857047"/>
                </a:lnTo>
                <a:cubicBezTo>
                  <a:pt x="2683367" y="857047"/>
                  <a:pt x="2054864" y="857047"/>
                  <a:pt x="797860" y="857047"/>
                </a:cubicBezTo>
                <a:cubicBezTo>
                  <a:pt x="797860" y="857047"/>
                  <a:pt x="797860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9273C5B-EE1B-4AC1-86F6-055A3BBC7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4253" y="962668"/>
            <a:ext cx="2724242" cy="4935217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8" name="Picture 6" descr="Hair dryer Secadores de Pelo El Secador De Cabello Peluquería Peluquería De  Alta Potencia No Daña">
            <a:extLst>
              <a:ext uri="{FF2B5EF4-FFF2-40B4-BE49-F238E27FC236}">
                <a16:creationId xmlns:a16="http://schemas.microsoft.com/office/drawing/2014/main" id="{85527DC3-FA1C-408F-B72A-B0E6ACD87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7979" y="1150310"/>
            <a:ext cx="2396788" cy="217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8" descr="Secador de viaje Orbegozo SE 1200 de 1200 w">
            <a:extLst>
              <a:ext uri="{FF2B5EF4-FFF2-40B4-BE49-F238E27FC236}">
                <a16:creationId xmlns:a16="http://schemas.microsoft.com/office/drawing/2014/main" id="{E5B70DAE-59E0-49F2-B1BF-31CC2E53B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56061" y="3508289"/>
            <a:ext cx="2220624" cy="222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6815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24" name="Group 74">
            <a:extLst>
              <a:ext uri="{FF2B5EF4-FFF2-40B4-BE49-F238E27FC236}">
                <a16:creationId xmlns:a16="http://schemas.microsoft.com/office/drawing/2014/main" id="{5D1F2FD8-11FD-4495-9EFA-1D11D791D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6" name="Freeform 11">
              <a:extLst>
                <a:ext uri="{FF2B5EF4-FFF2-40B4-BE49-F238E27FC236}">
                  <a16:creationId xmlns:a16="http://schemas.microsoft.com/office/drawing/2014/main" id="{F07E62E0-C435-4556-B265-2AC622C08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2">
              <a:extLst>
                <a:ext uri="{FF2B5EF4-FFF2-40B4-BE49-F238E27FC236}">
                  <a16:creationId xmlns:a16="http://schemas.microsoft.com/office/drawing/2014/main" id="{A31AA73F-4D24-48A1-B14B-50392BB2C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3">
              <a:extLst>
                <a:ext uri="{FF2B5EF4-FFF2-40B4-BE49-F238E27FC236}">
                  <a16:creationId xmlns:a16="http://schemas.microsoft.com/office/drawing/2014/main" id="{B1A912C9-FD8E-4C0D-A7B5-5240BF154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4">
              <a:extLst>
                <a:ext uri="{FF2B5EF4-FFF2-40B4-BE49-F238E27FC236}">
                  <a16:creationId xmlns:a16="http://schemas.microsoft.com/office/drawing/2014/main" id="{0C687240-9008-4C95-9A83-BAE72BF3D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5">
              <a:extLst>
                <a:ext uri="{FF2B5EF4-FFF2-40B4-BE49-F238E27FC236}">
                  <a16:creationId xmlns:a16="http://schemas.microsoft.com/office/drawing/2014/main" id="{7E87EBB2-C786-4064-9E78-21C52E76F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6">
              <a:extLst>
                <a:ext uri="{FF2B5EF4-FFF2-40B4-BE49-F238E27FC236}">
                  <a16:creationId xmlns:a16="http://schemas.microsoft.com/office/drawing/2014/main" id="{6AEC0C10-BB8D-4A8E-8160-9B514B5F7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7">
              <a:extLst>
                <a:ext uri="{FF2B5EF4-FFF2-40B4-BE49-F238E27FC236}">
                  <a16:creationId xmlns:a16="http://schemas.microsoft.com/office/drawing/2014/main" id="{3E2AE5E5-81C4-4817-85A9-6700C135C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18">
              <a:extLst>
                <a:ext uri="{FF2B5EF4-FFF2-40B4-BE49-F238E27FC236}">
                  <a16:creationId xmlns:a16="http://schemas.microsoft.com/office/drawing/2014/main" id="{0E29C0C2-2A04-4AC1-9181-B811A06BE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19">
              <a:extLst>
                <a:ext uri="{FF2B5EF4-FFF2-40B4-BE49-F238E27FC236}">
                  <a16:creationId xmlns:a16="http://schemas.microsoft.com/office/drawing/2014/main" id="{13DA17A5-17E1-4B7D-9ABD-C7ED44F15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20">
              <a:extLst>
                <a:ext uri="{FF2B5EF4-FFF2-40B4-BE49-F238E27FC236}">
                  <a16:creationId xmlns:a16="http://schemas.microsoft.com/office/drawing/2014/main" id="{7C6F6843-161E-4C29-A663-8DBA4D483D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6" name="Freeform 21">
              <a:extLst>
                <a:ext uri="{FF2B5EF4-FFF2-40B4-BE49-F238E27FC236}">
                  <a16:creationId xmlns:a16="http://schemas.microsoft.com/office/drawing/2014/main" id="{A516671D-8E1D-4713-BE9D-81B0C35FE2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7" name="Freeform 22">
              <a:extLst>
                <a:ext uri="{FF2B5EF4-FFF2-40B4-BE49-F238E27FC236}">
                  <a16:creationId xmlns:a16="http://schemas.microsoft.com/office/drawing/2014/main" id="{4E04D4C8-7532-4BBD-9AF8-3249324AF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34825" name="Group 88">
            <a:extLst>
              <a:ext uri="{FF2B5EF4-FFF2-40B4-BE49-F238E27FC236}">
                <a16:creationId xmlns:a16="http://schemas.microsoft.com/office/drawing/2014/main" id="{B87488CD-16CF-4BC7-BD9F-4F4EB13B0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40224168-C932-4F63-8CEA-2465E192B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F2291983-5E57-490B-B713-0A78B584F8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815C3A19-E287-48A6-9ECB-D0409D37F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0196FC81-2B97-4747-859B-2475FFD126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43A76FF0-4A33-44A0-AE53-92146AA81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B94FC67F-70D7-496B-BFA2-B2AACF2ED0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id="{761C78BD-A48E-4171-AC10-D066FDF464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8DD13455-5B55-48B7-AA52-981C48B3F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8AFF35F4-12AC-44F3-AC19-88F2E3F9B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410D4BFE-B9DB-440B-BF78-21B4F317F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8F0E6EB0-F23E-4342-9FBD-3178F4B81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3A4E0803-C8CF-4E6B-95EF-BBEBF237E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4826" name="Rectangle 102">
            <a:extLst>
              <a:ext uri="{FF2B5EF4-FFF2-40B4-BE49-F238E27FC236}">
                <a16:creationId xmlns:a16="http://schemas.microsoft.com/office/drawing/2014/main" id="{F6D9986E-2FC4-4377-B163-42766AD82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827" name="Freeform 6">
            <a:extLst>
              <a:ext uri="{FF2B5EF4-FFF2-40B4-BE49-F238E27FC236}">
                <a16:creationId xmlns:a16="http://schemas.microsoft.com/office/drawing/2014/main" id="{5DAD59F4-58F1-4349-B03E-23A62291C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568E6D-5ADD-4DF0-B0E6-9E90F376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3263" y="5359464"/>
            <a:ext cx="8261349" cy="8516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SECADOR DE CASCO</a:t>
            </a:r>
          </a:p>
        </p:txBody>
      </p:sp>
      <p:sp>
        <p:nvSpPr>
          <p:cNvPr id="34828" name="Rectangle 106">
            <a:extLst>
              <a:ext uri="{FF2B5EF4-FFF2-40B4-BE49-F238E27FC236}">
                <a16:creationId xmlns:a16="http://schemas.microsoft.com/office/drawing/2014/main" id="{6F60E9CB-A466-41C4-92AB-9928D260A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1" y="634963"/>
            <a:ext cx="5145867" cy="3851831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18" name="Picture 2" descr="MIL ANUNCIOS.COM - SECADOR CASCO peluquería">
            <a:extLst>
              <a:ext uri="{FF2B5EF4-FFF2-40B4-BE49-F238E27FC236}">
                <a16:creationId xmlns:a16="http://schemas.microsoft.com/office/drawing/2014/main" id="{88BBFA9E-D3BC-4836-89CA-994157F85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0820" y="799553"/>
            <a:ext cx="3522648" cy="368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9" name="Rectangle 108">
            <a:extLst>
              <a:ext uri="{FF2B5EF4-FFF2-40B4-BE49-F238E27FC236}">
                <a16:creationId xmlns:a16="http://schemas.microsoft.com/office/drawing/2014/main" id="{E2E21655-F21A-4274-943C-AB45109BE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1633" y="634962"/>
            <a:ext cx="2585306" cy="1845481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22" name="Picture 6" descr="▷ Los Ocho Mejores SECADORES CASCO BARATOS de 2020 - Secador">
            <a:extLst>
              <a:ext uri="{FF2B5EF4-FFF2-40B4-BE49-F238E27FC236}">
                <a16:creationId xmlns:a16="http://schemas.microsoft.com/office/drawing/2014/main" id="{10346DEF-4193-4C5C-8357-B0222BA65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5334" y="798750"/>
            <a:ext cx="1517904" cy="151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30" name="Rectangle 110">
            <a:extLst>
              <a:ext uri="{FF2B5EF4-FFF2-40B4-BE49-F238E27FC236}">
                <a16:creationId xmlns:a16="http://schemas.microsoft.com/office/drawing/2014/main" id="{2FABFCAF-41DE-4940-94DD-0F501FF7E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1633" y="2641313"/>
            <a:ext cx="2585306" cy="1845481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20" name="Picture 4" descr="MIL ANUNCIOS.COM - Secador casco pared peluqueria">
            <a:extLst>
              <a:ext uri="{FF2B5EF4-FFF2-40B4-BE49-F238E27FC236}">
                <a16:creationId xmlns:a16="http://schemas.microsoft.com/office/drawing/2014/main" id="{CC20EA2D-F051-4EAD-8910-B094D83AF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5334" y="2805101"/>
            <a:ext cx="1517904" cy="151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398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5D1F2FD8-11FD-4495-9EFA-1D11D791D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6" name="Freeform 11">
              <a:extLst>
                <a:ext uri="{FF2B5EF4-FFF2-40B4-BE49-F238E27FC236}">
                  <a16:creationId xmlns:a16="http://schemas.microsoft.com/office/drawing/2014/main" id="{F07E62E0-C435-4556-B265-2AC622C08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2">
              <a:extLst>
                <a:ext uri="{FF2B5EF4-FFF2-40B4-BE49-F238E27FC236}">
                  <a16:creationId xmlns:a16="http://schemas.microsoft.com/office/drawing/2014/main" id="{A31AA73F-4D24-48A1-B14B-50392BB2C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3">
              <a:extLst>
                <a:ext uri="{FF2B5EF4-FFF2-40B4-BE49-F238E27FC236}">
                  <a16:creationId xmlns:a16="http://schemas.microsoft.com/office/drawing/2014/main" id="{B1A912C9-FD8E-4C0D-A7B5-5240BF154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4">
              <a:extLst>
                <a:ext uri="{FF2B5EF4-FFF2-40B4-BE49-F238E27FC236}">
                  <a16:creationId xmlns:a16="http://schemas.microsoft.com/office/drawing/2014/main" id="{0C687240-9008-4C95-9A83-BAE72BF3D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5">
              <a:extLst>
                <a:ext uri="{FF2B5EF4-FFF2-40B4-BE49-F238E27FC236}">
                  <a16:creationId xmlns:a16="http://schemas.microsoft.com/office/drawing/2014/main" id="{7E87EBB2-C786-4064-9E78-21C52E76F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6">
              <a:extLst>
                <a:ext uri="{FF2B5EF4-FFF2-40B4-BE49-F238E27FC236}">
                  <a16:creationId xmlns:a16="http://schemas.microsoft.com/office/drawing/2014/main" id="{6AEC0C10-BB8D-4A8E-8160-9B514B5F7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7">
              <a:extLst>
                <a:ext uri="{FF2B5EF4-FFF2-40B4-BE49-F238E27FC236}">
                  <a16:creationId xmlns:a16="http://schemas.microsoft.com/office/drawing/2014/main" id="{3E2AE5E5-81C4-4817-85A9-6700C135C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18">
              <a:extLst>
                <a:ext uri="{FF2B5EF4-FFF2-40B4-BE49-F238E27FC236}">
                  <a16:creationId xmlns:a16="http://schemas.microsoft.com/office/drawing/2014/main" id="{0E29C0C2-2A04-4AC1-9181-B811A06BE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19">
              <a:extLst>
                <a:ext uri="{FF2B5EF4-FFF2-40B4-BE49-F238E27FC236}">
                  <a16:creationId xmlns:a16="http://schemas.microsoft.com/office/drawing/2014/main" id="{13DA17A5-17E1-4B7D-9ABD-C7ED44F15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20">
              <a:extLst>
                <a:ext uri="{FF2B5EF4-FFF2-40B4-BE49-F238E27FC236}">
                  <a16:creationId xmlns:a16="http://schemas.microsoft.com/office/drawing/2014/main" id="{7C6F6843-161E-4C29-A663-8DBA4D483D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6" name="Freeform 21">
              <a:extLst>
                <a:ext uri="{FF2B5EF4-FFF2-40B4-BE49-F238E27FC236}">
                  <a16:creationId xmlns:a16="http://schemas.microsoft.com/office/drawing/2014/main" id="{A516671D-8E1D-4713-BE9D-81B0C35FE2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7" name="Freeform 22">
              <a:extLst>
                <a:ext uri="{FF2B5EF4-FFF2-40B4-BE49-F238E27FC236}">
                  <a16:creationId xmlns:a16="http://schemas.microsoft.com/office/drawing/2014/main" id="{4E04D4C8-7532-4BBD-9AF8-3249324AF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87488CD-16CF-4BC7-BD9F-4F4EB13B0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40224168-C932-4F63-8CEA-2465E192B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F2291983-5E57-490B-B713-0A78B584F8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815C3A19-E287-48A6-9ECB-D0409D37F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0196FC81-2B97-4747-859B-2475FFD126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43A76FF0-4A33-44A0-AE53-92146AA81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B94FC67F-70D7-496B-BFA2-B2AACF2ED0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id="{761C78BD-A48E-4171-AC10-D066FDF464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8DD13455-5B55-48B7-AA52-981C48B3F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8AFF35F4-12AC-44F3-AC19-88F2E3F9B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410D4BFE-B9DB-440B-BF78-21B4F317F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8F0E6EB0-F23E-4342-9FBD-3178F4B81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3A4E0803-C8CF-4E6B-95EF-BBEBF237E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6D9986E-2FC4-4377-B163-42766AD82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" name="Freeform 6">
            <a:extLst>
              <a:ext uri="{FF2B5EF4-FFF2-40B4-BE49-F238E27FC236}">
                <a16:creationId xmlns:a16="http://schemas.microsoft.com/office/drawing/2014/main" id="{5DAD59F4-58F1-4349-B03E-23A62291C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280D734A-B0E5-4758-9055-A3FFB77CB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88A74F8-9ABE-4B73-B804-0B31B5C91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AE16933-239A-45F0-ABD6-35B9164CD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EFFFF"/>
                </a:solidFill>
              </a:rPr>
              <a:t>VAPORAL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28644AF-95D1-4F84-BFF8-76E92D6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7994" y="965044"/>
            <a:ext cx="2902114" cy="2532014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842" name="Picture 2" descr="Vaporal peluqueria ekovip">
            <a:extLst>
              <a:ext uri="{FF2B5EF4-FFF2-40B4-BE49-F238E27FC236}">
                <a16:creationId xmlns:a16="http://schemas.microsoft.com/office/drawing/2014/main" id="{047ACB50-CEFB-4A29-870E-3C9C6E32D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9782" y="1127262"/>
            <a:ext cx="2218538" cy="221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Freeform 5">
            <a:extLst>
              <a:ext uri="{FF2B5EF4-FFF2-40B4-BE49-F238E27FC236}">
                <a16:creationId xmlns:a16="http://schemas.microsoft.com/office/drawing/2014/main" id="{AEFE9ACE-4E2C-493A-B8C0-0E32177CC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4DC8CB5-16F9-4060-891A-3C04B9FEB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7994" y="3659276"/>
            <a:ext cx="2902114" cy="2532014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844" name="Picture 4" descr="Vaporal Peluquería X-Strem Ceriotti">
            <a:extLst>
              <a:ext uri="{FF2B5EF4-FFF2-40B4-BE49-F238E27FC236}">
                <a16:creationId xmlns:a16="http://schemas.microsoft.com/office/drawing/2014/main" id="{EC41A1F3-8294-4D3E-BED6-52628D4EA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9782" y="3821494"/>
            <a:ext cx="2218538" cy="221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Rectangle 116">
            <a:extLst>
              <a:ext uri="{FF2B5EF4-FFF2-40B4-BE49-F238E27FC236}">
                <a16:creationId xmlns:a16="http://schemas.microsoft.com/office/drawing/2014/main" id="{D3CB9B12-B0D2-40A3-9E4D-C2838E0CC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3834" y="965044"/>
            <a:ext cx="2723122" cy="5226246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846" name="Picture 6" descr="Vaporizador Facial Rociador Vapor Uso Profesional Limpieza Profunda De  Poros Para Salón, Sauna, Estética, Peluquería y Spa (VP000): Amazon.es:  Hogar">
            <a:extLst>
              <a:ext uri="{FF2B5EF4-FFF2-40B4-BE49-F238E27FC236}">
                <a16:creationId xmlns:a16="http://schemas.microsoft.com/office/drawing/2014/main" id="{6FC224D2-2597-4A13-BAE0-8279768BA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7531" y="1718121"/>
            <a:ext cx="2395728" cy="373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0235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B8C5B-6E5D-4248-A144-131A1AF50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271464"/>
            <a:ext cx="8911687" cy="1171574"/>
          </a:xfrm>
        </p:spPr>
        <p:txBody>
          <a:bodyPr>
            <a:normAutofit fontScale="90000"/>
          </a:bodyPr>
          <a:lstStyle/>
          <a:p>
            <a:r>
              <a:rPr lang="es-ES" dirty="0"/>
              <a:t>ESTERILIZADOES: ULTRAVIOLETA, PERLINAS DE CUARZO E AUTOCLAVE</a:t>
            </a:r>
          </a:p>
        </p:txBody>
      </p:sp>
      <p:pic>
        <p:nvPicPr>
          <p:cNvPr id="36866" name="Picture 2">
            <a:extLst>
              <a:ext uri="{FF2B5EF4-FFF2-40B4-BE49-F238E27FC236}">
                <a16:creationId xmlns:a16="http://schemas.microsoft.com/office/drawing/2014/main" id="{60C04EEB-011B-4205-834D-8EC0CDF4D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604" y="1876426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>
            <a:extLst>
              <a:ext uri="{FF2B5EF4-FFF2-40B4-BE49-F238E27FC236}">
                <a16:creationId xmlns:a16="http://schemas.microsoft.com/office/drawing/2014/main" id="{CA7A5D3A-710D-412D-A894-A2337E562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866" y="1457325"/>
            <a:ext cx="23241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H2oAkua &gt;&gt; Esterilizador Bolitas de Cuarzo Ceriotti">
            <a:extLst>
              <a:ext uri="{FF2B5EF4-FFF2-40B4-BE49-F238E27FC236}">
                <a16:creationId xmlns:a16="http://schemas.microsoft.com/office/drawing/2014/main" id="{AE1F9373-F0BB-4B77-92E5-EDB943FF7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145" y="16716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8" descr="Esterilizador para peluquería - AUTOCLAVE - BMP Srl">
            <a:extLst>
              <a:ext uri="{FF2B5EF4-FFF2-40B4-BE49-F238E27FC236}">
                <a16:creationId xmlns:a16="http://schemas.microsoft.com/office/drawing/2014/main" id="{A59132C5-D941-4AD7-B63F-8326EE762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604" y="4438650"/>
            <a:ext cx="245745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0" descr="Esterilizador de calor Autoclave con temporizador Esterilización de  herramientas de belleza para salón de belleza Manicure Peluquería estudio y  en casa: Amazon.es: Belleza">
            <a:extLst>
              <a:ext uri="{FF2B5EF4-FFF2-40B4-BE49-F238E27FC236}">
                <a16:creationId xmlns:a16="http://schemas.microsoft.com/office/drawing/2014/main" id="{BD834AD5-C5B6-4AE7-948C-AFC1436E6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4763"/>
            <a:ext cx="19812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6" name="Picture 12" descr="Gbs Esterilizador Autoclave Vidrio Laminado Autoclave - Buy Gbs,Autoclave,Vidrio  Laminado Autoclave Product on Alibaba.com">
            <a:extLst>
              <a:ext uri="{FF2B5EF4-FFF2-40B4-BE49-F238E27FC236}">
                <a16:creationId xmlns:a16="http://schemas.microsoft.com/office/drawing/2014/main" id="{05D39315-082B-4BDF-8EBD-24F01C3C6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632" y="40433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809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CA5B7-4844-47B3-94B5-0E8DC4DF6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>
                <a:latin typeface="Arial" panose="020B0604020202020204" pitchFamily="34" charset="0"/>
                <a:cs typeface="Arial" panose="020B0604020202020204" pitchFamily="34" charset="0"/>
              </a:rPr>
              <a:t>TERMICOS</a:t>
            </a:r>
          </a:p>
        </p:txBody>
      </p:sp>
      <p:pic>
        <p:nvPicPr>
          <p:cNvPr id="6146" name="Picture 2" descr="Compre Peluquería Cepillos Para El Cabello Tubo De Aluminio De Pelo De  Nylon Mango De Goma Herramientas De Peinado Del Cabello Envío Gratis A 3,14  € Del U_young | DHgate.Com">
            <a:extLst>
              <a:ext uri="{FF2B5EF4-FFF2-40B4-BE49-F238E27FC236}">
                <a16:creationId xmlns:a16="http://schemas.microsoft.com/office/drawing/2014/main" id="{52D610C7-64B8-467F-8BB2-B35D89E99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4" y="1905000"/>
            <a:ext cx="9022814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5459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5AE4E1-B7B5-4F33-AFDB-AF392B196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228600"/>
            <a:ext cx="8911687" cy="957263"/>
          </a:xfrm>
        </p:spPr>
        <p:txBody>
          <a:bodyPr/>
          <a:lstStyle/>
          <a:p>
            <a:r>
              <a:rPr lang="es-ES" dirty="0"/>
              <a:t>MATERIAL DESBOTABLE</a:t>
            </a:r>
          </a:p>
        </p:txBody>
      </p:sp>
      <p:pic>
        <p:nvPicPr>
          <p:cNvPr id="40962" name="Picture 2" descr="Peluquería Desechable Capas - Buy Capas De Peluquería Desechables  Pe,Delantal De Plástico Desechable,Delantal De Bata De Plástico Product on  Alibaba.com">
            <a:extLst>
              <a:ext uri="{FF2B5EF4-FFF2-40B4-BE49-F238E27FC236}">
                <a16:creationId xmlns:a16="http://schemas.microsoft.com/office/drawing/2014/main" id="{AD0BDB4E-37E3-4FD7-BFB4-72CDF860A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897" y="11858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Ropa y material desechables para peluquería spa, sanidad, hospital ✅">
            <a:extLst>
              <a:ext uri="{FF2B5EF4-FFF2-40B4-BE49-F238E27FC236}">
                <a16:creationId xmlns:a16="http://schemas.microsoft.com/office/drawing/2014/main" id="{B30EAC89-FE91-424D-8AA5-EF1986A5C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327" y="118586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MIL ANUNCIOS.COM - Toallas desechables peluqueria 40x90 cm">
            <a:extLst>
              <a:ext uri="{FF2B5EF4-FFF2-40B4-BE49-F238E27FC236}">
                <a16:creationId xmlns:a16="http://schemas.microsoft.com/office/drawing/2014/main" id="{6FB67632-7C24-4980-B5BF-D241C41BA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757" y="118585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8" descr="Toallas desechables de peluquería - Alta calidad - Biodegradables">
            <a:extLst>
              <a:ext uri="{FF2B5EF4-FFF2-40B4-BE49-F238E27FC236}">
                <a16:creationId xmlns:a16="http://schemas.microsoft.com/office/drawing/2014/main" id="{5A1501DD-0924-4313-A8CB-2FE622C94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882" y="118585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2" name="Picture 12" descr="KIMONO DESECHABLE NEGRO - Eurostil">
            <a:extLst>
              <a:ext uri="{FF2B5EF4-FFF2-40B4-BE49-F238E27FC236}">
                <a16:creationId xmlns:a16="http://schemas.microsoft.com/office/drawing/2014/main" id="{50612B35-7873-41A9-9CAD-B89473BB1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556" y="387190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4" name="Picture 14">
            <a:extLst>
              <a:ext uri="{FF2B5EF4-FFF2-40B4-BE49-F238E27FC236}">
                <a16:creationId xmlns:a16="http://schemas.microsoft.com/office/drawing/2014/main" id="{60234FBE-D6C4-43AE-81D9-05705AA41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007" y="1185861"/>
            <a:ext cx="1407781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6" name="Picture 16" descr="Productos desechables de peluquería y estética | La mejor calidad/precio |  Grandes descuentos.">
            <a:extLst>
              <a:ext uri="{FF2B5EF4-FFF2-40B4-BE49-F238E27FC236}">
                <a16:creationId xmlns:a16="http://schemas.microsoft.com/office/drawing/2014/main" id="{662476FC-D458-419F-B350-37C82C1CE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662" y="3800468"/>
            <a:ext cx="2856460" cy="214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8" name="Picture 18" descr="Bastoncillos cortasangres - Cerillas hemostaticas">
            <a:extLst>
              <a:ext uri="{FF2B5EF4-FFF2-40B4-BE49-F238E27FC236}">
                <a16:creationId xmlns:a16="http://schemas.microsoft.com/office/drawing/2014/main" id="{6F059DC0-ECC2-4E9A-A8BF-5C7EEBAB7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103" y="3729030"/>
            <a:ext cx="2000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7210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16933-239A-45F0-ABD6-35B9164CD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23" y="0"/>
            <a:ext cx="3778870" cy="8240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UNIFORME</a:t>
            </a:r>
          </a:p>
        </p:txBody>
      </p:sp>
      <p:pic>
        <p:nvPicPr>
          <p:cNvPr id="43016" name="Picture 8" descr="50+ ideas de Uniformes de peluquería en 2020 | uniformes, uniformes  médicos, uniformes estetica">
            <a:extLst>
              <a:ext uri="{FF2B5EF4-FFF2-40B4-BE49-F238E27FC236}">
                <a16:creationId xmlns:a16="http://schemas.microsoft.com/office/drawing/2014/main" id="{6ACD1521-FF30-44CB-9057-4EE8CDA20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472" y="628656"/>
            <a:ext cx="2822549" cy="489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8" name="Picture 10" descr="Uniformes de peluquería antimanchas y estética | Ropa trabajo online">
            <a:extLst>
              <a:ext uri="{FF2B5EF4-FFF2-40B4-BE49-F238E27FC236}">
                <a16:creationId xmlns:a16="http://schemas.microsoft.com/office/drawing/2014/main" id="{958D52C3-259D-44DA-BB94-F561CB23F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601" y="89595"/>
            <a:ext cx="3580628" cy="320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0" name="Picture 12" descr="Uniforme Peluqueria Barato | Comprar Uniformes Pelqueria | Venta de  Vestuario para peluquero y peluquera al mejor precio | Ropa de trabajo  Online">
            <a:extLst>
              <a:ext uri="{FF2B5EF4-FFF2-40B4-BE49-F238E27FC236}">
                <a16:creationId xmlns:a16="http://schemas.microsoft.com/office/drawing/2014/main" id="{2F4C4082-A784-492D-8833-B7A232F7D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403" y="3178831"/>
            <a:ext cx="3451411" cy="345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4" name="Picture 2" descr="Uniformes de peluquería y estética, comprar online">
            <a:extLst>
              <a:ext uri="{FF2B5EF4-FFF2-40B4-BE49-F238E27FC236}">
                <a16:creationId xmlns:a16="http://schemas.microsoft.com/office/drawing/2014/main" id="{C039F548-FD04-494F-A6D9-A1B5994B0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186" y="792713"/>
            <a:ext cx="20002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Calzado para peluquería y comercios - Zapatos y zuecos de trabajo para  centros de estética">
            <a:extLst>
              <a:ext uri="{FF2B5EF4-FFF2-40B4-BE49-F238E27FC236}">
                <a16:creationId xmlns:a16="http://schemas.microsoft.com/office/drawing/2014/main" id="{CF5A279B-4890-493B-BA18-55D1F348A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186" y="224509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 descr="Zapato sanitario Feliz Caminar Gamma - Productos Peluqueria Castro">
            <a:extLst>
              <a:ext uri="{FF2B5EF4-FFF2-40B4-BE49-F238E27FC236}">
                <a16:creationId xmlns:a16="http://schemas.microsoft.com/office/drawing/2014/main" id="{02B5C098-B818-48CC-80EC-369D7347E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939" y="4064375"/>
            <a:ext cx="22860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997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BCA5B7-4844-47B3-94B5-0E8DC4DF6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TERMICOS</a:t>
            </a:r>
          </a:p>
        </p:txBody>
      </p:sp>
      <p:sp>
        <p:nvSpPr>
          <p:cNvPr id="107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8" name="Picture 2" descr="Kit 8 Cepillos Térmico Termix Profesional Todos Medidas Cabello Peluquería  | eBay">
            <a:extLst>
              <a:ext uri="{FF2B5EF4-FFF2-40B4-BE49-F238E27FC236}">
                <a16:creationId xmlns:a16="http://schemas.microsoft.com/office/drawing/2014/main" id="{B3940A2C-DF00-48D9-8532-7F2420BA9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011" y="967417"/>
            <a:ext cx="4930468" cy="493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398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82143-80B5-4DE0-BDCF-26CBEC3FB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PINZAS PARA PLANCHAS</a:t>
            </a:r>
          </a:p>
        </p:txBody>
      </p:sp>
      <p:pic>
        <p:nvPicPr>
          <p:cNvPr id="3074" name="Picture 2" descr="Peine de pelo tipo V Clip de diseño de peluquería cepillo para tratamiento  de queratina de peluquería cepillo de diseño envío gratis|designer hair  brush|hair brushv comb - AliExpress">
            <a:extLst>
              <a:ext uri="{FF2B5EF4-FFF2-40B4-BE49-F238E27FC236}">
                <a16:creationId xmlns:a16="http://schemas.microsoft.com/office/drawing/2014/main" id="{68AAF6AB-C834-4823-B37E-61B9F48A5B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2133600"/>
            <a:ext cx="5072062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571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4" name="Group 7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245" name="Group 84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246" name="Rectangle 98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47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248" name="Rectangle 102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9" name="Rectangle 104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4DF82B-C0A2-47DE-8170-187713FB2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BARBERIA</a:t>
            </a:r>
          </a:p>
        </p:txBody>
      </p:sp>
      <p:sp>
        <p:nvSpPr>
          <p:cNvPr id="10250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 descr="Vector Peluquería Herramientas, Herramientas De Peluquero, Tijeras, Peine  PNG y PSD para Descargar Gratis | Pngtree">
            <a:extLst>
              <a:ext uri="{FF2B5EF4-FFF2-40B4-BE49-F238E27FC236}">
                <a16:creationId xmlns:a16="http://schemas.microsoft.com/office/drawing/2014/main" id="{534877EB-A7DC-4EDD-A6BD-8408207D6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011" y="967417"/>
            <a:ext cx="4930468" cy="493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215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0BF242-3653-4812-8807-88B0602FA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PAPEL CUELLO, PESAS…</a:t>
            </a:r>
          </a:p>
        </p:txBody>
      </p:sp>
      <p:sp>
        <p:nvSpPr>
          <p:cNvPr id="107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6" name="Picture 2" descr="Herramienta De Peluquería Del Bolso Del Cinturón Del Papel Del Rollo Del  Mantón Del Cepillo Del">
            <a:extLst>
              <a:ext uri="{FF2B5EF4-FFF2-40B4-BE49-F238E27FC236}">
                <a16:creationId xmlns:a16="http://schemas.microsoft.com/office/drawing/2014/main" id="{4EF6132A-0B10-458E-9D59-B757CDF4E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4022" y="4749"/>
            <a:ext cx="67979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697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873271-6FCD-48C5-BE04-907DBAAB4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690" y="844510"/>
            <a:ext cx="3710018" cy="41697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MAQUINILLA</a:t>
            </a:r>
          </a:p>
        </p:txBody>
      </p:sp>
      <p:pic>
        <p:nvPicPr>
          <p:cNvPr id="13314" name="Picture 2" descr="Foto Gratis | Peluquería de afeitar cerca de cepillo y peine">
            <a:extLst>
              <a:ext uri="{FF2B5EF4-FFF2-40B4-BE49-F238E27FC236}">
                <a16:creationId xmlns:a16="http://schemas.microsoft.com/office/drawing/2014/main" id="{48A47076-21F1-40FC-BA54-D63EB9C6F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9" r="1" b="1"/>
          <a:stretch/>
        </p:blipFill>
        <p:spPr bwMode="auto">
          <a:xfrm>
            <a:off x="6095998" y="-20965"/>
            <a:ext cx="6096002" cy="687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532013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111</Words>
  <Application>Microsoft Office PowerPoint</Application>
  <PresentationFormat>Pantalla panorámica</PresentationFormat>
  <Paragraphs>38</Paragraphs>
  <Slides>41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das diapositivas</vt:lpstr>
      </vt:variant>
      <vt:variant>
        <vt:i4>41</vt:i4>
      </vt:variant>
    </vt:vector>
  </HeadingPairs>
  <TitlesOfParts>
    <vt:vector size="45" baseType="lpstr">
      <vt:lpstr>Arial</vt:lpstr>
      <vt:lpstr>Century Gothic</vt:lpstr>
      <vt:lpstr>Wingdings 3</vt:lpstr>
      <vt:lpstr>Espiral</vt:lpstr>
      <vt:lpstr>O POSTO DE TRABALLO  O SALÓN</vt:lpstr>
      <vt:lpstr>PEINES </vt:lpstr>
      <vt:lpstr>CEPILLOS</vt:lpstr>
      <vt:lpstr>TERMICOS</vt:lpstr>
      <vt:lpstr>TERMICOS</vt:lpstr>
      <vt:lpstr>PINZAS PARA PLANCHAS</vt:lpstr>
      <vt:lpstr>BARBERIA</vt:lpstr>
      <vt:lpstr>PAPEL CUELLO, PESAS…</vt:lpstr>
      <vt:lpstr>MAQUINILLA</vt:lpstr>
      <vt:lpstr>NAVALLAS</vt:lpstr>
      <vt:lpstr>TESOIRAS</vt:lpstr>
      <vt:lpstr>ESTUCHE UTILLAJE</vt:lpstr>
      <vt:lpstr>BOL    E PALETINAS</vt:lpstr>
      <vt:lpstr>LATEX            VINILO               PLASTICO</vt:lpstr>
      <vt:lpstr>CAPA DE CORTE</vt:lpstr>
      <vt:lpstr>PAPEL ALUMINIO</vt:lpstr>
      <vt:lpstr>PULSERA IMALTADA</vt:lpstr>
      <vt:lpstr>GRAPAS</vt:lpstr>
      <vt:lpstr>DONUT PARA RECOLLIDOS</vt:lpstr>
      <vt:lpstr> PARA RECOLLIDOS</vt:lpstr>
      <vt:lpstr>CEPILLO PARA DESPOIS DO CORTE</vt:lpstr>
      <vt:lpstr>Presentación de PowerPoint</vt:lpstr>
      <vt:lpstr>RULOS FRANCESES VELCRO BODIS   </vt:lpstr>
      <vt:lpstr>DISTINTOS TIPOS DE BIGUDIES   </vt:lpstr>
      <vt:lpstr>Presentación de PowerPoint</vt:lpstr>
      <vt:lpstr>TUBOS QUENTES</vt:lpstr>
      <vt:lpstr>PLANCHAS CON INFRAROJOS</vt:lpstr>
      <vt:lpstr>PINZAS RIZADO CON DISTINTAS FORMAS</vt:lpstr>
      <vt:lpstr>PLANCHA NORMAL </vt:lpstr>
      <vt:lpstr>    ZIGZAG                            CONO</vt:lpstr>
      <vt:lpstr>ONDAS</vt:lpstr>
      <vt:lpstr>TENAZAS</vt:lpstr>
      <vt:lpstr>LUVAS DE KEPLAR</vt:lpstr>
      <vt:lpstr>SECADOR</vt:lpstr>
      <vt:lpstr>Presentación de PowerPoint</vt:lpstr>
      <vt:lpstr>ESTO NON É UN SECADORPROFESIONAL</vt:lpstr>
      <vt:lpstr>SECADOR DE CASCO</vt:lpstr>
      <vt:lpstr>VAPORAL</vt:lpstr>
      <vt:lpstr>ESTERILIZADOES: ULTRAVIOLETA, PERLINAS DE CUARZO E AUTOCLAVE</vt:lpstr>
      <vt:lpstr>MATERIAL DESBOTABLE</vt:lpstr>
      <vt:lpstr>UNIFORME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POSTO DE TRABALLO  O SALÓN</dc:title>
  <dc:creator>Javier</dc:creator>
  <cp:lastModifiedBy>jubells peluqueros</cp:lastModifiedBy>
  <cp:revision>3</cp:revision>
  <dcterms:created xsi:type="dcterms:W3CDTF">2020-11-14T18:00:04Z</dcterms:created>
  <dcterms:modified xsi:type="dcterms:W3CDTF">2022-09-15T19:58:35Z</dcterms:modified>
</cp:coreProperties>
</file>