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5E81F-C44D-4431-A080-72DD69E3C918}" v="1373" dt="2022-10-13T14:41:42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s-ES" sz="5400" b="1">
                <a:cs typeface="Calibri Light"/>
              </a:rPr>
              <a:t>KIT DE CORTE</a:t>
            </a:r>
            <a:br>
              <a:rPr lang="es-ES" sz="5400" b="1">
                <a:cs typeface="Calibri Light"/>
              </a:rPr>
            </a:br>
            <a:endParaRPr lang="es-ES" sz="5400">
              <a:cs typeface="Calibri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s-ES" sz="2000">
                <a:cs typeface="Calibri"/>
              </a:rPr>
              <a:t>Alba Canzobre Piñeiro</a:t>
            </a:r>
            <a:endParaRPr lang="es-ES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4" descr="Imagen que contiene interior, persona, mujer, sostener&#10;&#10;Descripción generada automáticamente">
            <a:extLst>
              <a:ext uri="{FF2B5EF4-FFF2-40B4-BE49-F238E27FC236}">
                <a16:creationId xmlns:a16="http://schemas.microsoft.com/office/drawing/2014/main" id="{CE570EB1-CC28-F429-3567-02CF4C65D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A3AB433-9E20-C8FE-4A60-79DC760D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13" y="3736553"/>
            <a:ext cx="3634674" cy="1953637"/>
          </a:xfrm>
          <a:prstGeom prst="rect">
            <a:avLst/>
          </a:prstGeom>
        </p:spPr>
      </p:pic>
      <p:grpSp>
        <p:nvGrpSpPr>
          <p:cNvPr id="63" name="Group 27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1C33CB-D201-7229-BAC2-9DE4A4FD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  <a:cs typeface="Calibri Light"/>
              </a:rPr>
              <a:t>Tijeras de corte</a:t>
            </a:r>
          </a:p>
        </p:txBody>
      </p: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65" name="Freeform: Shape 34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37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8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1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3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4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5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E46A99B-A463-47AB-A3A2-35E042E8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Calibri"/>
              </a:rPr>
              <a:t>Marca: Kyoto Phoenix</a:t>
            </a:r>
          </a:p>
          <a:p>
            <a:r>
              <a:rPr lang="en-US" sz="2000" dirty="0" err="1">
                <a:solidFill>
                  <a:schemeClr val="bg1"/>
                </a:solidFill>
                <a:cs typeface="Calibri"/>
              </a:rPr>
              <a:t>Características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: 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Forjado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acero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inoxidable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japones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Forjadas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a mano. 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Tamaño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de 5’’. 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- Hojas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afiladas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- Cuerpo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ligero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Agarre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+mn-lt"/>
                <a:cs typeface="+mn-lt"/>
              </a:rPr>
              <a:t>cómodo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</a:p>
          <a:p>
            <a:r>
              <a:rPr lang="en-US" sz="2000" dirty="0" err="1">
                <a:solidFill>
                  <a:schemeClr val="bg1"/>
                </a:solidFill>
                <a:cs typeface="Calibri"/>
              </a:rPr>
              <a:t>Principales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funciones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: 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Estas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tijeras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poseen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unas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hojas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cóncavas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que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facilitan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el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corte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libre de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tirones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y sin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preocupaciones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. </a:t>
            </a:r>
          </a:p>
          <a:p>
            <a:r>
              <a:rPr lang="en-US" sz="2000" dirty="0" err="1">
                <a:solidFill>
                  <a:schemeClr val="bg1"/>
                </a:solidFill>
                <a:cs typeface="Calibri"/>
              </a:rPr>
              <a:t>Consideraciones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sobre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higiene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y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frecuencia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: 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cs typeface="Calibri"/>
              </a:rPr>
              <a:t>Lavado: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después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cada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corte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con alcohol.</a:t>
            </a:r>
          </a:p>
          <a:p>
            <a:pPr lvl="1"/>
            <a:r>
              <a:rPr lang="en-US" sz="2000" dirty="0" err="1">
                <a:solidFill>
                  <a:schemeClr val="bg1"/>
                </a:solidFill>
                <a:cs typeface="Calibri"/>
              </a:rPr>
              <a:t>Desinfección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: al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terminar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el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corte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 con alcohol o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lejía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33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4" descr="Imagen que contiene peine, objeto, piano&#10;&#10;Descripción generada automáticamente">
            <a:extLst>
              <a:ext uri="{FF2B5EF4-FFF2-40B4-BE49-F238E27FC236}">
                <a16:creationId xmlns:a16="http://schemas.microsoft.com/office/drawing/2014/main" id="{C04355BC-A18C-3B8A-6620-A3E95A465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9A3965-7E32-4DF2-0C06-92A6E273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  <a:cs typeface="Calibri Light"/>
              </a:rPr>
              <a:t>Peines de corte</a:t>
            </a:r>
            <a:endParaRPr lang="es-ES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09B98C7-1958-EF17-473F-0AB3AF6B3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>
                <a:solidFill>
                  <a:schemeClr val="bg1"/>
                </a:solidFill>
                <a:cs typeface="Calibri"/>
              </a:rPr>
              <a:t>Marca: Sculby Carbon A-Statik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Características: </a:t>
            </a:r>
          </a:p>
          <a:p>
            <a:pPr lvl="1"/>
            <a:r>
              <a:rPr lang="en-US" sz="1800">
                <a:solidFill>
                  <a:schemeClr val="bg1"/>
                </a:solidFill>
                <a:cs typeface="Calibri"/>
              </a:rPr>
              <a:t>Peine de carbono ultrarresistente que evita la electricidad estática en el cabello. El peine de carbono A-Statik de Sculp ha sido diseñado con púas redondeadas para evitar la ruptura del cabello. Es resistente al calor y a productos químicos como tintes, permanentes, decoloraciones...</a:t>
            </a:r>
          </a:p>
          <a:p>
            <a:pPr lvl="1"/>
            <a:r>
              <a:rPr lang="en-US" sz="1800">
                <a:solidFill>
                  <a:schemeClr val="bg1"/>
                </a:solidFill>
                <a:cs typeface="Calibri"/>
              </a:rPr>
              <a:t>Peine de corte fabricado con con una parte acanalada, es el peine de corte por excelencia. Tamaño medio-grande.</a:t>
            </a:r>
            <a:endParaRPr lang="en-US" sz="1800">
              <a:solidFill>
                <a:schemeClr val="bg1"/>
              </a:solidFill>
            </a:endParaRP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Principales funciones: peinar la mecha para el corte.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Consideraciones sobre la higiene y la frecuencia: </a:t>
            </a:r>
          </a:p>
          <a:p>
            <a:pPr lvl="1"/>
            <a:r>
              <a:rPr lang="en-US" sz="1800">
                <a:solidFill>
                  <a:schemeClr val="bg1"/>
                </a:solidFill>
                <a:cs typeface="Calibri"/>
              </a:rPr>
              <a:t>Lavado: después de cada uso con agua templada y jabón.</a:t>
            </a:r>
          </a:p>
          <a:p>
            <a:pPr lvl="1"/>
            <a:r>
              <a:rPr lang="en-US" sz="1800">
                <a:solidFill>
                  <a:schemeClr val="bg1"/>
                </a:solidFill>
                <a:cs typeface="Calibri"/>
              </a:rPr>
              <a:t>Desinfección: al final de la jornada con un germicida.</a:t>
            </a:r>
          </a:p>
          <a:p>
            <a:pPr lvl="1"/>
            <a:endParaRPr lang="en-US" sz="1800">
              <a:solidFill>
                <a:schemeClr val="bg1"/>
              </a:solidFill>
              <a:cs typeface="Calibri"/>
            </a:endParaRPr>
          </a:p>
          <a:p>
            <a:pPr lvl="1"/>
            <a:endParaRPr lang="en-US" sz="18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58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00A9E457-FA02-3BCB-3704-27ACA2D4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B45ED0-E35F-365C-5A8D-772F716C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  <a:cs typeface="Calibri Light"/>
              </a:rPr>
              <a:t>Capas de corte</a:t>
            </a:r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75C830A-CB5F-63BB-C7D9-0618DCEEA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87907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>
                <a:solidFill>
                  <a:schemeClr val="bg1"/>
                </a:solidFill>
                <a:cs typeface="Calibri"/>
              </a:rPr>
              <a:t>Marca: Wahl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Características: </a:t>
            </a:r>
            <a:endParaRPr lang="en-US" sz="180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Está diseñada de forma que no necesita lavarse a máquina ni plancharse porque no se arruga, su forma rígida y el peso iguala los hombros para hacer más fácilmente el corte. Además cuenta con un botón imantado que permite graduar la capa según el cuello del cliente.</a:t>
            </a:r>
            <a:endParaRPr lang="en-US" sz="1800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US" sz="1800">
                <a:solidFill>
                  <a:schemeClr val="bg1"/>
                </a:solidFill>
                <a:cs typeface="Calibri" panose="020F0502020204030204"/>
              </a:rPr>
              <a:t>Principales funciones:</a:t>
            </a: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 función impermeable. También protege la ropa de tus clientes cuando la usas en tinte para el cabello o permanente, etc. Adecuado para peluquería, tinte para el cabello, permanente y más. Es fácil de limpiar y colocar.</a:t>
            </a: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Consideraciones sobre la higiene y la frecuencia: </a:t>
            </a:r>
          </a:p>
          <a:p>
            <a:pPr lvl="1"/>
            <a:r>
              <a:rPr lang="en-US" sz="1800">
                <a:solidFill>
                  <a:schemeClr val="bg1"/>
                </a:solidFill>
                <a:cs typeface="Calibri"/>
              </a:rPr>
              <a:t>Lavado: al final de cada uso con agua caliente a 60º.</a:t>
            </a:r>
          </a:p>
          <a:p>
            <a:pPr lvl="1"/>
            <a:r>
              <a:rPr lang="en-US" sz="1800">
                <a:solidFill>
                  <a:schemeClr val="bg1"/>
                </a:solidFill>
                <a:cs typeface="Calibri"/>
              </a:rPr>
              <a:t>Desinfección: desués de cada uso con lejía diluida al 10%.</a:t>
            </a:r>
          </a:p>
        </p:txBody>
      </p:sp>
    </p:spTree>
    <p:extLst>
      <p:ext uri="{BB962C8B-B14F-4D97-AF65-F5344CB8AC3E}">
        <p14:creationId xmlns:p14="http://schemas.microsoft.com/office/powerpoint/2010/main" val="222244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4" descr="Icono&#10;&#10;Descripción generada automáticamente">
            <a:extLst>
              <a:ext uri="{FF2B5EF4-FFF2-40B4-BE49-F238E27FC236}">
                <a16:creationId xmlns:a16="http://schemas.microsoft.com/office/drawing/2014/main" id="{6066229D-8118-6649-9791-A36E0410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117" y="3104705"/>
            <a:ext cx="2573866" cy="321733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849AF3-4145-BFC6-F953-C2C8E7B9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cs typeface="Calibri Light"/>
              </a:rPr>
              <a:t>Pesas de corte</a:t>
            </a:r>
            <a:endParaRPr lang="es-ES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C920AAC-FCC0-EEAF-B48C-13861B530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Marca: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Termix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Características</a:t>
            </a:r>
            <a:r>
              <a:rPr lang="en-US" dirty="0">
                <a:solidFill>
                  <a:schemeClr val="bg1"/>
                </a:solidFill>
                <a:cs typeface="Calibri"/>
              </a:rPr>
              <a:t>: </a:t>
            </a:r>
          </a:p>
          <a:p>
            <a:pPr lvl="1"/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Capa de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corte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magnética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de color negro ,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corta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con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botones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y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pesas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para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colocar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sobre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los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hombros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del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cliente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Principales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funciones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: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facilitar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el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proceso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corte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Consideraciones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sobre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la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higiene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y la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frecuencia</a:t>
            </a:r>
            <a:r>
              <a:rPr lang="en-US" dirty="0">
                <a:solidFill>
                  <a:schemeClr val="bg1"/>
                </a:solidFill>
                <a:cs typeface="Calibri"/>
              </a:rPr>
              <a:t>: 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cs typeface="Calibri"/>
              </a:rPr>
              <a:t>Igual</a:t>
            </a:r>
            <a:r>
              <a:rPr lang="en-US" dirty="0">
                <a:solidFill>
                  <a:schemeClr val="bg1"/>
                </a:solidFill>
                <a:cs typeface="Calibri"/>
              </a:rPr>
              <a:t> que las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capas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corte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26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6BEEBB15-7A30-1ADE-0962-490238B3A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C9532D-22CF-7BC7-7A6C-03CCB905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  <a:cs typeface="Calibri Light"/>
              </a:rPr>
              <a:t>Papel desechable para cuello</a:t>
            </a:r>
            <a:endParaRPr lang="es-ES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64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73507A72-8F77-9A39-0340-C78243986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libri"/>
              </a:rPr>
              <a:t>Marca: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Eurostil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  <a:cs typeface="Calibri"/>
              </a:rPr>
              <a:t>Características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: 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cs typeface="Calibri"/>
              </a:rPr>
              <a:t>El  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papel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cuello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  se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utiliza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en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todas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las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peluquerías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y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barberías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 no solo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porque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resulte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fácil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poner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sino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porque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además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es de un solo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uso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, y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resulta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agradable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para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los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clientes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  <a:cs typeface="Calibri"/>
              </a:rPr>
              <a:t>Principales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funciones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: protege y 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evita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el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picor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en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el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cuello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,  y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además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ajusta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perfectamente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ya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que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está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fabricado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en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material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elástico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alta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calidad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  <a:cs typeface="Calibri"/>
              </a:rPr>
              <a:t>Consideraciones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sobre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la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higiene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y la </a:t>
            </a:r>
            <a:r>
              <a:rPr lang="en-US" sz="2400" dirty="0" err="1">
                <a:solidFill>
                  <a:schemeClr val="bg1"/>
                </a:solidFill>
                <a:cs typeface="Calibri"/>
              </a:rPr>
              <a:t>frecuencia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: 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cs typeface="Calibri"/>
              </a:rPr>
              <a:t>Es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desechable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31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4" descr="Imagen que contiene dinosaurio, reptil, oscuro, par&#10;&#10;Descripción generada automáticamente">
            <a:extLst>
              <a:ext uri="{FF2B5EF4-FFF2-40B4-BE49-F238E27FC236}">
                <a16:creationId xmlns:a16="http://schemas.microsoft.com/office/drawing/2014/main" id="{C4CF7F1A-7AC7-D98B-44DE-51CDACA84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71" r="8831" b="3"/>
          <a:stretch/>
        </p:blipFill>
        <p:spPr>
          <a:xfrm>
            <a:off x="2720381" y="3104705"/>
            <a:ext cx="3217337" cy="321733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C68CA8-B9EA-8067-AAE0-C56B65F9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s-ES" b="1">
                <a:solidFill>
                  <a:schemeClr val="bg1"/>
                </a:solidFill>
                <a:cs typeface="Calibri Light"/>
              </a:rPr>
              <a:t>Grapas para separar el cabello</a:t>
            </a:r>
            <a:endParaRPr lang="es-ES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64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746E0773-6257-5E1A-7222-4A61ABB1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Marca: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Eurostil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Características</a:t>
            </a:r>
            <a:r>
              <a:rPr lang="en-US" dirty="0">
                <a:solidFill>
                  <a:schemeClr val="bg1"/>
                </a:solidFill>
                <a:cs typeface="Calibri"/>
              </a:rPr>
              <a:t>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cs typeface="Calibri"/>
              </a:rPr>
              <a:t>Las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pinzas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que se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utilizan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en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peluquería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tienen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varias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formas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ya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que las hay con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patillas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lisas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dentadas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y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antideslizantes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pero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todas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ellas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funcionan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mediante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un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muelle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que les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hace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presión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para que se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cierre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, de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manera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que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podemos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abrirlas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tal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como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hacemos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con las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pinzas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de la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ropa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, y basta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soltarlas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para que la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acción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del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muelle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las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mantenga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cerradas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o </a:t>
            </a:r>
            <a:r>
              <a:rPr lang="en-US" sz="1800" dirty="0" err="1">
                <a:solidFill>
                  <a:schemeClr val="bg1"/>
                </a:solidFill>
                <a:cs typeface="Calibri"/>
              </a:rPr>
              <a:t>presionando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Principales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funciones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: se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utiliza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generalmente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para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sujetar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el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cabello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mientras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lo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peinamos</a:t>
            </a:r>
            <a:r>
              <a:rPr lang="en-US" dirty="0">
                <a:solidFill>
                  <a:schemeClr val="bg1"/>
                </a:solidFill>
                <a:cs typeface="Calibri"/>
              </a:rPr>
              <a:t>,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cortamos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o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aplicamos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un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tinte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Consideraciones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sobre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la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higiene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y la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frecuencia</a:t>
            </a:r>
            <a:r>
              <a:rPr lang="en-US" dirty="0">
                <a:solidFill>
                  <a:schemeClr val="bg1"/>
                </a:solidFill>
                <a:cs typeface="Calibri"/>
              </a:rPr>
              <a:t>: 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Calibri"/>
              </a:rPr>
              <a:t>Lavado: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después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cada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uso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con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agua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templada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y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jabón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cs typeface="Calibri"/>
              </a:rPr>
              <a:t>Desinfección</a:t>
            </a:r>
            <a:r>
              <a:rPr lang="en-US" dirty="0">
                <a:solidFill>
                  <a:schemeClr val="bg1"/>
                </a:solidFill>
                <a:cs typeface="Calibri"/>
              </a:rPr>
              <a:t>: al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finalizar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la jornada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en</a:t>
            </a:r>
            <a:r>
              <a:rPr lang="en-US" dirty="0">
                <a:solidFill>
                  <a:schemeClr val="bg1"/>
                </a:solidFill>
                <a:cs typeface="Calibri"/>
              </a:rPr>
              <a:t> un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germicida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36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7F6E4C36-93F4-F714-9E4B-F89B8DEDB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3588"/>
          <a:stretch/>
        </p:blipFill>
        <p:spPr>
          <a:xfrm>
            <a:off x="3040069" y="3104705"/>
            <a:ext cx="2577961" cy="3217333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FA943B-E471-C29B-B6D8-A7AF3F6B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cs typeface="Calibri Light"/>
              </a:rPr>
              <a:t>Navaja dentada o desechable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55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BDED6BD4-410A-1C2E-9B29-1DB519E1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Marca: Captain Cook.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Características</a:t>
            </a:r>
            <a:r>
              <a:rPr lang="en-US" dirty="0">
                <a:solidFill>
                  <a:schemeClr val="bg1"/>
                </a:solidFill>
                <a:cs typeface="Calibri"/>
              </a:rPr>
              <a:t>: 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cs typeface="Calibri"/>
              </a:rPr>
              <a:t>Utensilio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acero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Principales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funciones:Es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una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cuchilla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que 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sirve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para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empezar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y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también</a:t>
            </a:r>
            <a:r>
              <a:rPr lang="en-US" dirty="0">
                <a:solidFill>
                  <a:schemeClr val="bg1"/>
                </a:solidFill>
                <a:cs typeface="Calibri"/>
              </a:rPr>
              <a:t> para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marcar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una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línea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de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cabello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con un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patrón</a:t>
            </a:r>
            <a:r>
              <a:rPr lang="en-US" dirty="0">
                <a:solidFill>
                  <a:schemeClr val="bg1"/>
                </a:solidFill>
                <a:cs typeface="Calibri"/>
              </a:rPr>
              <a:t> natural. </a:t>
            </a:r>
          </a:p>
          <a:p>
            <a:r>
              <a:rPr lang="en-US" dirty="0" err="1">
                <a:solidFill>
                  <a:schemeClr val="bg1"/>
                </a:solidFill>
                <a:cs typeface="Calibri"/>
              </a:rPr>
              <a:t>Consideraciones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sobre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la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higiene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y la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frecuencia</a:t>
            </a:r>
            <a:r>
              <a:rPr lang="en-US" dirty="0">
                <a:solidFill>
                  <a:schemeClr val="bg1"/>
                </a:solidFill>
                <a:cs typeface="Calibri"/>
              </a:rPr>
              <a:t>: 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cs typeface="Calibri"/>
              </a:rPr>
              <a:t>Desechable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si</a:t>
            </a:r>
            <a:r>
              <a:rPr lang="en-US" dirty="0">
                <a:solidFill>
                  <a:schemeClr val="bg1"/>
                </a:solidFill>
                <a:cs typeface="Calibri"/>
              </a:rPr>
              <a:t> es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el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caso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Calibri"/>
              </a:rPr>
              <a:t>Lavado: al final de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cada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uso</a:t>
            </a:r>
            <a:r>
              <a:rPr lang="en-US" dirty="0">
                <a:solidFill>
                  <a:schemeClr val="bg1"/>
                </a:solidFill>
                <a:cs typeface="Calibri"/>
              </a:rPr>
              <a:t> con alcohol.</a:t>
            </a:r>
          </a:p>
          <a:p>
            <a:pPr lvl="1"/>
            <a:r>
              <a:rPr lang="en-US" dirty="0" err="1">
                <a:solidFill>
                  <a:schemeClr val="bg1"/>
                </a:solidFill>
                <a:cs typeface="Calibri"/>
              </a:rPr>
              <a:t>Desinfección</a:t>
            </a:r>
            <a:r>
              <a:rPr lang="en-US" dirty="0">
                <a:solidFill>
                  <a:schemeClr val="bg1"/>
                </a:solidFill>
                <a:cs typeface="Calibri"/>
              </a:rPr>
              <a:t>: al final de la jornada con alcohol o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lejía</a:t>
            </a:r>
            <a:r>
              <a:rPr lang="en-US" dirty="0">
                <a:solidFill>
                  <a:schemeClr val="bg1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414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KIT DE CORTE </vt:lpstr>
      <vt:lpstr>Tijeras de corte</vt:lpstr>
      <vt:lpstr>Peines de corte</vt:lpstr>
      <vt:lpstr>Capas de corte</vt:lpstr>
      <vt:lpstr>Pesas de corte</vt:lpstr>
      <vt:lpstr>Papel desechable para cuello</vt:lpstr>
      <vt:lpstr>Grapas para separar el cabello</vt:lpstr>
      <vt:lpstr>Navaja dentada o desechable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242</cp:revision>
  <dcterms:created xsi:type="dcterms:W3CDTF">2022-10-13T13:29:19Z</dcterms:created>
  <dcterms:modified xsi:type="dcterms:W3CDTF">2022-10-13T14:42:49Z</dcterms:modified>
</cp:coreProperties>
</file>