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44C77-20C1-499E-B0A8-98FA3958682D}" v="410" dt="2022-11-15T17:16:10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8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2876D21-E4D6-0934-5EF7-05E36E73C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8AE6E0-0DF3-4491-BE39-8584941CD3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2F593-B1CA-47E5-B54F-98AD6EAFE05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3D149B-DDCF-3FC5-DCFC-15551531D8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30DEF8-FCD4-A856-C645-D5F6C0358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51F6-85FB-4313-A0E2-5C679B77D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00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6BCC-2165-4C1E-B157-C7E1FB0A478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852AF-48A4-4418-95DC-B100B4EBE3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72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BB1918-CEDD-4D28-A245-8A8666E0E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560A1-3867-49B5-8968-EE7445326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FD2A99-EB4D-41F3-8CE2-086B341CA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009B5F3-65C9-4CCF-8F70-49758974A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AFF51F2-BF26-41BE-8F3E-B3EAA22E9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A95BBE6-B9E0-4D0C-8368-40119662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CDB659B-BE4E-4D34-8D43-DEF65BA5F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DEBBA2-BB68-4789-92D2-10988EC00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68B81B4-AB22-4608-AB80-9A3364AD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232AF94-6A5B-42D3-88ED-79B25A80A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B0591BD-296D-4480-BDA1-A8A39E0CF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ABAF6DA-CF81-43CE-A463-45E54811C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3896D527-EF2B-42A4-B13F-B51067D52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EBE31B1-C45D-4549-AA85-5157DF37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B80494E-0337-440C-B83C-375D46F4C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51C063-0BD1-4224-9B6F-C29476A2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317F8FC-AD16-4DED-9A01-D5D7381A5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DD2E3F2-9720-470D-9362-6EA8EC00E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338860E-AD62-454B-B234-4A951D95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22F134E-EE5B-47E2-BC52-7CE130D28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884DECC-33A4-4724-BAE4-2E9C8E101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6D4B1C8-E56A-4E87-A134-503AB66BF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35718C2-F18B-41AA-8547-EFCCB8148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0DBC0E2-35E1-4D65-A04F-C7FFFEB3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3728AD4-7F29-4DFA-817F-8A3CB5639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CB22444-9151-46AF-9636-47E7D2E9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4FA45B9-AD05-4764-A60B-E293CAE7E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4003264-0BF0-43E7-AC33-37F1E790D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01DA6C2-77D0-9C9C-CE81-24A9F21E4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400" b="1" dirty="0">
                <a:solidFill>
                  <a:schemeClr val="accent1"/>
                </a:solidFill>
              </a:rPr>
              <a:t>TEMA 7 CRITERIOS DE SELECCIÓN DE TÉCNICAS MANUALES Y COSMÉTICOS</a:t>
            </a:r>
            <a:r>
              <a:rPr lang="es-ES" sz="34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60543D-890A-EDB7-6FF4-1658834E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21" r="-1" b="-1"/>
          <a:stretch/>
        </p:blipFill>
        <p:spPr>
          <a:xfrm>
            <a:off x="929675" y="1250067"/>
            <a:ext cx="4213521" cy="432659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D8963CD-166F-45D5-BCD9-B88F9056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D97875E6-4BBA-4AE7-8834-23D6781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41C2C-8D42-4505-FC02-98BFAA62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PIELES SENSIBLES CON TRASTORNOS VASCULARES, ERITEMA Y CUPEROSIS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F384C-8656-B7B4-22DC-B0E4BCABD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r>
              <a:rPr lang="es-ES" b="1" dirty="0"/>
              <a:t>TRATAMIENTO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Sueros y fluidos, mascarillas en gel fotoprotectoras.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vasotónicas: extractos de Ginkgo biloba, espino blanco, vid roja, ,meliloto, castaño de indias, bardana y menta piperita entre otros.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Proteínas de seda.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Mascarillas : Hamamelis, manzanilla, Aloe vera, pie de león, prímula, alantoína, mentol.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A586E8-A04B-A959-15D2-9C990138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5" r="4369" b="1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BEA36-D29C-2651-6BCA-0420E59B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PIELES SENSIBLES CON TRASTORNOS VASCULARES, ERITEMA Y CUPEROSIS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A5732-7487-429C-EF5D-4F5762BB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r>
              <a:rPr lang="es-ES" b="1" dirty="0"/>
              <a:t>MANTENIMIENTO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Emulsiones O/W.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hidratantes : PCA, aminoácidos, urea, extractos de caléndula, Aloe vera, malva.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calmantes : azuleno, extractos de avena, altea, pie de león, ácido glicirrético.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reparadoras: ceramidas, ácidos grasos esenciales, altramuz.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EA16D6-0FF0-BE80-89CA-22B97276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10" r="2555" b="2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DC31A-32DD-3793-085A-9E2BC683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s-ES" b="1"/>
              <a:t>PIELES GRASAS Y SEBORREICAS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76CE3-57E0-FF0A-9044-5CC52996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 dirty="0"/>
              <a:t>HIGIENE</a:t>
            </a:r>
            <a:endParaRPr lang="es-ES" b="1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dirty="0"/>
              <a:t>Soluciones detergentes suaves, emulsiones O/W de bajo contenido graso, desmaquilladores acuosos de ojos, tónicos astringentes suaves.</a:t>
            </a:r>
            <a:endParaRPr lang="es-ES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dirty="0"/>
              <a:t>Exfoliante  en gel o líquido, físicos y químicos, enzimáticos y AHA</a:t>
            </a:r>
            <a:endParaRPr lang="es-ES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dirty="0"/>
              <a:t>Sustancias con efecto astringente extractos de Hamamelis, aciano, uva roja, ortiga blanca etc.</a:t>
            </a:r>
            <a:endParaRPr lang="es-ES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dirty="0"/>
              <a:t>Evitar sustancias muy detergentes que pueden irritar la piel.</a:t>
            </a:r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F4C724-0677-C3BD-C7D9-1C56E938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55" r="31635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0C6F03-8214-4B0A-A7CE-13E5B444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PIELES GRASAS Y SEBORREICAS 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E49DA-0105-D430-14EF-65ABC181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s-ES" b="1" dirty="0"/>
              <a:t>TRATAMIENTO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Sueros y geles ionizables, emulsiones O/W de bajo contenido graso, mascarillas de arcilla.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Extractos antiseborreicos y astringentes : árnica, mimosa, ciprés, abedul, mirra, saúco, cola de caballo.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Evitar sustancias muy detergentes que puedan irritar la piel.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B55A7-6A64-1209-C3E1-9916C0F1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198" y="645106"/>
            <a:ext cx="5277063" cy="5247747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E6F8A-FD4F-F7DB-3885-D29E1092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PIELES GRASAS Y SEBORREICAS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FA50B-165F-240D-B8ED-1138FAC8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r>
              <a:rPr lang="es-ES" b="1" dirty="0"/>
              <a:t>TRATAMIENTO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Sueros y geles ionizables, emulsiones O/W de bajo contenido graso, mascarillas de arcilla.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Extractos antiseborreicos y astringentes : árnica , mimosa, ciprés, abedul, mirra, saúco, cola de caballo.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</a:t>
            </a:r>
            <a:r>
              <a:rPr lang="es-ES" b="1" dirty="0" err="1"/>
              <a:t>seborreguladoras</a:t>
            </a:r>
            <a:r>
              <a:rPr lang="es-ES" b="1" dirty="0"/>
              <a:t>: derivados azufrados, </a:t>
            </a:r>
            <a:r>
              <a:rPr lang="es-ES" b="1" dirty="0" err="1"/>
              <a:t>tioxolona</a:t>
            </a:r>
            <a:r>
              <a:rPr lang="es-ES" b="1" dirty="0"/>
              <a:t>, cisteína, ácido salicílico, AHA.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2B94CB-A95C-9992-D7ED-DEB9FA36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43" r="28013" b="2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A83CF-6DFE-5389-BD03-082EC957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PIEL CON TENDENCIA ACNEICA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ED75F4-2B8D-3261-38C1-3D262ABB6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HIGIENE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Soluciones detergentes suaves, geles limpiadores hidroglicólicos, sin lípidos, desmaquillantes acuosos de ojos, tónicos astringentes suaves y antisépticos, emulsiones O/W de bajo contenido graso, exfoliante en gel o en solución.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astringentes suaves, como la ortiga blanca, la uva roja, el Hamamelis. El castaño de Indias,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antisépticas extractos de romero, salvia, espliego, pino, limón, árbol del té,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Exfoliante químico suave durante la fase inflamatoria : AHA en baja proporción, enzimas.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Exfoliante físico y químico en fase cicatricial.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Evitar sustancias muy detergentes que puedan irritar la piel.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3221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F23E17-C27A-BCAB-A3BB-D858065A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PIEL CON TENDENCIA ACNEICA 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F3D2B8-A100-623A-53C1-8344CE454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s-ES" b="1" dirty="0"/>
              <a:t>TRATAMIENTO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Sueros y geles ionizables , mascarillas de arcilla, toda la cosmética específica para la piel grasa y seborreica.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comedolíticas y antibacterianas: triclosán, los sistemas enzimáticos </a:t>
            </a:r>
            <a:r>
              <a:rPr lang="es-ES" b="1" dirty="0" err="1"/>
              <a:t>lactoperoxidasa</a:t>
            </a:r>
            <a:r>
              <a:rPr lang="es-ES" b="1" dirty="0"/>
              <a:t>, glucosa oxidasa y lactoferrina.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074FCA-48A2-1B0F-4AFA-2D90DDD8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13753"/>
            <a:ext cx="6953577" cy="4705426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9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7540CD-F8F0-EF3A-A595-96CAD890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kumimoji="0" lang="es-E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PIEL CON TENDENCIA ACNEICA </a:t>
            </a:r>
            <a:endParaRPr lang="es-E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998C1-84DE-4D37-E1E6-CA1E54AF7A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s-ES" b="1" dirty="0"/>
              <a:t>MANTENIMIENTO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Emulsiones O/W de bajo contenido graso. Geles.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absorbentes del exceso de grasa: caolín, arcilla y dióxido de titanio.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comedolíticas: derivados azufrados, ácido salicílico.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antisépticas: extractos de romero, árbol del té, salvia, espliego,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AE637C-8154-9752-6A5A-3C514514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726067"/>
            <a:ext cx="5451627" cy="3085825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4BA1F-85C8-C2B2-A774-B684AB17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PIELES ENVEJECIDAS, PREVENCIÓN Y TRATAMIENTO.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2D5B4D-56C6-83BA-E719-FB9EF146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HIGIENE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Emulsiones limpiadoras W/O y O/W . Desmaquilladores oleosos de ojos.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Tónicos estimulantes. Exfoliante en crema o en solución.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emolientes: aceites dermófilos (germen de trigo, manteca de karité, jojoba y aguacate), alcoholes y ésteres grasos.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estimulantes: enzimas, equinácea, eleuterococo,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Exfoliante químico enzimático y AHA hasta el 30%.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Evitar sustancias excesivamente detergentes.</a:t>
            </a:r>
          </a:p>
        </p:txBody>
      </p:sp>
    </p:spTree>
    <p:extLst>
      <p:ext uri="{BB962C8B-B14F-4D97-AF65-F5344CB8AC3E}">
        <p14:creationId xmlns:p14="http://schemas.microsoft.com/office/powerpoint/2010/main" val="151509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242FD-D147-443B-CA7B-305DB50C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PIELES ENVEJECIDAS, PREVENCIÓN Y TRATAMIENTO.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7B599B-FD84-5AC5-3A6A-4E3B0F9D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87857"/>
            <a:ext cx="8915400" cy="5070143"/>
          </a:xfrm>
        </p:spPr>
        <p:txBody>
          <a:bodyPr>
            <a:normAutofit lnSpcReduction="10000"/>
          </a:bodyPr>
          <a:lstStyle/>
          <a:p>
            <a:r>
              <a:rPr lang="es-ES" sz="1600" b="1" dirty="0"/>
              <a:t>TRATAMIENTO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Lociones, sueros, ampollas ionizables, geles, emulsiones O/W, mascarillas,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Sustancias hidratantes aminoácidos, AHA, PCA, NMF; hidrolizados de colágeno y elastina; oligoelementos; algas y extractos marinos.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Sustancias emolientes y renovadoras: aceite de onagra, rosa mosqueta, cacahuete, borraja; extractos de malva, lavanda, avena.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Sustancias despigmentantes: AHA, ácido fítico, ácido azelaico, etc. Extractos de gayuba y aquilea, vitamina 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Sustancias reparadoras : ácidos grasos insaturados, insaponificables de soja, jojoba, karité y girasol; vitaminas A,E,C y F; extractos vegetales: ginseng, cola de caballo, té verde, mimosa, tamarindo, raíz de azafrán, levadura, semilla de nuez, etc.; factor de crecimiento epidérmico, centella asiática.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Antirradicales libres: espino blanco, Ginkgo biloba, hibiscos,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Antioxidantes : vitaminas A,E,C,B, romero, extractos de algas, isoflavonas de soja, polifenoles de oliva o del vino, </a:t>
            </a:r>
            <a:r>
              <a:rPr lang="es-ES" sz="1600" dirty="0" err="1"/>
              <a:t>antielastasa</a:t>
            </a:r>
            <a:r>
              <a:rPr lang="es-ES" sz="1600" dirty="0"/>
              <a:t> y </a:t>
            </a:r>
            <a:r>
              <a:rPr lang="es-ES" sz="1600" dirty="0" err="1"/>
              <a:t>anticolagenasa</a:t>
            </a:r>
            <a:r>
              <a:rPr lang="es-ES" sz="1600" dirty="0"/>
              <a:t>; microelementos como Cr, Cu, Mg, Mn, Se, S, Zn.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/>
              <a:t>Protectores y reparadoras UVA: vitamina C, beta-glucanos, raíz de azafrán, etc.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/>
          </a:p>
          <a:p>
            <a:pPr>
              <a:buFont typeface="Arial" panose="020B0604020202020204" pitchFamily="34" charset="0"/>
              <a:buChar char="•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7766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3286E-00D4-D9EE-4117-223C9F38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COSMÉTICOS INDICADOS EN LOS TRATAMIENTOS FACIALES Y CORPORALES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40F3B-4B2B-686A-9010-D4BCA596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cosméticos utilizados en los tratamientos estéticos se clasifican en tres grupos: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Higiene y exfoliación.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Mantenimiento y protección.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Tratamiento estético.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C54563-7ACB-BDC3-6F7D-A0ED889B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29" y="2571630"/>
            <a:ext cx="2553056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06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17001-47F9-9136-1CDF-12599B79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E787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PIELES ENVEJECIDAS, PREVENCIÓN Y TRATAMIENTO.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29CCCF-FA01-30EE-3424-7201D64D3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MANTENIMIENTO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Emulsiones O/W y W/O.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hidratantes hidrolizados de colágeno y elastina, urea, extractos de Aloe vera, malva, laminaria, caléndula, etc. PCA, aminoácidos y NMF.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emolientes: aceites de onagra, borraja, ésteres grasos, aceites minerales como petrolato,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reparadoras de los lípidos cutáneos: ceramidas y ácidos grasos esenciales.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de acción biológica : extractos minerales y vegetales, vitaminas, principios biológicos marinos , ácidos grasos, insaponificables, etc. </a:t>
            </a:r>
          </a:p>
        </p:txBody>
      </p:sp>
    </p:spTree>
    <p:extLst>
      <p:ext uri="{BB962C8B-B14F-4D97-AF65-F5344CB8AC3E}">
        <p14:creationId xmlns:p14="http://schemas.microsoft.com/office/powerpoint/2010/main" val="256618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BD230D-0708-4782-93C2-6421485E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0A5ED2-9F78-1AD5-F4A6-E5DE081B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TRATAMIENTO DE MANCHAS PIGMENTARIAS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30D25A-547E-4D17-B65E-FA2B88893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9FC00-CD04-4A2F-A984-58A19E31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es-ES" b="1" dirty="0"/>
              <a:t>TRATAMIENTO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Emulsiones , geles, lociones y mascarillas.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Oxidantes de la melanina: ácido glicólico, láctico, perboratos, persulfatos.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despigmentantes: AHA, ácido kójico, fítico, extractos de gayuba,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Antioxidantes y filtros solares vitaminas A, C, E y BHA, BHT, filtros físicos, etc.</a:t>
            </a:r>
          </a:p>
        </p:txBody>
      </p:sp>
      <p:pic>
        <p:nvPicPr>
          <p:cNvPr id="5" name="Imagen 4" descr="Un plato de comida&#10;&#10;Descripción generada automáticamente con confianza media">
            <a:extLst>
              <a:ext uri="{FF2B5EF4-FFF2-40B4-BE49-F238E27FC236}">
                <a16:creationId xmlns:a16="http://schemas.microsoft.com/office/drawing/2014/main" id="{09C0B3FF-C1CD-9DC2-FB3B-A4998B96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1278252"/>
            <a:ext cx="3981455" cy="3981455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F39C56FC-EE04-4CE0-8DE2-736A201E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9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3033A-B5C8-074B-7042-0A7C6DF7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TRATAMIENTOS CORPORALES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82B449-8C31-CC18-7A1A-699F7600F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Celulitis y obesidad.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Emulsión W/O para masaje.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Productos ionizables, sueros, geles y lociones. Aceites esenciales. Fangos.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antiedematosas y vasotónicas: Ruscus, Castaño de Indias,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lipolíticas :L-carnitina, cafeína, teofilina, guaraná,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biorreparadoras: extractos de centella asiática, equiseto, laminaria,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rubefacientes: nicotinato de metilo y nicotinato de tocoferilo.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7343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A3A19-0FFE-F3F1-F17B-4BC64AB2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E787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TRATAMIENTOS CORPORALES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02346-0B43-3C8B-6E7E-9DF92A04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ESTRÍAS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Emulsiones O/W, geles tensores, sustancias ionizables y sueros.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activadoras del metabolismo celular: centella asiática, levadura,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regeneradoras: extractos de equinácea, silicio orgánico, equiseto.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hidratantes y emolientes: manzanilla, malva, aguacate, vitaminas A,E,F,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precursoras de proteínas : colágeno y elastina, aminoácidos, etc.</a:t>
            </a:r>
          </a:p>
        </p:txBody>
      </p:sp>
    </p:spTree>
    <p:extLst>
      <p:ext uri="{BB962C8B-B14F-4D97-AF65-F5344CB8AC3E}">
        <p14:creationId xmlns:p14="http://schemas.microsoft.com/office/powerpoint/2010/main" val="427008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CF984-54EF-7BA0-E429-30B527C8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E7871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TRATAMIENTOS CORPORALES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2A404-7DD7-0B98-0455-DAE22E61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FLACIDEZ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Emulsiones O/W, productos ionizables, geles y sueros.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regeneradoras: aminoácidos, soluciones de proteoglicanos,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emolientes y nutritivas: extracto de lúpulo, ciprés,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tensoras: hidrolizados de colágeno y elastina, seroalbúminas, etc.</a:t>
            </a:r>
          </a:p>
        </p:txBody>
      </p:sp>
    </p:spTree>
    <p:extLst>
      <p:ext uri="{BB962C8B-B14F-4D97-AF65-F5344CB8AC3E}">
        <p14:creationId xmlns:p14="http://schemas.microsoft.com/office/powerpoint/2010/main" val="3250680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DBCFE-A9F4-8E72-20FF-61EA1B48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TRATAMIENTOS CORPORALES 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662E9-22DC-7E19-B448-A2727FED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r>
              <a:rPr lang="es-ES" b="1" dirty="0"/>
              <a:t>MICROCIRCULACIÓN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Sustancias vasotónicas: castaño de Indias, extractos de espino blanco, Ginkgo biloba, meliloto, vid roja, bardana.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E9D644-F6B4-11A2-E0F2-70BD80A1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99" r="36222" b="2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2B137-A144-1C14-6D50-30842E2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COSMÉTICOS DE HIGIENE Y EXFOLIACIÓN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776DB-FA74-8FD9-B5EA-B402277C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Leches y lociones limpiadoras, tónicos, desmaquillantes de ojos y labios, exfoliantes y mascarillas limpiadoras </a:t>
            </a:r>
          </a:p>
          <a:p>
            <a:r>
              <a:rPr lang="es-ES" dirty="0"/>
              <a:t>Limpian la piel, dejándola suave, sin alterar la emulsión epicutánea y  eliminando la sensación de grasa. Poseen un pH ácido o neutro, afín a cada tipo de piel; no poseen principios activos sensibilizantes, irritantes o alérgenos ; no son excesivamente desengrasantes y se eliminan con facilidad.</a:t>
            </a:r>
          </a:p>
          <a:p>
            <a:r>
              <a:rPr lang="es-ES" dirty="0"/>
              <a:t>La función principal de los cosméticos de higiene es la de eliminar, por disolución , emulsión o detergencia , abrasión o exfoliación, o por adsorción /absorción, la suciedad depositada sobre la piel.</a:t>
            </a:r>
          </a:p>
        </p:txBody>
      </p:sp>
    </p:spTree>
    <p:extLst>
      <p:ext uri="{BB962C8B-B14F-4D97-AF65-F5344CB8AC3E}">
        <p14:creationId xmlns:p14="http://schemas.microsoft.com/office/powerpoint/2010/main" val="205577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AA2809-80DE-C4D8-C528-E185307E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COSMÉTICOS DE MANTENIMIENTO Y PROTECCIÓN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4FE69D-AADD-41CD-511C-F5AA4E67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819401"/>
          </a:xfrm>
        </p:spPr>
        <p:txBody>
          <a:bodyPr/>
          <a:lstStyle/>
          <a:p>
            <a:r>
              <a:rPr lang="es-ES" dirty="0"/>
              <a:t>Persiguen el estado normalizado de las estructuras cutáneas que contribuyen a la función barrera de la piel, tales como la integridad del estrato córneo, el manto hidrolipídico, el grado de hidratación y su contenido en lípidos . Además,  al restituir la humedad e impedir la pérdida  de agua transepidérmica, protegen la piel de los factores externos y endógenos que conducen a la deshidratación.</a:t>
            </a:r>
          </a:p>
          <a:p>
            <a:r>
              <a:rPr lang="es-ES" dirty="0"/>
              <a:t>Actualmente todos los cosméticos hidratantes y de mantenimiento de uso diario llevan en su formulación filtros solares adecuados a cada tipo de piel.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21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888C1-5341-238C-C0E7-AE3148E5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COSMÉTICOS PARA TRATAMIENTOS ESTÉTICOS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98B75D-340E-B8A8-4F73-058BAFF3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su composición se han incluido los principios activos indicados para cada una de las alteraciones estéticas faciales y corporales más frecuentes.</a:t>
            </a:r>
          </a:p>
          <a:p>
            <a:r>
              <a:rPr lang="es-ES" dirty="0"/>
              <a:t>Según su acción, reciben el nombre de regeneradoras o nutritivos, despigmentantes, antienvejecimiento, anticelulíticos, reafirmantes, etc.</a:t>
            </a:r>
          </a:p>
        </p:txBody>
      </p:sp>
    </p:spTree>
    <p:extLst>
      <p:ext uri="{BB962C8B-B14F-4D97-AF65-F5344CB8AC3E}">
        <p14:creationId xmlns:p14="http://schemas.microsoft.com/office/powerpoint/2010/main" val="48328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BD230D-0708-4782-93C2-6421485E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566DF1-3766-145C-A526-0E1ECD0D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accent1"/>
                </a:solidFill>
              </a:rPr>
              <a:t>CRITERIOS DE SELECCIÓN DE COSMÉTICOS: PIEL SECA Y DESHIDRATADA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30D25A-547E-4D17-B65E-FA2B88893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D41C6A-5CEC-4CCC-AC60-6F17EAAF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/>
              <a:t>Higiene: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/>
              <a:t>Emulsiones limpiadoras W/O u O/A, tónicos emolientes, desmaquilladores oleosos, exfoliantes en crema.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/>
              <a:t>Sustancias activas aminoácidos, caléndula, tilo, Aloe vera, malva, agua marina, urea.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/>
              <a:t>Aceites vegetales aguacate, almendras dulces, jojoba.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/>
              <a:t>Derivados de la lanolina y siliconas hidrófilas.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/>
              <a:t>Hidroxiácidos como los AHA.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/>
              <a:t>Evitar sustancias muy detergentes y deslipiizantes.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5382FF-FB2A-6F63-C9FE-70FA8920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2149195"/>
            <a:ext cx="3981455" cy="2239568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F39C56FC-EE04-4CE0-8DE2-736A201E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91200D-979C-F322-179D-9FA22FDB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CRITERIOS DE SELECCIÓN DE COSMÉTICOS: PIEL SECA Y DESHIDRATADA 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99699-D5FA-28F7-0119-F9BF7573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 dirty="0"/>
              <a:t>Tratamientos: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dirty="0"/>
              <a:t>Emulsiones O/W o W/O, sueros y geles ionizables en monodosis o ampollas, mascarillas de alginatos en crema y autotérmicas, velo de colágeno.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dirty="0"/>
              <a:t>Activos hidratantes: ceramidas, pentavitin, colágeno, ácido hialurónico, PCA,NMF.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dirty="0"/>
              <a:t>Sustancias emolientes: manteca de karité, aceite de onagra, borraja, insaponificables de soja, aceites de girasol y de germen de trigo.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53BEAB-37B6-5B44-3C56-AE896E02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56" y="645106"/>
            <a:ext cx="5247747" cy="5247747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C426B0-BB94-170F-3AC2-33932C5A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CRITERIOS DE SELECCIÓN DE COSMÉTICOS: PIEL SECA Y DESHIDRATADA 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57A86-375E-037F-32CA-A7DC9B3F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s-ES" b="1" dirty="0"/>
              <a:t>Mantenimiento: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Emulsiones W/O.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hidratantes: ácido hialurónico, aminoácidos, PCA, colágeno marino, Aloe vera, alga roja.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Sustancias emolientes: aceites vegetales (borraja, onagra, macadamia,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EE6898-DB19-0B5E-0CBF-57CE0F25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451771"/>
            <a:ext cx="5451627" cy="3634417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5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D2659-B159-CF62-5AC6-09EDA369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s-ES" b="1"/>
              <a:t>PIELES SENSIBLES CON TRASTORNOS VASCULARES, ERITEMA Y CUPEROSIS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618286-42C1-C1ED-C2CD-E1BDC2D1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 b="1"/>
              <a:t>Higiene: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1"/>
              <a:t>Emulsiones limpiadoras emolientes, tónicos calmantes, desmaquilladores oleosos para ojos.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1"/>
              <a:t>Sustancias calmantes : bisabolol , extracto de manzanilla y de tilo.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1"/>
              <a:t>Emolientes : aceite de borraja y de germen de trigo.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1"/>
              <a:t>Extractos de avena, regaliz, verbasco, altea,  aceite de albaricoque.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1"/>
              <a:t>Exfoliantes físicos suaves.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700" b="1"/>
              <a:t>Evitar exfoliantes químicos y detergentes fuertes. Emplear únicamente tensioactivos no iónicos.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060784-7FF8-EE2A-9515-05FDC77B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97" r="28476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138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1034</TotalTime>
  <Words>1830</Words>
  <Application>Microsoft Office PowerPoint</Application>
  <PresentationFormat>Panorámica</PresentationFormat>
  <Paragraphs>143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3</vt:lpstr>
      <vt:lpstr>Espiral</vt:lpstr>
      <vt:lpstr>TEMA 7 CRITERIOS DE SELECCIÓN DE TÉCNICAS MANUALES Y COSMÉTICOS.</vt:lpstr>
      <vt:lpstr>COSMÉTICOS INDICADOS EN LOS TRATAMIENTOS FACIALES Y CORPORALES </vt:lpstr>
      <vt:lpstr>COSMÉTICOS DE HIGIENE Y EXFOLIACIÓN</vt:lpstr>
      <vt:lpstr>COSMÉTICOS DE MANTENIMIENTO Y PROTECCIÓN </vt:lpstr>
      <vt:lpstr>COSMÉTICOS PARA TRATAMIENTOS ESTÉTICOS </vt:lpstr>
      <vt:lpstr>CRITERIOS DE SELECCIÓN DE COSMÉTICOS: PIEL SECA Y DESHIDRATADA  </vt:lpstr>
      <vt:lpstr>CRITERIOS DE SELECCIÓN DE COSMÉTICOS: PIEL SECA Y DESHIDRATADA </vt:lpstr>
      <vt:lpstr>CRITERIOS DE SELECCIÓN DE COSMÉTICOS: PIEL SECA Y DESHIDRATADA </vt:lpstr>
      <vt:lpstr>PIELES SENSIBLES CON TRASTORNOS VASCULARES, ERITEMA Y CUPEROSIS</vt:lpstr>
      <vt:lpstr>PIELES SENSIBLES CON TRASTORNOS VASCULARES, ERITEMA Y CUPEROSIS</vt:lpstr>
      <vt:lpstr>PIELES SENSIBLES CON TRASTORNOS VASCULARES, ERITEMA Y CUPEROSIS</vt:lpstr>
      <vt:lpstr>PIELES GRASAS Y SEBORREICAS </vt:lpstr>
      <vt:lpstr>PIELES GRASAS Y SEBORREICAS </vt:lpstr>
      <vt:lpstr>PIELES GRASAS Y SEBORREICAS </vt:lpstr>
      <vt:lpstr>PIEL CON TENDENCIA ACNEICA </vt:lpstr>
      <vt:lpstr>PIEL CON TENDENCIA ACNEICA </vt:lpstr>
      <vt:lpstr>PIEL CON TENDENCIA ACNEICA </vt:lpstr>
      <vt:lpstr>PIELES ENVEJECIDAS, PREVENCIÓN Y TRATAMIENTO.</vt:lpstr>
      <vt:lpstr>PIELES ENVEJECIDAS, PREVENCIÓN Y TRATAMIENTO.</vt:lpstr>
      <vt:lpstr>PIELES ENVEJECIDAS, PREVENCIÓN Y TRATAMIENTO.</vt:lpstr>
      <vt:lpstr>TRATAMIENTO DE MANCHAS PIGMENTARIAS </vt:lpstr>
      <vt:lpstr>TRATAMIENTOS CORPORALES </vt:lpstr>
      <vt:lpstr>TRATAMIENTOS CORPORALES </vt:lpstr>
      <vt:lpstr>TRATAMIENTOS CORPORALES </vt:lpstr>
      <vt:lpstr>TRATAMIENTOS CORPORALES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GESTION INSTALACIONES , MEDIOS TÉCNICOS Y MATERIALES</dc:title>
  <dc:creator>patricia busto lopez</dc:creator>
  <cp:lastModifiedBy>Teresa Calvo Salgueiro</cp:lastModifiedBy>
  <cp:revision>45</cp:revision>
  <dcterms:created xsi:type="dcterms:W3CDTF">2022-11-13T10:15:39Z</dcterms:created>
  <dcterms:modified xsi:type="dcterms:W3CDTF">2024-11-13T21:20:16Z</dcterms:modified>
</cp:coreProperties>
</file>