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7" r:id="rId14"/>
    <p:sldId id="268" r:id="rId15"/>
    <p:sldId id="269" r:id="rId16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D6115-2850-4361-9761-6808B00D75D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F42AB7E-B534-466A-A147-24F4FD864ABB}">
      <dgm:prSet custT="1"/>
      <dgm:spPr/>
      <dgm:t>
        <a:bodyPr/>
        <a:lstStyle/>
        <a:p>
          <a:r>
            <a:rPr lang="es-ES" sz="1400" dirty="0"/>
            <a:t>Ayuda a dar respuesta a la</a:t>
          </a:r>
          <a:r>
            <a:rPr lang="es-ES" sz="1100" dirty="0"/>
            <a:t> </a:t>
          </a:r>
          <a:r>
            <a:rPr lang="es-ES" sz="1400" dirty="0"/>
            <a:t>consulta de un cliente ya poder ofrecerle lo que demanda.</a:t>
          </a:r>
          <a:endParaRPr lang="en-US" sz="1400" dirty="0"/>
        </a:p>
      </dgm:t>
    </dgm:pt>
    <dgm:pt modelId="{3FB8874D-6F5C-4607-9AE4-3873BA26073A}" type="parTrans" cxnId="{D6966B3F-2A5B-44FA-96D8-75545228B7FA}">
      <dgm:prSet/>
      <dgm:spPr/>
      <dgm:t>
        <a:bodyPr/>
        <a:lstStyle/>
        <a:p>
          <a:endParaRPr lang="en-US"/>
        </a:p>
      </dgm:t>
    </dgm:pt>
    <dgm:pt modelId="{5A17C6D6-F157-4482-AE3B-D98B18AA0235}" type="sibTrans" cxnId="{D6966B3F-2A5B-44FA-96D8-75545228B7FA}">
      <dgm:prSet/>
      <dgm:spPr/>
      <dgm:t>
        <a:bodyPr/>
        <a:lstStyle/>
        <a:p>
          <a:endParaRPr lang="en-US"/>
        </a:p>
      </dgm:t>
    </dgm:pt>
    <dgm:pt modelId="{D1FFEDBF-AEB0-4EB1-AB4E-F722AB48C59C}">
      <dgm:prSet custT="1"/>
      <dgm:spPr/>
      <dgm:t>
        <a:bodyPr/>
        <a:lstStyle/>
        <a:p>
          <a:r>
            <a:rPr lang="es-ES" sz="1400" dirty="0"/>
            <a:t>Sirve de referencia a la hora de recomendar los cosméticos y tratamientos estéticos más adecuados.</a:t>
          </a:r>
          <a:endParaRPr lang="en-US" sz="1400" dirty="0"/>
        </a:p>
      </dgm:t>
    </dgm:pt>
    <dgm:pt modelId="{72B5BCA0-B09B-41A7-8E07-FDA0C5987B52}" type="parTrans" cxnId="{175FC039-6A42-4940-A4C3-2FA0C6DE2A30}">
      <dgm:prSet/>
      <dgm:spPr/>
      <dgm:t>
        <a:bodyPr/>
        <a:lstStyle/>
        <a:p>
          <a:endParaRPr lang="en-US"/>
        </a:p>
      </dgm:t>
    </dgm:pt>
    <dgm:pt modelId="{186C9D2E-7982-4D91-883C-FF7D89D642C9}" type="sibTrans" cxnId="{175FC039-6A42-4940-A4C3-2FA0C6DE2A30}">
      <dgm:prSet/>
      <dgm:spPr/>
      <dgm:t>
        <a:bodyPr/>
        <a:lstStyle/>
        <a:p>
          <a:endParaRPr lang="en-US"/>
        </a:p>
      </dgm:t>
    </dgm:pt>
    <dgm:pt modelId="{33332525-3114-45D4-99C1-AD779993776C}">
      <dgm:prSet custT="1"/>
      <dgm:spPr/>
      <dgm:t>
        <a:bodyPr/>
        <a:lstStyle/>
        <a:p>
          <a:r>
            <a:rPr lang="es-ES" sz="1400" dirty="0"/>
            <a:t>Permite valorar la eficacia de un tratamiento o la necesidad de cambiarlo por otro</a:t>
          </a:r>
          <a:r>
            <a:rPr lang="es-ES" sz="1100" dirty="0"/>
            <a:t>.</a:t>
          </a:r>
          <a:endParaRPr lang="en-US" sz="1100" dirty="0"/>
        </a:p>
      </dgm:t>
    </dgm:pt>
    <dgm:pt modelId="{29545328-6228-48E1-9775-9B3899E9FA6D}" type="parTrans" cxnId="{744F25F2-988E-4DCC-8FE6-F4B0ADB466DB}">
      <dgm:prSet/>
      <dgm:spPr/>
      <dgm:t>
        <a:bodyPr/>
        <a:lstStyle/>
        <a:p>
          <a:endParaRPr lang="en-US"/>
        </a:p>
      </dgm:t>
    </dgm:pt>
    <dgm:pt modelId="{70A3FA59-9ECD-4BA4-87FE-AD37FB7E0F96}" type="sibTrans" cxnId="{744F25F2-988E-4DCC-8FE6-F4B0ADB466DB}">
      <dgm:prSet/>
      <dgm:spPr/>
      <dgm:t>
        <a:bodyPr/>
        <a:lstStyle/>
        <a:p>
          <a:endParaRPr lang="en-US"/>
        </a:p>
      </dgm:t>
    </dgm:pt>
    <dgm:pt modelId="{0ED489B9-67E2-4CE8-AFAE-C391FC17CA5D}">
      <dgm:prSet custT="1"/>
      <dgm:spPr/>
      <dgm:t>
        <a:bodyPr/>
        <a:lstStyle/>
        <a:p>
          <a:r>
            <a:rPr lang="es-ES" sz="1400" dirty="0"/>
            <a:t>Ayuda a reconocer aquellos casos en los que sea necesario derivar al cliente a profesionales de la sanidad por presentar alteraciones que no son de competencia estética.</a:t>
          </a:r>
          <a:endParaRPr lang="en-US" sz="1400" dirty="0"/>
        </a:p>
      </dgm:t>
    </dgm:pt>
    <dgm:pt modelId="{FB02EA33-D6CA-4946-9F4E-2F93EBBC8778}" type="parTrans" cxnId="{382C6E16-1D9F-484B-A03D-CFA09F4D67E0}">
      <dgm:prSet/>
      <dgm:spPr/>
      <dgm:t>
        <a:bodyPr/>
        <a:lstStyle/>
        <a:p>
          <a:endParaRPr lang="en-US"/>
        </a:p>
      </dgm:t>
    </dgm:pt>
    <dgm:pt modelId="{B0B1DE42-634F-4E91-BCC9-81977CAFD336}" type="sibTrans" cxnId="{382C6E16-1D9F-484B-A03D-CFA09F4D67E0}">
      <dgm:prSet/>
      <dgm:spPr/>
      <dgm:t>
        <a:bodyPr/>
        <a:lstStyle/>
        <a:p>
          <a:endParaRPr lang="en-US"/>
        </a:p>
      </dgm:t>
    </dgm:pt>
    <dgm:pt modelId="{EF3760CE-BD91-49A0-AB55-5E827CCCAC4B}" type="pres">
      <dgm:prSet presAssocID="{A04D6115-2850-4361-9761-6808B00D75D0}" presName="root" presStyleCnt="0">
        <dgm:presLayoutVars>
          <dgm:dir/>
          <dgm:resizeHandles val="exact"/>
        </dgm:presLayoutVars>
      </dgm:prSet>
      <dgm:spPr/>
    </dgm:pt>
    <dgm:pt modelId="{530D3CA1-B787-4D6E-99A8-12BBC397BA9D}" type="pres">
      <dgm:prSet presAssocID="{4F42AB7E-B534-466A-A147-24F4FD864ABB}" presName="compNode" presStyleCnt="0"/>
      <dgm:spPr/>
    </dgm:pt>
    <dgm:pt modelId="{EE43B269-E702-424E-B534-A450483E0210}" type="pres">
      <dgm:prSet presAssocID="{4F42AB7E-B534-466A-A147-24F4FD864AB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7B252490-D4F2-44C1-8F89-9FA5CEB9CC06}" type="pres">
      <dgm:prSet presAssocID="{4F42AB7E-B534-466A-A147-24F4FD864ABB}" presName="spaceRect" presStyleCnt="0"/>
      <dgm:spPr/>
    </dgm:pt>
    <dgm:pt modelId="{BBDF2340-ACB1-4979-A8CD-6B5B93212C7C}" type="pres">
      <dgm:prSet presAssocID="{4F42AB7E-B534-466A-A147-24F4FD864ABB}" presName="textRect" presStyleLbl="revTx" presStyleIdx="0" presStyleCnt="4" custScaleX="149880" custScaleY="128731">
        <dgm:presLayoutVars>
          <dgm:chMax val="1"/>
          <dgm:chPref val="1"/>
        </dgm:presLayoutVars>
      </dgm:prSet>
      <dgm:spPr/>
    </dgm:pt>
    <dgm:pt modelId="{02FCFB1F-13BF-48DF-B7DD-41EC38E6D5B3}" type="pres">
      <dgm:prSet presAssocID="{5A17C6D6-F157-4482-AE3B-D98B18AA0235}" presName="sibTrans" presStyleCnt="0"/>
      <dgm:spPr/>
    </dgm:pt>
    <dgm:pt modelId="{854A6CE6-9471-43E1-8472-6CFF13EFA3C2}" type="pres">
      <dgm:prSet presAssocID="{D1FFEDBF-AEB0-4EB1-AB4E-F722AB48C59C}" presName="compNode" presStyleCnt="0"/>
      <dgm:spPr/>
    </dgm:pt>
    <dgm:pt modelId="{CEFD8501-C875-49B0-8D07-91EF0072AD3B}" type="pres">
      <dgm:prSet presAssocID="{D1FFEDBF-AEB0-4EB1-AB4E-F722AB48C59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F6F694B9-7A61-421C-83C1-20ED496239C3}" type="pres">
      <dgm:prSet presAssocID="{D1FFEDBF-AEB0-4EB1-AB4E-F722AB48C59C}" presName="spaceRect" presStyleCnt="0"/>
      <dgm:spPr/>
    </dgm:pt>
    <dgm:pt modelId="{799F1123-E89D-4F17-AD33-CB3A7CEA7500}" type="pres">
      <dgm:prSet presAssocID="{D1FFEDBF-AEB0-4EB1-AB4E-F722AB48C59C}" presName="textRect" presStyleLbl="revTx" presStyleIdx="1" presStyleCnt="4" custScaleY="156239">
        <dgm:presLayoutVars>
          <dgm:chMax val="1"/>
          <dgm:chPref val="1"/>
        </dgm:presLayoutVars>
      </dgm:prSet>
      <dgm:spPr/>
    </dgm:pt>
    <dgm:pt modelId="{71A3084F-598C-4931-9D33-C4BA9448FFFC}" type="pres">
      <dgm:prSet presAssocID="{186C9D2E-7982-4D91-883C-FF7D89D642C9}" presName="sibTrans" presStyleCnt="0"/>
      <dgm:spPr/>
    </dgm:pt>
    <dgm:pt modelId="{F09C9BB9-1560-4E40-A8A3-4D2119EF17B8}" type="pres">
      <dgm:prSet presAssocID="{33332525-3114-45D4-99C1-AD779993776C}" presName="compNode" presStyleCnt="0"/>
      <dgm:spPr/>
    </dgm:pt>
    <dgm:pt modelId="{DC99E57F-A8B3-433E-A984-C038FC9798F6}" type="pres">
      <dgm:prSet presAssocID="{33332525-3114-45D4-99C1-AD77999377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FCA9038-20CB-4669-A361-A8AA9A010E50}" type="pres">
      <dgm:prSet presAssocID="{33332525-3114-45D4-99C1-AD779993776C}" presName="spaceRect" presStyleCnt="0"/>
      <dgm:spPr/>
    </dgm:pt>
    <dgm:pt modelId="{DDF8A082-2E73-4BA9-B498-850403CEB440}" type="pres">
      <dgm:prSet presAssocID="{33332525-3114-45D4-99C1-AD779993776C}" presName="textRect" presStyleLbl="revTx" presStyleIdx="2" presStyleCnt="4">
        <dgm:presLayoutVars>
          <dgm:chMax val="1"/>
          <dgm:chPref val="1"/>
        </dgm:presLayoutVars>
      </dgm:prSet>
      <dgm:spPr/>
    </dgm:pt>
    <dgm:pt modelId="{06EF015D-340A-48F5-8C70-695B9F4A68EE}" type="pres">
      <dgm:prSet presAssocID="{70A3FA59-9ECD-4BA4-87FE-AD37FB7E0F96}" presName="sibTrans" presStyleCnt="0"/>
      <dgm:spPr/>
    </dgm:pt>
    <dgm:pt modelId="{7D2ED9A0-3111-4157-B48D-235F38278071}" type="pres">
      <dgm:prSet presAssocID="{0ED489B9-67E2-4CE8-AFAE-C391FC17CA5D}" presName="compNode" presStyleCnt="0"/>
      <dgm:spPr/>
    </dgm:pt>
    <dgm:pt modelId="{4EAB6161-2F3F-41A2-90BE-634EB849848B}" type="pres">
      <dgm:prSet presAssocID="{0ED489B9-67E2-4CE8-AFAE-C391FC17CA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81660C2A-EAAD-4FD9-B96F-3812E7B32F44}" type="pres">
      <dgm:prSet presAssocID="{0ED489B9-67E2-4CE8-AFAE-C391FC17CA5D}" presName="spaceRect" presStyleCnt="0"/>
      <dgm:spPr/>
    </dgm:pt>
    <dgm:pt modelId="{622D77F2-64EB-4B55-8DCA-942BCAABAEBE}" type="pres">
      <dgm:prSet presAssocID="{0ED489B9-67E2-4CE8-AFAE-C391FC17CA5D}" presName="textRect" presStyleLbl="revTx" presStyleIdx="3" presStyleCnt="4" custScaleX="158524" custScaleY="137024">
        <dgm:presLayoutVars>
          <dgm:chMax val="1"/>
          <dgm:chPref val="1"/>
        </dgm:presLayoutVars>
      </dgm:prSet>
      <dgm:spPr/>
    </dgm:pt>
  </dgm:ptLst>
  <dgm:cxnLst>
    <dgm:cxn modelId="{382C6E16-1D9F-484B-A03D-CFA09F4D67E0}" srcId="{A04D6115-2850-4361-9761-6808B00D75D0}" destId="{0ED489B9-67E2-4CE8-AFAE-C391FC17CA5D}" srcOrd="3" destOrd="0" parTransId="{FB02EA33-D6CA-4946-9F4E-2F93EBBC8778}" sibTransId="{B0B1DE42-634F-4E91-BCC9-81977CAFD336}"/>
    <dgm:cxn modelId="{175FC039-6A42-4940-A4C3-2FA0C6DE2A30}" srcId="{A04D6115-2850-4361-9761-6808B00D75D0}" destId="{D1FFEDBF-AEB0-4EB1-AB4E-F722AB48C59C}" srcOrd="1" destOrd="0" parTransId="{72B5BCA0-B09B-41A7-8E07-FDA0C5987B52}" sibTransId="{186C9D2E-7982-4D91-883C-FF7D89D642C9}"/>
    <dgm:cxn modelId="{20EFA53B-29C5-48A1-9610-2D152400C6F3}" type="presOf" srcId="{D1FFEDBF-AEB0-4EB1-AB4E-F722AB48C59C}" destId="{799F1123-E89D-4F17-AD33-CB3A7CEA7500}" srcOrd="0" destOrd="0" presId="urn:microsoft.com/office/officeart/2018/2/layout/IconLabelList"/>
    <dgm:cxn modelId="{1C9BCB3B-0214-4CFB-82F0-15B93C01801D}" type="presOf" srcId="{33332525-3114-45D4-99C1-AD779993776C}" destId="{DDF8A082-2E73-4BA9-B498-850403CEB440}" srcOrd="0" destOrd="0" presId="urn:microsoft.com/office/officeart/2018/2/layout/IconLabelList"/>
    <dgm:cxn modelId="{D6966B3F-2A5B-44FA-96D8-75545228B7FA}" srcId="{A04D6115-2850-4361-9761-6808B00D75D0}" destId="{4F42AB7E-B534-466A-A147-24F4FD864ABB}" srcOrd="0" destOrd="0" parTransId="{3FB8874D-6F5C-4607-9AE4-3873BA26073A}" sibTransId="{5A17C6D6-F157-4482-AE3B-D98B18AA0235}"/>
    <dgm:cxn modelId="{4076E34F-28AC-4F62-B0A5-C497D6498A40}" type="presOf" srcId="{0ED489B9-67E2-4CE8-AFAE-C391FC17CA5D}" destId="{622D77F2-64EB-4B55-8DCA-942BCAABAEBE}" srcOrd="0" destOrd="0" presId="urn:microsoft.com/office/officeart/2018/2/layout/IconLabelList"/>
    <dgm:cxn modelId="{505990A6-4176-406E-9B3D-4E56B728A2AF}" type="presOf" srcId="{A04D6115-2850-4361-9761-6808B00D75D0}" destId="{EF3760CE-BD91-49A0-AB55-5E827CCCAC4B}" srcOrd="0" destOrd="0" presId="urn:microsoft.com/office/officeart/2018/2/layout/IconLabelList"/>
    <dgm:cxn modelId="{639CC8DB-A0F5-4DA0-84A7-9DECB123846B}" type="presOf" srcId="{4F42AB7E-B534-466A-A147-24F4FD864ABB}" destId="{BBDF2340-ACB1-4979-A8CD-6B5B93212C7C}" srcOrd="0" destOrd="0" presId="urn:microsoft.com/office/officeart/2018/2/layout/IconLabelList"/>
    <dgm:cxn modelId="{744F25F2-988E-4DCC-8FE6-F4B0ADB466DB}" srcId="{A04D6115-2850-4361-9761-6808B00D75D0}" destId="{33332525-3114-45D4-99C1-AD779993776C}" srcOrd="2" destOrd="0" parTransId="{29545328-6228-48E1-9775-9B3899E9FA6D}" sibTransId="{70A3FA59-9ECD-4BA4-87FE-AD37FB7E0F96}"/>
    <dgm:cxn modelId="{CBA50CE8-44CD-4E1D-A48A-9FA43D26896D}" type="presParOf" srcId="{EF3760CE-BD91-49A0-AB55-5E827CCCAC4B}" destId="{530D3CA1-B787-4D6E-99A8-12BBC397BA9D}" srcOrd="0" destOrd="0" presId="urn:microsoft.com/office/officeart/2018/2/layout/IconLabelList"/>
    <dgm:cxn modelId="{169724EA-FEB3-4169-9D06-F23323F2A981}" type="presParOf" srcId="{530D3CA1-B787-4D6E-99A8-12BBC397BA9D}" destId="{EE43B269-E702-424E-B534-A450483E0210}" srcOrd="0" destOrd="0" presId="urn:microsoft.com/office/officeart/2018/2/layout/IconLabelList"/>
    <dgm:cxn modelId="{9D9CCBBF-1C8A-46A4-8273-29BBD44C71D7}" type="presParOf" srcId="{530D3CA1-B787-4D6E-99A8-12BBC397BA9D}" destId="{7B252490-D4F2-44C1-8F89-9FA5CEB9CC06}" srcOrd="1" destOrd="0" presId="urn:microsoft.com/office/officeart/2018/2/layout/IconLabelList"/>
    <dgm:cxn modelId="{C1AB5500-0551-4263-B5D1-61374572AC9A}" type="presParOf" srcId="{530D3CA1-B787-4D6E-99A8-12BBC397BA9D}" destId="{BBDF2340-ACB1-4979-A8CD-6B5B93212C7C}" srcOrd="2" destOrd="0" presId="urn:microsoft.com/office/officeart/2018/2/layout/IconLabelList"/>
    <dgm:cxn modelId="{C61A19C5-22B3-42C6-906A-CFE7E3FC6A07}" type="presParOf" srcId="{EF3760CE-BD91-49A0-AB55-5E827CCCAC4B}" destId="{02FCFB1F-13BF-48DF-B7DD-41EC38E6D5B3}" srcOrd="1" destOrd="0" presId="urn:microsoft.com/office/officeart/2018/2/layout/IconLabelList"/>
    <dgm:cxn modelId="{1BF36B2E-AAE7-4D66-9956-0542D07A7B7D}" type="presParOf" srcId="{EF3760CE-BD91-49A0-AB55-5E827CCCAC4B}" destId="{854A6CE6-9471-43E1-8472-6CFF13EFA3C2}" srcOrd="2" destOrd="0" presId="urn:microsoft.com/office/officeart/2018/2/layout/IconLabelList"/>
    <dgm:cxn modelId="{08FC32DB-2547-4767-BD96-CB8503AB9200}" type="presParOf" srcId="{854A6CE6-9471-43E1-8472-6CFF13EFA3C2}" destId="{CEFD8501-C875-49B0-8D07-91EF0072AD3B}" srcOrd="0" destOrd="0" presId="urn:microsoft.com/office/officeart/2018/2/layout/IconLabelList"/>
    <dgm:cxn modelId="{B57FDD9E-34B5-4D21-8B43-5F4ECE39B922}" type="presParOf" srcId="{854A6CE6-9471-43E1-8472-6CFF13EFA3C2}" destId="{F6F694B9-7A61-421C-83C1-20ED496239C3}" srcOrd="1" destOrd="0" presId="urn:microsoft.com/office/officeart/2018/2/layout/IconLabelList"/>
    <dgm:cxn modelId="{156B9287-BA21-4557-BB22-DC72D6EEB317}" type="presParOf" srcId="{854A6CE6-9471-43E1-8472-6CFF13EFA3C2}" destId="{799F1123-E89D-4F17-AD33-CB3A7CEA7500}" srcOrd="2" destOrd="0" presId="urn:microsoft.com/office/officeart/2018/2/layout/IconLabelList"/>
    <dgm:cxn modelId="{984B61AE-FDB4-4B24-9C6D-1261DFEE1576}" type="presParOf" srcId="{EF3760CE-BD91-49A0-AB55-5E827CCCAC4B}" destId="{71A3084F-598C-4931-9D33-C4BA9448FFFC}" srcOrd="3" destOrd="0" presId="urn:microsoft.com/office/officeart/2018/2/layout/IconLabelList"/>
    <dgm:cxn modelId="{89D746AA-EBAE-44B2-BFDF-5B8CF49F5B00}" type="presParOf" srcId="{EF3760CE-BD91-49A0-AB55-5E827CCCAC4B}" destId="{F09C9BB9-1560-4E40-A8A3-4D2119EF17B8}" srcOrd="4" destOrd="0" presId="urn:microsoft.com/office/officeart/2018/2/layout/IconLabelList"/>
    <dgm:cxn modelId="{408B72B3-CAF8-40B7-A93D-FB52B7238636}" type="presParOf" srcId="{F09C9BB9-1560-4E40-A8A3-4D2119EF17B8}" destId="{DC99E57F-A8B3-433E-A984-C038FC9798F6}" srcOrd="0" destOrd="0" presId="urn:microsoft.com/office/officeart/2018/2/layout/IconLabelList"/>
    <dgm:cxn modelId="{D4C60B66-3F10-4774-A5AB-B2F35B65A9AD}" type="presParOf" srcId="{F09C9BB9-1560-4E40-A8A3-4D2119EF17B8}" destId="{2FCA9038-20CB-4669-A361-A8AA9A010E50}" srcOrd="1" destOrd="0" presId="urn:microsoft.com/office/officeart/2018/2/layout/IconLabelList"/>
    <dgm:cxn modelId="{B7C6B491-8018-4794-B0C3-85A0F89FBEA2}" type="presParOf" srcId="{F09C9BB9-1560-4E40-A8A3-4D2119EF17B8}" destId="{DDF8A082-2E73-4BA9-B498-850403CEB440}" srcOrd="2" destOrd="0" presId="urn:microsoft.com/office/officeart/2018/2/layout/IconLabelList"/>
    <dgm:cxn modelId="{85E82BBC-EFA7-4999-9CEA-842EB25981F2}" type="presParOf" srcId="{EF3760CE-BD91-49A0-AB55-5E827CCCAC4B}" destId="{06EF015D-340A-48F5-8C70-695B9F4A68EE}" srcOrd="5" destOrd="0" presId="urn:microsoft.com/office/officeart/2018/2/layout/IconLabelList"/>
    <dgm:cxn modelId="{51900529-3D0D-422C-A2F6-2746EF233437}" type="presParOf" srcId="{EF3760CE-BD91-49A0-AB55-5E827CCCAC4B}" destId="{7D2ED9A0-3111-4157-B48D-235F38278071}" srcOrd="6" destOrd="0" presId="urn:microsoft.com/office/officeart/2018/2/layout/IconLabelList"/>
    <dgm:cxn modelId="{0580083D-C257-4C5F-AFC2-D81D1D56D966}" type="presParOf" srcId="{7D2ED9A0-3111-4157-B48D-235F38278071}" destId="{4EAB6161-2F3F-41A2-90BE-634EB849848B}" srcOrd="0" destOrd="0" presId="urn:microsoft.com/office/officeart/2018/2/layout/IconLabelList"/>
    <dgm:cxn modelId="{B30018FC-8625-4716-91AC-99643367AFF1}" type="presParOf" srcId="{7D2ED9A0-3111-4157-B48D-235F38278071}" destId="{81660C2A-EAAD-4FD9-B96F-3812E7B32F44}" srcOrd="1" destOrd="0" presId="urn:microsoft.com/office/officeart/2018/2/layout/IconLabelList"/>
    <dgm:cxn modelId="{A60ED7D2-673F-45A1-BCC8-8811A1D5F77C}" type="presParOf" srcId="{7D2ED9A0-3111-4157-B48D-235F38278071}" destId="{622D77F2-64EB-4B55-8DCA-942BCAABAEB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207FB-E8A6-465D-9F31-E9D8D26DE190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50A255-5D8B-40C1-98E9-8DFBE5B515D3}">
      <dgm:prSet/>
      <dgm:spPr/>
      <dgm:t>
        <a:bodyPr/>
        <a:lstStyle/>
        <a:p>
          <a:r>
            <a:rPr lang="es-ES"/>
            <a:t>En el protocolo de análisis de la piel se pueden distinguir tres fases:</a:t>
          </a:r>
          <a:endParaRPr lang="en-US"/>
        </a:p>
      </dgm:t>
    </dgm:pt>
    <dgm:pt modelId="{7A0373FC-2EC5-4820-B7A2-85C73305E5EE}" type="parTrans" cxnId="{46017A7D-9E8F-4392-874C-6B88F3BD5C13}">
      <dgm:prSet/>
      <dgm:spPr/>
      <dgm:t>
        <a:bodyPr/>
        <a:lstStyle/>
        <a:p>
          <a:endParaRPr lang="en-US"/>
        </a:p>
      </dgm:t>
    </dgm:pt>
    <dgm:pt modelId="{00A79B19-BE77-4281-8576-9BACB86B6A41}" type="sibTrans" cxnId="{46017A7D-9E8F-4392-874C-6B88F3BD5C13}">
      <dgm:prSet/>
      <dgm:spPr/>
      <dgm:t>
        <a:bodyPr/>
        <a:lstStyle/>
        <a:p>
          <a:endParaRPr lang="en-US"/>
        </a:p>
      </dgm:t>
    </dgm:pt>
    <dgm:pt modelId="{96EAB55A-4987-494B-AF78-CC7C0CEE9F6C}">
      <dgm:prSet/>
      <dgm:spPr/>
      <dgm:t>
        <a:bodyPr/>
        <a:lstStyle/>
        <a:p>
          <a:r>
            <a:rPr lang="es-ES"/>
            <a:t>Fase 1 o previa al análisis de la piel:  Consiste en la recepción y acomodación del cliente.</a:t>
          </a:r>
          <a:endParaRPr lang="en-US"/>
        </a:p>
      </dgm:t>
    </dgm:pt>
    <dgm:pt modelId="{4A213CC0-B75F-48AC-912D-FB084AF743F0}" type="parTrans" cxnId="{1BAA9420-20C5-40E1-B4A8-91DD3336A579}">
      <dgm:prSet/>
      <dgm:spPr/>
      <dgm:t>
        <a:bodyPr/>
        <a:lstStyle/>
        <a:p>
          <a:endParaRPr lang="en-US"/>
        </a:p>
      </dgm:t>
    </dgm:pt>
    <dgm:pt modelId="{5C9B30E7-B93C-47EC-BF26-461D3A451FE7}" type="sibTrans" cxnId="{1BAA9420-20C5-40E1-B4A8-91DD3336A579}">
      <dgm:prSet/>
      <dgm:spPr/>
      <dgm:t>
        <a:bodyPr/>
        <a:lstStyle/>
        <a:p>
          <a:endParaRPr lang="en-US"/>
        </a:p>
      </dgm:t>
    </dgm:pt>
    <dgm:pt modelId="{37670C8D-6A3C-4B25-A486-4B67BC76D953}">
      <dgm:prSet/>
      <dgm:spPr/>
      <dgm:t>
        <a:bodyPr/>
        <a:lstStyle/>
        <a:p>
          <a:r>
            <a:rPr lang="es-ES"/>
            <a:t>Fase 2  o análisis de la piel y sus anexos: Permite recoger los datos necesarios para establecer el diagnóstico estético del cliente.</a:t>
          </a:r>
          <a:endParaRPr lang="en-US"/>
        </a:p>
      </dgm:t>
    </dgm:pt>
    <dgm:pt modelId="{6124B8E5-E98A-464B-A837-037CF4EDF0A7}" type="parTrans" cxnId="{7A882865-3106-4279-A421-55FEEFB4B848}">
      <dgm:prSet/>
      <dgm:spPr/>
      <dgm:t>
        <a:bodyPr/>
        <a:lstStyle/>
        <a:p>
          <a:endParaRPr lang="en-US"/>
        </a:p>
      </dgm:t>
    </dgm:pt>
    <dgm:pt modelId="{DFD22788-CDF9-45DE-80E2-090D29CE9754}" type="sibTrans" cxnId="{7A882865-3106-4279-A421-55FEEFB4B848}">
      <dgm:prSet/>
      <dgm:spPr/>
      <dgm:t>
        <a:bodyPr/>
        <a:lstStyle/>
        <a:p>
          <a:endParaRPr lang="en-US"/>
        </a:p>
      </dgm:t>
    </dgm:pt>
    <dgm:pt modelId="{24639AE4-F8C1-4069-97DF-93B36BBED58B}">
      <dgm:prSet/>
      <dgm:spPr/>
      <dgm:t>
        <a:bodyPr/>
        <a:lstStyle/>
        <a:p>
          <a:r>
            <a:rPr lang="es-ES"/>
            <a:t>Fase 3 o acciones posteriores al análisis: Consiste en la elaboración de informes y la comunicación de estos al cliente.</a:t>
          </a:r>
          <a:endParaRPr lang="en-US"/>
        </a:p>
      </dgm:t>
    </dgm:pt>
    <dgm:pt modelId="{FBA0DF8B-02FA-4E14-B5F2-ACE7DE675C54}" type="parTrans" cxnId="{CF9F793D-D6A9-4C29-B69F-4E7220964D98}">
      <dgm:prSet/>
      <dgm:spPr/>
      <dgm:t>
        <a:bodyPr/>
        <a:lstStyle/>
        <a:p>
          <a:endParaRPr lang="en-US"/>
        </a:p>
      </dgm:t>
    </dgm:pt>
    <dgm:pt modelId="{D6B681B6-ACCD-4E51-9924-F6BC28D3FC32}" type="sibTrans" cxnId="{CF9F793D-D6A9-4C29-B69F-4E7220964D98}">
      <dgm:prSet/>
      <dgm:spPr/>
      <dgm:t>
        <a:bodyPr/>
        <a:lstStyle/>
        <a:p>
          <a:endParaRPr lang="en-US"/>
        </a:p>
      </dgm:t>
    </dgm:pt>
    <dgm:pt modelId="{4011512B-3D87-42A8-B29B-14BDFEB515EE}" type="pres">
      <dgm:prSet presAssocID="{A17207FB-E8A6-465D-9F31-E9D8D26DE190}" presName="outerComposite" presStyleCnt="0">
        <dgm:presLayoutVars>
          <dgm:chMax val="5"/>
          <dgm:dir/>
          <dgm:resizeHandles val="exact"/>
        </dgm:presLayoutVars>
      </dgm:prSet>
      <dgm:spPr/>
    </dgm:pt>
    <dgm:pt modelId="{DCB2629E-B6D6-4F93-BDF2-F95CDD575199}" type="pres">
      <dgm:prSet presAssocID="{A17207FB-E8A6-465D-9F31-E9D8D26DE190}" presName="dummyMaxCanvas" presStyleCnt="0">
        <dgm:presLayoutVars/>
      </dgm:prSet>
      <dgm:spPr/>
    </dgm:pt>
    <dgm:pt modelId="{E05B710F-D95B-4985-880B-7D56040900CB}" type="pres">
      <dgm:prSet presAssocID="{A17207FB-E8A6-465D-9F31-E9D8D26DE190}" presName="FourNodes_1" presStyleLbl="node1" presStyleIdx="0" presStyleCnt="4">
        <dgm:presLayoutVars>
          <dgm:bulletEnabled val="1"/>
        </dgm:presLayoutVars>
      </dgm:prSet>
      <dgm:spPr/>
    </dgm:pt>
    <dgm:pt modelId="{A0868857-F452-466C-B372-25367ACDD4EF}" type="pres">
      <dgm:prSet presAssocID="{A17207FB-E8A6-465D-9F31-E9D8D26DE190}" presName="FourNodes_2" presStyleLbl="node1" presStyleIdx="1" presStyleCnt="4">
        <dgm:presLayoutVars>
          <dgm:bulletEnabled val="1"/>
        </dgm:presLayoutVars>
      </dgm:prSet>
      <dgm:spPr/>
    </dgm:pt>
    <dgm:pt modelId="{C769FBE3-BB5F-498B-92EE-3F03AAAC47A4}" type="pres">
      <dgm:prSet presAssocID="{A17207FB-E8A6-465D-9F31-E9D8D26DE190}" presName="FourNodes_3" presStyleLbl="node1" presStyleIdx="2" presStyleCnt="4">
        <dgm:presLayoutVars>
          <dgm:bulletEnabled val="1"/>
        </dgm:presLayoutVars>
      </dgm:prSet>
      <dgm:spPr/>
    </dgm:pt>
    <dgm:pt modelId="{9FD75EDE-22D6-4A27-B669-9E508BD9037B}" type="pres">
      <dgm:prSet presAssocID="{A17207FB-E8A6-465D-9F31-E9D8D26DE190}" presName="FourNodes_4" presStyleLbl="node1" presStyleIdx="3" presStyleCnt="4">
        <dgm:presLayoutVars>
          <dgm:bulletEnabled val="1"/>
        </dgm:presLayoutVars>
      </dgm:prSet>
      <dgm:spPr/>
    </dgm:pt>
    <dgm:pt modelId="{9710B90E-D497-4073-9823-9A91393D6A11}" type="pres">
      <dgm:prSet presAssocID="{A17207FB-E8A6-465D-9F31-E9D8D26DE190}" presName="FourConn_1-2" presStyleLbl="fgAccFollowNode1" presStyleIdx="0" presStyleCnt="3">
        <dgm:presLayoutVars>
          <dgm:bulletEnabled val="1"/>
        </dgm:presLayoutVars>
      </dgm:prSet>
      <dgm:spPr/>
    </dgm:pt>
    <dgm:pt modelId="{C1AE0F2E-44FA-4215-98EE-CFA985E74C55}" type="pres">
      <dgm:prSet presAssocID="{A17207FB-E8A6-465D-9F31-E9D8D26DE190}" presName="FourConn_2-3" presStyleLbl="fgAccFollowNode1" presStyleIdx="1" presStyleCnt="3">
        <dgm:presLayoutVars>
          <dgm:bulletEnabled val="1"/>
        </dgm:presLayoutVars>
      </dgm:prSet>
      <dgm:spPr/>
    </dgm:pt>
    <dgm:pt modelId="{21009977-7393-451D-A0C9-C204C95BB03B}" type="pres">
      <dgm:prSet presAssocID="{A17207FB-E8A6-465D-9F31-E9D8D26DE190}" presName="FourConn_3-4" presStyleLbl="fgAccFollowNode1" presStyleIdx="2" presStyleCnt="3">
        <dgm:presLayoutVars>
          <dgm:bulletEnabled val="1"/>
        </dgm:presLayoutVars>
      </dgm:prSet>
      <dgm:spPr/>
    </dgm:pt>
    <dgm:pt modelId="{567DFE57-9D03-41B5-8A0F-6BAA6104FEE4}" type="pres">
      <dgm:prSet presAssocID="{A17207FB-E8A6-465D-9F31-E9D8D26DE190}" presName="FourNodes_1_text" presStyleLbl="node1" presStyleIdx="3" presStyleCnt="4">
        <dgm:presLayoutVars>
          <dgm:bulletEnabled val="1"/>
        </dgm:presLayoutVars>
      </dgm:prSet>
      <dgm:spPr/>
    </dgm:pt>
    <dgm:pt modelId="{891A5EFB-40AA-48AD-8F1D-4B785D925FEF}" type="pres">
      <dgm:prSet presAssocID="{A17207FB-E8A6-465D-9F31-E9D8D26DE190}" presName="FourNodes_2_text" presStyleLbl="node1" presStyleIdx="3" presStyleCnt="4">
        <dgm:presLayoutVars>
          <dgm:bulletEnabled val="1"/>
        </dgm:presLayoutVars>
      </dgm:prSet>
      <dgm:spPr/>
    </dgm:pt>
    <dgm:pt modelId="{804D3E65-7AFA-4746-9AE0-3195CF5EA268}" type="pres">
      <dgm:prSet presAssocID="{A17207FB-E8A6-465D-9F31-E9D8D26DE190}" presName="FourNodes_3_text" presStyleLbl="node1" presStyleIdx="3" presStyleCnt="4">
        <dgm:presLayoutVars>
          <dgm:bulletEnabled val="1"/>
        </dgm:presLayoutVars>
      </dgm:prSet>
      <dgm:spPr/>
    </dgm:pt>
    <dgm:pt modelId="{011A9594-D234-4FF8-84A5-A0A3B34A7446}" type="pres">
      <dgm:prSet presAssocID="{A17207FB-E8A6-465D-9F31-E9D8D26DE19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BAA9420-20C5-40E1-B4A8-91DD3336A579}" srcId="{A17207FB-E8A6-465D-9F31-E9D8D26DE190}" destId="{96EAB55A-4987-494B-AF78-CC7C0CEE9F6C}" srcOrd="1" destOrd="0" parTransId="{4A213CC0-B75F-48AC-912D-FB084AF743F0}" sibTransId="{5C9B30E7-B93C-47EC-BF26-461D3A451FE7}"/>
    <dgm:cxn modelId="{CF9F793D-D6A9-4C29-B69F-4E7220964D98}" srcId="{A17207FB-E8A6-465D-9F31-E9D8D26DE190}" destId="{24639AE4-F8C1-4069-97DF-93B36BBED58B}" srcOrd="3" destOrd="0" parTransId="{FBA0DF8B-02FA-4E14-B5F2-ACE7DE675C54}" sibTransId="{D6B681B6-ACCD-4E51-9924-F6BC28D3FC32}"/>
    <dgm:cxn modelId="{7A882865-3106-4279-A421-55FEEFB4B848}" srcId="{A17207FB-E8A6-465D-9F31-E9D8D26DE190}" destId="{37670C8D-6A3C-4B25-A486-4B67BC76D953}" srcOrd="2" destOrd="0" parTransId="{6124B8E5-E98A-464B-A837-037CF4EDF0A7}" sibTransId="{DFD22788-CDF9-45DE-80E2-090D29CE9754}"/>
    <dgm:cxn modelId="{DB886465-30FB-44B3-BBBA-CC4347187B85}" type="presOf" srcId="{9950A255-5D8B-40C1-98E9-8DFBE5B515D3}" destId="{567DFE57-9D03-41B5-8A0F-6BAA6104FEE4}" srcOrd="1" destOrd="0" presId="urn:microsoft.com/office/officeart/2005/8/layout/vProcess5"/>
    <dgm:cxn modelId="{BEE56A46-509E-4335-83FF-E84C8FCCEDCE}" type="presOf" srcId="{96EAB55A-4987-494B-AF78-CC7C0CEE9F6C}" destId="{891A5EFB-40AA-48AD-8F1D-4B785D925FEF}" srcOrd="1" destOrd="0" presId="urn:microsoft.com/office/officeart/2005/8/layout/vProcess5"/>
    <dgm:cxn modelId="{D8B1F76F-DF6D-4F3B-97CC-51CA2B63C2F8}" type="presOf" srcId="{24639AE4-F8C1-4069-97DF-93B36BBED58B}" destId="{011A9594-D234-4FF8-84A5-A0A3B34A7446}" srcOrd="1" destOrd="0" presId="urn:microsoft.com/office/officeart/2005/8/layout/vProcess5"/>
    <dgm:cxn modelId="{FDFC7F70-ACF0-4C1B-9015-5D36E78CE8A7}" type="presOf" srcId="{9950A255-5D8B-40C1-98E9-8DFBE5B515D3}" destId="{E05B710F-D95B-4985-880B-7D56040900CB}" srcOrd="0" destOrd="0" presId="urn:microsoft.com/office/officeart/2005/8/layout/vProcess5"/>
    <dgm:cxn modelId="{DDFC6554-443F-4F82-8CE8-86AAC718CEFC}" type="presOf" srcId="{24639AE4-F8C1-4069-97DF-93B36BBED58B}" destId="{9FD75EDE-22D6-4A27-B669-9E508BD9037B}" srcOrd="0" destOrd="0" presId="urn:microsoft.com/office/officeart/2005/8/layout/vProcess5"/>
    <dgm:cxn modelId="{815C3678-633B-47CA-ADF5-74086B5A89DD}" type="presOf" srcId="{96EAB55A-4987-494B-AF78-CC7C0CEE9F6C}" destId="{A0868857-F452-466C-B372-25367ACDD4EF}" srcOrd="0" destOrd="0" presId="urn:microsoft.com/office/officeart/2005/8/layout/vProcess5"/>
    <dgm:cxn modelId="{16B2F57A-4C68-4590-B5DF-7BA958F9488E}" type="presOf" srcId="{37670C8D-6A3C-4B25-A486-4B67BC76D953}" destId="{C769FBE3-BB5F-498B-92EE-3F03AAAC47A4}" srcOrd="0" destOrd="0" presId="urn:microsoft.com/office/officeart/2005/8/layout/vProcess5"/>
    <dgm:cxn modelId="{46017A7D-9E8F-4392-874C-6B88F3BD5C13}" srcId="{A17207FB-E8A6-465D-9F31-E9D8D26DE190}" destId="{9950A255-5D8B-40C1-98E9-8DFBE5B515D3}" srcOrd="0" destOrd="0" parTransId="{7A0373FC-2EC5-4820-B7A2-85C73305E5EE}" sibTransId="{00A79B19-BE77-4281-8576-9BACB86B6A41}"/>
    <dgm:cxn modelId="{9C644E84-07EB-4385-9382-8C9955D1C9D6}" type="presOf" srcId="{00A79B19-BE77-4281-8576-9BACB86B6A41}" destId="{9710B90E-D497-4073-9823-9A91393D6A11}" srcOrd="0" destOrd="0" presId="urn:microsoft.com/office/officeart/2005/8/layout/vProcess5"/>
    <dgm:cxn modelId="{648A9D8D-7BF3-491E-B682-3287A8255EBA}" type="presOf" srcId="{DFD22788-CDF9-45DE-80E2-090D29CE9754}" destId="{21009977-7393-451D-A0C9-C204C95BB03B}" srcOrd="0" destOrd="0" presId="urn:microsoft.com/office/officeart/2005/8/layout/vProcess5"/>
    <dgm:cxn modelId="{A0A639B7-FD2D-4F4E-A22A-AA177883AB26}" type="presOf" srcId="{37670C8D-6A3C-4B25-A486-4B67BC76D953}" destId="{804D3E65-7AFA-4746-9AE0-3195CF5EA268}" srcOrd="1" destOrd="0" presId="urn:microsoft.com/office/officeart/2005/8/layout/vProcess5"/>
    <dgm:cxn modelId="{3ABC76B7-84F9-468C-A77F-19DE35837597}" type="presOf" srcId="{A17207FB-E8A6-465D-9F31-E9D8D26DE190}" destId="{4011512B-3D87-42A8-B29B-14BDFEB515EE}" srcOrd="0" destOrd="0" presId="urn:microsoft.com/office/officeart/2005/8/layout/vProcess5"/>
    <dgm:cxn modelId="{9000D0FE-A0D2-452A-9C1E-DE18CF8957B3}" type="presOf" srcId="{5C9B30E7-B93C-47EC-BF26-461D3A451FE7}" destId="{C1AE0F2E-44FA-4215-98EE-CFA985E74C55}" srcOrd="0" destOrd="0" presId="urn:microsoft.com/office/officeart/2005/8/layout/vProcess5"/>
    <dgm:cxn modelId="{463B012E-8671-4E24-BED2-5AEDFC1994F8}" type="presParOf" srcId="{4011512B-3D87-42A8-B29B-14BDFEB515EE}" destId="{DCB2629E-B6D6-4F93-BDF2-F95CDD575199}" srcOrd="0" destOrd="0" presId="urn:microsoft.com/office/officeart/2005/8/layout/vProcess5"/>
    <dgm:cxn modelId="{C046512F-06D2-4077-8636-D362F60F3F24}" type="presParOf" srcId="{4011512B-3D87-42A8-B29B-14BDFEB515EE}" destId="{E05B710F-D95B-4985-880B-7D56040900CB}" srcOrd="1" destOrd="0" presId="urn:microsoft.com/office/officeart/2005/8/layout/vProcess5"/>
    <dgm:cxn modelId="{159F93E9-CE57-493E-A298-0D32EB8CD689}" type="presParOf" srcId="{4011512B-3D87-42A8-B29B-14BDFEB515EE}" destId="{A0868857-F452-466C-B372-25367ACDD4EF}" srcOrd="2" destOrd="0" presId="urn:microsoft.com/office/officeart/2005/8/layout/vProcess5"/>
    <dgm:cxn modelId="{113878BE-71FF-47D3-AC58-D2F332694C5C}" type="presParOf" srcId="{4011512B-3D87-42A8-B29B-14BDFEB515EE}" destId="{C769FBE3-BB5F-498B-92EE-3F03AAAC47A4}" srcOrd="3" destOrd="0" presId="urn:microsoft.com/office/officeart/2005/8/layout/vProcess5"/>
    <dgm:cxn modelId="{9D3E8151-F0B5-482A-8654-FADEC98BFD60}" type="presParOf" srcId="{4011512B-3D87-42A8-B29B-14BDFEB515EE}" destId="{9FD75EDE-22D6-4A27-B669-9E508BD9037B}" srcOrd="4" destOrd="0" presId="urn:microsoft.com/office/officeart/2005/8/layout/vProcess5"/>
    <dgm:cxn modelId="{F290FC5D-C019-49BC-AEFF-6FABC62B1A8C}" type="presParOf" srcId="{4011512B-3D87-42A8-B29B-14BDFEB515EE}" destId="{9710B90E-D497-4073-9823-9A91393D6A11}" srcOrd="5" destOrd="0" presId="urn:microsoft.com/office/officeart/2005/8/layout/vProcess5"/>
    <dgm:cxn modelId="{C12D338C-DD21-4C4F-8BA5-3F71E80ABC94}" type="presParOf" srcId="{4011512B-3D87-42A8-B29B-14BDFEB515EE}" destId="{C1AE0F2E-44FA-4215-98EE-CFA985E74C55}" srcOrd="6" destOrd="0" presId="urn:microsoft.com/office/officeart/2005/8/layout/vProcess5"/>
    <dgm:cxn modelId="{813C95AE-8BDD-4640-846B-C193F4296C80}" type="presParOf" srcId="{4011512B-3D87-42A8-B29B-14BDFEB515EE}" destId="{21009977-7393-451D-A0C9-C204C95BB03B}" srcOrd="7" destOrd="0" presId="urn:microsoft.com/office/officeart/2005/8/layout/vProcess5"/>
    <dgm:cxn modelId="{4EA409E1-F72F-446D-839F-3DC22573B8D2}" type="presParOf" srcId="{4011512B-3D87-42A8-B29B-14BDFEB515EE}" destId="{567DFE57-9D03-41B5-8A0F-6BAA6104FEE4}" srcOrd="8" destOrd="0" presId="urn:microsoft.com/office/officeart/2005/8/layout/vProcess5"/>
    <dgm:cxn modelId="{47497AD0-E181-44A2-BF4E-8CF1793BA00A}" type="presParOf" srcId="{4011512B-3D87-42A8-B29B-14BDFEB515EE}" destId="{891A5EFB-40AA-48AD-8F1D-4B785D925FEF}" srcOrd="9" destOrd="0" presId="urn:microsoft.com/office/officeart/2005/8/layout/vProcess5"/>
    <dgm:cxn modelId="{865A0A95-09AB-4740-8319-844EDD37A6AC}" type="presParOf" srcId="{4011512B-3D87-42A8-B29B-14BDFEB515EE}" destId="{804D3E65-7AFA-4746-9AE0-3195CF5EA268}" srcOrd="10" destOrd="0" presId="urn:microsoft.com/office/officeart/2005/8/layout/vProcess5"/>
    <dgm:cxn modelId="{364BC6DB-A49D-4E18-BDE7-FD38D95C5CEF}" type="presParOf" srcId="{4011512B-3D87-42A8-B29B-14BDFEB515EE}" destId="{011A9594-D234-4FF8-84A5-A0A3B34A744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B660AD-3C8C-4008-96F5-F5A0FCF3451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701BB8-07F3-439C-A0C6-945421A8C5E4}">
      <dgm:prSet/>
      <dgm:spPr/>
      <dgm:t>
        <a:bodyPr/>
        <a:lstStyle/>
        <a:p>
          <a:r>
            <a:rPr lang="es-ES" b="1" i="1"/>
            <a:t>Pinzamiento:  </a:t>
          </a:r>
          <a:r>
            <a:rPr lang="es-ES" b="1"/>
            <a:t>Tejido grueso o fino , grado de elasticidad o poder de recuperación al efectuar el pliegue, presencia de arrugas al pinzar, síntomas de flacidez.</a:t>
          </a:r>
          <a:endParaRPr lang="en-US"/>
        </a:p>
      </dgm:t>
    </dgm:pt>
    <dgm:pt modelId="{5F1EDE00-916B-4938-80CE-0F86CF184530}" type="parTrans" cxnId="{C0E2BFEE-C3DF-410A-8AAB-0728A352FEE5}">
      <dgm:prSet/>
      <dgm:spPr/>
      <dgm:t>
        <a:bodyPr/>
        <a:lstStyle/>
        <a:p>
          <a:endParaRPr lang="en-US"/>
        </a:p>
      </dgm:t>
    </dgm:pt>
    <dgm:pt modelId="{9A235782-7DDA-474E-8B90-A5C3A853C57E}" type="sibTrans" cxnId="{C0E2BFEE-C3DF-410A-8AAB-0728A352FEE5}">
      <dgm:prSet/>
      <dgm:spPr/>
      <dgm:t>
        <a:bodyPr/>
        <a:lstStyle/>
        <a:p>
          <a:endParaRPr lang="en-US"/>
        </a:p>
      </dgm:t>
    </dgm:pt>
    <dgm:pt modelId="{E3CBA181-BBE6-4C5D-84FE-438052BE8405}">
      <dgm:prSet/>
      <dgm:spPr/>
      <dgm:t>
        <a:bodyPr/>
        <a:lstStyle/>
        <a:p>
          <a:r>
            <a:rPr lang="es-ES" b="1"/>
            <a:t>Roce : Suavidad o aspereza, untuosidad o sequedad, rugosidad o finura.</a:t>
          </a:r>
          <a:endParaRPr lang="en-US"/>
        </a:p>
      </dgm:t>
    </dgm:pt>
    <dgm:pt modelId="{A1986079-F111-4684-B633-1893954FB4D5}" type="parTrans" cxnId="{7210C184-AF61-4E91-8346-19AEC0715528}">
      <dgm:prSet/>
      <dgm:spPr/>
      <dgm:t>
        <a:bodyPr/>
        <a:lstStyle/>
        <a:p>
          <a:endParaRPr lang="en-US"/>
        </a:p>
      </dgm:t>
    </dgm:pt>
    <dgm:pt modelId="{4130562F-99D4-4D31-9AF0-EE544A8F51E2}" type="sibTrans" cxnId="{7210C184-AF61-4E91-8346-19AEC0715528}">
      <dgm:prSet/>
      <dgm:spPr/>
      <dgm:t>
        <a:bodyPr/>
        <a:lstStyle/>
        <a:p>
          <a:endParaRPr lang="en-US"/>
        </a:p>
      </dgm:t>
    </dgm:pt>
    <dgm:pt modelId="{5EB99B36-057F-43D6-8711-D5AD0199A76A}">
      <dgm:prSet/>
      <dgm:spPr/>
      <dgm:t>
        <a:bodyPr/>
        <a:lstStyle/>
        <a:p>
          <a:r>
            <a:rPr lang="es-ES" b="1"/>
            <a:t>Presión y palpación : Tono o tensión , temperatura, humedad o sequedad.</a:t>
          </a:r>
          <a:endParaRPr lang="en-US"/>
        </a:p>
      </dgm:t>
    </dgm:pt>
    <dgm:pt modelId="{ACA47EE5-ACCA-42F1-A7EA-A2FA25F1AE37}" type="parTrans" cxnId="{630D9182-51BD-437C-AE67-10241E5D5C67}">
      <dgm:prSet/>
      <dgm:spPr/>
      <dgm:t>
        <a:bodyPr/>
        <a:lstStyle/>
        <a:p>
          <a:endParaRPr lang="en-US"/>
        </a:p>
      </dgm:t>
    </dgm:pt>
    <dgm:pt modelId="{0B723D1B-CF1B-42E5-BC48-6727B59F61BB}" type="sibTrans" cxnId="{630D9182-51BD-437C-AE67-10241E5D5C67}">
      <dgm:prSet/>
      <dgm:spPr/>
      <dgm:t>
        <a:bodyPr/>
        <a:lstStyle/>
        <a:p>
          <a:endParaRPr lang="en-US"/>
        </a:p>
      </dgm:t>
    </dgm:pt>
    <dgm:pt modelId="{BF04891C-9573-4597-8FFB-ABF7FF132F6D}">
      <dgm:prSet/>
      <dgm:spPr/>
      <dgm:t>
        <a:bodyPr/>
        <a:lstStyle/>
        <a:p>
          <a:r>
            <a:rPr lang="es-ES" b="1"/>
            <a:t>Raspado: Se puede observar el grado de descamación de la piel.</a:t>
          </a:r>
          <a:endParaRPr lang="en-US"/>
        </a:p>
      </dgm:t>
    </dgm:pt>
    <dgm:pt modelId="{09EB5845-B1F8-4803-8614-434C9CADB77B}" type="parTrans" cxnId="{A130269C-0992-4595-9B38-84D1793BC042}">
      <dgm:prSet/>
      <dgm:spPr/>
      <dgm:t>
        <a:bodyPr/>
        <a:lstStyle/>
        <a:p>
          <a:endParaRPr lang="en-US"/>
        </a:p>
      </dgm:t>
    </dgm:pt>
    <dgm:pt modelId="{D6214C46-846A-4EBA-9105-9B91C134C7D7}" type="sibTrans" cxnId="{A130269C-0992-4595-9B38-84D1793BC042}">
      <dgm:prSet/>
      <dgm:spPr/>
      <dgm:t>
        <a:bodyPr/>
        <a:lstStyle/>
        <a:p>
          <a:endParaRPr lang="en-US"/>
        </a:p>
      </dgm:t>
    </dgm:pt>
    <dgm:pt modelId="{27C8529B-15C9-4565-9BC0-23CFAB56462C}">
      <dgm:prSet/>
      <dgm:spPr/>
      <dgm:t>
        <a:bodyPr/>
        <a:lstStyle/>
        <a:p>
          <a:r>
            <a:rPr lang="es-ES" b="1"/>
            <a:t>Permite determinar si existe dermografismo por la reacción exagerada de   la piel, que se suele producir en pieles muy sensibles al pasar el objeto</a:t>
          </a:r>
          <a:endParaRPr lang="en-US"/>
        </a:p>
      </dgm:t>
    </dgm:pt>
    <dgm:pt modelId="{101ED31D-054E-4F40-834A-C25A51DD468B}" type="parTrans" cxnId="{B7BE8E83-AF5E-4390-8276-B882D68C49DE}">
      <dgm:prSet/>
      <dgm:spPr/>
      <dgm:t>
        <a:bodyPr/>
        <a:lstStyle/>
        <a:p>
          <a:endParaRPr lang="en-US"/>
        </a:p>
      </dgm:t>
    </dgm:pt>
    <dgm:pt modelId="{D3787504-47F3-40C1-BA44-37A0445DDA93}" type="sibTrans" cxnId="{B7BE8E83-AF5E-4390-8276-B882D68C49DE}">
      <dgm:prSet/>
      <dgm:spPr/>
      <dgm:t>
        <a:bodyPr/>
        <a:lstStyle/>
        <a:p>
          <a:endParaRPr lang="en-US"/>
        </a:p>
      </dgm:t>
    </dgm:pt>
    <dgm:pt modelId="{57134A19-DF3D-4187-B5A3-B093AC84DE6A}" type="pres">
      <dgm:prSet presAssocID="{6DB660AD-3C8C-4008-96F5-F5A0FCF3451E}" presName="linear" presStyleCnt="0">
        <dgm:presLayoutVars>
          <dgm:animLvl val="lvl"/>
          <dgm:resizeHandles val="exact"/>
        </dgm:presLayoutVars>
      </dgm:prSet>
      <dgm:spPr/>
    </dgm:pt>
    <dgm:pt modelId="{2CCC48C0-899E-4996-916E-8DCC0B1614FD}" type="pres">
      <dgm:prSet presAssocID="{DC701BB8-07F3-439C-A0C6-945421A8C5E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19FEF33-641C-4A3F-AB82-1F157EB5E5DF}" type="pres">
      <dgm:prSet presAssocID="{9A235782-7DDA-474E-8B90-A5C3A853C57E}" presName="spacer" presStyleCnt="0"/>
      <dgm:spPr/>
    </dgm:pt>
    <dgm:pt modelId="{AEA676E7-526C-485A-B355-E3B21556F3C9}" type="pres">
      <dgm:prSet presAssocID="{E3CBA181-BBE6-4C5D-84FE-438052BE84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E759CD0-5CA4-4486-A760-1B97C10EB0BE}" type="pres">
      <dgm:prSet presAssocID="{4130562F-99D4-4D31-9AF0-EE544A8F51E2}" presName="spacer" presStyleCnt="0"/>
      <dgm:spPr/>
    </dgm:pt>
    <dgm:pt modelId="{0C6B7730-E866-43D9-B68F-67DA1D4D8F39}" type="pres">
      <dgm:prSet presAssocID="{5EB99B36-057F-43D6-8711-D5AD0199A76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9B0866C-5BEC-44DC-97E8-D0552178F67B}" type="pres">
      <dgm:prSet presAssocID="{0B723D1B-CF1B-42E5-BC48-6727B59F61BB}" presName="spacer" presStyleCnt="0"/>
      <dgm:spPr/>
    </dgm:pt>
    <dgm:pt modelId="{39E49FA3-C381-412E-9BA5-9116250AF7D8}" type="pres">
      <dgm:prSet presAssocID="{BF04891C-9573-4597-8FFB-ABF7FF132F6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BF4A20B-1075-41A7-B58D-2BA7EC02AD1B}" type="pres">
      <dgm:prSet presAssocID="{D6214C46-846A-4EBA-9105-9B91C134C7D7}" presName="spacer" presStyleCnt="0"/>
      <dgm:spPr/>
    </dgm:pt>
    <dgm:pt modelId="{AB57AA85-214C-461A-82CC-2056E6D4409B}" type="pres">
      <dgm:prSet presAssocID="{27C8529B-15C9-4565-9BC0-23CFAB56462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2E6C03F-BC52-4C3E-BE06-E9682CDDE60A}" type="presOf" srcId="{BF04891C-9573-4597-8FFB-ABF7FF132F6D}" destId="{39E49FA3-C381-412E-9BA5-9116250AF7D8}" srcOrd="0" destOrd="0" presId="urn:microsoft.com/office/officeart/2005/8/layout/vList2"/>
    <dgm:cxn modelId="{C590CA40-3745-407F-916E-AF6B1418D6FF}" type="presOf" srcId="{5EB99B36-057F-43D6-8711-D5AD0199A76A}" destId="{0C6B7730-E866-43D9-B68F-67DA1D4D8F39}" srcOrd="0" destOrd="0" presId="urn:microsoft.com/office/officeart/2005/8/layout/vList2"/>
    <dgm:cxn modelId="{EB059547-61C7-4590-8F84-48BF46EF2ACC}" type="presOf" srcId="{27C8529B-15C9-4565-9BC0-23CFAB56462C}" destId="{AB57AA85-214C-461A-82CC-2056E6D4409B}" srcOrd="0" destOrd="0" presId="urn:microsoft.com/office/officeart/2005/8/layout/vList2"/>
    <dgm:cxn modelId="{39444A49-C40E-4D93-BA3E-FB9369C12668}" type="presOf" srcId="{DC701BB8-07F3-439C-A0C6-945421A8C5E4}" destId="{2CCC48C0-899E-4996-916E-8DCC0B1614FD}" srcOrd="0" destOrd="0" presId="urn:microsoft.com/office/officeart/2005/8/layout/vList2"/>
    <dgm:cxn modelId="{630D9182-51BD-437C-AE67-10241E5D5C67}" srcId="{6DB660AD-3C8C-4008-96F5-F5A0FCF3451E}" destId="{5EB99B36-057F-43D6-8711-D5AD0199A76A}" srcOrd="2" destOrd="0" parTransId="{ACA47EE5-ACCA-42F1-A7EA-A2FA25F1AE37}" sibTransId="{0B723D1B-CF1B-42E5-BC48-6727B59F61BB}"/>
    <dgm:cxn modelId="{B7BE8E83-AF5E-4390-8276-B882D68C49DE}" srcId="{6DB660AD-3C8C-4008-96F5-F5A0FCF3451E}" destId="{27C8529B-15C9-4565-9BC0-23CFAB56462C}" srcOrd="4" destOrd="0" parTransId="{101ED31D-054E-4F40-834A-C25A51DD468B}" sibTransId="{D3787504-47F3-40C1-BA44-37A0445DDA93}"/>
    <dgm:cxn modelId="{7210C184-AF61-4E91-8346-19AEC0715528}" srcId="{6DB660AD-3C8C-4008-96F5-F5A0FCF3451E}" destId="{E3CBA181-BBE6-4C5D-84FE-438052BE8405}" srcOrd="1" destOrd="0" parTransId="{A1986079-F111-4684-B633-1893954FB4D5}" sibTransId="{4130562F-99D4-4D31-9AF0-EE544A8F51E2}"/>
    <dgm:cxn modelId="{A130269C-0992-4595-9B38-84D1793BC042}" srcId="{6DB660AD-3C8C-4008-96F5-F5A0FCF3451E}" destId="{BF04891C-9573-4597-8FFB-ABF7FF132F6D}" srcOrd="3" destOrd="0" parTransId="{09EB5845-B1F8-4803-8614-434C9CADB77B}" sibTransId="{D6214C46-846A-4EBA-9105-9B91C134C7D7}"/>
    <dgm:cxn modelId="{8FFC47A8-8451-42F4-9825-A2E365A65D4E}" type="presOf" srcId="{6DB660AD-3C8C-4008-96F5-F5A0FCF3451E}" destId="{57134A19-DF3D-4187-B5A3-B093AC84DE6A}" srcOrd="0" destOrd="0" presId="urn:microsoft.com/office/officeart/2005/8/layout/vList2"/>
    <dgm:cxn modelId="{21AF78E3-26E9-4B30-A283-7F1886865617}" type="presOf" srcId="{E3CBA181-BBE6-4C5D-84FE-438052BE8405}" destId="{AEA676E7-526C-485A-B355-E3B21556F3C9}" srcOrd="0" destOrd="0" presId="urn:microsoft.com/office/officeart/2005/8/layout/vList2"/>
    <dgm:cxn modelId="{C0E2BFEE-C3DF-410A-8AAB-0728A352FEE5}" srcId="{6DB660AD-3C8C-4008-96F5-F5A0FCF3451E}" destId="{DC701BB8-07F3-439C-A0C6-945421A8C5E4}" srcOrd="0" destOrd="0" parTransId="{5F1EDE00-916B-4938-80CE-0F86CF184530}" sibTransId="{9A235782-7DDA-474E-8B90-A5C3A853C57E}"/>
    <dgm:cxn modelId="{43E6EEDE-6360-400E-9420-708BA57FC917}" type="presParOf" srcId="{57134A19-DF3D-4187-B5A3-B093AC84DE6A}" destId="{2CCC48C0-899E-4996-916E-8DCC0B1614FD}" srcOrd="0" destOrd="0" presId="urn:microsoft.com/office/officeart/2005/8/layout/vList2"/>
    <dgm:cxn modelId="{C33DEC68-82D3-4806-B17F-AAA00DD21179}" type="presParOf" srcId="{57134A19-DF3D-4187-B5A3-B093AC84DE6A}" destId="{E19FEF33-641C-4A3F-AB82-1F157EB5E5DF}" srcOrd="1" destOrd="0" presId="urn:microsoft.com/office/officeart/2005/8/layout/vList2"/>
    <dgm:cxn modelId="{850E5364-DE9F-4965-BFAD-2EB1401D6788}" type="presParOf" srcId="{57134A19-DF3D-4187-B5A3-B093AC84DE6A}" destId="{AEA676E7-526C-485A-B355-E3B21556F3C9}" srcOrd="2" destOrd="0" presId="urn:microsoft.com/office/officeart/2005/8/layout/vList2"/>
    <dgm:cxn modelId="{A15DFD0A-0D3C-4770-85BF-108E2A2B9142}" type="presParOf" srcId="{57134A19-DF3D-4187-B5A3-B093AC84DE6A}" destId="{9E759CD0-5CA4-4486-A760-1B97C10EB0BE}" srcOrd="3" destOrd="0" presId="urn:microsoft.com/office/officeart/2005/8/layout/vList2"/>
    <dgm:cxn modelId="{9E816499-C828-41B1-A003-C1F3C9A40002}" type="presParOf" srcId="{57134A19-DF3D-4187-B5A3-B093AC84DE6A}" destId="{0C6B7730-E866-43D9-B68F-67DA1D4D8F39}" srcOrd="4" destOrd="0" presId="urn:microsoft.com/office/officeart/2005/8/layout/vList2"/>
    <dgm:cxn modelId="{5B1AAB30-8681-4425-8E65-0985CB9B4FAF}" type="presParOf" srcId="{57134A19-DF3D-4187-B5A3-B093AC84DE6A}" destId="{C9B0866C-5BEC-44DC-97E8-D0552178F67B}" srcOrd="5" destOrd="0" presId="urn:microsoft.com/office/officeart/2005/8/layout/vList2"/>
    <dgm:cxn modelId="{631093A8-DFD4-4FB5-A4D2-376C9C053B34}" type="presParOf" srcId="{57134A19-DF3D-4187-B5A3-B093AC84DE6A}" destId="{39E49FA3-C381-412E-9BA5-9116250AF7D8}" srcOrd="6" destOrd="0" presId="urn:microsoft.com/office/officeart/2005/8/layout/vList2"/>
    <dgm:cxn modelId="{CCB26049-C965-488F-B56C-CAF80646D228}" type="presParOf" srcId="{57134A19-DF3D-4187-B5A3-B093AC84DE6A}" destId="{DBF4A20B-1075-41A7-B58D-2BA7EC02AD1B}" srcOrd="7" destOrd="0" presId="urn:microsoft.com/office/officeart/2005/8/layout/vList2"/>
    <dgm:cxn modelId="{23E46AE4-E308-43C5-BF34-6D4FD2670883}" type="presParOf" srcId="{57134A19-DF3D-4187-B5A3-B093AC84DE6A}" destId="{AB57AA85-214C-461A-82CC-2056E6D440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B83EA9-7F89-42E6-9001-4A0BEE37CCD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8AC2F76-9970-467C-AED1-8FA33BF26FA2}">
      <dgm:prSet/>
      <dgm:spPr/>
      <dgm:t>
        <a:bodyPr/>
        <a:lstStyle/>
        <a:p>
          <a:pPr>
            <a:defRPr cap="all"/>
          </a:pPr>
          <a:r>
            <a:rPr lang="es-ES" b="1" i="1"/>
            <a:t>Tipología cutánea: </a:t>
          </a:r>
          <a:r>
            <a:rPr lang="es-ES"/>
            <a:t>piel grasa , normal, alípica, etc. </a:t>
          </a:r>
          <a:endParaRPr lang="en-US"/>
        </a:p>
      </dgm:t>
    </dgm:pt>
    <dgm:pt modelId="{78CC8674-C7C0-4395-926E-70114C935CFE}" type="parTrans" cxnId="{0FA084A9-B9D7-4759-B88F-6E104020BE8C}">
      <dgm:prSet/>
      <dgm:spPr/>
      <dgm:t>
        <a:bodyPr/>
        <a:lstStyle/>
        <a:p>
          <a:endParaRPr lang="en-US"/>
        </a:p>
      </dgm:t>
    </dgm:pt>
    <dgm:pt modelId="{D7E25E6E-5C24-46AA-8DA8-3706B7142E82}" type="sibTrans" cxnId="{0FA084A9-B9D7-4759-B88F-6E104020BE8C}">
      <dgm:prSet/>
      <dgm:spPr/>
      <dgm:t>
        <a:bodyPr/>
        <a:lstStyle/>
        <a:p>
          <a:endParaRPr lang="en-US"/>
        </a:p>
      </dgm:t>
    </dgm:pt>
    <dgm:pt modelId="{A2EE5862-3832-4C9C-A576-3F132FF2CAFF}">
      <dgm:prSet/>
      <dgm:spPr/>
      <dgm:t>
        <a:bodyPr/>
        <a:lstStyle/>
        <a:p>
          <a:pPr>
            <a:defRPr cap="all"/>
          </a:pPr>
          <a:r>
            <a:rPr lang="es-ES" b="1"/>
            <a:t>Alteraciones de la pigmentación: </a:t>
          </a:r>
          <a:r>
            <a:rPr lang="es-ES"/>
            <a:t>manchas seniles , melasmas, efélides, etc.</a:t>
          </a:r>
          <a:endParaRPr lang="en-US"/>
        </a:p>
      </dgm:t>
    </dgm:pt>
    <dgm:pt modelId="{DA5DFCB3-B88C-4D89-99C9-1EA86608EA99}" type="parTrans" cxnId="{B61431AD-394F-478A-B8C2-84F41A4437EA}">
      <dgm:prSet/>
      <dgm:spPr/>
      <dgm:t>
        <a:bodyPr/>
        <a:lstStyle/>
        <a:p>
          <a:endParaRPr lang="en-US"/>
        </a:p>
      </dgm:t>
    </dgm:pt>
    <dgm:pt modelId="{0674BB56-56A0-4E05-8A10-D336B5284F15}" type="sibTrans" cxnId="{B61431AD-394F-478A-B8C2-84F41A4437EA}">
      <dgm:prSet/>
      <dgm:spPr/>
      <dgm:t>
        <a:bodyPr/>
        <a:lstStyle/>
        <a:p>
          <a:endParaRPr lang="en-US"/>
        </a:p>
      </dgm:t>
    </dgm:pt>
    <dgm:pt modelId="{43DDBC0C-61C2-4C06-91B5-5F6E740EB997}">
      <dgm:prSet/>
      <dgm:spPr/>
      <dgm:t>
        <a:bodyPr/>
        <a:lstStyle/>
        <a:p>
          <a:pPr>
            <a:defRPr cap="all"/>
          </a:pPr>
          <a:r>
            <a:rPr lang="es-ES" b="1"/>
            <a:t>Alteraciones de la vascularización : </a:t>
          </a:r>
          <a:r>
            <a:rPr lang="es-ES"/>
            <a:t>eritrosis, telengiectasias, caparrosa, etc.</a:t>
          </a:r>
          <a:endParaRPr lang="en-US"/>
        </a:p>
      </dgm:t>
    </dgm:pt>
    <dgm:pt modelId="{5CA4FF60-C927-4F2F-ACF0-EB23D49A7CC5}" type="parTrans" cxnId="{EED746F8-565B-499A-BB35-D0120853708F}">
      <dgm:prSet/>
      <dgm:spPr/>
      <dgm:t>
        <a:bodyPr/>
        <a:lstStyle/>
        <a:p>
          <a:endParaRPr lang="en-US"/>
        </a:p>
      </dgm:t>
    </dgm:pt>
    <dgm:pt modelId="{8A0527AE-E7E8-45C7-9D52-54C69CEFCC86}" type="sibTrans" cxnId="{EED746F8-565B-499A-BB35-D0120853708F}">
      <dgm:prSet/>
      <dgm:spPr/>
      <dgm:t>
        <a:bodyPr/>
        <a:lstStyle/>
        <a:p>
          <a:endParaRPr lang="en-US"/>
        </a:p>
      </dgm:t>
    </dgm:pt>
    <dgm:pt modelId="{3E1963CF-F373-4A49-8272-F4754524BA28}">
      <dgm:prSet/>
      <dgm:spPr/>
      <dgm:t>
        <a:bodyPr/>
        <a:lstStyle/>
        <a:p>
          <a:pPr>
            <a:defRPr cap="all"/>
          </a:pPr>
          <a:r>
            <a:rPr lang="es-ES" b="1"/>
            <a:t>Alteraciones de la secreción sebácea: </a:t>
          </a:r>
          <a:r>
            <a:rPr lang="es-ES"/>
            <a:t>piel grasa, seborreica, acné, etc.</a:t>
          </a:r>
          <a:endParaRPr lang="en-US"/>
        </a:p>
      </dgm:t>
    </dgm:pt>
    <dgm:pt modelId="{1BEB8A2D-BB79-4781-BBA3-2F1A807707FE}" type="parTrans" cxnId="{084BE0A3-D717-410E-AC69-C56172A9A9FA}">
      <dgm:prSet/>
      <dgm:spPr/>
      <dgm:t>
        <a:bodyPr/>
        <a:lstStyle/>
        <a:p>
          <a:endParaRPr lang="en-US"/>
        </a:p>
      </dgm:t>
    </dgm:pt>
    <dgm:pt modelId="{D11FEDA8-B78A-4B5A-9571-EA4A2CE23D88}" type="sibTrans" cxnId="{084BE0A3-D717-410E-AC69-C56172A9A9FA}">
      <dgm:prSet/>
      <dgm:spPr/>
      <dgm:t>
        <a:bodyPr/>
        <a:lstStyle/>
        <a:p>
          <a:endParaRPr lang="en-US"/>
        </a:p>
      </dgm:t>
    </dgm:pt>
    <dgm:pt modelId="{A84D2FB2-11D5-40AB-8CBE-1E85DD4FAB10}">
      <dgm:prSet/>
      <dgm:spPr/>
      <dgm:t>
        <a:bodyPr/>
        <a:lstStyle/>
        <a:p>
          <a:pPr>
            <a:defRPr cap="all"/>
          </a:pPr>
          <a:r>
            <a:rPr lang="es-ES" b="1"/>
            <a:t>Alteraciones de la hidratación: </a:t>
          </a:r>
          <a:r>
            <a:rPr lang="es-ES"/>
            <a:t>deshidratación superficial  o profunda.</a:t>
          </a:r>
          <a:endParaRPr lang="en-US"/>
        </a:p>
      </dgm:t>
    </dgm:pt>
    <dgm:pt modelId="{9270C012-7881-4951-BF87-1727457736D0}" type="parTrans" cxnId="{72F27B8A-FFF4-4FE0-877C-4F92C7F0DCCC}">
      <dgm:prSet/>
      <dgm:spPr/>
      <dgm:t>
        <a:bodyPr/>
        <a:lstStyle/>
        <a:p>
          <a:endParaRPr lang="en-US"/>
        </a:p>
      </dgm:t>
    </dgm:pt>
    <dgm:pt modelId="{CF7B4F75-486A-4E9D-9EA5-522D54807C6D}" type="sibTrans" cxnId="{72F27B8A-FFF4-4FE0-877C-4F92C7F0DCCC}">
      <dgm:prSet/>
      <dgm:spPr/>
      <dgm:t>
        <a:bodyPr/>
        <a:lstStyle/>
        <a:p>
          <a:endParaRPr lang="en-US"/>
        </a:p>
      </dgm:t>
    </dgm:pt>
    <dgm:pt modelId="{754619BB-944E-4E3B-BE98-00DD8CFE3C67}">
      <dgm:prSet/>
      <dgm:spPr/>
      <dgm:t>
        <a:bodyPr/>
        <a:lstStyle/>
        <a:p>
          <a:pPr>
            <a:defRPr cap="all"/>
          </a:pPr>
          <a:r>
            <a:rPr lang="es-ES" b="1"/>
            <a:t>Alteraciones del tono: </a:t>
          </a:r>
          <a:r>
            <a:rPr lang="es-ES"/>
            <a:t>flacidez, atonía, etc.</a:t>
          </a:r>
          <a:endParaRPr lang="en-US"/>
        </a:p>
      </dgm:t>
    </dgm:pt>
    <dgm:pt modelId="{611DA0C7-6DA0-4777-B24D-4C78A92BE0DC}" type="parTrans" cxnId="{52F529FC-08AD-47FA-BFED-59FF10E6488F}">
      <dgm:prSet/>
      <dgm:spPr/>
      <dgm:t>
        <a:bodyPr/>
        <a:lstStyle/>
        <a:p>
          <a:endParaRPr lang="en-US"/>
        </a:p>
      </dgm:t>
    </dgm:pt>
    <dgm:pt modelId="{74C9B042-ECBA-4B9A-B2B3-72ADF3E06F1E}" type="sibTrans" cxnId="{52F529FC-08AD-47FA-BFED-59FF10E6488F}">
      <dgm:prSet/>
      <dgm:spPr/>
      <dgm:t>
        <a:bodyPr/>
        <a:lstStyle/>
        <a:p>
          <a:endParaRPr lang="en-US"/>
        </a:p>
      </dgm:t>
    </dgm:pt>
    <dgm:pt modelId="{CCAD37F3-91AE-4F7E-B51B-D712AF9D5580}">
      <dgm:prSet/>
      <dgm:spPr/>
      <dgm:t>
        <a:bodyPr/>
        <a:lstStyle/>
        <a:p>
          <a:pPr>
            <a:defRPr cap="all"/>
          </a:pPr>
          <a:r>
            <a:rPr lang="es-ES" b="1"/>
            <a:t>Alteraciones relacionadas con el envejecimiento cutáneo</a:t>
          </a:r>
          <a:r>
            <a:rPr lang="es-ES"/>
            <a:t>: arrugas, elastosis, hiperpigmentaciones, etc.</a:t>
          </a:r>
          <a:endParaRPr lang="en-US"/>
        </a:p>
      </dgm:t>
    </dgm:pt>
    <dgm:pt modelId="{36E25053-F7CE-46C1-BA9E-DD5E8B14DCF3}" type="parTrans" cxnId="{DD30A260-FD4A-4EB7-9E27-22575F85797B}">
      <dgm:prSet/>
      <dgm:spPr/>
      <dgm:t>
        <a:bodyPr/>
        <a:lstStyle/>
        <a:p>
          <a:endParaRPr lang="en-US"/>
        </a:p>
      </dgm:t>
    </dgm:pt>
    <dgm:pt modelId="{1BA6EAE3-E2C0-4766-9C0F-336D0D4E7551}" type="sibTrans" cxnId="{DD30A260-FD4A-4EB7-9E27-22575F85797B}">
      <dgm:prSet/>
      <dgm:spPr/>
      <dgm:t>
        <a:bodyPr/>
        <a:lstStyle/>
        <a:p>
          <a:endParaRPr lang="en-US"/>
        </a:p>
      </dgm:t>
    </dgm:pt>
    <dgm:pt modelId="{4C6F7CFF-C62D-4356-8B46-A7F69FFAB40C}">
      <dgm:prSet/>
      <dgm:spPr/>
      <dgm:t>
        <a:bodyPr/>
        <a:lstStyle/>
        <a:p>
          <a:pPr>
            <a:defRPr cap="all"/>
          </a:pPr>
          <a:r>
            <a:rPr lang="es-ES" b="1"/>
            <a:t>Alteraciones de la superficie: </a:t>
          </a:r>
          <a:r>
            <a:rPr lang="es-ES"/>
            <a:t>cicatrices, lesiones, etc.</a:t>
          </a:r>
          <a:endParaRPr lang="en-US"/>
        </a:p>
      </dgm:t>
    </dgm:pt>
    <dgm:pt modelId="{90FB0D71-8DD2-4395-BC90-587EB0FA185A}" type="parTrans" cxnId="{677E7EF9-541E-400A-A8DE-95B3B5CBD55D}">
      <dgm:prSet/>
      <dgm:spPr/>
      <dgm:t>
        <a:bodyPr/>
        <a:lstStyle/>
        <a:p>
          <a:endParaRPr lang="en-US"/>
        </a:p>
      </dgm:t>
    </dgm:pt>
    <dgm:pt modelId="{DF55FA68-036B-4CCC-B4C0-596E0D4DDB2F}" type="sibTrans" cxnId="{677E7EF9-541E-400A-A8DE-95B3B5CBD55D}">
      <dgm:prSet/>
      <dgm:spPr/>
      <dgm:t>
        <a:bodyPr/>
        <a:lstStyle/>
        <a:p>
          <a:endParaRPr lang="en-US"/>
        </a:p>
      </dgm:t>
    </dgm:pt>
    <dgm:pt modelId="{553609E5-9943-4A77-9D5F-8044B1A501F9}" type="pres">
      <dgm:prSet presAssocID="{91B83EA9-7F89-42E6-9001-4A0BEE37CCDD}" presName="root" presStyleCnt="0">
        <dgm:presLayoutVars>
          <dgm:dir/>
          <dgm:resizeHandles val="exact"/>
        </dgm:presLayoutVars>
      </dgm:prSet>
      <dgm:spPr/>
    </dgm:pt>
    <dgm:pt modelId="{910A831F-BFDF-476D-AB0D-2A5E2D14127C}" type="pres">
      <dgm:prSet presAssocID="{A8AC2F76-9970-467C-AED1-8FA33BF26FA2}" presName="compNode" presStyleCnt="0"/>
      <dgm:spPr/>
    </dgm:pt>
    <dgm:pt modelId="{B5850458-8D5D-427D-AC58-1FB9D4282884}" type="pres">
      <dgm:prSet presAssocID="{A8AC2F76-9970-467C-AED1-8FA33BF26FA2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A9AB08A2-112F-4562-B430-B62E501EA6F9}" type="pres">
      <dgm:prSet presAssocID="{A8AC2F76-9970-467C-AED1-8FA33BF26FA2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BDAC6A74-72D8-4FA2-8BAB-B4B99E04C34A}" type="pres">
      <dgm:prSet presAssocID="{A8AC2F76-9970-467C-AED1-8FA33BF26FA2}" presName="spaceRect" presStyleCnt="0"/>
      <dgm:spPr/>
    </dgm:pt>
    <dgm:pt modelId="{5C03EE73-E961-4C04-98D6-C2B4D5F999C7}" type="pres">
      <dgm:prSet presAssocID="{A8AC2F76-9970-467C-AED1-8FA33BF26FA2}" presName="textRect" presStyleLbl="revTx" presStyleIdx="0" presStyleCnt="8">
        <dgm:presLayoutVars>
          <dgm:chMax val="1"/>
          <dgm:chPref val="1"/>
        </dgm:presLayoutVars>
      </dgm:prSet>
      <dgm:spPr/>
    </dgm:pt>
    <dgm:pt modelId="{2018359F-DDC5-4511-8B85-707F002D58D5}" type="pres">
      <dgm:prSet presAssocID="{D7E25E6E-5C24-46AA-8DA8-3706B7142E82}" presName="sibTrans" presStyleCnt="0"/>
      <dgm:spPr/>
    </dgm:pt>
    <dgm:pt modelId="{78396321-387B-459D-BFBB-F4D10B88C938}" type="pres">
      <dgm:prSet presAssocID="{A2EE5862-3832-4C9C-A576-3F132FF2CAFF}" presName="compNode" presStyleCnt="0"/>
      <dgm:spPr/>
    </dgm:pt>
    <dgm:pt modelId="{964C9899-3530-4F43-992C-6F2CD69556E6}" type="pres">
      <dgm:prSet presAssocID="{A2EE5862-3832-4C9C-A576-3F132FF2CAFF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19B4B091-4307-4698-99AF-013705D2872A}" type="pres">
      <dgm:prSet presAssocID="{A2EE5862-3832-4C9C-A576-3F132FF2CAFF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rge paint brush"/>
        </a:ext>
      </dgm:extLst>
    </dgm:pt>
    <dgm:pt modelId="{CA673E8B-341E-4ABC-BE78-20E21DCA9BF4}" type="pres">
      <dgm:prSet presAssocID="{A2EE5862-3832-4C9C-A576-3F132FF2CAFF}" presName="spaceRect" presStyleCnt="0"/>
      <dgm:spPr/>
    </dgm:pt>
    <dgm:pt modelId="{CA2F561F-3AB2-443D-A8F4-F70E15BB3775}" type="pres">
      <dgm:prSet presAssocID="{A2EE5862-3832-4C9C-A576-3F132FF2CAFF}" presName="textRect" presStyleLbl="revTx" presStyleIdx="1" presStyleCnt="8">
        <dgm:presLayoutVars>
          <dgm:chMax val="1"/>
          <dgm:chPref val="1"/>
        </dgm:presLayoutVars>
      </dgm:prSet>
      <dgm:spPr/>
    </dgm:pt>
    <dgm:pt modelId="{2468131B-46D6-43C8-BB10-8ED17FABAC1B}" type="pres">
      <dgm:prSet presAssocID="{0674BB56-56A0-4E05-8A10-D336B5284F15}" presName="sibTrans" presStyleCnt="0"/>
      <dgm:spPr/>
    </dgm:pt>
    <dgm:pt modelId="{5A173DA8-A5D0-4490-8CCB-51C146CE897F}" type="pres">
      <dgm:prSet presAssocID="{43DDBC0C-61C2-4C06-91B5-5F6E740EB997}" presName="compNode" presStyleCnt="0"/>
      <dgm:spPr/>
    </dgm:pt>
    <dgm:pt modelId="{1FBFB0A8-8C65-4648-85DA-E877DD404DD0}" type="pres">
      <dgm:prSet presAssocID="{43DDBC0C-61C2-4C06-91B5-5F6E740EB997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D4BFDAA5-E27D-45D0-A50A-A24774C38348}" type="pres">
      <dgm:prSet presAssocID="{43DDBC0C-61C2-4C06-91B5-5F6E740EB997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23935C08-07AD-4496-8398-463B11DD6068}" type="pres">
      <dgm:prSet presAssocID="{43DDBC0C-61C2-4C06-91B5-5F6E740EB997}" presName="spaceRect" presStyleCnt="0"/>
      <dgm:spPr/>
    </dgm:pt>
    <dgm:pt modelId="{CEBA95C2-F82C-4C66-AD00-2B67DDA02FCB}" type="pres">
      <dgm:prSet presAssocID="{43DDBC0C-61C2-4C06-91B5-5F6E740EB997}" presName="textRect" presStyleLbl="revTx" presStyleIdx="2" presStyleCnt="8">
        <dgm:presLayoutVars>
          <dgm:chMax val="1"/>
          <dgm:chPref val="1"/>
        </dgm:presLayoutVars>
      </dgm:prSet>
      <dgm:spPr/>
    </dgm:pt>
    <dgm:pt modelId="{E4B13AE2-0A1C-4346-969E-FD839D97F3AD}" type="pres">
      <dgm:prSet presAssocID="{8A0527AE-E7E8-45C7-9D52-54C69CEFCC86}" presName="sibTrans" presStyleCnt="0"/>
      <dgm:spPr/>
    </dgm:pt>
    <dgm:pt modelId="{9F5F665A-E6C3-49D8-A00B-24758DFDD194}" type="pres">
      <dgm:prSet presAssocID="{3E1963CF-F373-4A49-8272-F4754524BA28}" presName="compNode" presStyleCnt="0"/>
      <dgm:spPr/>
    </dgm:pt>
    <dgm:pt modelId="{1BB84C68-8188-4A5C-9BDE-FAC336587962}" type="pres">
      <dgm:prSet presAssocID="{3E1963CF-F373-4A49-8272-F4754524BA28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95ADFB8F-C4F3-4407-A355-9C63B8964D55}" type="pres">
      <dgm:prSet presAssocID="{3E1963CF-F373-4A49-8272-F4754524BA28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lpicadura"/>
        </a:ext>
      </dgm:extLst>
    </dgm:pt>
    <dgm:pt modelId="{0BB71CCA-AA2F-42E7-8926-4B268165D7CD}" type="pres">
      <dgm:prSet presAssocID="{3E1963CF-F373-4A49-8272-F4754524BA28}" presName="spaceRect" presStyleCnt="0"/>
      <dgm:spPr/>
    </dgm:pt>
    <dgm:pt modelId="{010E4160-9A5C-4E0A-8F1C-E8A0ACABE906}" type="pres">
      <dgm:prSet presAssocID="{3E1963CF-F373-4A49-8272-F4754524BA28}" presName="textRect" presStyleLbl="revTx" presStyleIdx="3" presStyleCnt="8">
        <dgm:presLayoutVars>
          <dgm:chMax val="1"/>
          <dgm:chPref val="1"/>
        </dgm:presLayoutVars>
      </dgm:prSet>
      <dgm:spPr/>
    </dgm:pt>
    <dgm:pt modelId="{11F8D9C7-DDF1-4B32-A5A8-0F4621B35E3D}" type="pres">
      <dgm:prSet presAssocID="{D11FEDA8-B78A-4B5A-9571-EA4A2CE23D88}" presName="sibTrans" presStyleCnt="0"/>
      <dgm:spPr/>
    </dgm:pt>
    <dgm:pt modelId="{5DC42E43-123F-40C7-8CCA-E54553A7F1EC}" type="pres">
      <dgm:prSet presAssocID="{A84D2FB2-11D5-40AB-8CBE-1E85DD4FAB10}" presName="compNode" presStyleCnt="0"/>
      <dgm:spPr/>
    </dgm:pt>
    <dgm:pt modelId="{5CD78437-6C05-4633-922E-28CF0076DEB2}" type="pres">
      <dgm:prSet presAssocID="{A84D2FB2-11D5-40AB-8CBE-1E85DD4FAB10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4C25853B-0D62-4112-8628-EE2929E353EB}" type="pres">
      <dgm:prSet presAssocID="{A84D2FB2-11D5-40AB-8CBE-1E85DD4FAB10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ñones"/>
        </a:ext>
      </dgm:extLst>
    </dgm:pt>
    <dgm:pt modelId="{61C0466A-ACD5-4078-87B0-23A71BB1CB73}" type="pres">
      <dgm:prSet presAssocID="{A84D2FB2-11D5-40AB-8CBE-1E85DD4FAB10}" presName="spaceRect" presStyleCnt="0"/>
      <dgm:spPr/>
    </dgm:pt>
    <dgm:pt modelId="{4819DFA8-AA45-4AB6-9A1C-BEB25F100435}" type="pres">
      <dgm:prSet presAssocID="{A84D2FB2-11D5-40AB-8CBE-1E85DD4FAB10}" presName="textRect" presStyleLbl="revTx" presStyleIdx="4" presStyleCnt="8">
        <dgm:presLayoutVars>
          <dgm:chMax val="1"/>
          <dgm:chPref val="1"/>
        </dgm:presLayoutVars>
      </dgm:prSet>
      <dgm:spPr/>
    </dgm:pt>
    <dgm:pt modelId="{A9B72C27-2D40-48DA-9F4B-365B74C57AB7}" type="pres">
      <dgm:prSet presAssocID="{CF7B4F75-486A-4E9D-9EA5-522D54807C6D}" presName="sibTrans" presStyleCnt="0"/>
      <dgm:spPr/>
    </dgm:pt>
    <dgm:pt modelId="{1CF63A23-0427-4A3C-BD04-4A45E6F07C2C}" type="pres">
      <dgm:prSet presAssocID="{754619BB-944E-4E3B-BE98-00DD8CFE3C67}" presName="compNode" presStyleCnt="0"/>
      <dgm:spPr/>
    </dgm:pt>
    <dgm:pt modelId="{C165DCD5-84A4-4B74-8522-84EFA7CBD1D5}" type="pres">
      <dgm:prSet presAssocID="{754619BB-944E-4E3B-BE98-00DD8CFE3C67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F5EBD439-1C74-4C0B-8BFF-9233A740EA69}" type="pres">
      <dgm:prSet presAssocID="{754619BB-944E-4E3B-BE98-00DD8CFE3C67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ápida"/>
        </a:ext>
      </dgm:extLst>
    </dgm:pt>
    <dgm:pt modelId="{DE004983-D738-481D-8618-3C659D8D8039}" type="pres">
      <dgm:prSet presAssocID="{754619BB-944E-4E3B-BE98-00DD8CFE3C67}" presName="spaceRect" presStyleCnt="0"/>
      <dgm:spPr/>
    </dgm:pt>
    <dgm:pt modelId="{86412765-04E8-4810-807D-790501641B04}" type="pres">
      <dgm:prSet presAssocID="{754619BB-944E-4E3B-BE98-00DD8CFE3C67}" presName="textRect" presStyleLbl="revTx" presStyleIdx="5" presStyleCnt="8">
        <dgm:presLayoutVars>
          <dgm:chMax val="1"/>
          <dgm:chPref val="1"/>
        </dgm:presLayoutVars>
      </dgm:prSet>
      <dgm:spPr/>
    </dgm:pt>
    <dgm:pt modelId="{C46BCBA2-115A-4BCD-B598-16FABF074A7C}" type="pres">
      <dgm:prSet presAssocID="{74C9B042-ECBA-4B9A-B2B3-72ADF3E06F1E}" presName="sibTrans" presStyleCnt="0"/>
      <dgm:spPr/>
    </dgm:pt>
    <dgm:pt modelId="{C60E84D7-B0B8-4A1C-BD57-63A98F536821}" type="pres">
      <dgm:prSet presAssocID="{CCAD37F3-91AE-4F7E-B51B-D712AF9D5580}" presName="compNode" presStyleCnt="0"/>
      <dgm:spPr/>
    </dgm:pt>
    <dgm:pt modelId="{1571DE43-F6D8-4D9A-89C9-8E72692E6EEE}" type="pres">
      <dgm:prSet presAssocID="{CCAD37F3-91AE-4F7E-B51B-D712AF9D5580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B8273D23-55BC-40F2-A393-85FAF6B00B50}" type="pres">
      <dgm:prSet presAssocID="{CCAD37F3-91AE-4F7E-B51B-D712AF9D5580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gote"/>
        </a:ext>
      </dgm:extLst>
    </dgm:pt>
    <dgm:pt modelId="{610C5EF3-CCA1-4D12-A969-23ED17D4318D}" type="pres">
      <dgm:prSet presAssocID="{CCAD37F3-91AE-4F7E-B51B-D712AF9D5580}" presName="spaceRect" presStyleCnt="0"/>
      <dgm:spPr/>
    </dgm:pt>
    <dgm:pt modelId="{2C5E9829-CB3E-412B-BEEA-23C2604013FF}" type="pres">
      <dgm:prSet presAssocID="{CCAD37F3-91AE-4F7E-B51B-D712AF9D5580}" presName="textRect" presStyleLbl="revTx" presStyleIdx="6" presStyleCnt="8">
        <dgm:presLayoutVars>
          <dgm:chMax val="1"/>
          <dgm:chPref val="1"/>
        </dgm:presLayoutVars>
      </dgm:prSet>
      <dgm:spPr/>
    </dgm:pt>
    <dgm:pt modelId="{9C48C086-4BF4-4596-AFE0-8A43638B10B6}" type="pres">
      <dgm:prSet presAssocID="{1BA6EAE3-E2C0-4766-9C0F-336D0D4E7551}" presName="sibTrans" presStyleCnt="0"/>
      <dgm:spPr/>
    </dgm:pt>
    <dgm:pt modelId="{B888304B-1DCE-452F-B410-DD239FB759B1}" type="pres">
      <dgm:prSet presAssocID="{4C6F7CFF-C62D-4356-8B46-A7F69FFAB40C}" presName="compNode" presStyleCnt="0"/>
      <dgm:spPr/>
    </dgm:pt>
    <dgm:pt modelId="{5BE63480-AB45-4457-A59F-9B555C64FB3D}" type="pres">
      <dgm:prSet presAssocID="{4C6F7CFF-C62D-4356-8B46-A7F69FFAB40C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423F6849-914F-4691-8261-1D53098074C8}" type="pres">
      <dgm:prSet presAssocID="{4C6F7CFF-C62D-4356-8B46-A7F69FFAB40C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áneo"/>
        </a:ext>
      </dgm:extLst>
    </dgm:pt>
    <dgm:pt modelId="{BAAA27D6-D1E0-43BB-85ED-2C6D29B285D6}" type="pres">
      <dgm:prSet presAssocID="{4C6F7CFF-C62D-4356-8B46-A7F69FFAB40C}" presName="spaceRect" presStyleCnt="0"/>
      <dgm:spPr/>
    </dgm:pt>
    <dgm:pt modelId="{FBCBB17E-339D-463D-AB0A-32AD1FD4400D}" type="pres">
      <dgm:prSet presAssocID="{4C6F7CFF-C62D-4356-8B46-A7F69FFAB40C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12B8F009-36C3-4A7F-B2F0-CD414F889A73}" type="presOf" srcId="{4C6F7CFF-C62D-4356-8B46-A7F69FFAB40C}" destId="{FBCBB17E-339D-463D-AB0A-32AD1FD4400D}" srcOrd="0" destOrd="0" presId="urn:microsoft.com/office/officeart/2018/5/layout/IconLeafLabelList"/>
    <dgm:cxn modelId="{C582E626-4ECD-4714-851A-6DB3FA5E5189}" type="presOf" srcId="{A8AC2F76-9970-467C-AED1-8FA33BF26FA2}" destId="{5C03EE73-E961-4C04-98D6-C2B4D5F999C7}" srcOrd="0" destOrd="0" presId="urn:microsoft.com/office/officeart/2018/5/layout/IconLeafLabelList"/>
    <dgm:cxn modelId="{DD30A260-FD4A-4EB7-9E27-22575F85797B}" srcId="{91B83EA9-7F89-42E6-9001-4A0BEE37CCDD}" destId="{CCAD37F3-91AE-4F7E-B51B-D712AF9D5580}" srcOrd="6" destOrd="0" parTransId="{36E25053-F7CE-46C1-BA9E-DD5E8B14DCF3}" sibTransId="{1BA6EAE3-E2C0-4766-9C0F-336D0D4E7551}"/>
    <dgm:cxn modelId="{144EF847-9B73-4CC9-A253-F9B75EDCB796}" type="presOf" srcId="{43DDBC0C-61C2-4C06-91B5-5F6E740EB997}" destId="{CEBA95C2-F82C-4C66-AD00-2B67DDA02FCB}" srcOrd="0" destOrd="0" presId="urn:microsoft.com/office/officeart/2018/5/layout/IconLeafLabelList"/>
    <dgm:cxn modelId="{0203EF4F-6E1D-4807-9D21-0643B277DB04}" type="presOf" srcId="{91B83EA9-7F89-42E6-9001-4A0BEE37CCDD}" destId="{553609E5-9943-4A77-9D5F-8044B1A501F9}" srcOrd="0" destOrd="0" presId="urn:microsoft.com/office/officeart/2018/5/layout/IconLeafLabelList"/>
    <dgm:cxn modelId="{72F27B8A-FFF4-4FE0-877C-4F92C7F0DCCC}" srcId="{91B83EA9-7F89-42E6-9001-4A0BEE37CCDD}" destId="{A84D2FB2-11D5-40AB-8CBE-1E85DD4FAB10}" srcOrd="4" destOrd="0" parTransId="{9270C012-7881-4951-BF87-1727457736D0}" sibTransId="{CF7B4F75-486A-4E9D-9EA5-522D54807C6D}"/>
    <dgm:cxn modelId="{084BE0A3-D717-410E-AC69-C56172A9A9FA}" srcId="{91B83EA9-7F89-42E6-9001-4A0BEE37CCDD}" destId="{3E1963CF-F373-4A49-8272-F4754524BA28}" srcOrd="3" destOrd="0" parTransId="{1BEB8A2D-BB79-4781-BBA3-2F1A807707FE}" sibTransId="{D11FEDA8-B78A-4B5A-9571-EA4A2CE23D88}"/>
    <dgm:cxn modelId="{0FA084A9-B9D7-4759-B88F-6E104020BE8C}" srcId="{91B83EA9-7F89-42E6-9001-4A0BEE37CCDD}" destId="{A8AC2F76-9970-467C-AED1-8FA33BF26FA2}" srcOrd="0" destOrd="0" parTransId="{78CC8674-C7C0-4395-926E-70114C935CFE}" sibTransId="{D7E25E6E-5C24-46AA-8DA8-3706B7142E82}"/>
    <dgm:cxn modelId="{B61431AD-394F-478A-B8C2-84F41A4437EA}" srcId="{91B83EA9-7F89-42E6-9001-4A0BEE37CCDD}" destId="{A2EE5862-3832-4C9C-A576-3F132FF2CAFF}" srcOrd="1" destOrd="0" parTransId="{DA5DFCB3-B88C-4D89-99C9-1EA86608EA99}" sibTransId="{0674BB56-56A0-4E05-8A10-D336B5284F15}"/>
    <dgm:cxn modelId="{3AB3A9D9-9A63-4D7F-AB75-40540F504423}" type="presOf" srcId="{3E1963CF-F373-4A49-8272-F4754524BA28}" destId="{010E4160-9A5C-4E0A-8F1C-E8A0ACABE906}" srcOrd="0" destOrd="0" presId="urn:microsoft.com/office/officeart/2018/5/layout/IconLeafLabelList"/>
    <dgm:cxn modelId="{8EC3F5E4-07D2-48E5-8320-F1CE88642CA6}" type="presOf" srcId="{A2EE5862-3832-4C9C-A576-3F132FF2CAFF}" destId="{CA2F561F-3AB2-443D-A8F4-F70E15BB3775}" srcOrd="0" destOrd="0" presId="urn:microsoft.com/office/officeart/2018/5/layout/IconLeafLabelList"/>
    <dgm:cxn modelId="{146C01F1-C919-4974-ADF0-40ECDB1831B7}" type="presOf" srcId="{CCAD37F3-91AE-4F7E-B51B-D712AF9D5580}" destId="{2C5E9829-CB3E-412B-BEEA-23C2604013FF}" srcOrd="0" destOrd="0" presId="urn:microsoft.com/office/officeart/2018/5/layout/IconLeafLabelList"/>
    <dgm:cxn modelId="{C6E05AF4-87F0-4B94-808A-E1A0F6F212E2}" type="presOf" srcId="{A84D2FB2-11D5-40AB-8CBE-1E85DD4FAB10}" destId="{4819DFA8-AA45-4AB6-9A1C-BEB25F100435}" srcOrd="0" destOrd="0" presId="urn:microsoft.com/office/officeart/2018/5/layout/IconLeafLabelList"/>
    <dgm:cxn modelId="{EED746F8-565B-499A-BB35-D0120853708F}" srcId="{91B83EA9-7F89-42E6-9001-4A0BEE37CCDD}" destId="{43DDBC0C-61C2-4C06-91B5-5F6E740EB997}" srcOrd="2" destOrd="0" parTransId="{5CA4FF60-C927-4F2F-ACF0-EB23D49A7CC5}" sibTransId="{8A0527AE-E7E8-45C7-9D52-54C69CEFCC86}"/>
    <dgm:cxn modelId="{677E7EF9-541E-400A-A8DE-95B3B5CBD55D}" srcId="{91B83EA9-7F89-42E6-9001-4A0BEE37CCDD}" destId="{4C6F7CFF-C62D-4356-8B46-A7F69FFAB40C}" srcOrd="7" destOrd="0" parTransId="{90FB0D71-8DD2-4395-BC90-587EB0FA185A}" sibTransId="{DF55FA68-036B-4CCC-B4C0-596E0D4DDB2F}"/>
    <dgm:cxn modelId="{52F529FC-08AD-47FA-BFED-59FF10E6488F}" srcId="{91B83EA9-7F89-42E6-9001-4A0BEE37CCDD}" destId="{754619BB-944E-4E3B-BE98-00DD8CFE3C67}" srcOrd="5" destOrd="0" parTransId="{611DA0C7-6DA0-4777-B24D-4C78A92BE0DC}" sibTransId="{74C9B042-ECBA-4B9A-B2B3-72ADF3E06F1E}"/>
    <dgm:cxn modelId="{C1C8C8FD-43F7-47B9-B621-843EE87C11F8}" type="presOf" srcId="{754619BB-944E-4E3B-BE98-00DD8CFE3C67}" destId="{86412765-04E8-4810-807D-790501641B04}" srcOrd="0" destOrd="0" presId="urn:microsoft.com/office/officeart/2018/5/layout/IconLeafLabelList"/>
    <dgm:cxn modelId="{8DD78FC3-3E9D-45B5-A0D4-042A20C53333}" type="presParOf" srcId="{553609E5-9943-4A77-9D5F-8044B1A501F9}" destId="{910A831F-BFDF-476D-AB0D-2A5E2D14127C}" srcOrd="0" destOrd="0" presId="urn:microsoft.com/office/officeart/2018/5/layout/IconLeafLabelList"/>
    <dgm:cxn modelId="{84FF7C2B-EE5C-4BBD-9CB9-C37B73597DA4}" type="presParOf" srcId="{910A831F-BFDF-476D-AB0D-2A5E2D14127C}" destId="{B5850458-8D5D-427D-AC58-1FB9D4282884}" srcOrd="0" destOrd="0" presId="urn:microsoft.com/office/officeart/2018/5/layout/IconLeafLabelList"/>
    <dgm:cxn modelId="{90F182D1-5991-4A67-A079-9BC3C63C5355}" type="presParOf" srcId="{910A831F-BFDF-476D-AB0D-2A5E2D14127C}" destId="{A9AB08A2-112F-4562-B430-B62E501EA6F9}" srcOrd="1" destOrd="0" presId="urn:microsoft.com/office/officeart/2018/5/layout/IconLeafLabelList"/>
    <dgm:cxn modelId="{8BE65583-3346-43F1-8539-0F090D32373F}" type="presParOf" srcId="{910A831F-BFDF-476D-AB0D-2A5E2D14127C}" destId="{BDAC6A74-72D8-4FA2-8BAB-B4B99E04C34A}" srcOrd="2" destOrd="0" presId="urn:microsoft.com/office/officeart/2018/5/layout/IconLeafLabelList"/>
    <dgm:cxn modelId="{BE1D5BDE-54BF-458D-905E-855BC8FA6090}" type="presParOf" srcId="{910A831F-BFDF-476D-AB0D-2A5E2D14127C}" destId="{5C03EE73-E961-4C04-98D6-C2B4D5F999C7}" srcOrd="3" destOrd="0" presId="urn:microsoft.com/office/officeart/2018/5/layout/IconLeafLabelList"/>
    <dgm:cxn modelId="{54B3E1E6-DE7C-43F4-81F3-92F463716254}" type="presParOf" srcId="{553609E5-9943-4A77-9D5F-8044B1A501F9}" destId="{2018359F-DDC5-4511-8B85-707F002D58D5}" srcOrd="1" destOrd="0" presId="urn:microsoft.com/office/officeart/2018/5/layout/IconLeafLabelList"/>
    <dgm:cxn modelId="{53BCDB99-8F4E-4F1D-BC5F-3DB3E990C475}" type="presParOf" srcId="{553609E5-9943-4A77-9D5F-8044B1A501F9}" destId="{78396321-387B-459D-BFBB-F4D10B88C938}" srcOrd="2" destOrd="0" presId="urn:microsoft.com/office/officeart/2018/5/layout/IconLeafLabelList"/>
    <dgm:cxn modelId="{EF3987E5-2255-4B4B-8D66-183E734CFE19}" type="presParOf" srcId="{78396321-387B-459D-BFBB-F4D10B88C938}" destId="{964C9899-3530-4F43-992C-6F2CD69556E6}" srcOrd="0" destOrd="0" presId="urn:microsoft.com/office/officeart/2018/5/layout/IconLeafLabelList"/>
    <dgm:cxn modelId="{48C19089-69D7-4CFD-8F8C-93EF08DC9022}" type="presParOf" srcId="{78396321-387B-459D-BFBB-F4D10B88C938}" destId="{19B4B091-4307-4698-99AF-013705D2872A}" srcOrd="1" destOrd="0" presId="urn:microsoft.com/office/officeart/2018/5/layout/IconLeafLabelList"/>
    <dgm:cxn modelId="{F5805EBC-CAF5-47FA-953E-027948895864}" type="presParOf" srcId="{78396321-387B-459D-BFBB-F4D10B88C938}" destId="{CA673E8B-341E-4ABC-BE78-20E21DCA9BF4}" srcOrd="2" destOrd="0" presId="urn:microsoft.com/office/officeart/2018/5/layout/IconLeafLabelList"/>
    <dgm:cxn modelId="{58F18822-B894-491F-8D46-838BEAA0E7C1}" type="presParOf" srcId="{78396321-387B-459D-BFBB-F4D10B88C938}" destId="{CA2F561F-3AB2-443D-A8F4-F70E15BB3775}" srcOrd="3" destOrd="0" presId="urn:microsoft.com/office/officeart/2018/5/layout/IconLeafLabelList"/>
    <dgm:cxn modelId="{FE4F08E1-2702-419E-8099-91264057CA32}" type="presParOf" srcId="{553609E5-9943-4A77-9D5F-8044B1A501F9}" destId="{2468131B-46D6-43C8-BB10-8ED17FABAC1B}" srcOrd="3" destOrd="0" presId="urn:microsoft.com/office/officeart/2018/5/layout/IconLeafLabelList"/>
    <dgm:cxn modelId="{9BF475C5-D14A-4BDB-A669-70E80F39792D}" type="presParOf" srcId="{553609E5-9943-4A77-9D5F-8044B1A501F9}" destId="{5A173DA8-A5D0-4490-8CCB-51C146CE897F}" srcOrd="4" destOrd="0" presId="urn:microsoft.com/office/officeart/2018/5/layout/IconLeafLabelList"/>
    <dgm:cxn modelId="{BCD45691-C8A1-4B99-BB91-CCCA562F2984}" type="presParOf" srcId="{5A173DA8-A5D0-4490-8CCB-51C146CE897F}" destId="{1FBFB0A8-8C65-4648-85DA-E877DD404DD0}" srcOrd="0" destOrd="0" presId="urn:microsoft.com/office/officeart/2018/5/layout/IconLeafLabelList"/>
    <dgm:cxn modelId="{8D49AFA5-FC3D-4E8B-8232-9E670B8F8C9F}" type="presParOf" srcId="{5A173DA8-A5D0-4490-8CCB-51C146CE897F}" destId="{D4BFDAA5-E27D-45D0-A50A-A24774C38348}" srcOrd="1" destOrd="0" presId="urn:microsoft.com/office/officeart/2018/5/layout/IconLeafLabelList"/>
    <dgm:cxn modelId="{2008BB1B-44B3-4D88-A8C6-F899BA1538BF}" type="presParOf" srcId="{5A173DA8-A5D0-4490-8CCB-51C146CE897F}" destId="{23935C08-07AD-4496-8398-463B11DD6068}" srcOrd="2" destOrd="0" presId="urn:microsoft.com/office/officeart/2018/5/layout/IconLeafLabelList"/>
    <dgm:cxn modelId="{97B0932E-AEFB-4226-B60B-517B1EA9C197}" type="presParOf" srcId="{5A173DA8-A5D0-4490-8CCB-51C146CE897F}" destId="{CEBA95C2-F82C-4C66-AD00-2B67DDA02FCB}" srcOrd="3" destOrd="0" presId="urn:microsoft.com/office/officeart/2018/5/layout/IconLeafLabelList"/>
    <dgm:cxn modelId="{93172D46-AE32-48B1-8AAB-CEE946F5AA05}" type="presParOf" srcId="{553609E5-9943-4A77-9D5F-8044B1A501F9}" destId="{E4B13AE2-0A1C-4346-969E-FD839D97F3AD}" srcOrd="5" destOrd="0" presId="urn:microsoft.com/office/officeart/2018/5/layout/IconLeafLabelList"/>
    <dgm:cxn modelId="{B94706EB-437F-4EF4-AC51-B5D47A41E7B1}" type="presParOf" srcId="{553609E5-9943-4A77-9D5F-8044B1A501F9}" destId="{9F5F665A-E6C3-49D8-A00B-24758DFDD194}" srcOrd="6" destOrd="0" presId="urn:microsoft.com/office/officeart/2018/5/layout/IconLeafLabelList"/>
    <dgm:cxn modelId="{0349C3F2-42CF-4A1B-BD32-4213B2CCB9C1}" type="presParOf" srcId="{9F5F665A-E6C3-49D8-A00B-24758DFDD194}" destId="{1BB84C68-8188-4A5C-9BDE-FAC336587962}" srcOrd="0" destOrd="0" presId="urn:microsoft.com/office/officeart/2018/5/layout/IconLeafLabelList"/>
    <dgm:cxn modelId="{B928E279-07A6-4D76-A800-A5C88F0750BC}" type="presParOf" srcId="{9F5F665A-E6C3-49D8-A00B-24758DFDD194}" destId="{95ADFB8F-C4F3-4407-A355-9C63B8964D55}" srcOrd="1" destOrd="0" presId="urn:microsoft.com/office/officeart/2018/5/layout/IconLeafLabelList"/>
    <dgm:cxn modelId="{0DC045A6-8673-40A9-9CB0-F78F5CCD3DA8}" type="presParOf" srcId="{9F5F665A-E6C3-49D8-A00B-24758DFDD194}" destId="{0BB71CCA-AA2F-42E7-8926-4B268165D7CD}" srcOrd="2" destOrd="0" presId="urn:microsoft.com/office/officeart/2018/5/layout/IconLeafLabelList"/>
    <dgm:cxn modelId="{FD9B6C3C-A1EE-424B-826B-53B8D1C75BC4}" type="presParOf" srcId="{9F5F665A-E6C3-49D8-A00B-24758DFDD194}" destId="{010E4160-9A5C-4E0A-8F1C-E8A0ACABE906}" srcOrd="3" destOrd="0" presId="urn:microsoft.com/office/officeart/2018/5/layout/IconLeafLabelList"/>
    <dgm:cxn modelId="{0CD777F8-4BA4-4C6F-A1FB-6CC0822C6283}" type="presParOf" srcId="{553609E5-9943-4A77-9D5F-8044B1A501F9}" destId="{11F8D9C7-DDF1-4B32-A5A8-0F4621B35E3D}" srcOrd="7" destOrd="0" presId="urn:microsoft.com/office/officeart/2018/5/layout/IconLeafLabelList"/>
    <dgm:cxn modelId="{547222D0-FE9C-4F22-A51C-9C92D7CBC6BF}" type="presParOf" srcId="{553609E5-9943-4A77-9D5F-8044B1A501F9}" destId="{5DC42E43-123F-40C7-8CCA-E54553A7F1EC}" srcOrd="8" destOrd="0" presId="urn:microsoft.com/office/officeart/2018/5/layout/IconLeafLabelList"/>
    <dgm:cxn modelId="{2D91BA9A-378B-4743-B219-7AC4F501C8A7}" type="presParOf" srcId="{5DC42E43-123F-40C7-8CCA-E54553A7F1EC}" destId="{5CD78437-6C05-4633-922E-28CF0076DEB2}" srcOrd="0" destOrd="0" presId="urn:microsoft.com/office/officeart/2018/5/layout/IconLeafLabelList"/>
    <dgm:cxn modelId="{FEEA130F-6497-44D2-9081-5FDD7DC2822F}" type="presParOf" srcId="{5DC42E43-123F-40C7-8CCA-E54553A7F1EC}" destId="{4C25853B-0D62-4112-8628-EE2929E353EB}" srcOrd="1" destOrd="0" presId="urn:microsoft.com/office/officeart/2018/5/layout/IconLeafLabelList"/>
    <dgm:cxn modelId="{739D23DD-98EC-4F8C-B486-533974168C75}" type="presParOf" srcId="{5DC42E43-123F-40C7-8CCA-E54553A7F1EC}" destId="{61C0466A-ACD5-4078-87B0-23A71BB1CB73}" srcOrd="2" destOrd="0" presId="urn:microsoft.com/office/officeart/2018/5/layout/IconLeafLabelList"/>
    <dgm:cxn modelId="{8D2B932B-E23E-4F8B-AA3D-7E29154567C8}" type="presParOf" srcId="{5DC42E43-123F-40C7-8CCA-E54553A7F1EC}" destId="{4819DFA8-AA45-4AB6-9A1C-BEB25F100435}" srcOrd="3" destOrd="0" presId="urn:microsoft.com/office/officeart/2018/5/layout/IconLeafLabelList"/>
    <dgm:cxn modelId="{7A4AB455-EA07-43A5-8DF2-20F81D9B97F7}" type="presParOf" srcId="{553609E5-9943-4A77-9D5F-8044B1A501F9}" destId="{A9B72C27-2D40-48DA-9F4B-365B74C57AB7}" srcOrd="9" destOrd="0" presId="urn:microsoft.com/office/officeart/2018/5/layout/IconLeafLabelList"/>
    <dgm:cxn modelId="{A087D401-99A7-43AD-8B71-14FB5E6ABDC5}" type="presParOf" srcId="{553609E5-9943-4A77-9D5F-8044B1A501F9}" destId="{1CF63A23-0427-4A3C-BD04-4A45E6F07C2C}" srcOrd="10" destOrd="0" presId="urn:microsoft.com/office/officeart/2018/5/layout/IconLeafLabelList"/>
    <dgm:cxn modelId="{0519B59E-3C43-47E7-ADE0-AEF14BE95223}" type="presParOf" srcId="{1CF63A23-0427-4A3C-BD04-4A45E6F07C2C}" destId="{C165DCD5-84A4-4B74-8522-84EFA7CBD1D5}" srcOrd="0" destOrd="0" presId="urn:microsoft.com/office/officeart/2018/5/layout/IconLeafLabelList"/>
    <dgm:cxn modelId="{EFEFD266-D93A-4CB7-A4C2-6C3637C7FB50}" type="presParOf" srcId="{1CF63A23-0427-4A3C-BD04-4A45E6F07C2C}" destId="{F5EBD439-1C74-4C0B-8BFF-9233A740EA69}" srcOrd="1" destOrd="0" presId="urn:microsoft.com/office/officeart/2018/5/layout/IconLeafLabelList"/>
    <dgm:cxn modelId="{3B678407-1158-4D52-8644-8A1CB1884462}" type="presParOf" srcId="{1CF63A23-0427-4A3C-BD04-4A45E6F07C2C}" destId="{DE004983-D738-481D-8618-3C659D8D8039}" srcOrd="2" destOrd="0" presId="urn:microsoft.com/office/officeart/2018/5/layout/IconLeafLabelList"/>
    <dgm:cxn modelId="{5BEC4E84-CC1E-4769-A541-F5DD1D96A2DE}" type="presParOf" srcId="{1CF63A23-0427-4A3C-BD04-4A45E6F07C2C}" destId="{86412765-04E8-4810-807D-790501641B04}" srcOrd="3" destOrd="0" presId="urn:microsoft.com/office/officeart/2018/5/layout/IconLeafLabelList"/>
    <dgm:cxn modelId="{BE67F2CE-292A-49DD-8FFD-9B67338108A3}" type="presParOf" srcId="{553609E5-9943-4A77-9D5F-8044B1A501F9}" destId="{C46BCBA2-115A-4BCD-B598-16FABF074A7C}" srcOrd="11" destOrd="0" presId="urn:microsoft.com/office/officeart/2018/5/layout/IconLeafLabelList"/>
    <dgm:cxn modelId="{8E5A72DB-8534-4700-8712-3C4CDA00760B}" type="presParOf" srcId="{553609E5-9943-4A77-9D5F-8044B1A501F9}" destId="{C60E84D7-B0B8-4A1C-BD57-63A98F536821}" srcOrd="12" destOrd="0" presId="urn:microsoft.com/office/officeart/2018/5/layout/IconLeafLabelList"/>
    <dgm:cxn modelId="{5AE1CC88-C3CE-450E-B79B-094D383F806A}" type="presParOf" srcId="{C60E84D7-B0B8-4A1C-BD57-63A98F536821}" destId="{1571DE43-F6D8-4D9A-89C9-8E72692E6EEE}" srcOrd="0" destOrd="0" presId="urn:microsoft.com/office/officeart/2018/5/layout/IconLeafLabelList"/>
    <dgm:cxn modelId="{04ADD6B3-CA68-44D5-A589-E7CF4BF783CE}" type="presParOf" srcId="{C60E84D7-B0B8-4A1C-BD57-63A98F536821}" destId="{B8273D23-55BC-40F2-A393-85FAF6B00B50}" srcOrd="1" destOrd="0" presId="urn:microsoft.com/office/officeart/2018/5/layout/IconLeafLabelList"/>
    <dgm:cxn modelId="{C7AD922E-4FA9-496D-8A48-722F82EDDE19}" type="presParOf" srcId="{C60E84D7-B0B8-4A1C-BD57-63A98F536821}" destId="{610C5EF3-CCA1-4D12-A969-23ED17D4318D}" srcOrd="2" destOrd="0" presId="urn:microsoft.com/office/officeart/2018/5/layout/IconLeafLabelList"/>
    <dgm:cxn modelId="{D8E3BA7C-8705-4F8E-86C7-75BFE1D2F254}" type="presParOf" srcId="{C60E84D7-B0B8-4A1C-BD57-63A98F536821}" destId="{2C5E9829-CB3E-412B-BEEA-23C2604013FF}" srcOrd="3" destOrd="0" presId="urn:microsoft.com/office/officeart/2018/5/layout/IconLeafLabelList"/>
    <dgm:cxn modelId="{10F02FF2-8F96-4E01-9B6A-14186AED76B2}" type="presParOf" srcId="{553609E5-9943-4A77-9D5F-8044B1A501F9}" destId="{9C48C086-4BF4-4596-AFE0-8A43638B10B6}" srcOrd="13" destOrd="0" presId="urn:microsoft.com/office/officeart/2018/5/layout/IconLeafLabelList"/>
    <dgm:cxn modelId="{769F17D7-81A0-4AEE-80E8-0F4004728755}" type="presParOf" srcId="{553609E5-9943-4A77-9D5F-8044B1A501F9}" destId="{B888304B-1DCE-452F-B410-DD239FB759B1}" srcOrd="14" destOrd="0" presId="urn:microsoft.com/office/officeart/2018/5/layout/IconLeafLabelList"/>
    <dgm:cxn modelId="{3A080874-D2D3-4333-A1E0-BF66D82F586D}" type="presParOf" srcId="{B888304B-1DCE-452F-B410-DD239FB759B1}" destId="{5BE63480-AB45-4457-A59F-9B555C64FB3D}" srcOrd="0" destOrd="0" presId="urn:microsoft.com/office/officeart/2018/5/layout/IconLeafLabelList"/>
    <dgm:cxn modelId="{8CEE829F-9F39-4ABC-B64B-A967D776A6C5}" type="presParOf" srcId="{B888304B-1DCE-452F-B410-DD239FB759B1}" destId="{423F6849-914F-4691-8261-1D53098074C8}" srcOrd="1" destOrd="0" presId="urn:microsoft.com/office/officeart/2018/5/layout/IconLeafLabelList"/>
    <dgm:cxn modelId="{3BBD54D1-71B7-4BC8-9B90-87CDC50A4A45}" type="presParOf" srcId="{B888304B-1DCE-452F-B410-DD239FB759B1}" destId="{BAAA27D6-D1E0-43BB-85ED-2C6D29B285D6}" srcOrd="2" destOrd="0" presId="urn:microsoft.com/office/officeart/2018/5/layout/IconLeafLabelList"/>
    <dgm:cxn modelId="{CEF7BB4A-08E4-4DA5-BDDD-3ECA40D14B62}" type="presParOf" srcId="{B888304B-1DCE-452F-B410-DD239FB759B1}" destId="{FBCBB17E-339D-463D-AB0A-32AD1FD4400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3B269-E702-424E-B534-A450483E0210}">
      <dsp:nvSpPr>
        <dsp:cNvPr id="0" name=""/>
        <dsp:cNvSpPr/>
      </dsp:nvSpPr>
      <dsp:spPr>
        <a:xfrm>
          <a:off x="1336921" y="377524"/>
          <a:ext cx="749091" cy="7490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F2340-ACB1-4979-A8CD-6B5B93212C7C}">
      <dsp:nvSpPr>
        <dsp:cNvPr id="0" name=""/>
        <dsp:cNvSpPr/>
      </dsp:nvSpPr>
      <dsp:spPr>
        <a:xfrm>
          <a:off x="463980" y="1291793"/>
          <a:ext cx="2494975" cy="1292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Ayuda a dar respuesta a la</a:t>
          </a:r>
          <a:r>
            <a:rPr lang="es-ES" sz="1100" kern="1200" dirty="0"/>
            <a:t> </a:t>
          </a:r>
          <a:r>
            <a:rPr lang="es-ES" sz="1400" kern="1200" dirty="0"/>
            <a:t>consulta de un cliente ya poder ofrecerle lo que demanda.</a:t>
          </a:r>
          <a:endParaRPr lang="en-US" sz="1400" kern="1200" dirty="0"/>
        </a:p>
      </dsp:txBody>
      <dsp:txXfrm>
        <a:off x="463980" y="1291793"/>
        <a:ext cx="2494975" cy="1292042"/>
      </dsp:txXfrm>
    </dsp:sp>
    <dsp:sp modelId="{CEFD8501-C875-49B0-8D07-91EF0072AD3B}">
      <dsp:nvSpPr>
        <dsp:cNvPr id="0" name=""/>
        <dsp:cNvSpPr/>
      </dsp:nvSpPr>
      <dsp:spPr>
        <a:xfrm>
          <a:off x="3708047" y="308501"/>
          <a:ext cx="749091" cy="7490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F1123-E89D-4F17-AD33-CB3A7CEA7500}">
      <dsp:nvSpPr>
        <dsp:cNvPr id="0" name=""/>
        <dsp:cNvSpPr/>
      </dsp:nvSpPr>
      <dsp:spPr>
        <a:xfrm>
          <a:off x="3250268" y="1084725"/>
          <a:ext cx="1664648" cy="1568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Sirve de referencia a la hora de recomendar los cosméticos y tratamientos estéticos más adecuados.</a:t>
          </a:r>
          <a:endParaRPr lang="en-US" sz="1400" kern="1200" dirty="0"/>
        </a:p>
      </dsp:txBody>
      <dsp:txXfrm>
        <a:off x="3250268" y="1084725"/>
        <a:ext cx="1664648" cy="1568133"/>
      </dsp:txXfrm>
    </dsp:sp>
    <dsp:sp modelId="{DC99E57F-A8B3-433E-A984-C038FC9798F6}">
      <dsp:nvSpPr>
        <dsp:cNvPr id="0" name=""/>
        <dsp:cNvSpPr/>
      </dsp:nvSpPr>
      <dsp:spPr>
        <a:xfrm>
          <a:off x="5664008" y="449615"/>
          <a:ext cx="749091" cy="7490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8A082-2E73-4BA9-B498-850403CEB440}">
      <dsp:nvSpPr>
        <dsp:cNvPr id="0" name=""/>
        <dsp:cNvSpPr/>
      </dsp:nvSpPr>
      <dsp:spPr>
        <a:xfrm>
          <a:off x="5206230" y="1508068"/>
          <a:ext cx="1664648" cy="100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Permite valorar la eficacia de un tratamiento o la necesidad de cambiarlo por otro</a:t>
          </a:r>
          <a:r>
            <a:rPr lang="es-ES" sz="1100" kern="1200" dirty="0"/>
            <a:t>.</a:t>
          </a:r>
          <a:endParaRPr lang="en-US" sz="1100" kern="1200" dirty="0"/>
        </a:p>
      </dsp:txBody>
      <dsp:txXfrm>
        <a:off x="5206230" y="1508068"/>
        <a:ext cx="1664648" cy="1003676"/>
      </dsp:txXfrm>
    </dsp:sp>
    <dsp:sp modelId="{4EAB6161-2F3F-41A2-90BE-634EB849848B}">
      <dsp:nvSpPr>
        <dsp:cNvPr id="0" name=""/>
        <dsp:cNvSpPr/>
      </dsp:nvSpPr>
      <dsp:spPr>
        <a:xfrm>
          <a:off x="8107080" y="356715"/>
          <a:ext cx="749091" cy="7490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D77F2-64EB-4B55-8DCA-942BCAABAEBE}">
      <dsp:nvSpPr>
        <dsp:cNvPr id="0" name=""/>
        <dsp:cNvSpPr/>
      </dsp:nvSpPr>
      <dsp:spPr>
        <a:xfrm>
          <a:off x="7162192" y="1229367"/>
          <a:ext cx="2638867" cy="137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Ayuda a reconocer aquellos casos en los que sea necesario derivar al cliente a profesionales de la sanidad por presentar alteraciones que no son de competencia estética.</a:t>
          </a:r>
          <a:endParaRPr lang="en-US" sz="1400" kern="1200" dirty="0"/>
        </a:p>
      </dsp:txBody>
      <dsp:txXfrm>
        <a:off x="7162192" y="1229367"/>
        <a:ext cx="2638867" cy="1375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B710F-D95B-4985-880B-7D56040900CB}">
      <dsp:nvSpPr>
        <dsp:cNvPr id="0" name=""/>
        <dsp:cNvSpPr/>
      </dsp:nvSpPr>
      <dsp:spPr>
        <a:xfrm>
          <a:off x="0" y="0"/>
          <a:ext cx="5465088" cy="115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En el protocolo de análisis de la piel se pueden distinguir tres fases:</a:t>
          </a:r>
          <a:endParaRPr lang="en-US" sz="1800" kern="1200"/>
        </a:p>
      </dsp:txBody>
      <dsp:txXfrm>
        <a:off x="33918" y="33918"/>
        <a:ext cx="4117593" cy="1090226"/>
      </dsp:txXfrm>
    </dsp:sp>
    <dsp:sp modelId="{A0868857-F452-466C-B372-25367ACDD4EF}">
      <dsp:nvSpPr>
        <dsp:cNvPr id="0" name=""/>
        <dsp:cNvSpPr/>
      </dsp:nvSpPr>
      <dsp:spPr>
        <a:xfrm>
          <a:off x="457701" y="1368619"/>
          <a:ext cx="5465088" cy="115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97909"/>
                <a:satOff val="-6387"/>
                <a:lumOff val="-2484"/>
                <a:alphaOff val="0"/>
                <a:shade val="51000"/>
                <a:satMod val="130000"/>
              </a:schemeClr>
            </a:gs>
            <a:gs pos="80000">
              <a:schemeClr val="accent2">
                <a:hueOff val="297909"/>
                <a:satOff val="-6387"/>
                <a:lumOff val="-2484"/>
                <a:alphaOff val="0"/>
                <a:shade val="93000"/>
                <a:satMod val="130000"/>
              </a:schemeClr>
            </a:gs>
            <a:gs pos="100000">
              <a:schemeClr val="accent2">
                <a:hueOff val="297909"/>
                <a:satOff val="-6387"/>
                <a:lumOff val="-24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Fase 1 o previa al análisis de la piel:  Consiste en la recepción y acomodación del cliente.</a:t>
          </a:r>
          <a:endParaRPr lang="en-US" sz="1800" kern="1200"/>
        </a:p>
      </dsp:txBody>
      <dsp:txXfrm>
        <a:off x="491619" y="1402537"/>
        <a:ext cx="4186810" cy="1090226"/>
      </dsp:txXfrm>
    </dsp:sp>
    <dsp:sp modelId="{C769FBE3-BB5F-498B-92EE-3F03AAAC47A4}">
      <dsp:nvSpPr>
        <dsp:cNvPr id="0" name=""/>
        <dsp:cNvSpPr/>
      </dsp:nvSpPr>
      <dsp:spPr>
        <a:xfrm>
          <a:off x="908570" y="2737238"/>
          <a:ext cx="5465088" cy="115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95818"/>
                <a:satOff val="-12775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595818"/>
                <a:satOff val="-12775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595818"/>
                <a:satOff val="-12775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Fase 2  o análisis de la piel y sus anexos: Permite recoger los datos necesarios para establecer el diagnóstico estético del cliente.</a:t>
          </a:r>
          <a:endParaRPr lang="en-US" sz="1800" kern="1200"/>
        </a:p>
      </dsp:txBody>
      <dsp:txXfrm>
        <a:off x="942488" y="2771156"/>
        <a:ext cx="4193641" cy="1090226"/>
      </dsp:txXfrm>
    </dsp:sp>
    <dsp:sp modelId="{9FD75EDE-22D6-4A27-B669-9E508BD9037B}">
      <dsp:nvSpPr>
        <dsp:cNvPr id="0" name=""/>
        <dsp:cNvSpPr/>
      </dsp:nvSpPr>
      <dsp:spPr>
        <a:xfrm>
          <a:off x="1366272" y="4105857"/>
          <a:ext cx="5465088" cy="115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93727"/>
                <a:satOff val="-19162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2">
                <a:hueOff val="893727"/>
                <a:satOff val="-19162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893727"/>
                <a:satOff val="-19162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Fase 3 o acciones posteriores al análisis: Consiste en la elaboración de informes y la comunicación de estos al cliente.</a:t>
          </a:r>
          <a:endParaRPr lang="en-US" sz="1800" kern="1200"/>
        </a:p>
      </dsp:txBody>
      <dsp:txXfrm>
        <a:off x="1400190" y="4139775"/>
        <a:ext cx="4186810" cy="1090226"/>
      </dsp:txXfrm>
    </dsp:sp>
    <dsp:sp modelId="{9710B90E-D497-4073-9823-9A91393D6A11}">
      <dsp:nvSpPr>
        <dsp:cNvPr id="0" name=""/>
        <dsp:cNvSpPr/>
      </dsp:nvSpPr>
      <dsp:spPr>
        <a:xfrm>
          <a:off x="4712347" y="886970"/>
          <a:ext cx="752740" cy="7527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81713" y="886970"/>
        <a:ext cx="414008" cy="566437"/>
      </dsp:txXfrm>
    </dsp:sp>
    <dsp:sp modelId="{C1AE0F2E-44FA-4215-98EE-CFA985E74C55}">
      <dsp:nvSpPr>
        <dsp:cNvPr id="0" name=""/>
        <dsp:cNvSpPr/>
      </dsp:nvSpPr>
      <dsp:spPr>
        <a:xfrm>
          <a:off x="5170048" y="2255589"/>
          <a:ext cx="752740" cy="7527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86720"/>
            <a:satOff val="-9813"/>
            <a:lumOff val="-116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386720"/>
              <a:satOff val="-9813"/>
              <a:lumOff val="-1164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39414" y="2255589"/>
        <a:ext cx="414008" cy="566437"/>
      </dsp:txXfrm>
    </dsp:sp>
    <dsp:sp modelId="{21009977-7393-451D-A0C9-C204C95BB03B}">
      <dsp:nvSpPr>
        <dsp:cNvPr id="0" name=""/>
        <dsp:cNvSpPr/>
      </dsp:nvSpPr>
      <dsp:spPr>
        <a:xfrm>
          <a:off x="5620918" y="3624208"/>
          <a:ext cx="752740" cy="7527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773440"/>
            <a:satOff val="-19627"/>
            <a:lumOff val="-232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773440"/>
              <a:satOff val="-19627"/>
              <a:lumOff val="-2328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90284" y="3624208"/>
        <a:ext cx="414008" cy="566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C48C0-899E-4996-916E-8DCC0B1614FD}">
      <dsp:nvSpPr>
        <dsp:cNvPr id="0" name=""/>
        <dsp:cNvSpPr/>
      </dsp:nvSpPr>
      <dsp:spPr>
        <a:xfrm>
          <a:off x="0" y="21645"/>
          <a:ext cx="6831360" cy="10003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i="1" kern="1200"/>
            <a:t>Pinzamiento:  </a:t>
          </a:r>
          <a:r>
            <a:rPr lang="es-ES" sz="1900" b="1" kern="1200"/>
            <a:t>Tejido grueso o fino , grado de elasticidad o poder de recuperación al efectuar el pliegue, presencia de arrugas al pinzar, síntomas de flacidez.</a:t>
          </a:r>
          <a:endParaRPr lang="en-US" sz="1900" kern="1200"/>
        </a:p>
      </dsp:txBody>
      <dsp:txXfrm>
        <a:off x="48833" y="70478"/>
        <a:ext cx="6733694" cy="902684"/>
      </dsp:txXfrm>
    </dsp:sp>
    <dsp:sp modelId="{AEA676E7-526C-485A-B355-E3B21556F3C9}">
      <dsp:nvSpPr>
        <dsp:cNvPr id="0" name=""/>
        <dsp:cNvSpPr/>
      </dsp:nvSpPr>
      <dsp:spPr>
        <a:xfrm>
          <a:off x="0" y="1076715"/>
          <a:ext cx="6831360" cy="1000350"/>
        </a:xfrm>
        <a:prstGeom prst="roundRect">
          <a:avLst/>
        </a:prstGeom>
        <a:gradFill rotWithShape="0">
          <a:gsLst>
            <a:gs pos="0">
              <a:schemeClr val="accent2">
                <a:hueOff val="223432"/>
                <a:satOff val="-4791"/>
                <a:lumOff val="-1863"/>
                <a:alphaOff val="0"/>
                <a:shade val="51000"/>
                <a:satMod val="130000"/>
              </a:schemeClr>
            </a:gs>
            <a:gs pos="80000">
              <a:schemeClr val="accent2">
                <a:hueOff val="223432"/>
                <a:satOff val="-4791"/>
                <a:lumOff val="-1863"/>
                <a:alphaOff val="0"/>
                <a:shade val="93000"/>
                <a:satMod val="130000"/>
              </a:schemeClr>
            </a:gs>
            <a:gs pos="100000">
              <a:schemeClr val="accent2">
                <a:hueOff val="223432"/>
                <a:satOff val="-4791"/>
                <a:lumOff val="-1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/>
            <a:t>Roce : Suavidad o aspereza, untuosidad o sequedad, rugosidad o finura.</a:t>
          </a:r>
          <a:endParaRPr lang="en-US" sz="1900" kern="1200"/>
        </a:p>
      </dsp:txBody>
      <dsp:txXfrm>
        <a:off x="48833" y="1125548"/>
        <a:ext cx="6733694" cy="902684"/>
      </dsp:txXfrm>
    </dsp:sp>
    <dsp:sp modelId="{0C6B7730-E866-43D9-B68F-67DA1D4D8F39}">
      <dsp:nvSpPr>
        <dsp:cNvPr id="0" name=""/>
        <dsp:cNvSpPr/>
      </dsp:nvSpPr>
      <dsp:spPr>
        <a:xfrm>
          <a:off x="0" y="2131785"/>
          <a:ext cx="6831360" cy="1000350"/>
        </a:xfrm>
        <a:prstGeom prst="roundRect">
          <a:avLst/>
        </a:prstGeom>
        <a:gradFill rotWithShape="0">
          <a:gsLst>
            <a:gs pos="0">
              <a:schemeClr val="accent2">
                <a:hueOff val="446864"/>
                <a:satOff val="-9581"/>
                <a:lumOff val="-3726"/>
                <a:alphaOff val="0"/>
                <a:shade val="51000"/>
                <a:satMod val="130000"/>
              </a:schemeClr>
            </a:gs>
            <a:gs pos="80000">
              <a:schemeClr val="accent2">
                <a:hueOff val="446864"/>
                <a:satOff val="-9581"/>
                <a:lumOff val="-3726"/>
                <a:alphaOff val="0"/>
                <a:shade val="93000"/>
                <a:satMod val="130000"/>
              </a:schemeClr>
            </a:gs>
            <a:gs pos="100000">
              <a:schemeClr val="accent2">
                <a:hueOff val="446864"/>
                <a:satOff val="-9581"/>
                <a:lumOff val="-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/>
            <a:t>Presión y palpación : Tono o tensión , temperatura, humedad o sequedad.</a:t>
          </a:r>
          <a:endParaRPr lang="en-US" sz="1900" kern="1200"/>
        </a:p>
      </dsp:txBody>
      <dsp:txXfrm>
        <a:off x="48833" y="2180618"/>
        <a:ext cx="6733694" cy="902684"/>
      </dsp:txXfrm>
    </dsp:sp>
    <dsp:sp modelId="{39E49FA3-C381-412E-9BA5-9116250AF7D8}">
      <dsp:nvSpPr>
        <dsp:cNvPr id="0" name=""/>
        <dsp:cNvSpPr/>
      </dsp:nvSpPr>
      <dsp:spPr>
        <a:xfrm>
          <a:off x="0" y="3186855"/>
          <a:ext cx="6831360" cy="1000350"/>
        </a:xfrm>
        <a:prstGeom prst="roundRect">
          <a:avLst/>
        </a:prstGeom>
        <a:gradFill rotWithShape="0">
          <a:gsLst>
            <a:gs pos="0">
              <a:schemeClr val="accent2">
                <a:hueOff val="670295"/>
                <a:satOff val="-14372"/>
                <a:lumOff val="-5588"/>
                <a:alphaOff val="0"/>
                <a:shade val="51000"/>
                <a:satMod val="130000"/>
              </a:schemeClr>
            </a:gs>
            <a:gs pos="80000">
              <a:schemeClr val="accent2">
                <a:hueOff val="670295"/>
                <a:satOff val="-14372"/>
                <a:lumOff val="-5588"/>
                <a:alphaOff val="0"/>
                <a:shade val="93000"/>
                <a:satMod val="130000"/>
              </a:schemeClr>
            </a:gs>
            <a:gs pos="100000">
              <a:schemeClr val="accent2">
                <a:hueOff val="670295"/>
                <a:satOff val="-14372"/>
                <a:lumOff val="-5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/>
            <a:t>Raspado: Se puede observar el grado de descamación de la piel.</a:t>
          </a:r>
          <a:endParaRPr lang="en-US" sz="1900" kern="1200"/>
        </a:p>
      </dsp:txBody>
      <dsp:txXfrm>
        <a:off x="48833" y="3235688"/>
        <a:ext cx="6733694" cy="902684"/>
      </dsp:txXfrm>
    </dsp:sp>
    <dsp:sp modelId="{AB57AA85-214C-461A-82CC-2056E6D4409B}">
      <dsp:nvSpPr>
        <dsp:cNvPr id="0" name=""/>
        <dsp:cNvSpPr/>
      </dsp:nvSpPr>
      <dsp:spPr>
        <a:xfrm>
          <a:off x="0" y="4241925"/>
          <a:ext cx="6831360" cy="1000350"/>
        </a:xfrm>
        <a:prstGeom prst="roundRect">
          <a:avLst/>
        </a:prstGeom>
        <a:gradFill rotWithShape="0">
          <a:gsLst>
            <a:gs pos="0">
              <a:schemeClr val="accent2">
                <a:hueOff val="893727"/>
                <a:satOff val="-19162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2">
                <a:hueOff val="893727"/>
                <a:satOff val="-19162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893727"/>
                <a:satOff val="-19162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/>
            <a:t>Permite determinar si existe dermografismo por la reacción exagerada de   la piel, que se suele producir en pieles muy sensibles al pasar el objeto</a:t>
          </a:r>
          <a:endParaRPr lang="en-US" sz="1900" kern="1200"/>
        </a:p>
      </dsp:txBody>
      <dsp:txXfrm>
        <a:off x="48833" y="4290758"/>
        <a:ext cx="6733694" cy="902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50458-8D5D-427D-AC58-1FB9D4282884}">
      <dsp:nvSpPr>
        <dsp:cNvPr id="0" name=""/>
        <dsp:cNvSpPr/>
      </dsp:nvSpPr>
      <dsp:spPr>
        <a:xfrm>
          <a:off x="217188" y="720048"/>
          <a:ext cx="678744" cy="678744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B08A2-112F-4562-B430-B62E501EA6F9}">
      <dsp:nvSpPr>
        <dsp:cNvPr id="0" name=""/>
        <dsp:cNvSpPr/>
      </dsp:nvSpPr>
      <dsp:spPr>
        <a:xfrm>
          <a:off x="361838" y="864698"/>
          <a:ext cx="389443" cy="3894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3EE73-E961-4C04-98D6-C2B4D5F999C7}">
      <dsp:nvSpPr>
        <dsp:cNvPr id="0" name=""/>
        <dsp:cNvSpPr/>
      </dsp:nvSpPr>
      <dsp:spPr>
        <a:xfrm>
          <a:off x="212" y="1610204"/>
          <a:ext cx="1112695" cy="63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b="1" i="1" kern="1200"/>
            <a:t>Tipología cutánea: </a:t>
          </a:r>
          <a:r>
            <a:rPr lang="es-ES" sz="1100" kern="1200"/>
            <a:t>piel grasa , normal, alípica, etc. </a:t>
          </a:r>
          <a:endParaRPr lang="en-US" sz="1100" kern="1200"/>
        </a:p>
      </dsp:txBody>
      <dsp:txXfrm>
        <a:off x="212" y="1610204"/>
        <a:ext cx="1112695" cy="631106"/>
      </dsp:txXfrm>
    </dsp:sp>
    <dsp:sp modelId="{964C9899-3530-4F43-992C-6F2CD69556E6}">
      <dsp:nvSpPr>
        <dsp:cNvPr id="0" name=""/>
        <dsp:cNvSpPr/>
      </dsp:nvSpPr>
      <dsp:spPr>
        <a:xfrm>
          <a:off x="1524605" y="720048"/>
          <a:ext cx="678744" cy="678744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4B091-4307-4698-99AF-013705D2872A}">
      <dsp:nvSpPr>
        <dsp:cNvPr id="0" name=""/>
        <dsp:cNvSpPr/>
      </dsp:nvSpPr>
      <dsp:spPr>
        <a:xfrm>
          <a:off x="1669255" y="864698"/>
          <a:ext cx="389443" cy="3894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F561F-3AB2-443D-A8F4-F70E15BB3775}">
      <dsp:nvSpPr>
        <dsp:cNvPr id="0" name=""/>
        <dsp:cNvSpPr/>
      </dsp:nvSpPr>
      <dsp:spPr>
        <a:xfrm>
          <a:off x="1307629" y="1610204"/>
          <a:ext cx="1112695" cy="63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b="1" kern="1200"/>
            <a:t>Alteraciones de la pigmentación: </a:t>
          </a:r>
          <a:r>
            <a:rPr lang="es-ES" sz="1100" kern="1200"/>
            <a:t>manchas seniles , melasmas, efélides, etc.</a:t>
          </a:r>
          <a:endParaRPr lang="en-US" sz="1100" kern="1200"/>
        </a:p>
      </dsp:txBody>
      <dsp:txXfrm>
        <a:off x="1307629" y="1610204"/>
        <a:ext cx="1112695" cy="631106"/>
      </dsp:txXfrm>
    </dsp:sp>
    <dsp:sp modelId="{1FBFB0A8-8C65-4648-85DA-E877DD404DD0}">
      <dsp:nvSpPr>
        <dsp:cNvPr id="0" name=""/>
        <dsp:cNvSpPr/>
      </dsp:nvSpPr>
      <dsp:spPr>
        <a:xfrm>
          <a:off x="2832022" y="720048"/>
          <a:ext cx="678744" cy="678744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FDAA5-E27D-45D0-A50A-A24774C38348}">
      <dsp:nvSpPr>
        <dsp:cNvPr id="0" name=""/>
        <dsp:cNvSpPr/>
      </dsp:nvSpPr>
      <dsp:spPr>
        <a:xfrm>
          <a:off x="2976672" y="864698"/>
          <a:ext cx="389443" cy="3894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A95C2-F82C-4C66-AD00-2B67DDA02FCB}">
      <dsp:nvSpPr>
        <dsp:cNvPr id="0" name=""/>
        <dsp:cNvSpPr/>
      </dsp:nvSpPr>
      <dsp:spPr>
        <a:xfrm>
          <a:off x="2615046" y="1610204"/>
          <a:ext cx="1112695" cy="63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b="1" kern="1200"/>
            <a:t>Alteraciones de la vascularización : </a:t>
          </a:r>
          <a:r>
            <a:rPr lang="es-ES" sz="1100" kern="1200"/>
            <a:t>eritrosis, telengiectasias, caparrosa, etc.</a:t>
          </a:r>
          <a:endParaRPr lang="en-US" sz="1100" kern="1200"/>
        </a:p>
      </dsp:txBody>
      <dsp:txXfrm>
        <a:off x="2615046" y="1610204"/>
        <a:ext cx="1112695" cy="631106"/>
      </dsp:txXfrm>
    </dsp:sp>
    <dsp:sp modelId="{1BB84C68-8188-4A5C-9BDE-FAC336587962}">
      <dsp:nvSpPr>
        <dsp:cNvPr id="0" name=""/>
        <dsp:cNvSpPr/>
      </dsp:nvSpPr>
      <dsp:spPr>
        <a:xfrm>
          <a:off x="4139439" y="720048"/>
          <a:ext cx="678744" cy="678744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DFB8F-C4F3-4407-A355-9C63B8964D55}">
      <dsp:nvSpPr>
        <dsp:cNvPr id="0" name=""/>
        <dsp:cNvSpPr/>
      </dsp:nvSpPr>
      <dsp:spPr>
        <a:xfrm>
          <a:off x="4284089" y="864698"/>
          <a:ext cx="389443" cy="3894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E4160-9A5C-4E0A-8F1C-E8A0ACABE906}">
      <dsp:nvSpPr>
        <dsp:cNvPr id="0" name=""/>
        <dsp:cNvSpPr/>
      </dsp:nvSpPr>
      <dsp:spPr>
        <a:xfrm>
          <a:off x="3922463" y="1610204"/>
          <a:ext cx="1112695" cy="63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b="1" kern="1200"/>
            <a:t>Alteraciones de la secreción sebácea: </a:t>
          </a:r>
          <a:r>
            <a:rPr lang="es-ES" sz="1100" kern="1200"/>
            <a:t>piel grasa, seborreica, acné, etc.</a:t>
          </a:r>
          <a:endParaRPr lang="en-US" sz="1100" kern="1200"/>
        </a:p>
      </dsp:txBody>
      <dsp:txXfrm>
        <a:off x="3922463" y="1610204"/>
        <a:ext cx="1112695" cy="631106"/>
      </dsp:txXfrm>
    </dsp:sp>
    <dsp:sp modelId="{5CD78437-6C05-4633-922E-28CF0076DEB2}">
      <dsp:nvSpPr>
        <dsp:cNvPr id="0" name=""/>
        <dsp:cNvSpPr/>
      </dsp:nvSpPr>
      <dsp:spPr>
        <a:xfrm>
          <a:off x="5446856" y="720048"/>
          <a:ext cx="678744" cy="678744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5853B-0D62-4112-8628-EE2929E353EB}">
      <dsp:nvSpPr>
        <dsp:cNvPr id="0" name=""/>
        <dsp:cNvSpPr/>
      </dsp:nvSpPr>
      <dsp:spPr>
        <a:xfrm>
          <a:off x="5591506" y="864698"/>
          <a:ext cx="389443" cy="3894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9DFA8-AA45-4AB6-9A1C-BEB25F100435}">
      <dsp:nvSpPr>
        <dsp:cNvPr id="0" name=""/>
        <dsp:cNvSpPr/>
      </dsp:nvSpPr>
      <dsp:spPr>
        <a:xfrm>
          <a:off x="5229880" y="1610204"/>
          <a:ext cx="1112695" cy="63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b="1" kern="1200"/>
            <a:t>Alteraciones de la hidratación: </a:t>
          </a:r>
          <a:r>
            <a:rPr lang="es-ES" sz="1100" kern="1200"/>
            <a:t>deshidratación superficial  o profunda.</a:t>
          </a:r>
          <a:endParaRPr lang="en-US" sz="1100" kern="1200"/>
        </a:p>
      </dsp:txBody>
      <dsp:txXfrm>
        <a:off x="5229880" y="1610204"/>
        <a:ext cx="1112695" cy="631106"/>
      </dsp:txXfrm>
    </dsp:sp>
    <dsp:sp modelId="{C165DCD5-84A4-4B74-8522-84EFA7CBD1D5}">
      <dsp:nvSpPr>
        <dsp:cNvPr id="0" name=""/>
        <dsp:cNvSpPr/>
      </dsp:nvSpPr>
      <dsp:spPr>
        <a:xfrm>
          <a:off x="6754273" y="720048"/>
          <a:ext cx="678744" cy="678744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BD439-1C74-4C0B-8BFF-9233A740EA69}">
      <dsp:nvSpPr>
        <dsp:cNvPr id="0" name=""/>
        <dsp:cNvSpPr/>
      </dsp:nvSpPr>
      <dsp:spPr>
        <a:xfrm>
          <a:off x="6898923" y="864698"/>
          <a:ext cx="389443" cy="3894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12765-04E8-4810-807D-790501641B04}">
      <dsp:nvSpPr>
        <dsp:cNvPr id="0" name=""/>
        <dsp:cNvSpPr/>
      </dsp:nvSpPr>
      <dsp:spPr>
        <a:xfrm>
          <a:off x="6537297" y="1610204"/>
          <a:ext cx="1112695" cy="63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b="1" kern="1200"/>
            <a:t>Alteraciones del tono: </a:t>
          </a:r>
          <a:r>
            <a:rPr lang="es-ES" sz="1100" kern="1200"/>
            <a:t>flacidez, atonía, etc.</a:t>
          </a:r>
          <a:endParaRPr lang="en-US" sz="1100" kern="1200"/>
        </a:p>
      </dsp:txBody>
      <dsp:txXfrm>
        <a:off x="6537297" y="1610204"/>
        <a:ext cx="1112695" cy="631106"/>
      </dsp:txXfrm>
    </dsp:sp>
    <dsp:sp modelId="{1571DE43-F6D8-4D9A-89C9-8E72692E6EEE}">
      <dsp:nvSpPr>
        <dsp:cNvPr id="0" name=""/>
        <dsp:cNvSpPr/>
      </dsp:nvSpPr>
      <dsp:spPr>
        <a:xfrm>
          <a:off x="8061690" y="720048"/>
          <a:ext cx="678744" cy="678744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73D23-55BC-40F2-A393-85FAF6B00B50}">
      <dsp:nvSpPr>
        <dsp:cNvPr id="0" name=""/>
        <dsp:cNvSpPr/>
      </dsp:nvSpPr>
      <dsp:spPr>
        <a:xfrm>
          <a:off x="8206340" y="864698"/>
          <a:ext cx="389443" cy="38944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E9829-CB3E-412B-BEEA-23C2604013FF}">
      <dsp:nvSpPr>
        <dsp:cNvPr id="0" name=""/>
        <dsp:cNvSpPr/>
      </dsp:nvSpPr>
      <dsp:spPr>
        <a:xfrm>
          <a:off x="7844714" y="1610204"/>
          <a:ext cx="1112695" cy="63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b="1" kern="1200"/>
            <a:t>Alteraciones relacionadas con el envejecimiento cutáneo</a:t>
          </a:r>
          <a:r>
            <a:rPr lang="es-ES" sz="1100" kern="1200"/>
            <a:t>: arrugas, elastosis, hiperpigmentaciones, etc.</a:t>
          </a:r>
          <a:endParaRPr lang="en-US" sz="1100" kern="1200"/>
        </a:p>
      </dsp:txBody>
      <dsp:txXfrm>
        <a:off x="7844714" y="1610204"/>
        <a:ext cx="1112695" cy="631106"/>
      </dsp:txXfrm>
    </dsp:sp>
    <dsp:sp modelId="{5BE63480-AB45-4457-A59F-9B555C64FB3D}">
      <dsp:nvSpPr>
        <dsp:cNvPr id="0" name=""/>
        <dsp:cNvSpPr/>
      </dsp:nvSpPr>
      <dsp:spPr>
        <a:xfrm>
          <a:off x="9369107" y="720048"/>
          <a:ext cx="678744" cy="678744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F6849-914F-4691-8261-1D53098074C8}">
      <dsp:nvSpPr>
        <dsp:cNvPr id="0" name=""/>
        <dsp:cNvSpPr/>
      </dsp:nvSpPr>
      <dsp:spPr>
        <a:xfrm>
          <a:off x="9513757" y="864698"/>
          <a:ext cx="389443" cy="389443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BB17E-339D-463D-AB0A-32AD1FD4400D}">
      <dsp:nvSpPr>
        <dsp:cNvPr id="0" name=""/>
        <dsp:cNvSpPr/>
      </dsp:nvSpPr>
      <dsp:spPr>
        <a:xfrm>
          <a:off x="9152131" y="1610204"/>
          <a:ext cx="1112695" cy="63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b="1" kern="1200"/>
            <a:t>Alteraciones de la superficie: </a:t>
          </a:r>
          <a:r>
            <a:rPr lang="es-ES" sz="1100" kern="1200"/>
            <a:t>cicatrices, lesiones, etc.</a:t>
          </a:r>
          <a:endParaRPr lang="en-US" sz="1100" kern="1200"/>
        </a:p>
      </dsp:txBody>
      <dsp:txXfrm>
        <a:off x="9152131" y="1610204"/>
        <a:ext cx="1112695" cy="631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240F15D-B961-49B7-A619-03B5722E003A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10456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2589120" y="4106520"/>
            <a:ext cx="210456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96D8DFE-BBC6-4BB6-99A3-7EFD1FBF168D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/>
          </p:nvPr>
        </p:nvSpPr>
        <p:spPr>
          <a:xfrm>
            <a:off x="366768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F14F74-BE7A-4323-8B7F-CC0E93D5307C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3300840" y="21337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012560" y="21337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/>
          </p:nvPr>
        </p:nvSpPr>
        <p:spPr>
          <a:xfrm>
            <a:off x="2589120" y="41065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/>
          </p:nvPr>
        </p:nvSpPr>
        <p:spPr>
          <a:xfrm>
            <a:off x="3300840" y="41065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/>
          </p:nvPr>
        </p:nvSpPr>
        <p:spPr>
          <a:xfrm>
            <a:off x="4012560" y="41065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16BC2E1-C6B3-4351-B41A-D12F823D1E0C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152EFD0-AFD8-40BB-9D31-D601F7739E5E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89052A9-A06A-4DD6-8012-8D83D3BC8989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7B7F26A-A6B8-4A54-B0BD-A188CFA57B57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7621921-A59B-4936-AA37-933938465325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402CBDC-F0FC-4F50-B912-DF50FC5DFE47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36D7233-9FA0-4201-BA61-8A1A6E9B00DD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94FAF23-0635-4FFB-9488-4C672839FA13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74FA499-471E-43B4-9029-9B3411F079FC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366768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C793BF8-68E6-4DE2-9125-E0C4F6560FE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210456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0A66DFB-FD14-45CF-9B26-87B27E1A8EE3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10456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2589120" y="4106520"/>
            <a:ext cx="210456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DA201AE-FF54-49A1-B861-C4ADFF3C5DDF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366768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902FD52-9CDB-4685-8F39-2731A6DCE194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3300840" y="21337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4012560" y="21337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2589120" y="41065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3300840" y="41065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4012560" y="41065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ACDE01B-25B9-4690-9DE4-B0F1209FDFF1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AB83175-215B-4359-AECE-A69F0AD48609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A171B9B-C13E-47BA-AA61-78C80221B87C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0F95EDD-DE78-4906-9AAF-B33AD127FF04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9D61857-355A-42DB-A2D2-546153EF14AB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9C402A7-4A90-4CD1-BED4-0BE95BF654DE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0DC3792-5300-4765-A769-A20E99DF567E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C881C75-DB40-4DC2-9324-709B8ACFD145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A306AA5-AAB1-41AF-A492-97813F81C9CF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366768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B491400-65DF-42C5-BC5F-58A78E69171F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210456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AEB5CC2-8ACF-4670-B185-485360DD2E31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10456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2589120" y="4106520"/>
            <a:ext cx="210456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3CBA8FF-3A04-4EB1-B880-E6594674EC86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/>
          </p:nvPr>
        </p:nvSpPr>
        <p:spPr>
          <a:xfrm>
            <a:off x="366768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BA8E65E-6289-4F6E-AFE3-ACEFD6CC7823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3300840" y="21337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4012560" y="21337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2589120" y="41065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/>
          </p:nvPr>
        </p:nvSpPr>
        <p:spPr>
          <a:xfrm>
            <a:off x="3300840" y="41065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/>
          </p:nvPr>
        </p:nvSpPr>
        <p:spPr>
          <a:xfrm>
            <a:off x="4012560" y="41065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A757D73-00A8-4281-900A-95FFC2887491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5679F72-61DA-4546-A98B-C7132817E2C2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29A3C4C-A9F1-4454-B4B7-B84FFB51501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B011294-4F95-4EB5-89F4-8867BB009AE4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2D0C1D-C172-4B58-9CFE-34246EFB6607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861AD15-2F97-4AE9-925E-E1CF56CAA0EB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AACFD3A-3F3D-4387-877E-A36B84462F44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CF31B80-9347-4444-9252-42C341DC0A5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7AD72A1-6D1E-4FED-B3B5-D2F405FE6034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366768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D840DAD-31EC-4643-A0A6-14FFE1A155A9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210456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C00BA2D-B26B-413B-BCC0-71768F3B7F5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10456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2589120" y="4106520"/>
            <a:ext cx="210456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D774402-C650-439E-A2EF-E045FF88B008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/>
          </p:nvPr>
        </p:nvSpPr>
        <p:spPr>
          <a:xfrm>
            <a:off x="366768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95E5C90-F1F2-4798-AEC4-81960CB1F0A1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3300840" y="21337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4012560" y="21337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/>
          </p:nvPr>
        </p:nvSpPr>
        <p:spPr>
          <a:xfrm>
            <a:off x="2589120" y="41065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6"/>
          <p:cNvSpPr>
            <a:spLocks noGrp="1"/>
          </p:cNvSpPr>
          <p:nvPr>
            <p:ph/>
          </p:nvPr>
        </p:nvSpPr>
        <p:spPr>
          <a:xfrm>
            <a:off x="3300840" y="41065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7"/>
          <p:cNvSpPr>
            <a:spLocks noGrp="1"/>
          </p:cNvSpPr>
          <p:nvPr>
            <p:ph/>
          </p:nvPr>
        </p:nvSpPr>
        <p:spPr>
          <a:xfrm>
            <a:off x="4012560" y="4106520"/>
            <a:ext cx="6775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E911EE6-B0C0-49F1-8323-085454079473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9D8B70C-EBFA-4C7E-AC4D-5FF285241BB2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D71EB8D-2921-49AB-80D9-40EA7F3B5A5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B6B1886-C189-48B5-B85A-1F271EA75675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3667680" y="41065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745F5C-469C-494D-9FE2-45CA529E7DE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3667680" y="2133720"/>
            <a:ext cx="102672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210456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28BCD6-0060-4862-A32D-CB70F3FCB844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4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0800 w 100080"/>
                <a:gd name="textAreaTop" fmla="*/ 0 h 625320"/>
                <a:gd name="textAreaBottom" fmla="*/ 626040 h 62532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560 w 645840"/>
                <a:gd name="textAreaTop" fmla="*/ 0 h 2321640"/>
                <a:gd name="textAreaBottom" fmla="*/ 2322360 h 232164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480 w 608760"/>
                <a:gd name="textAreaTop" fmla="*/ 0 h 1419480"/>
                <a:gd name="textAreaBottom" fmla="*/ 1420200 h 141948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360 w 170640"/>
                <a:gd name="textAreaTop" fmla="*/ 0 h 362880"/>
                <a:gd name="textAreaBottom" fmla="*/ 363600 h 36288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1880 w 821160"/>
                <a:gd name="textAreaTop" fmla="*/ 0 h 3327840"/>
                <a:gd name="textAreaBottom" fmla="*/ 3328560 h 332784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200 w 105480"/>
                <a:gd name="textAreaTop" fmla="*/ 0 h 2927160"/>
                <a:gd name="textAreaBottom" fmla="*/ 2927880 h 292716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120 w 77400"/>
                <a:gd name="textAreaTop" fmla="*/ 0 h 493200"/>
                <a:gd name="textAreaBottom" fmla="*/ 493920 h 493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080 w 189360"/>
                <a:gd name="textAreaTop" fmla="*/ 0 h 1024200"/>
                <a:gd name="textAreaBottom" fmla="*/ 1024920 h 102420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120 w 2075400"/>
                <a:gd name="textAreaTop" fmla="*/ 0 h 4047480"/>
                <a:gd name="textAreaBottom" fmla="*/ 4048200 h 404748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000 w 161280"/>
                <a:gd name="textAreaTop" fmla="*/ 0 h 336600"/>
                <a:gd name="textAreaBottom" fmla="*/ 337320 h 33660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440 w 36720"/>
                <a:gd name="textAreaTop" fmla="*/ 0 h 221040"/>
                <a:gd name="textAreaBottom" fmla="*/ 221760 h 22104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8680 w 237960"/>
                <a:gd name="textAreaTop" fmla="*/ 0 h 621720"/>
                <a:gd name="textAreaBottom" fmla="*/ 622440 h 62172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4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280 w 493560"/>
                <a:gd name="textAreaTop" fmla="*/ 0 h 4400280"/>
                <a:gd name="textAreaBottom" fmla="*/ 4401000 h 440028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360 w 422640"/>
                <a:gd name="textAreaTop" fmla="*/ 0 h 1580040"/>
                <a:gd name="textAreaBottom" fmla="*/ 1580760 h 158004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" name="Freeform 29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>
                <a:gd name="textAreaLeft" fmla="*/ 0 w 430200"/>
                <a:gd name="textAreaRight" fmla="*/ 430920 w 430200"/>
                <a:gd name="textAreaTop" fmla="*/ 0 h 990000"/>
                <a:gd name="textAreaBottom" fmla="*/ 990720 h 99000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1880 w 551160"/>
                <a:gd name="textAreaTop" fmla="*/ 0 h 2235240"/>
                <a:gd name="textAreaBottom" fmla="*/ 2235960 h 223524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240 w 173520"/>
                <a:gd name="textAreaTop" fmla="*/ 0 h 3026520"/>
                <a:gd name="textAreaBottom" fmla="*/ 3027240 h 302652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280 w 133560"/>
                <a:gd name="textAreaTop" fmla="*/ 0 h 280800"/>
                <a:gd name="textAreaBottom" fmla="*/ 281520 h 28080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440 w 81720"/>
                <a:gd name="textAreaTop" fmla="*/ 0 h 510840"/>
                <a:gd name="textAreaBottom" fmla="*/ 511560 h 51084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120 w 1409400"/>
                <a:gd name="textAreaTop" fmla="*/ 0 h 2716200"/>
                <a:gd name="textAreaBottom" fmla="*/ 2716920 h 271620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600 w 119880"/>
                <a:gd name="textAreaTop" fmla="*/ 0 h 252360"/>
                <a:gd name="textAreaBottom" fmla="*/ 253080 h 25236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7880 w 137160"/>
                <a:gd name="textAreaTop" fmla="*/ 0 h 673560"/>
                <a:gd name="textAreaBottom" fmla="*/ 674280 h 67356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160 w 37440"/>
                <a:gd name="textAreaTop" fmla="*/ 0 h 227160"/>
                <a:gd name="textAreaBottom" fmla="*/ 227880 h 22716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600 w 209880"/>
                <a:gd name="textAreaTop" fmla="*/ 0 h 529920"/>
                <a:gd name="textAreaBottom" fmla="*/ 530640 h 52992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6" name="Rectangle 6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" name="Freeform 6"/>
          <p:cNvSpPr/>
          <p:nvPr/>
        </p:nvSpPr>
        <p:spPr>
          <a:xfrm>
            <a:off x="0" y="4323960"/>
            <a:ext cx="1743840" cy="777960"/>
          </a:xfrm>
          <a:custGeom>
            <a:avLst/>
            <a:gdLst>
              <a:gd name="textAreaLeft" fmla="*/ 0 w 1743840"/>
              <a:gd name="textAreaRight" fmla="*/ 1744560 w 1743840"/>
              <a:gd name="textAreaTop" fmla="*/ 0 h 777960"/>
              <a:gd name="textAreaBottom" fmla="*/ 778680 h 777960"/>
            </a:gdLst>
            <a:ahLst/>
            <a:cxn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ftr" idx="1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sldNum" idx="2"/>
          </p:nvPr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E00CC6E-720B-4B7F-8AAE-BA810C10FE6C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‹Nº›</a:t>
            </a:fld>
            <a:endParaRPr lang="es-E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dt" idx="3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70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0800 w 100080"/>
                <a:gd name="textAreaTop" fmla="*/ 0 h 625320"/>
                <a:gd name="textAreaBottom" fmla="*/ 626040 h 62532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560 w 645840"/>
                <a:gd name="textAreaTop" fmla="*/ 0 h 2321640"/>
                <a:gd name="textAreaBottom" fmla="*/ 2322360 h 232164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480 w 608760"/>
                <a:gd name="textAreaTop" fmla="*/ 0 h 1419480"/>
                <a:gd name="textAreaBottom" fmla="*/ 1420200 h 141948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360 w 170640"/>
                <a:gd name="textAreaTop" fmla="*/ 0 h 362880"/>
                <a:gd name="textAreaBottom" fmla="*/ 363600 h 36288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1880 w 821160"/>
                <a:gd name="textAreaTop" fmla="*/ 0 h 3327840"/>
                <a:gd name="textAreaBottom" fmla="*/ 3328560 h 332784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200 w 105480"/>
                <a:gd name="textAreaTop" fmla="*/ 0 h 2927160"/>
                <a:gd name="textAreaBottom" fmla="*/ 2927880 h 292716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6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120 w 77400"/>
                <a:gd name="textAreaTop" fmla="*/ 0 h 493200"/>
                <a:gd name="textAreaBottom" fmla="*/ 493920 h 493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080 w 189360"/>
                <a:gd name="textAreaTop" fmla="*/ 0 h 1024200"/>
                <a:gd name="textAreaBottom" fmla="*/ 1024920 h 102420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120 w 2075400"/>
                <a:gd name="textAreaTop" fmla="*/ 0 h 4047480"/>
                <a:gd name="textAreaBottom" fmla="*/ 4048200 h 404748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9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000 w 161280"/>
                <a:gd name="textAreaTop" fmla="*/ 0 h 336600"/>
                <a:gd name="textAreaBottom" fmla="*/ 337320 h 33660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0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440 w 36720"/>
                <a:gd name="textAreaTop" fmla="*/ 0 h 221040"/>
                <a:gd name="textAreaBottom" fmla="*/ 221760 h 22104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8680 w 237960"/>
                <a:gd name="textAreaTop" fmla="*/ 0 h 621720"/>
                <a:gd name="textAreaBottom" fmla="*/ 622440 h 62172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82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83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280 w 493560"/>
                <a:gd name="textAreaTop" fmla="*/ 0 h 4400280"/>
                <a:gd name="textAreaBottom" fmla="*/ 4401000 h 440028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4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360 w 422640"/>
                <a:gd name="textAreaTop" fmla="*/ 0 h 1580040"/>
                <a:gd name="textAreaBottom" fmla="*/ 1580760 h 158004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" name="Freeform 29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>
                <a:gd name="textAreaLeft" fmla="*/ 0 w 430200"/>
                <a:gd name="textAreaRight" fmla="*/ 430920 w 430200"/>
                <a:gd name="textAreaTop" fmla="*/ 0 h 990000"/>
                <a:gd name="textAreaBottom" fmla="*/ 990720 h 99000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1880 w 551160"/>
                <a:gd name="textAreaTop" fmla="*/ 0 h 2235240"/>
                <a:gd name="textAreaBottom" fmla="*/ 2235960 h 223524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7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240 w 173520"/>
                <a:gd name="textAreaTop" fmla="*/ 0 h 3026520"/>
                <a:gd name="textAreaBottom" fmla="*/ 3027240 h 302652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280 w 133560"/>
                <a:gd name="textAreaTop" fmla="*/ 0 h 280800"/>
                <a:gd name="textAreaBottom" fmla="*/ 281520 h 28080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440 w 81720"/>
                <a:gd name="textAreaTop" fmla="*/ 0 h 510840"/>
                <a:gd name="textAreaBottom" fmla="*/ 511560 h 51084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0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120 w 1409400"/>
                <a:gd name="textAreaTop" fmla="*/ 0 h 2716200"/>
                <a:gd name="textAreaBottom" fmla="*/ 2716920 h 271620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1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600 w 119880"/>
                <a:gd name="textAreaTop" fmla="*/ 0 h 252360"/>
                <a:gd name="textAreaBottom" fmla="*/ 253080 h 25236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2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7880 w 137160"/>
                <a:gd name="textAreaTop" fmla="*/ 0 h 673560"/>
                <a:gd name="textAreaBottom" fmla="*/ 674280 h 67356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160 w 37440"/>
                <a:gd name="textAreaTop" fmla="*/ 0 h 227160"/>
                <a:gd name="textAreaBottom" fmla="*/ 227880 h 22716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4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600 w 209880"/>
                <a:gd name="textAreaTop" fmla="*/ 0 h 529920"/>
                <a:gd name="textAreaBottom" fmla="*/ 530640 h 52992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5" name="Rectangle 6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6" name="Freeform 11"/>
          <p:cNvSpPr/>
          <p:nvPr/>
        </p:nvSpPr>
        <p:spPr>
          <a:xfrm flipV="1">
            <a:off x="-3600" y="712800"/>
            <a:ext cx="1587960" cy="506520"/>
          </a:xfrm>
          <a:custGeom>
            <a:avLst/>
            <a:gdLst>
              <a:gd name="textAreaLeft" fmla="*/ 0 w 1587960"/>
              <a:gd name="textAreaRight" fmla="*/ 1588680 w 1587960"/>
              <a:gd name="textAreaTop" fmla="*/ 360 h 506520"/>
              <a:gd name="textAreaBottom" fmla="*/ 507600 h 50652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ftr" idx="4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98" name="PlaceHolder 2"/>
          <p:cNvSpPr>
            <a:spLocks noGrp="1"/>
          </p:cNvSpPr>
          <p:nvPr>
            <p:ph type="sldNum" idx="5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26D30B0-73C5-4EEB-A419-5C764E538334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‹Nº›</a:t>
            </a:fld>
            <a:endParaRPr lang="es-E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dt" idx="6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  <p:sp>
        <p:nvSpPr>
          <p:cNvPr id="10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39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0800 w 100080"/>
                <a:gd name="textAreaTop" fmla="*/ 0 h 625320"/>
                <a:gd name="textAreaBottom" fmla="*/ 626040 h 62532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0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560 w 645840"/>
                <a:gd name="textAreaTop" fmla="*/ 0 h 2321640"/>
                <a:gd name="textAreaBottom" fmla="*/ 2322360 h 232164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1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480 w 608760"/>
                <a:gd name="textAreaTop" fmla="*/ 0 h 1419480"/>
                <a:gd name="textAreaBottom" fmla="*/ 1420200 h 141948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2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360 w 170640"/>
                <a:gd name="textAreaTop" fmla="*/ 0 h 362880"/>
                <a:gd name="textAreaBottom" fmla="*/ 363600 h 36288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3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1880 w 821160"/>
                <a:gd name="textAreaTop" fmla="*/ 0 h 3327840"/>
                <a:gd name="textAreaBottom" fmla="*/ 3328560 h 332784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4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200 w 105480"/>
                <a:gd name="textAreaTop" fmla="*/ 0 h 2927160"/>
                <a:gd name="textAreaBottom" fmla="*/ 2927880 h 292716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120 w 77400"/>
                <a:gd name="textAreaTop" fmla="*/ 0 h 493200"/>
                <a:gd name="textAreaBottom" fmla="*/ 493920 h 493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6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080 w 189360"/>
                <a:gd name="textAreaTop" fmla="*/ 0 h 1024200"/>
                <a:gd name="textAreaBottom" fmla="*/ 1024920 h 102420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7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120 w 2075400"/>
                <a:gd name="textAreaTop" fmla="*/ 0 h 4047480"/>
                <a:gd name="textAreaBottom" fmla="*/ 4048200 h 404748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8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000 w 161280"/>
                <a:gd name="textAreaTop" fmla="*/ 0 h 336600"/>
                <a:gd name="textAreaBottom" fmla="*/ 337320 h 33660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9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440 w 36720"/>
                <a:gd name="textAreaTop" fmla="*/ 0 h 221040"/>
                <a:gd name="textAreaBottom" fmla="*/ 221760 h 22104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0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8680 w 237960"/>
                <a:gd name="textAreaTop" fmla="*/ 0 h 621720"/>
                <a:gd name="textAreaBottom" fmla="*/ 622440 h 62172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51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52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280 w 493560"/>
                <a:gd name="textAreaTop" fmla="*/ 0 h 4400280"/>
                <a:gd name="textAreaBottom" fmla="*/ 4401000 h 440028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3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360 w 422640"/>
                <a:gd name="textAreaTop" fmla="*/ 0 h 1580040"/>
                <a:gd name="textAreaBottom" fmla="*/ 1580760 h 158004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4" name="Freeform 29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>
                <a:gd name="textAreaLeft" fmla="*/ 0 w 430200"/>
                <a:gd name="textAreaRight" fmla="*/ 430920 w 430200"/>
                <a:gd name="textAreaTop" fmla="*/ 0 h 990000"/>
                <a:gd name="textAreaBottom" fmla="*/ 990720 h 99000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5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1880 w 551160"/>
                <a:gd name="textAreaTop" fmla="*/ 0 h 2235240"/>
                <a:gd name="textAreaBottom" fmla="*/ 2235960 h 223524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6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240 w 173520"/>
                <a:gd name="textAreaTop" fmla="*/ 0 h 3026520"/>
                <a:gd name="textAreaBottom" fmla="*/ 3027240 h 302652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280 w 133560"/>
                <a:gd name="textAreaTop" fmla="*/ 0 h 280800"/>
                <a:gd name="textAreaBottom" fmla="*/ 281520 h 28080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8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440 w 81720"/>
                <a:gd name="textAreaTop" fmla="*/ 0 h 510840"/>
                <a:gd name="textAreaBottom" fmla="*/ 511560 h 51084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120 w 1409400"/>
                <a:gd name="textAreaTop" fmla="*/ 0 h 2716200"/>
                <a:gd name="textAreaBottom" fmla="*/ 2716920 h 271620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0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600 w 119880"/>
                <a:gd name="textAreaTop" fmla="*/ 0 h 252360"/>
                <a:gd name="textAreaBottom" fmla="*/ 253080 h 25236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1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7880 w 137160"/>
                <a:gd name="textAreaTop" fmla="*/ 0 h 673560"/>
                <a:gd name="textAreaBottom" fmla="*/ 674280 h 67356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2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160 w 37440"/>
                <a:gd name="textAreaTop" fmla="*/ 0 h 227160"/>
                <a:gd name="textAreaBottom" fmla="*/ 227880 h 22716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3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600 w 209880"/>
                <a:gd name="textAreaTop" fmla="*/ 0 h 529920"/>
                <a:gd name="textAreaBottom" fmla="*/ 530640 h 52992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64" name="Rectangle 6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5" name="Freeform 11"/>
          <p:cNvSpPr/>
          <p:nvPr/>
        </p:nvSpPr>
        <p:spPr>
          <a:xfrm flipV="1">
            <a:off x="-3600" y="712800"/>
            <a:ext cx="1587960" cy="506520"/>
          </a:xfrm>
          <a:custGeom>
            <a:avLst/>
            <a:gdLst>
              <a:gd name="textAreaLeft" fmla="*/ 0 w 1587960"/>
              <a:gd name="textAreaRight" fmla="*/ 1588680 w 1587960"/>
              <a:gd name="textAreaTop" fmla="*/ 360 h 506520"/>
              <a:gd name="textAreaBottom" fmla="*/ 507600 h 50652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10456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marL="190080" indent="-14256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380160" lvl="1" indent="-14256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570240" lvl="2" indent="-12672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760320" lvl="3" indent="-9504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950400" lvl="4" indent="-950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1140480" lvl="5" indent="-950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1330560" lvl="6" indent="-950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799520" y="2133720"/>
            <a:ext cx="210456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000"/>
          </a:bodyPr>
          <a:lstStyle/>
          <a:p>
            <a:pPr marL="190080" indent="-14256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380160" lvl="1" indent="-14256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570240" lvl="2" indent="-12672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760320" lvl="3" indent="-9504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950400" lvl="4" indent="-950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1140480" lvl="5" indent="-950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1330560" lvl="6" indent="-950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69" name="PlaceHolder 4"/>
          <p:cNvSpPr>
            <a:spLocks noGrp="1"/>
          </p:cNvSpPr>
          <p:nvPr>
            <p:ph type="ftr" idx="7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sldNum" idx="8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4AF01EC-13D6-4921-8CB9-93C4DF763297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‹Nº›</a:t>
            </a:fld>
            <a:endParaRPr lang="es-E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dt" idx="9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roup 2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278" name="Freeform 11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>
                <a:gd name="textAreaLeft" fmla="*/ 0 w 100080"/>
                <a:gd name="textAreaRight" fmla="*/ 100800 w 100080"/>
                <a:gd name="textAreaTop" fmla="*/ 0 h 625320"/>
                <a:gd name="textAreaBottom" fmla="*/ 626040 h 62532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9" name="Freeform 12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560 w 645840"/>
                <a:gd name="textAreaTop" fmla="*/ 0 h 2321640"/>
                <a:gd name="textAreaBottom" fmla="*/ 2322360 h 232164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0" name="Freeform 13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480 w 608760"/>
                <a:gd name="textAreaTop" fmla="*/ 0 h 1419480"/>
                <a:gd name="textAreaBottom" fmla="*/ 1420200 h 141948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1" name="Freeform 14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360 w 170640"/>
                <a:gd name="textAreaTop" fmla="*/ 0 h 362880"/>
                <a:gd name="textAreaBottom" fmla="*/ 363600 h 36288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2" name="Freeform 15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1880 w 821160"/>
                <a:gd name="textAreaTop" fmla="*/ 0 h 3327840"/>
                <a:gd name="textAreaBottom" fmla="*/ 3328560 h 332784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3" name="Freeform 16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200 w 105480"/>
                <a:gd name="textAreaTop" fmla="*/ 0 h 2927160"/>
                <a:gd name="textAreaBottom" fmla="*/ 2927880 h 292716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4" name="Freeform 17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>
                <a:gd name="textAreaLeft" fmla="*/ 0 w 77400"/>
                <a:gd name="textAreaRight" fmla="*/ 78120 w 77400"/>
                <a:gd name="textAreaTop" fmla="*/ 0 h 493200"/>
                <a:gd name="textAreaBottom" fmla="*/ 493920 h 493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5" name="Freeform 18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080 w 189360"/>
                <a:gd name="textAreaTop" fmla="*/ 0 h 1024200"/>
                <a:gd name="textAreaBottom" fmla="*/ 1024920 h 102420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6" name="Freeform 19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120 w 2075400"/>
                <a:gd name="textAreaTop" fmla="*/ 0 h 4047480"/>
                <a:gd name="textAreaBottom" fmla="*/ 4048200 h 404748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7" name="Freeform 20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000 w 161280"/>
                <a:gd name="textAreaTop" fmla="*/ 0 h 336600"/>
                <a:gd name="textAreaBottom" fmla="*/ 337320 h 33660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8" name="Freeform 21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>
                <a:gd name="textAreaLeft" fmla="*/ 0 w 36720"/>
                <a:gd name="textAreaRight" fmla="*/ 37440 w 36720"/>
                <a:gd name="textAreaTop" fmla="*/ 0 h 221040"/>
                <a:gd name="textAreaBottom" fmla="*/ 221760 h 22104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9" name="Freeform 22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8680 w 237960"/>
                <a:gd name="textAreaTop" fmla="*/ 0 h 621720"/>
                <a:gd name="textAreaBottom" fmla="*/ 622440 h 62172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90" name="Group 9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291" name="Freeform 27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>
                <a:gd name="textAreaLeft" fmla="*/ 0 w 493560"/>
                <a:gd name="textAreaRight" fmla="*/ 494280 w 493560"/>
                <a:gd name="textAreaTop" fmla="*/ 0 h 4400280"/>
                <a:gd name="textAreaBottom" fmla="*/ 4401000 h 440028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2" name="Freeform 28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360 w 422640"/>
                <a:gd name="textAreaTop" fmla="*/ 0 h 1580040"/>
                <a:gd name="textAreaBottom" fmla="*/ 1580760 h 158004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3" name="Freeform 29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>
                <a:gd name="textAreaLeft" fmla="*/ 0 w 430200"/>
                <a:gd name="textAreaRight" fmla="*/ 430920 w 430200"/>
                <a:gd name="textAreaTop" fmla="*/ 0 h 990000"/>
                <a:gd name="textAreaBottom" fmla="*/ 990720 h 99000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4" name="Freeform 30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1880 w 551160"/>
                <a:gd name="textAreaTop" fmla="*/ 0 h 2235240"/>
                <a:gd name="textAreaBottom" fmla="*/ 2235960 h 223524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5" name="Freeform 31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240 w 173520"/>
                <a:gd name="textAreaTop" fmla="*/ 0 h 3026520"/>
                <a:gd name="textAreaBottom" fmla="*/ 3027240 h 302652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6" name="Freeform 32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280 w 133560"/>
                <a:gd name="textAreaTop" fmla="*/ 0 h 280800"/>
                <a:gd name="textAreaBottom" fmla="*/ 281520 h 28080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7" name="Freeform 33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>
                <a:gd name="textAreaLeft" fmla="*/ 0 w 81720"/>
                <a:gd name="textAreaRight" fmla="*/ 82440 w 81720"/>
                <a:gd name="textAreaTop" fmla="*/ 0 h 510840"/>
                <a:gd name="textAreaBottom" fmla="*/ 511560 h 51084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8" name="Freeform 34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120 w 1409400"/>
                <a:gd name="textAreaTop" fmla="*/ 0 h 2716200"/>
                <a:gd name="textAreaBottom" fmla="*/ 2716920 h 271620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9" name="Freeform 35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600 w 119880"/>
                <a:gd name="textAreaTop" fmla="*/ 0 h 252360"/>
                <a:gd name="textAreaBottom" fmla="*/ 253080 h 25236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0" name="Freeform 36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>
                <a:gd name="textAreaLeft" fmla="*/ 0 w 137160"/>
                <a:gd name="textAreaRight" fmla="*/ 137880 w 137160"/>
                <a:gd name="textAreaTop" fmla="*/ 0 h 673560"/>
                <a:gd name="textAreaBottom" fmla="*/ 674280 h 67356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1" name="Freeform 37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>
                <a:gd name="textAreaLeft" fmla="*/ 0 w 37440"/>
                <a:gd name="textAreaRight" fmla="*/ 38160 w 37440"/>
                <a:gd name="textAreaTop" fmla="*/ 0 h 227160"/>
                <a:gd name="textAreaBottom" fmla="*/ 227880 h 22716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2" name="Freeform 38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600 w 209880"/>
                <a:gd name="textAreaTop" fmla="*/ 0 h 529920"/>
                <a:gd name="textAreaBottom" fmla="*/ 530640 h 52992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3" name="Rectangle 6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4" name="Freeform 11"/>
          <p:cNvSpPr/>
          <p:nvPr/>
        </p:nvSpPr>
        <p:spPr>
          <a:xfrm flipV="1">
            <a:off x="-3600" y="712800"/>
            <a:ext cx="1587960" cy="506520"/>
          </a:xfrm>
          <a:custGeom>
            <a:avLst/>
            <a:gdLst>
              <a:gd name="textAreaLeft" fmla="*/ 0 w 1587960"/>
              <a:gd name="textAreaRight" fmla="*/ 1588680 w 1587960"/>
              <a:gd name="textAreaTop" fmla="*/ 360 h 506520"/>
              <a:gd name="textAreaBottom" fmla="*/ 507600 h 50652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5" name="PlaceHolder 1"/>
          <p:cNvSpPr>
            <a:spLocks noGrp="1"/>
          </p:cNvSpPr>
          <p:nvPr>
            <p:ph type="ftr" idx="13"/>
          </p:nvPr>
        </p:nvSpPr>
        <p:spPr>
          <a:xfrm>
            <a:off x="2589120" y="6135840"/>
            <a:ext cx="76194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306" name="PlaceHolder 2"/>
          <p:cNvSpPr>
            <a:spLocks noGrp="1"/>
          </p:cNvSpPr>
          <p:nvPr>
            <p:ph type="sldNum" idx="14"/>
          </p:nvPr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7E5920E-6228-4EF2-A04B-12158156ABDF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‹Nº›</a:t>
            </a:fld>
            <a:endParaRPr lang="es-E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dt" idx="15"/>
          </p:nvPr>
        </p:nvSpPr>
        <p:spPr>
          <a:xfrm>
            <a:off x="10361520" y="6130440"/>
            <a:ext cx="1145520" cy="369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  <p:sp>
        <p:nvSpPr>
          <p:cNvPr id="30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2012400" y="2674800"/>
            <a:ext cx="10179000" cy="218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3600" b="1" strike="noStrike" spc="-1">
                <a:solidFill>
                  <a:schemeClr val="accent1"/>
                </a:solidFill>
                <a:latin typeface="Century Gothic"/>
              </a:rPr>
              <a:t>TEMA 5 ANÁLISIS ESTÉTICO 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6" name="Rectangle 1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37" name="Rectangle 13"/>
          <p:cNvSpPr/>
          <p:nvPr/>
        </p:nvSpPr>
        <p:spPr>
          <a:xfrm>
            <a:off x="0" y="0"/>
            <a:ext cx="12191400" cy="23058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1843560" y="624240"/>
            <a:ext cx="9382680" cy="128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s-ES" sz="2800" b="1" i="1" strike="noStrike" spc="-1">
                <a:solidFill>
                  <a:srgbClr val="FFFFFF"/>
                </a:solidFill>
                <a:latin typeface="Century Gothic"/>
              </a:rPr>
              <a:t>CON TODAS ESTAS OBSERVACIONES A TRAVES DE LOS EQUIPOS , LA VISTA Y EL TACTO SE OBTIENEN LOS SIGUIENTES DATOS 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Freeform 11"/>
          <p:cNvSpPr/>
          <p:nvPr/>
        </p:nvSpPr>
        <p:spPr>
          <a:xfrm flipV="1">
            <a:off x="-3600" y="712800"/>
            <a:ext cx="1587960" cy="506520"/>
          </a:xfrm>
          <a:custGeom>
            <a:avLst/>
            <a:gdLst>
              <a:gd name="textAreaLeft" fmla="*/ 0 w 1587960"/>
              <a:gd name="textAreaRight" fmla="*/ 1588680 w 1587960"/>
              <a:gd name="textAreaTop" fmla="*/ 360 h 506520"/>
              <a:gd name="textAreaBottom" fmla="*/ 507600 h 50652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1756961156"/>
              </p:ext>
            </p:extLst>
          </p:nvPr>
        </p:nvGraphicFramePr>
        <p:xfrm>
          <a:off x="960840" y="2930760"/>
          <a:ext cx="10265040" cy="296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3600" b="1" i="1" strike="noStrike" spc="-1">
                <a:solidFill>
                  <a:schemeClr val="accent1"/>
                </a:solidFill>
                <a:latin typeface="Century Gothic"/>
              </a:rPr>
              <a:t>ANALISIS CORPORAL 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2589120" y="1972800"/>
            <a:ext cx="4342320" cy="575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s-ES" sz="2400" b="1" i="1" strike="noStrike" spc="-1">
                <a:solidFill>
                  <a:srgbClr val="404040"/>
                </a:solidFill>
                <a:latin typeface="Century Gothic"/>
              </a:rPr>
              <a:t>ESTUDIO ANTROPOMÉTRICO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2589120" y="2548800"/>
            <a:ext cx="4342320" cy="335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Peso talla y medidas corporales por zonas.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Porcentaje de agua y porcentaje de grasa 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/>
          </p:nvPr>
        </p:nvSpPr>
        <p:spPr>
          <a:xfrm>
            <a:off x="6932160" y="1729080"/>
            <a:ext cx="4572720" cy="81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s-ES" sz="2400" b="1" strike="noStrike" spc="-1">
                <a:solidFill>
                  <a:srgbClr val="404040"/>
                </a:solidFill>
                <a:latin typeface="Century Gothic"/>
              </a:rPr>
              <a:t>ESTUDIO DE LAS DIFERENTES ZONAS CORPORALES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5"/>
          <p:cNvSpPr>
            <a:spLocks noGrp="1"/>
          </p:cNvSpPr>
          <p:nvPr>
            <p:ph/>
          </p:nvPr>
        </p:nvSpPr>
        <p:spPr>
          <a:xfrm>
            <a:off x="6750000" y="2545560"/>
            <a:ext cx="5302800" cy="4311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1800" b="1" strike="noStrike" spc="-1">
                <a:solidFill>
                  <a:srgbClr val="404040"/>
                </a:solidFill>
                <a:latin typeface="Century Gothic"/>
              </a:rPr>
              <a:t>Alteraciones circulación : </a:t>
            </a: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varices, telangiectasias , edemas, etc.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1800" b="1" i="1" strike="noStrike" spc="-1">
                <a:solidFill>
                  <a:srgbClr val="404040"/>
                </a:solidFill>
                <a:latin typeface="Century Gothic"/>
              </a:rPr>
              <a:t>Alteraciones tejido conjuntivo subcutáneo</a:t>
            </a: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: 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sobrepeso, obesidad general o localizada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Celulitis blanda, dura , edematosa localización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Estrías y flacidez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Envejecimiento: cuello, escote,manos, brazos,etc.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Senos: atrofia, hipertrofia y ptosis.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1800" b="1" i="1" strike="noStrike" spc="-1">
                <a:solidFill>
                  <a:srgbClr val="404040"/>
                </a:solidFill>
                <a:latin typeface="Century Gothic"/>
              </a:rPr>
              <a:t>Alteraciones del vello.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3600" b="1" i="1" strike="noStrike" spc="-1">
                <a:solidFill>
                  <a:schemeClr val="accent1"/>
                </a:solidFill>
                <a:latin typeface="Century Gothic"/>
              </a:rPr>
              <a:t>DIAGNÓSTICO CORPORAL.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1316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 marL="371160" indent="-37116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Durante el diagnóstico corporal se realiza un estudio de las circunstancias personales del cliente, su pasado y presente , para establecer correctamente aquellos inesticismos que se desea corregir y las causas responsables de dichos cambios : menopausia, embarazo, hábitos alimenticios y de vida, enfermedades crónicas,etc. 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71160" indent="-37116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Todos los datos se recogen en la ficha técnica.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71160" indent="-37116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La toma de medidas se realiza siempre que se vaya a llevar a cabo un tratamiento reductor  o anticelulítico. Estas permiten evaluar los resultados obtenidos por comparación con las mediciones de antes y después de cada sesión 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7" name="Marcador de contenido 10"/>
          <p:cNvPicPr/>
          <p:nvPr/>
        </p:nvPicPr>
        <p:blipFill>
          <a:blip r:embed="rId2"/>
          <a:stretch/>
        </p:blipFill>
        <p:spPr>
          <a:xfrm>
            <a:off x="7390440" y="2133720"/>
            <a:ext cx="4446000" cy="377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7" name="Rectangle 9223"/>
          <p:cNvSpPr/>
          <p:nvPr/>
        </p:nvSpPr>
        <p:spPr>
          <a:xfrm>
            <a:off x="-7560" y="0"/>
            <a:ext cx="122065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pSp>
        <p:nvGrpSpPr>
          <p:cNvPr id="348" name="Group 9225"/>
          <p:cNvGrpSpPr/>
          <p:nvPr/>
        </p:nvGrpSpPr>
        <p:grpSpPr>
          <a:xfrm>
            <a:off x="4685400" y="228600"/>
            <a:ext cx="2850480" cy="6638040"/>
            <a:chOff x="4685400" y="228600"/>
            <a:chExt cx="2850480" cy="6638040"/>
          </a:xfrm>
        </p:grpSpPr>
        <p:sp>
          <p:nvSpPr>
            <p:cNvPr id="349" name="Freeform 11"/>
            <p:cNvSpPr/>
            <p:nvPr/>
          </p:nvSpPr>
          <p:spPr>
            <a:xfrm>
              <a:off x="4685400" y="2575080"/>
              <a:ext cx="100080" cy="625320"/>
            </a:xfrm>
            <a:custGeom>
              <a:avLst/>
              <a:gdLst>
                <a:gd name="textAreaLeft" fmla="*/ 0 w 100080"/>
                <a:gd name="textAreaRight" fmla="*/ 100800 w 100080"/>
                <a:gd name="textAreaTop" fmla="*/ 0 h 625320"/>
                <a:gd name="textAreaBottom" fmla="*/ 626040 h 62532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0" name="Freeform 12"/>
            <p:cNvSpPr/>
            <p:nvPr/>
          </p:nvSpPr>
          <p:spPr>
            <a:xfrm>
              <a:off x="48139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560 w 645840"/>
                <a:gd name="textAreaTop" fmla="*/ 0 h 2321640"/>
                <a:gd name="textAreaBottom" fmla="*/ 2322360 h 232164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1" name="Freeform 13"/>
            <p:cNvSpPr/>
            <p:nvPr/>
          </p:nvSpPr>
          <p:spPr>
            <a:xfrm>
              <a:off x="549216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480 w 608760"/>
                <a:gd name="textAreaTop" fmla="*/ 0 h 1419480"/>
                <a:gd name="textAreaBottom" fmla="*/ 1420200 h 141948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2" name="Freeform 14"/>
            <p:cNvSpPr/>
            <p:nvPr/>
          </p:nvSpPr>
          <p:spPr>
            <a:xfrm>
              <a:off x="56451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360 w 170640"/>
                <a:gd name="textAreaTop" fmla="*/ 0 h 362880"/>
                <a:gd name="textAreaBottom" fmla="*/ 363600 h 36288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3" name="Freeform 15"/>
            <p:cNvSpPr/>
            <p:nvPr/>
          </p:nvSpPr>
          <p:spPr>
            <a:xfrm>
              <a:off x="478584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1880 w 821160"/>
                <a:gd name="textAreaTop" fmla="*/ 0 h 3327840"/>
                <a:gd name="textAreaBottom" fmla="*/ 3328560 h 332784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4" name="Freeform 16"/>
            <p:cNvSpPr/>
            <p:nvPr/>
          </p:nvSpPr>
          <p:spPr>
            <a:xfrm>
              <a:off x="47077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200 w 105480"/>
                <a:gd name="textAreaTop" fmla="*/ 0 h 2927160"/>
                <a:gd name="textAreaBottom" fmla="*/ 2927880 h 292716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5" name="Freeform 17"/>
            <p:cNvSpPr/>
            <p:nvPr/>
          </p:nvSpPr>
          <p:spPr>
            <a:xfrm>
              <a:off x="4763520" y="2944080"/>
              <a:ext cx="77400" cy="493200"/>
            </a:xfrm>
            <a:custGeom>
              <a:avLst/>
              <a:gdLst>
                <a:gd name="textAreaLeft" fmla="*/ 0 w 77400"/>
                <a:gd name="textAreaRight" fmla="*/ 78120 w 77400"/>
                <a:gd name="textAreaTop" fmla="*/ 0 h 493200"/>
                <a:gd name="textAreaBottom" fmla="*/ 493920 h 493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6" name="Freeform 18"/>
            <p:cNvSpPr/>
            <p:nvPr/>
          </p:nvSpPr>
          <p:spPr>
            <a:xfrm>
              <a:off x="54550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080 w 189360"/>
                <a:gd name="textAreaTop" fmla="*/ 0 h 1024200"/>
                <a:gd name="textAreaBottom" fmla="*/ 1024920 h 102420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7" name="Freeform 19"/>
            <p:cNvSpPr/>
            <p:nvPr/>
          </p:nvSpPr>
          <p:spPr>
            <a:xfrm>
              <a:off x="546048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120 w 2075400"/>
                <a:gd name="textAreaTop" fmla="*/ 0 h 4047480"/>
                <a:gd name="textAreaBottom" fmla="*/ 4048200 h 404748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8" name="Freeform 20"/>
            <p:cNvSpPr/>
            <p:nvPr/>
          </p:nvSpPr>
          <p:spPr>
            <a:xfrm>
              <a:off x="560772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000 w 161280"/>
                <a:gd name="textAreaTop" fmla="*/ 0 h 336600"/>
                <a:gd name="textAreaBottom" fmla="*/ 337320 h 33660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9" name="Freeform 21"/>
            <p:cNvSpPr/>
            <p:nvPr/>
          </p:nvSpPr>
          <p:spPr>
            <a:xfrm>
              <a:off x="5455080" y="5359320"/>
              <a:ext cx="36720" cy="221040"/>
            </a:xfrm>
            <a:custGeom>
              <a:avLst/>
              <a:gdLst>
                <a:gd name="textAreaLeft" fmla="*/ 0 w 36720"/>
                <a:gd name="textAreaRight" fmla="*/ 37440 w 36720"/>
                <a:gd name="textAreaTop" fmla="*/ 0 h 221040"/>
                <a:gd name="textAreaBottom" fmla="*/ 221760 h 22104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0" name="Freeform 22"/>
            <p:cNvSpPr/>
            <p:nvPr/>
          </p:nvSpPr>
          <p:spPr>
            <a:xfrm>
              <a:off x="5535000" y="6244560"/>
              <a:ext cx="237960" cy="621720"/>
            </a:xfrm>
            <a:custGeom>
              <a:avLst/>
              <a:gdLst>
                <a:gd name="textAreaLeft" fmla="*/ 0 w 237960"/>
                <a:gd name="textAreaRight" fmla="*/ 238680 w 237960"/>
                <a:gd name="textAreaTop" fmla="*/ 0 h 621720"/>
                <a:gd name="textAreaBottom" fmla="*/ 622440 h 62172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</p:grpSp>
      <p:grpSp>
        <p:nvGrpSpPr>
          <p:cNvPr id="361" name="Group 9239"/>
          <p:cNvGrpSpPr/>
          <p:nvPr/>
        </p:nvGrpSpPr>
        <p:grpSpPr>
          <a:xfrm>
            <a:off x="4677120" y="-720"/>
            <a:ext cx="2355840" cy="6853320"/>
            <a:chOff x="4677120" y="-720"/>
            <a:chExt cx="2355840" cy="6853320"/>
          </a:xfrm>
        </p:grpSpPr>
        <p:sp>
          <p:nvSpPr>
            <p:cNvPr id="362" name="Freeform 27"/>
            <p:cNvSpPr/>
            <p:nvPr/>
          </p:nvSpPr>
          <p:spPr>
            <a:xfrm>
              <a:off x="4677120" y="-720"/>
              <a:ext cx="493560" cy="4400280"/>
            </a:xfrm>
            <a:custGeom>
              <a:avLst/>
              <a:gdLst>
                <a:gd name="textAreaLeft" fmla="*/ 0 w 493560"/>
                <a:gd name="textAreaRight" fmla="*/ 494280 w 493560"/>
                <a:gd name="textAreaTop" fmla="*/ 0 h 4400280"/>
                <a:gd name="textAreaBottom" fmla="*/ 4401000 h 440028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3" name="Freeform 28"/>
            <p:cNvSpPr/>
            <p:nvPr/>
          </p:nvSpPr>
          <p:spPr>
            <a:xfrm>
              <a:off x="520020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360 w 422640"/>
                <a:gd name="textAreaTop" fmla="*/ 0 h 1580040"/>
                <a:gd name="textAreaBottom" fmla="*/ 1580760 h 158004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4" name="Freeform 29"/>
            <p:cNvSpPr/>
            <p:nvPr/>
          </p:nvSpPr>
          <p:spPr>
            <a:xfrm>
              <a:off x="5656320" y="5862600"/>
              <a:ext cx="430200" cy="990000"/>
            </a:xfrm>
            <a:custGeom>
              <a:avLst/>
              <a:gdLst>
                <a:gd name="textAreaLeft" fmla="*/ 0 w 430200"/>
                <a:gd name="textAreaRight" fmla="*/ 430920 w 430200"/>
                <a:gd name="textAreaTop" fmla="*/ 0 h 990000"/>
                <a:gd name="textAreaBottom" fmla="*/ 990720 h 99000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5" name="Freeform 30"/>
            <p:cNvSpPr/>
            <p:nvPr/>
          </p:nvSpPr>
          <p:spPr>
            <a:xfrm>
              <a:off x="517140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1880 w 551160"/>
                <a:gd name="textAreaTop" fmla="*/ 0 h 2235240"/>
                <a:gd name="textAreaBottom" fmla="*/ 2235960 h 223524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6" name="Freeform 31"/>
            <p:cNvSpPr/>
            <p:nvPr/>
          </p:nvSpPr>
          <p:spPr>
            <a:xfrm>
              <a:off x="511776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240 w 173520"/>
                <a:gd name="textAreaTop" fmla="*/ 0 h 3026520"/>
                <a:gd name="textAreaBottom" fmla="*/ 3027240 h 302652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7" name="Freeform 32"/>
            <p:cNvSpPr/>
            <p:nvPr/>
          </p:nvSpPr>
          <p:spPr>
            <a:xfrm>
              <a:off x="576144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280 w 133560"/>
                <a:gd name="textAreaTop" fmla="*/ 0 h 280800"/>
                <a:gd name="textAreaBottom" fmla="*/ 281520 h 28080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8" name="Freeform 33"/>
            <p:cNvSpPr/>
            <p:nvPr/>
          </p:nvSpPr>
          <p:spPr>
            <a:xfrm>
              <a:off x="5152320" y="4107600"/>
              <a:ext cx="81720" cy="510840"/>
            </a:xfrm>
            <a:custGeom>
              <a:avLst/>
              <a:gdLst>
                <a:gd name="textAreaLeft" fmla="*/ 0 w 81720"/>
                <a:gd name="textAreaRight" fmla="*/ 82440 w 81720"/>
                <a:gd name="textAreaTop" fmla="*/ 0 h 510840"/>
                <a:gd name="textAreaBottom" fmla="*/ 511560 h 51084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9" name="Freeform 34"/>
            <p:cNvSpPr/>
            <p:nvPr/>
          </p:nvSpPr>
          <p:spPr>
            <a:xfrm>
              <a:off x="562356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120 w 1409400"/>
                <a:gd name="textAreaTop" fmla="*/ 0 h 2716200"/>
                <a:gd name="textAreaBottom" fmla="*/ 2716920 h 271620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70" name="Freeform 35"/>
            <p:cNvSpPr/>
            <p:nvPr/>
          </p:nvSpPr>
          <p:spPr>
            <a:xfrm>
              <a:off x="572328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600 w 119880"/>
                <a:gd name="textAreaTop" fmla="*/ 0 h 252360"/>
                <a:gd name="textAreaBottom" fmla="*/ 253080 h 25236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71" name="Freeform 36"/>
            <p:cNvSpPr/>
            <p:nvPr/>
          </p:nvSpPr>
          <p:spPr>
            <a:xfrm>
              <a:off x="5623560" y="5897160"/>
              <a:ext cx="137160" cy="673560"/>
            </a:xfrm>
            <a:custGeom>
              <a:avLst/>
              <a:gdLst>
                <a:gd name="textAreaLeft" fmla="*/ 0 w 137160"/>
                <a:gd name="textAreaRight" fmla="*/ 137880 w 137160"/>
                <a:gd name="textAreaTop" fmla="*/ 0 h 673560"/>
                <a:gd name="textAreaBottom" fmla="*/ 674280 h 67356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72" name="Freeform 37"/>
            <p:cNvSpPr/>
            <p:nvPr/>
          </p:nvSpPr>
          <p:spPr>
            <a:xfrm>
              <a:off x="5623560" y="5772600"/>
              <a:ext cx="37440" cy="227160"/>
            </a:xfrm>
            <a:custGeom>
              <a:avLst/>
              <a:gdLst>
                <a:gd name="textAreaLeft" fmla="*/ 0 w 37440"/>
                <a:gd name="textAreaRight" fmla="*/ 38160 w 37440"/>
                <a:gd name="textAreaTop" fmla="*/ 0 h 227160"/>
                <a:gd name="textAreaBottom" fmla="*/ 227880 h 22716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73" name="Freeform 38"/>
            <p:cNvSpPr/>
            <p:nvPr/>
          </p:nvSpPr>
          <p:spPr>
            <a:xfrm>
              <a:off x="565632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600 w 209880"/>
                <a:gd name="textAreaTop" fmla="*/ 0 h 529920"/>
                <a:gd name="textAreaBottom" fmla="*/ 530640 h 52992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483240" y="624240"/>
            <a:ext cx="5020920" cy="128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8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s-ES" sz="2800" b="1" strike="noStrike" spc="-1">
                <a:solidFill>
                  <a:srgbClr val="262626"/>
                </a:solidFill>
                <a:latin typeface="Century Gothic"/>
              </a:rPr>
              <a:t>PROTOCOLO DE RECEPCIÓN Y ACOMODACIÓN DEL CLIENTE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Rectangle 9253"/>
          <p:cNvSpPr/>
          <p:nvPr/>
        </p:nvSpPr>
        <p:spPr>
          <a:xfrm>
            <a:off x="464580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376" name="Freeform 11"/>
          <p:cNvSpPr/>
          <p:nvPr/>
        </p:nvSpPr>
        <p:spPr>
          <a:xfrm flipV="1">
            <a:off x="4645800" y="712800"/>
            <a:ext cx="1587960" cy="506520"/>
          </a:xfrm>
          <a:custGeom>
            <a:avLst/>
            <a:gdLst>
              <a:gd name="textAreaLeft" fmla="*/ 0 w 1587960"/>
              <a:gd name="textAreaRight" fmla="*/ 1588680 w 1587960"/>
              <a:gd name="textAreaTop" fmla="*/ 360 h 506520"/>
              <a:gd name="textAreaBottom" fmla="*/ 507600 h 50652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pic>
        <p:nvPicPr>
          <p:cNvPr id="377" name="Picture 9219" descr="Mano agarrando un antebrazo"/>
          <p:cNvPicPr/>
          <p:nvPr/>
        </p:nvPicPr>
        <p:blipFill>
          <a:blip r:embed="rId2"/>
          <a:srcRect l="23273" r="31345" b="-3"/>
          <a:stretch/>
        </p:blipFill>
        <p:spPr>
          <a:xfrm>
            <a:off x="-1440" y="1800"/>
            <a:ext cx="4661640" cy="6857280"/>
          </a:xfrm>
          <a:prstGeom prst="rect">
            <a:avLst/>
          </a:prstGeom>
          <a:ln w="0">
            <a:noFill/>
          </a:ln>
        </p:spPr>
      </p:pic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6438240" y="2133720"/>
            <a:ext cx="5065560" cy="377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"/>
            </a:pPr>
            <a:r>
              <a:rPr lang="es-ES" sz="1700" b="0" strike="noStrike" spc="-1">
                <a:solidFill>
                  <a:srgbClr val="404040"/>
                </a:solidFill>
                <a:latin typeface="Century Gothic"/>
              </a:rPr>
              <a:t>Recibir a un cliente forma parte del tratamiento estético. Si una persona se siente acogida, se trata con educación y con cariño, se abre y acepta de forma relajada y con la confianza necesaria las técnicas o los tratamientos ya acordados.</a:t>
            </a:r>
            <a:endParaRPr lang="es-ES" sz="17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"/>
            </a:pPr>
            <a:r>
              <a:rPr lang="es-ES" sz="1700" b="0" strike="noStrike" spc="-1">
                <a:solidFill>
                  <a:srgbClr val="404040"/>
                </a:solidFill>
                <a:latin typeface="Century Gothic"/>
              </a:rPr>
              <a:t>Al recibir al cliente, se debe saludar con amabilidad y favorecer la comunicación , acompañarlo a la sala de espera y, posteriormente a la cabina .</a:t>
            </a:r>
            <a:endParaRPr lang="es-ES" sz="17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"/>
            </a:pPr>
            <a:r>
              <a:rPr lang="es-ES" sz="1700" b="0" strike="noStrike" spc="-1">
                <a:solidFill>
                  <a:srgbClr val="404040"/>
                </a:solidFill>
                <a:latin typeface="Century Gothic"/>
              </a:rPr>
              <a:t>En la cabina se tiene que ofrecer la lencería necesaria y luego ayudarle a colocarse en una postura cómoda.</a:t>
            </a:r>
            <a:endParaRPr lang="es-ES" sz="17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2589120" y="624240"/>
            <a:ext cx="8914680" cy="128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3600" b="1" strike="noStrike" spc="-1">
                <a:solidFill>
                  <a:schemeClr val="accent1"/>
                </a:solidFill>
                <a:latin typeface="Century Gothic"/>
              </a:rPr>
              <a:t>TÉCNICAS DE COMUNICACIÓN : LA ENTREVISTA.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1795680" y="1778760"/>
            <a:ext cx="9708480" cy="4770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6000"/>
          </a:bodyPr>
          <a:lstStyle/>
          <a:p>
            <a:pPr marL="355320" indent="-35532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Contexto: el ambiente debe ser cómodo y relajado para que el cliente se exprese libremente y para poder escucharlo atentamente, sin distracciones ni interrupciones.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55320" indent="-35532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Diálogo: 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55320" indent="-35532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Se escuchan atentamente sus propuestas y demandas, en una conversación abierta y fluida, con pausas controladas 'para que sienta la necesidad de hablar.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55320" indent="-35532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Después se le plantean preguntas abiertas  (Qué. Porqué, Cómo.) con el objetivo de que explique los detalles y las características del servicio que se requiere.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55320" indent="-35532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Durante la entrevista pueden resumirse sus comentarios regularmente para inducir un mayor grado de complicidad y definir los objetivos.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55320" indent="-35532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El diálogo puede estar reforzado por un soporte informático, una ficha estética , folletos informativos, etc.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55320" indent="-35532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Reformulación: Se concretan las propuestas técnicas, con preguntas específicas y cerradas que pueden plantear dudas, y cuya respuesta sea si o no. 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55320" indent="-35532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Confirmación : Se concreta el servicio con los detalles técnicos , a la espera de obtener  la aceptación  final del cliente 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1" name="Rectangle 8"/>
          <p:cNvSpPr/>
          <p:nvPr/>
        </p:nvSpPr>
        <p:spPr>
          <a:xfrm>
            <a:off x="-7560" y="0"/>
            <a:ext cx="1220652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pSp>
        <p:nvGrpSpPr>
          <p:cNvPr id="382" name="Group 10"/>
          <p:cNvGrpSpPr/>
          <p:nvPr/>
        </p:nvGrpSpPr>
        <p:grpSpPr>
          <a:xfrm>
            <a:off x="2631600" y="228600"/>
            <a:ext cx="2850840" cy="6638040"/>
            <a:chOff x="2631600" y="228600"/>
            <a:chExt cx="2850840" cy="6638040"/>
          </a:xfrm>
        </p:grpSpPr>
        <p:sp>
          <p:nvSpPr>
            <p:cNvPr id="383" name="Freeform 11"/>
            <p:cNvSpPr/>
            <p:nvPr/>
          </p:nvSpPr>
          <p:spPr>
            <a:xfrm>
              <a:off x="2631600" y="2575080"/>
              <a:ext cx="100080" cy="625320"/>
            </a:xfrm>
            <a:custGeom>
              <a:avLst/>
              <a:gdLst>
                <a:gd name="textAreaLeft" fmla="*/ 0 w 100080"/>
                <a:gd name="textAreaRight" fmla="*/ 100800 w 100080"/>
                <a:gd name="textAreaTop" fmla="*/ 0 h 625320"/>
                <a:gd name="textAreaBottom" fmla="*/ 626040 h 62532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84" name="Freeform 12"/>
            <p:cNvSpPr/>
            <p:nvPr/>
          </p:nvSpPr>
          <p:spPr>
            <a:xfrm>
              <a:off x="2760120" y="3156480"/>
              <a:ext cx="645840" cy="2321640"/>
            </a:xfrm>
            <a:custGeom>
              <a:avLst/>
              <a:gdLst>
                <a:gd name="textAreaLeft" fmla="*/ 0 w 645840"/>
                <a:gd name="textAreaRight" fmla="*/ 646560 w 645840"/>
                <a:gd name="textAreaTop" fmla="*/ 0 h 2321640"/>
                <a:gd name="textAreaBottom" fmla="*/ 2322360 h 232164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85" name="Freeform 13"/>
            <p:cNvSpPr/>
            <p:nvPr/>
          </p:nvSpPr>
          <p:spPr>
            <a:xfrm>
              <a:off x="3438720" y="5447160"/>
              <a:ext cx="608760" cy="1419480"/>
            </a:xfrm>
            <a:custGeom>
              <a:avLst/>
              <a:gdLst>
                <a:gd name="textAreaLeft" fmla="*/ 0 w 608760"/>
                <a:gd name="textAreaRight" fmla="*/ 609480 w 608760"/>
                <a:gd name="textAreaTop" fmla="*/ 0 h 1419480"/>
                <a:gd name="textAreaBottom" fmla="*/ 1420200 h 141948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86" name="Freeform 14"/>
            <p:cNvSpPr/>
            <p:nvPr/>
          </p:nvSpPr>
          <p:spPr>
            <a:xfrm>
              <a:off x="3591360" y="6503760"/>
              <a:ext cx="170640" cy="362880"/>
            </a:xfrm>
            <a:custGeom>
              <a:avLst/>
              <a:gdLst>
                <a:gd name="textAreaLeft" fmla="*/ 0 w 170640"/>
                <a:gd name="textAreaRight" fmla="*/ 171360 w 170640"/>
                <a:gd name="textAreaTop" fmla="*/ 0 h 362880"/>
                <a:gd name="textAreaBottom" fmla="*/ 363600 h 36288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87" name="Freeform 15"/>
            <p:cNvSpPr/>
            <p:nvPr/>
          </p:nvSpPr>
          <p:spPr>
            <a:xfrm>
              <a:off x="2732040" y="3201120"/>
              <a:ext cx="821160" cy="3327840"/>
            </a:xfrm>
            <a:custGeom>
              <a:avLst/>
              <a:gdLst>
                <a:gd name="textAreaLeft" fmla="*/ 0 w 821160"/>
                <a:gd name="textAreaRight" fmla="*/ 821880 w 821160"/>
                <a:gd name="textAreaTop" fmla="*/ 0 h 3327840"/>
                <a:gd name="textAreaBottom" fmla="*/ 3328560 h 332784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88" name="Freeform 16"/>
            <p:cNvSpPr/>
            <p:nvPr/>
          </p:nvSpPr>
          <p:spPr>
            <a:xfrm>
              <a:off x="2653920" y="228600"/>
              <a:ext cx="105480" cy="2927160"/>
            </a:xfrm>
            <a:custGeom>
              <a:avLst/>
              <a:gdLst>
                <a:gd name="textAreaLeft" fmla="*/ 0 w 105480"/>
                <a:gd name="textAreaRight" fmla="*/ 106200 w 105480"/>
                <a:gd name="textAreaTop" fmla="*/ 0 h 2927160"/>
                <a:gd name="textAreaBottom" fmla="*/ 2927880 h 292716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89" name="Freeform 17"/>
            <p:cNvSpPr/>
            <p:nvPr/>
          </p:nvSpPr>
          <p:spPr>
            <a:xfrm>
              <a:off x="2709720" y="2944080"/>
              <a:ext cx="77400" cy="493200"/>
            </a:xfrm>
            <a:custGeom>
              <a:avLst/>
              <a:gdLst>
                <a:gd name="textAreaLeft" fmla="*/ 0 w 77400"/>
                <a:gd name="textAreaRight" fmla="*/ 78120 w 77400"/>
                <a:gd name="textAreaTop" fmla="*/ 0 h 493200"/>
                <a:gd name="textAreaBottom" fmla="*/ 493920 h 493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90" name="Freeform 18"/>
            <p:cNvSpPr/>
            <p:nvPr/>
          </p:nvSpPr>
          <p:spPr>
            <a:xfrm>
              <a:off x="3401280" y="5478840"/>
              <a:ext cx="189360" cy="1024200"/>
            </a:xfrm>
            <a:custGeom>
              <a:avLst/>
              <a:gdLst>
                <a:gd name="textAreaLeft" fmla="*/ 0 w 189360"/>
                <a:gd name="textAreaRight" fmla="*/ 190080 w 189360"/>
                <a:gd name="textAreaTop" fmla="*/ 0 h 1024200"/>
                <a:gd name="textAreaBottom" fmla="*/ 1024920 h 102420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91" name="Freeform 19"/>
            <p:cNvSpPr/>
            <p:nvPr/>
          </p:nvSpPr>
          <p:spPr>
            <a:xfrm>
              <a:off x="3407040" y="1398960"/>
              <a:ext cx="2075400" cy="4047480"/>
            </a:xfrm>
            <a:custGeom>
              <a:avLst/>
              <a:gdLst>
                <a:gd name="textAreaLeft" fmla="*/ 0 w 2075400"/>
                <a:gd name="textAreaRight" fmla="*/ 2076120 w 2075400"/>
                <a:gd name="textAreaTop" fmla="*/ 0 h 4047480"/>
                <a:gd name="textAreaBottom" fmla="*/ 4048200 h 404748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92" name="Freeform 20"/>
            <p:cNvSpPr/>
            <p:nvPr/>
          </p:nvSpPr>
          <p:spPr>
            <a:xfrm>
              <a:off x="3554280" y="6530040"/>
              <a:ext cx="161280" cy="336600"/>
            </a:xfrm>
            <a:custGeom>
              <a:avLst/>
              <a:gdLst>
                <a:gd name="textAreaLeft" fmla="*/ 0 w 161280"/>
                <a:gd name="textAreaRight" fmla="*/ 162000 w 161280"/>
                <a:gd name="textAreaTop" fmla="*/ 0 h 336600"/>
                <a:gd name="textAreaBottom" fmla="*/ 337320 h 33660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93" name="Freeform 21"/>
            <p:cNvSpPr/>
            <p:nvPr/>
          </p:nvSpPr>
          <p:spPr>
            <a:xfrm>
              <a:off x="3401280" y="5359320"/>
              <a:ext cx="36720" cy="221040"/>
            </a:xfrm>
            <a:custGeom>
              <a:avLst/>
              <a:gdLst>
                <a:gd name="textAreaLeft" fmla="*/ 0 w 36720"/>
                <a:gd name="textAreaRight" fmla="*/ 37440 w 36720"/>
                <a:gd name="textAreaTop" fmla="*/ 0 h 221040"/>
                <a:gd name="textAreaBottom" fmla="*/ 221760 h 22104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94" name="Freeform 22"/>
            <p:cNvSpPr/>
            <p:nvPr/>
          </p:nvSpPr>
          <p:spPr>
            <a:xfrm>
              <a:off x="3481560" y="6244560"/>
              <a:ext cx="237960" cy="621720"/>
            </a:xfrm>
            <a:custGeom>
              <a:avLst/>
              <a:gdLst>
                <a:gd name="textAreaLeft" fmla="*/ 0 w 237960"/>
                <a:gd name="textAreaRight" fmla="*/ 238680 w 237960"/>
                <a:gd name="textAreaTop" fmla="*/ 0 h 621720"/>
                <a:gd name="textAreaBottom" fmla="*/ 622440 h 62172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</p:grpSp>
      <p:grpSp>
        <p:nvGrpSpPr>
          <p:cNvPr id="395" name="Group 24"/>
          <p:cNvGrpSpPr/>
          <p:nvPr/>
        </p:nvGrpSpPr>
        <p:grpSpPr>
          <a:xfrm>
            <a:off x="2747880" y="-720"/>
            <a:ext cx="2355840" cy="6853320"/>
            <a:chOff x="2747880" y="-720"/>
            <a:chExt cx="2355840" cy="6853320"/>
          </a:xfrm>
        </p:grpSpPr>
        <p:sp>
          <p:nvSpPr>
            <p:cNvPr id="396" name="Freeform 27"/>
            <p:cNvSpPr/>
            <p:nvPr/>
          </p:nvSpPr>
          <p:spPr>
            <a:xfrm>
              <a:off x="2747880" y="-720"/>
              <a:ext cx="493560" cy="4400280"/>
            </a:xfrm>
            <a:custGeom>
              <a:avLst/>
              <a:gdLst>
                <a:gd name="textAreaLeft" fmla="*/ 0 w 493560"/>
                <a:gd name="textAreaRight" fmla="*/ 494280 w 493560"/>
                <a:gd name="textAreaTop" fmla="*/ 0 h 4400280"/>
                <a:gd name="textAreaBottom" fmla="*/ 4401000 h 440028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97" name="Freeform 28"/>
            <p:cNvSpPr/>
            <p:nvPr/>
          </p:nvSpPr>
          <p:spPr>
            <a:xfrm>
              <a:off x="3270960" y="4316400"/>
              <a:ext cx="422640" cy="1580040"/>
            </a:xfrm>
            <a:custGeom>
              <a:avLst/>
              <a:gdLst>
                <a:gd name="textAreaLeft" fmla="*/ 0 w 422640"/>
                <a:gd name="textAreaRight" fmla="*/ 423360 w 422640"/>
                <a:gd name="textAreaTop" fmla="*/ 0 h 1580040"/>
                <a:gd name="textAreaBottom" fmla="*/ 1580760 h 158004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98" name="Freeform 29"/>
            <p:cNvSpPr/>
            <p:nvPr/>
          </p:nvSpPr>
          <p:spPr>
            <a:xfrm>
              <a:off x="3726720" y="5862600"/>
              <a:ext cx="430200" cy="990000"/>
            </a:xfrm>
            <a:custGeom>
              <a:avLst/>
              <a:gdLst>
                <a:gd name="textAreaLeft" fmla="*/ 0 w 430200"/>
                <a:gd name="textAreaRight" fmla="*/ 430920 w 430200"/>
                <a:gd name="textAreaTop" fmla="*/ 0 h 990000"/>
                <a:gd name="textAreaBottom" fmla="*/ 990720 h 99000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99" name="Freeform 30"/>
            <p:cNvSpPr/>
            <p:nvPr/>
          </p:nvSpPr>
          <p:spPr>
            <a:xfrm>
              <a:off x="3242160" y="4364280"/>
              <a:ext cx="551160" cy="2235240"/>
            </a:xfrm>
            <a:custGeom>
              <a:avLst/>
              <a:gdLst>
                <a:gd name="textAreaLeft" fmla="*/ 0 w 551160"/>
                <a:gd name="textAreaRight" fmla="*/ 551880 w 551160"/>
                <a:gd name="textAreaTop" fmla="*/ 0 h 2235240"/>
                <a:gd name="textAreaBottom" fmla="*/ 2235960 h 223524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0" name="Freeform 31"/>
            <p:cNvSpPr/>
            <p:nvPr/>
          </p:nvSpPr>
          <p:spPr>
            <a:xfrm>
              <a:off x="3188520" y="1289160"/>
              <a:ext cx="173520" cy="3026520"/>
            </a:xfrm>
            <a:custGeom>
              <a:avLst/>
              <a:gdLst>
                <a:gd name="textAreaLeft" fmla="*/ 0 w 173520"/>
                <a:gd name="textAreaRight" fmla="*/ 174240 w 173520"/>
                <a:gd name="textAreaTop" fmla="*/ 0 h 3026520"/>
                <a:gd name="textAreaBottom" fmla="*/ 3027240 h 302652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1" name="Freeform 32"/>
            <p:cNvSpPr/>
            <p:nvPr/>
          </p:nvSpPr>
          <p:spPr>
            <a:xfrm>
              <a:off x="3832200" y="6571440"/>
              <a:ext cx="133560" cy="280800"/>
            </a:xfrm>
            <a:custGeom>
              <a:avLst/>
              <a:gdLst>
                <a:gd name="textAreaLeft" fmla="*/ 0 w 133560"/>
                <a:gd name="textAreaRight" fmla="*/ 134280 w 133560"/>
                <a:gd name="textAreaTop" fmla="*/ 0 h 280800"/>
                <a:gd name="textAreaBottom" fmla="*/ 281520 h 28080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2" name="Freeform 33"/>
            <p:cNvSpPr/>
            <p:nvPr/>
          </p:nvSpPr>
          <p:spPr>
            <a:xfrm>
              <a:off x="3222720" y="4107600"/>
              <a:ext cx="81720" cy="510840"/>
            </a:xfrm>
            <a:custGeom>
              <a:avLst/>
              <a:gdLst>
                <a:gd name="textAreaLeft" fmla="*/ 0 w 81720"/>
                <a:gd name="textAreaRight" fmla="*/ 82440 w 81720"/>
                <a:gd name="textAreaTop" fmla="*/ 0 h 510840"/>
                <a:gd name="textAreaBottom" fmla="*/ 511560 h 51084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3" name="Freeform 34"/>
            <p:cNvSpPr/>
            <p:nvPr/>
          </p:nvSpPr>
          <p:spPr>
            <a:xfrm>
              <a:off x="3694320" y="3145680"/>
              <a:ext cx="1409400" cy="2716200"/>
            </a:xfrm>
            <a:custGeom>
              <a:avLst/>
              <a:gdLst>
                <a:gd name="textAreaLeft" fmla="*/ 0 w 1409400"/>
                <a:gd name="textAreaRight" fmla="*/ 1410120 w 1409400"/>
                <a:gd name="textAreaTop" fmla="*/ 0 h 2716200"/>
                <a:gd name="textAreaBottom" fmla="*/ 2716920 h 271620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4" name="Freeform 35"/>
            <p:cNvSpPr/>
            <p:nvPr/>
          </p:nvSpPr>
          <p:spPr>
            <a:xfrm>
              <a:off x="3794040" y="6600240"/>
              <a:ext cx="119880" cy="252360"/>
            </a:xfrm>
            <a:custGeom>
              <a:avLst/>
              <a:gdLst>
                <a:gd name="textAreaLeft" fmla="*/ 0 w 119880"/>
                <a:gd name="textAreaRight" fmla="*/ 120600 w 119880"/>
                <a:gd name="textAreaTop" fmla="*/ 0 h 252360"/>
                <a:gd name="textAreaBottom" fmla="*/ 253080 h 25236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5" name="Freeform 36"/>
            <p:cNvSpPr/>
            <p:nvPr/>
          </p:nvSpPr>
          <p:spPr>
            <a:xfrm>
              <a:off x="3694320" y="5897160"/>
              <a:ext cx="137160" cy="673560"/>
            </a:xfrm>
            <a:custGeom>
              <a:avLst/>
              <a:gdLst>
                <a:gd name="textAreaLeft" fmla="*/ 0 w 137160"/>
                <a:gd name="textAreaRight" fmla="*/ 137880 w 137160"/>
                <a:gd name="textAreaTop" fmla="*/ 0 h 673560"/>
                <a:gd name="textAreaBottom" fmla="*/ 674280 h 67356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6" name="Freeform 37"/>
            <p:cNvSpPr/>
            <p:nvPr/>
          </p:nvSpPr>
          <p:spPr>
            <a:xfrm>
              <a:off x="3694320" y="5772600"/>
              <a:ext cx="37440" cy="227160"/>
            </a:xfrm>
            <a:custGeom>
              <a:avLst/>
              <a:gdLst>
                <a:gd name="textAreaLeft" fmla="*/ 0 w 37440"/>
                <a:gd name="textAreaRight" fmla="*/ 38160 w 37440"/>
                <a:gd name="textAreaTop" fmla="*/ 0 h 227160"/>
                <a:gd name="textAreaBottom" fmla="*/ 227880 h 22716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407" name="Freeform 38"/>
            <p:cNvSpPr/>
            <p:nvPr/>
          </p:nvSpPr>
          <p:spPr>
            <a:xfrm>
              <a:off x="3726720" y="6322680"/>
              <a:ext cx="209880" cy="529920"/>
            </a:xfrm>
            <a:custGeom>
              <a:avLst/>
              <a:gdLst>
                <a:gd name="textAreaLeft" fmla="*/ 0 w 209880"/>
                <a:gd name="textAreaRight" fmla="*/ 210600 w 209880"/>
                <a:gd name="textAreaTop" fmla="*/ 0 h 529920"/>
                <a:gd name="textAreaBottom" fmla="*/ 530640 h 52992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659480" y="624240"/>
            <a:ext cx="6844320" cy="128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3600" b="0" strike="noStrike" spc="-1">
                <a:solidFill>
                  <a:srgbClr val="262626"/>
                </a:solidFill>
                <a:latin typeface="Century Gothic"/>
              </a:rPr>
              <a:t> </a:t>
            </a:r>
            <a:r>
              <a:rPr lang="es-ES" sz="3600" b="0" strike="noStrike" spc="-1">
                <a:solidFill>
                  <a:schemeClr val="accent1"/>
                </a:solidFill>
                <a:latin typeface="Century Gothic"/>
              </a:rPr>
              <a:t>DIAGNÓSTICO ESTÉTICO 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9" name="Picture 4" descr="Captura de fotograma completo de cuero con textura"/>
          <p:cNvPicPr/>
          <p:nvPr/>
        </p:nvPicPr>
        <p:blipFill>
          <a:blip r:embed="rId2"/>
          <a:srcRect l="37264" r="32984"/>
          <a:stretch/>
        </p:blipFill>
        <p:spPr>
          <a:xfrm>
            <a:off x="-1440" y="1800"/>
            <a:ext cx="2719800" cy="6857280"/>
          </a:xfrm>
          <a:prstGeom prst="rect">
            <a:avLst/>
          </a:prstGeom>
          <a:ln w="0">
            <a:noFill/>
          </a:ln>
        </p:spPr>
      </p:pic>
      <p:sp>
        <p:nvSpPr>
          <p:cNvPr id="410" name="Rectangle 38"/>
          <p:cNvSpPr/>
          <p:nvPr/>
        </p:nvSpPr>
        <p:spPr>
          <a:xfrm>
            <a:off x="271620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11" name="Freeform 11"/>
          <p:cNvSpPr/>
          <p:nvPr/>
        </p:nvSpPr>
        <p:spPr>
          <a:xfrm flipV="1">
            <a:off x="2716200" y="712800"/>
            <a:ext cx="1587960" cy="506520"/>
          </a:xfrm>
          <a:custGeom>
            <a:avLst/>
            <a:gdLst>
              <a:gd name="textAreaLeft" fmla="*/ 0 w 1587960"/>
              <a:gd name="textAreaRight" fmla="*/ 1588680 w 1587960"/>
              <a:gd name="textAreaTop" fmla="*/ 360 h 506520"/>
              <a:gd name="textAreaBottom" fmla="*/ 507600 h 50652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/>
          </p:nvPr>
        </p:nvSpPr>
        <p:spPr>
          <a:xfrm>
            <a:off x="4656600" y="2133720"/>
            <a:ext cx="6847200" cy="377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El diagnóstico estético consiste en la calificación que se hace del aspecto de la piel y sus anexos, y sus alteraciones o modificaciones estéticas a partir de unos signos y síntomas . El protocolo de diagnóstico estético es un conjunto de procesos previamente  programados y secuenciados que se emplean para conseguir un fin concreto.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El diagnóstico determina el éxito de los resultados en los tratamientos.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1800" b="0" strike="noStrike" spc="-1">
                <a:solidFill>
                  <a:srgbClr val="404040"/>
                </a:solidFill>
                <a:latin typeface="Century Gothic"/>
              </a:rPr>
              <a:t>A través del diagnóstico se identifica el tipo de piel que presenta el cliente y se detecta la posible presencia de alteraciones vasculares, de la pigmentación, secreción, sebácea, hidratación, queratinización, etc.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" name="Rectangle 8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14" name="Rectangle 10"/>
          <p:cNvSpPr/>
          <p:nvPr/>
        </p:nvSpPr>
        <p:spPr>
          <a:xfrm>
            <a:off x="0" y="0"/>
            <a:ext cx="12191400" cy="23058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1843560" y="624240"/>
            <a:ext cx="9382680" cy="128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3600" b="1" strike="noStrike" spc="-1">
                <a:solidFill>
                  <a:srgbClr val="FFFFFF"/>
                </a:solidFill>
                <a:latin typeface="Century Gothic"/>
              </a:rPr>
              <a:t>DIAGNÓSTICO ESTÉTICO.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Freeform 11"/>
          <p:cNvSpPr/>
          <p:nvPr/>
        </p:nvSpPr>
        <p:spPr>
          <a:xfrm flipV="1">
            <a:off x="-3600" y="712800"/>
            <a:ext cx="1587960" cy="506520"/>
          </a:xfrm>
          <a:custGeom>
            <a:avLst/>
            <a:gdLst>
              <a:gd name="textAreaLeft" fmla="*/ 0 w 1587960"/>
              <a:gd name="textAreaRight" fmla="*/ 1588680 w 1587960"/>
              <a:gd name="textAreaTop" fmla="*/ 360 h 506520"/>
              <a:gd name="textAreaBottom" fmla="*/ 507600 h 50652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865435487"/>
              </p:ext>
            </p:extLst>
          </p:nvPr>
        </p:nvGraphicFramePr>
        <p:xfrm>
          <a:off x="960840" y="2930760"/>
          <a:ext cx="10265040" cy="296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Rectangle 8"/>
          <p:cNvSpPr/>
          <p:nvPr/>
        </p:nvSpPr>
        <p:spPr>
          <a:xfrm>
            <a:off x="0" y="0"/>
            <a:ext cx="40582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1260000" y="3101040"/>
            <a:ext cx="2453400" cy="3028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2700" b="1" strike="noStrike" spc="-1">
                <a:solidFill>
                  <a:srgbClr val="FFFFFF"/>
                </a:solidFill>
                <a:latin typeface="Century Gothic"/>
              </a:rPr>
              <a:t>PROTOCOLO DE ANÁLISIS DE LA PIEL Y SUS ANEXOS</a:t>
            </a:r>
            <a:endParaRPr lang="es-ES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Freeform 11"/>
          <p:cNvSpPr/>
          <p:nvPr/>
        </p:nvSpPr>
        <p:spPr>
          <a:xfrm flipV="1">
            <a:off x="0" y="3179160"/>
            <a:ext cx="1097640" cy="513360"/>
          </a:xfrm>
          <a:custGeom>
            <a:avLst/>
            <a:gdLst>
              <a:gd name="textAreaLeft" fmla="*/ 0 w 1097640"/>
              <a:gd name="textAreaRight" fmla="*/ 1098360 w 1097640"/>
              <a:gd name="textAreaTop" fmla="*/ -360 h 513360"/>
              <a:gd name="textAreaBottom" fmla="*/ 513720 h 513360"/>
            </a:gdLst>
            <a:ahLst/>
            <a:cxnLst/>
            <a:rect l="textAreaLeft" t="textAreaTop" r="textAreaRight" b="textAreaBottom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 useBgFill="1">
        <p:nvSpPr>
          <p:cNvPr id="420" name="Rectangle 12"/>
          <p:cNvSpPr/>
          <p:nvPr/>
        </p:nvSpPr>
        <p:spPr>
          <a:xfrm>
            <a:off x="4795560" y="0"/>
            <a:ext cx="739548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913118678"/>
              </p:ext>
            </p:extLst>
          </p:nvPr>
        </p:nvGraphicFramePr>
        <p:xfrm>
          <a:off x="4713120" y="641520"/>
          <a:ext cx="6831360" cy="526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3600" b="1" strike="noStrike" spc="-1">
                <a:solidFill>
                  <a:schemeClr val="accent1"/>
                </a:solidFill>
                <a:latin typeface="Century Gothic"/>
              </a:rPr>
              <a:t>VALORACIÓN ESTÉTICA DE LA PIEL.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1316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2000" b="0" strike="noStrike" spc="-1">
                <a:solidFill>
                  <a:srgbClr val="404040"/>
                </a:solidFill>
                <a:latin typeface="Century Gothic"/>
              </a:rPr>
              <a:t>Se debe acomodar al cliente en una cabina para tal fin los equipos de diagnóstico deben estar al alcance </a:t>
            </a:r>
            <a:endParaRPr lang="es-E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3" name="Marcador de contenido 4"/>
          <p:cNvPicPr/>
          <p:nvPr/>
        </p:nvPicPr>
        <p:blipFill>
          <a:blip r:embed="rId2"/>
          <a:stretch/>
        </p:blipFill>
        <p:spPr>
          <a:xfrm>
            <a:off x="7431480" y="2133720"/>
            <a:ext cx="3706920" cy="273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50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3600" b="1" strike="noStrike" spc="-1">
                <a:solidFill>
                  <a:schemeClr val="accent1"/>
                </a:solidFill>
                <a:latin typeface="Century Gothic"/>
              </a:rPr>
              <a:t> ESTUDIO Y DETERMINACIÓN DE LOS TIPOS DE PIEL . </a:t>
            </a:r>
            <a:br>
              <a:rPr sz="3600"/>
            </a:br>
            <a:r>
              <a:rPr lang="es-ES" sz="3600" b="1" strike="noStrike" spc="-1">
                <a:solidFill>
                  <a:schemeClr val="accent1"/>
                </a:solidFill>
                <a:latin typeface="Century Gothic"/>
              </a:rPr>
              <a:t>Observación visual.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13160" cy="377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pPr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s-ES" sz="2800" b="1" i="1" strike="noStrike" spc="-1">
                <a:solidFill>
                  <a:srgbClr val="404040"/>
                </a:solidFill>
                <a:latin typeface="Century Gothic"/>
              </a:rPr>
              <a:t>Aspecto superficial.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  <a:p>
            <a:pPr marL="358560" indent="-358560" algn="just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800" b="1" i="1" strike="noStrike" spc="-1">
                <a:solidFill>
                  <a:srgbClr val="404040"/>
                </a:solidFill>
                <a:latin typeface="Century Gothic"/>
              </a:rPr>
              <a:t>El brillo.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  <a:p>
            <a:pPr marL="358560" indent="-358560" algn="just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800" b="1" i="1" strike="noStrike" spc="-1">
                <a:solidFill>
                  <a:srgbClr val="404040"/>
                </a:solidFill>
                <a:latin typeface="Century Gothic"/>
              </a:rPr>
              <a:t>Folículos pilosebáceos, dilatados o cerrados.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  <a:p>
            <a:pPr marL="358560" indent="-358560" algn="just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800" b="1" i="1" strike="noStrike" spc="-1">
                <a:solidFill>
                  <a:srgbClr val="404040"/>
                </a:solidFill>
                <a:latin typeface="Century Gothic"/>
              </a:rPr>
              <a:t>Alteraciones observables a simple vista. Telangiectasias, milium, acné, hiperpigmentaciones etc 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/>
          </p:nvPr>
        </p:nvSpPr>
        <p:spPr>
          <a:xfrm>
            <a:off x="7190640" y="2126160"/>
            <a:ext cx="4313160" cy="410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 marL="330480" indent="-3304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es-ES" sz="2600" b="1" i="1" strike="noStrike" spc="-1">
                <a:solidFill>
                  <a:srgbClr val="404040"/>
                </a:solidFill>
                <a:latin typeface="Century Gothic"/>
              </a:rPr>
              <a:t>Color</a:t>
            </a:r>
            <a:endParaRPr lang="es-ES" sz="2600" b="0" strike="noStrike" spc="-1">
              <a:solidFill>
                <a:srgbClr val="000000"/>
              </a:solidFill>
              <a:latin typeface="Arial"/>
            </a:endParaRPr>
          </a:p>
          <a:p>
            <a:pPr marL="330480" indent="-3304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Arial"/>
              <a:buChar char="•"/>
            </a:pPr>
            <a:r>
              <a:rPr lang="es-ES" sz="2600" b="1" i="1" strike="noStrike" spc="-1">
                <a:solidFill>
                  <a:srgbClr val="404040"/>
                </a:solidFill>
                <a:latin typeface="Century Gothic"/>
              </a:rPr>
              <a:t> Rosado: suelen ser pieles jóvenes.</a:t>
            </a:r>
            <a:endParaRPr lang="es-ES" sz="2600" b="0" strike="noStrike" spc="-1">
              <a:solidFill>
                <a:srgbClr val="000000"/>
              </a:solidFill>
              <a:latin typeface="Arial"/>
            </a:endParaRPr>
          </a:p>
          <a:p>
            <a:pPr marL="330480" indent="-3304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Arial"/>
              <a:buChar char="•"/>
            </a:pPr>
            <a:r>
              <a:rPr lang="es-ES" sz="2600" b="1" i="1" strike="noStrike" spc="-1">
                <a:solidFill>
                  <a:srgbClr val="404040"/>
                </a:solidFill>
                <a:latin typeface="Century Gothic"/>
              </a:rPr>
              <a:t>Amarillento: pieles engrosadas, seborreicas.</a:t>
            </a:r>
            <a:endParaRPr lang="es-ES" sz="2600" b="0" strike="noStrike" spc="-1">
              <a:solidFill>
                <a:srgbClr val="000000"/>
              </a:solidFill>
              <a:latin typeface="Arial"/>
            </a:endParaRPr>
          </a:p>
          <a:p>
            <a:pPr marL="330480" indent="-3304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Arial"/>
              <a:buChar char="•"/>
            </a:pPr>
            <a:r>
              <a:rPr lang="es-ES" sz="2600" b="1" i="1" strike="noStrike" spc="-1">
                <a:solidFill>
                  <a:srgbClr val="404040"/>
                </a:solidFill>
                <a:latin typeface="Century Gothic"/>
              </a:rPr>
              <a:t>Marchito (grisáceo): pieles desvitalizadas, o después de una enfermedad debilitante.</a:t>
            </a:r>
            <a:endParaRPr lang="es-ES" sz="2600" b="0" strike="noStrike" spc="-1">
              <a:solidFill>
                <a:srgbClr val="000000"/>
              </a:solidFill>
              <a:latin typeface="Arial"/>
            </a:endParaRPr>
          </a:p>
          <a:p>
            <a:pPr marL="330480" indent="-3304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Arial"/>
              <a:buChar char="•"/>
            </a:pPr>
            <a:r>
              <a:rPr lang="es-ES" sz="2600" b="1" i="1" strike="noStrike" spc="-1">
                <a:solidFill>
                  <a:srgbClr val="404040"/>
                </a:solidFill>
                <a:latin typeface="Century Gothic"/>
              </a:rPr>
              <a:t>Rojeces: pieles sensibles, eritrósicas.</a:t>
            </a:r>
            <a:endParaRPr lang="es-ES" sz="2600" b="0" strike="noStrike" spc="-1">
              <a:solidFill>
                <a:srgbClr val="000000"/>
              </a:solidFill>
              <a:latin typeface="Arial"/>
            </a:endParaRPr>
          </a:p>
          <a:p>
            <a:pPr marL="330480" indent="-3304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Arial"/>
              <a:buChar char="•"/>
            </a:pPr>
            <a:r>
              <a:rPr lang="es-ES" sz="2600" b="1" i="1" strike="noStrike" spc="-1">
                <a:solidFill>
                  <a:srgbClr val="404040"/>
                </a:solidFill>
                <a:latin typeface="Century Gothic"/>
              </a:rPr>
              <a:t>Traslúcido: pieles muy finas.</a:t>
            </a:r>
            <a:endParaRPr lang="es-ES" sz="2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s-ES" sz="2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Rectangle 8"/>
          <p:cNvSpPr/>
          <p:nvPr/>
        </p:nvSpPr>
        <p:spPr>
          <a:xfrm>
            <a:off x="0" y="0"/>
            <a:ext cx="40582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1260000" y="3101040"/>
            <a:ext cx="2453400" cy="3028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3000" b="1" i="1" strike="noStrike" spc="-1">
                <a:solidFill>
                  <a:srgbClr val="FFFFFF"/>
                </a:solidFill>
                <a:latin typeface="Century Gothic"/>
              </a:rPr>
              <a:t>TACTO Y PALPACIÓN </a:t>
            </a:r>
            <a:endParaRPr lang="es-E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Freeform 11"/>
          <p:cNvSpPr/>
          <p:nvPr/>
        </p:nvSpPr>
        <p:spPr>
          <a:xfrm flipV="1">
            <a:off x="0" y="3179160"/>
            <a:ext cx="1097640" cy="513360"/>
          </a:xfrm>
          <a:custGeom>
            <a:avLst/>
            <a:gdLst>
              <a:gd name="textAreaLeft" fmla="*/ 0 w 1097640"/>
              <a:gd name="textAreaRight" fmla="*/ 1098360 w 1097640"/>
              <a:gd name="textAreaTop" fmla="*/ -360 h 513360"/>
              <a:gd name="textAreaBottom" fmla="*/ 513720 h 513360"/>
            </a:gdLst>
            <a:ahLst/>
            <a:cxnLst/>
            <a:rect l="textAreaLeft" t="textAreaTop" r="textAreaRight" b="textAreaBottom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 useBgFill="1">
        <p:nvSpPr>
          <p:cNvPr id="432" name="Rectangle 12"/>
          <p:cNvSpPr/>
          <p:nvPr/>
        </p:nvSpPr>
        <p:spPr>
          <a:xfrm>
            <a:off x="4795560" y="0"/>
            <a:ext cx="739548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65785097"/>
              </p:ext>
            </p:extLst>
          </p:nvPr>
        </p:nvGraphicFramePr>
        <p:xfrm>
          <a:off x="4713120" y="641520"/>
          <a:ext cx="6831360" cy="526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Wisp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piral">
  <a:themeElements>
    <a:clrScheme name="Wisp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spiral">
  <a:themeElements>
    <a:clrScheme name="Wisp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715</TotalTime>
  <Words>1070</Words>
  <Application>Microsoft Office PowerPoint</Application>
  <PresentationFormat>Panorámica</PresentationFormat>
  <Paragraphs>73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Century Gothic</vt:lpstr>
      <vt:lpstr>Symbol</vt:lpstr>
      <vt:lpstr>Times New Roman</vt:lpstr>
      <vt:lpstr>Wingdings</vt:lpstr>
      <vt:lpstr>Wingdings 3</vt:lpstr>
      <vt:lpstr>Espiral</vt:lpstr>
      <vt:lpstr>Espiral</vt:lpstr>
      <vt:lpstr>Espiral</vt:lpstr>
      <vt:lpstr>Espiral</vt:lpstr>
      <vt:lpstr>TEMA 5 ANÁLISIS ESTÉTICO </vt:lpstr>
      <vt:lpstr>PROTOCOLO DE RECEPCIÓN Y ACOMODACIÓN DEL CLIENTE</vt:lpstr>
      <vt:lpstr>TÉCNICAS DE COMUNICACIÓN : LA ENTREVISTA.</vt:lpstr>
      <vt:lpstr> DIAGNÓSTICO ESTÉTICO </vt:lpstr>
      <vt:lpstr>DIAGNÓSTICO ESTÉTICO.</vt:lpstr>
      <vt:lpstr>PROTOCOLO DE ANÁLISIS DE LA PIEL Y SUS ANEXOS</vt:lpstr>
      <vt:lpstr>VALORACIÓN ESTÉTICA DE LA PIEL.</vt:lpstr>
      <vt:lpstr> ESTUDIO Y DETERMINACIÓN DE LOS TIPOS DE PIEL .  Observación visual.</vt:lpstr>
      <vt:lpstr>TACTO Y PALPACIÓN </vt:lpstr>
      <vt:lpstr>CON TODAS ESTAS OBSERVACIONES A TRAVES DE LOS EQUIPOS , LA VISTA Y EL TACTO SE OBTIENEN LOS SIGUIENTES DATOS  </vt:lpstr>
      <vt:lpstr>ANALISIS CORPORAL </vt:lpstr>
      <vt:lpstr>DIAGNÓSTICO CORPORAL.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 GESTION INSTALACIONES , MEDIOS TÉCNICOS Y MATERIALES</dc:title>
  <dc:subject/>
  <dc:creator>patricia busto lopez</dc:creator>
  <dc:description/>
  <cp:lastModifiedBy>Teresa Calvo Salgueiro</cp:lastModifiedBy>
  <cp:revision>16</cp:revision>
  <dcterms:created xsi:type="dcterms:W3CDTF">2022-11-13T10:15:39Z</dcterms:created>
  <dcterms:modified xsi:type="dcterms:W3CDTF">2024-10-20T17:38:11Z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14</vt:i4>
  </property>
</Properties>
</file>