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0080625" cy="5670550"/>
  <p:notesSz cx="7559675" cy="10691813"/>
  <p:defaultTextStyle>
    <a:defPPr>
      <a:defRPr lang="en-GB"/>
    </a:defPPr>
    <a:lvl1pPr algn="l" defTabSz="449263"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p:cViewPr varScale="1">
        <p:scale>
          <a:sx n="85" d="100"/>
          <a:sy n="85" d="100"/>
        </p:scale>
        <p:origin x="-780" y="-84"/>
      </p:cViewPr>
      <p:guideLst>
        <p:guide orient="horz" pos="2160"/>
        <p:guide pos="2880"/>
      </p:guideLst>
    </p:cSldViewPr>
  </p:slideViewPr>
  <p:outlineViewPr>
    <p:cViewPr varScale="1">
      <p:scale>
        <a:sx n="170" d="200"/>
        <a:sy n="170" d="200"/>
      </p:scale>
      <p:origin x="-780" y="-84"/>
    </p:cViewPr>
  </p:outline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4F36051A-A95F-B30E-EF3C-D6B871BF97C1}"/>
              </a:ext>
            </a:extLst>
          </p:cNvPr>
          <p:cNvSpPr>
            <a:spLocks noGrp="1" noRot="1" noChangeAspect="1" noChangeArrowheads="1"/>
          </p:cNvSpPr>
          <p:nvPr>
            <p:ph type="sldImg"/>
          </p:nvPr>
        </p:nvSpPr>
        <p:spPr bwMode="auto">
          <a:xfrm>
            <a:off x="215900" y="812800"/>
            <a:ext cx="7126288"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a:extLst>
              <a:ext uri="{FF2B5EF4-FFF2-40B4-BE49-F238E27FC236}">
                <a16:creationId xmlns:a16="http://schemas.microsoft.com/office/drawing/2014/main" id="{F0A823FB-7F36-2FDD-5526-3EDD1B309735}"/>
              </a:ext>
            </a:extLst>
          </p:cNvPr>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
        <p:nvSpPr>
          <p:cNvPr id="2051" name="Rectangle 3">
            <a:extLst>
              <a:ext uri="{FF2B5EF4-FFF2-40B4-BE49-F238E27FC236}">
                <a16:creationId xmlns:a16="http://schemas.microsoft.com/office/drawing/2014/main" id="{A25D9AA3-57B2-2706-AB00-A08CC236F9FC}"/>
              </a:ext>
            </a:extLst>
          </p:cNvPr>
          <p:cNvSpPr>
            <a:spLocks noGrp="1" noChangeArrowheads="1"/>
          </p:cNvSpPr>
          <p:nvPr>
            <p:ph type="hd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cs typeface="Segoe UI" panose="020B0502040204020203" pitchFamily="34" charset="0"/>
              </a:defRPr>
            </a:lvl1pPr>
          </a:lstStyle>
          <a:p>
            <a:endParaRPr lang="es-ES" altLang="en-US"/>
          </a:p>
        </p:txBody>
      </p:sp>
      <p:sp>
        <p:nvSpPr>
          <p:cNvPr id="2052" name="Rectangle 4">
            <a:extLst>
              <a:ext uri="{FF2B5EF4-FFF2-40B4-BE49-F238E27FC236}">
                <a16:creationId xmlns:a16="http://schemas.microsoft.com/office/drawing/2014/main" id="{FA765B14-E44C-762B-3FE1-ADAE555EC24B}"/>
              </a:ext>
            </a:extLst>
          </p:cNvPr>
          <p:cNvSpPr>
            <a:spLocks noGrp="1" noChangeArrowheads="1"/>
          </p:cNvSpPr>
          <p:nvPr>
            <p:ph type="dt"/>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cs typeface="Segoe UI" panose="020B0502040204020203" pitchFamily="34" charset="0"/>
              </a:defRPr>
            </a:lvl1pPr>
          </a:lstStyle>
          <a:p>
            <a:endParaRPr lang="es-ES" altLang="en-US"/>
          </a:p>
        </p:txBody>
      </p:sp>
      <p:sp>
        <p:nvSpPr>
          <p:cNvPr id="2053" name="Rectangle 5">
            <a:extLst>
              <a:ext uri="{FF2B5EF4-FFF2-40B4-BE49-F238E27FC236}">
                <a16:creationId xmlns:a16="http://schemas.microsoft.com/office/drawing/2014/main" id="{F3E69904-3823-CFD6-09E2-AC684574143B}"/>
              </a:ext>
            </a:extLst>
          </p:cNvPr>
          <p:cNvSpPr>
            <a:spLocks noGrp="1" noChangeArrowheads="1"/>
          </p:cNvSpPr>
          <p:nvPr>
            <p:ph type="ft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cs typeface="Segoe UI" panose="020B0502040204020203" pitchFamily="34" charset="0"/>
              </a:defRPr>
            </a:lvl1pPr>
          </a:lstStyle>
          <a:p>
            <a:endParaRPr lang="es-ES" altLang="en-US"/>
          </a:p>
        </p:txBody>
      </p:sp>
      <p:sp>
        <p:nvSpPr>
          <p:cNvPr id="2054" name="Rectangle 6">
            <a:extLst>
              <a:ext uri="{FF2B5EF4-FFF2-40B4-BE49-F238E27FC236}">
                <a16:creationId xmlns:a16="http://schemas.microsoft.com/office/drawing/2014/main" id="{89F3A3E8-CC6B-E9A0-3095-C4ECB8D9EAC3}"/>
              </a:ext>
            </a:extLst>
          </p:cNvPr>
          <p:cNvSpPr>
            <a:spLocks noGrp="1" noChangeArrowheads="1"/>
          </p:cNvSpPr>
          <p:nvPr>
            <p:ph type="sldNum"/>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cs typeface="Segoe UI" panose="020B0502040204020203" pitchFamily="34" charset="0"/>
              </a:defRPr>
            </a:lvl1pPr>
          </a:lstStyle>
          <a:p>
            <a:fld id="{A1835B4D-4B0C-479A-BD4B-D4C2BE281B82}" type="slidenum">
              <a:rPr lang="es-ES" altLang="en-US"/>
              <a:pPr/>
              <a:t>‹Nº›</a:t>
            </a:fld>
            <a:endParaRPr lang="es-ES" altLang="en-U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5E7991D4-9F14-7846-E28A-BEB38DFD7CA7}"/>
              </a:ext>
            </a:extLst>
          </p:cNvPr>
          <p:cNvSpPr>
            <a:spLocks noGrp="1" noChangeArrowheads="1"/>
          </p:cNvSpPr>
          <p:nvPr>
            <p:ph type="sldNum"/>
          </p:nvPr>
        </p:nvSpPr>
        <p:spPr>
          <a:ln/>
        </p:spPr>
        <p:txBody>
          <a:bodyPr/>
          <a:lstStyle/>
          <a:p>
            <a:fld id="{61CAF636-92AD-42F9-B282-8F9DE5FC86C3}" type="slidenum">
              <a:rPr lang="es-ES" altLang="en-US"/>
              <a:pPr/>
              <a:t>1</a:t>
            </a:fld>
            <a:endParaRPr lang="es-ES" altLang="en-US"/>
          </a:p>
        </p:txBody>
      </p:sp>
      <p:sp>
        <p:nvSpPr>
          <p:cNvPr id="22529" name="Rectangle 1">
            <a:extLst>
              <a:ext uri="{FF2B5EF4-FFF2-40B4-BE49-F238E27FC236}">
                <a16:creationId xmlns:a16="http://schemas.microsoft.com/office/drawing/2014/main" id="{4890DF31-0FE2-CBC6-75DD-BC1730F653B7}"/>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a:extLst>
              <a:ext uri="{FF2B5EF4-FFF2-40B4-BE49-F238E27FC236}">
                <a16:creationId xmlns:a16="http://schemas.microsoft.com/office/drawing/2014/main" id="{4D8BC88E-205A-4113-817C-17687731577B}"/>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53DB0F0D-5858-5941-5B78-C9D3B3F938E2}"/>
              </a:ext>
            </a:extLst>
          </p:cNvPr>
          <p:cNvSpPr>
            <a:spLocks noGrp="1" noChangeArrowheads="1"/>
          </p:cNvSpPr>
          <p:nvPr>
            <p:ph type="sldNum"/>
          </p:nvPr>
        </p:nvSpPr>
        <p:spPr>
          <a:ln/>
        </p:spPr>
        <p:txBody>
          <a:bodyPr/>
          <a:lstStyle/>
          <a:p>
            <a:fld id="{20E6969F-0A53-4C63-9A9F-C91B0B7B41AC}" type="slidenum">
              <a:rPr lang="es-ES" altLang="en-US"/>
              <a:pPr/>
              <a:t>10</a:t>
            </a:fld>
            <a:endParaRPr lang="es-ES" altLang="en-US"/>
          </a:p>
        </p:txBody>
      </p:sp>
      <p:sp>
        <p:nvSpPr>
          <p:cNvPr id="31745" name="Rectangle 1">
            <a:extLst>
              <a:ext uri="{FF2B5EF4-FFF2-40B4-BE49-F238E27FC236}">
                <a16:creationId xmlns:a16="http://schemas.microsoft.com/office/drawing/2014/main" id="{FC3D82BB-BB2D-3D73-31B3-38455021F5E9}"/>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a:extLst>
              <a:ext uri="{FF2B5EF4-FFF2-40B4-BE49-F238E27FC236}">
                <a16:creationId xmlns:a16="http://schemas.microsoft.com/office/drawing/2014/main" id="{A6223DA4-5FE8-AD69-C4BC-8DB52C3CE460}"/>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5FEA25AA-739E-4675-9F98-3A31DB8A265D}"/>
              </a:ext>
            </a:extLst>
          </p:cNvPr>
          <p:cNvSpPr>
            <a:spLocks noGrp="1" noChangeArrowheads="1"/>
          </p:cNvSpPr>
          <p:nvPr>
            <p:ph type="sldNum"/>
          </p:nvPr>
        </p:nvSpPr>
        <p:spPr>
          <a:ln/>
        </p:spPr>
        <p:txBody>
          <a:bodyPr/>
          <a:lstStyle/>
          <a:p>
            <a:fld id="{1C08DC65-0961-4CA8-AFE0-F8A736AFE299}" type="slidenum">
              <a:rPr lang="es-ES" altLang="en-US"/>
              <a:pPr/>
              <a:t>11</a:t>
            </a:fld>
            <a:endParaRPr lang="es-ES" altLang="en-US"/>
          </a:p>
        </p:txBody>
      </p:sp>
      <p:sp>
        <p:nvSpPr>
          <p:cNvPr id="32769" name="Rectangle 1">
            <a:extLst>
              <a:ext uri="{FF2B5EF4-FFF2-40B4-BE49-F238E27FC236}">
                <a16:creationId xmlns:a16="http://schemas.microsoft.com/office/drawing/2014/main" id="{668EEB81-B0E9-12CE-3ED3-EC6DF5ED7D45}"/>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Rectangle 2">
            <a:extLst>
              <a:ext uri="{FF2B5EF4-FFF2-40B4-BE49-F238E27FC236}">
                <a16:creationId xmlns:a16="http://schemas.microsoft.com/office/drawing/2014/main" id="{7FDA4E5A-37DE-391C-A98A-A17917D202FF}"/>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C822C4C2-834A-145B-4FF7-A1ED84E5C29C}"/>
              </a:ext>
            </a:extLst>
          </p:cNvPr>
          <p:cNvSpPr>
            <a:spLocks noGrp="1" noChangeArrowheads="1"/>
          </p:cNvSpPr>
          <p:nvPr>
            <p:ph type="sldNum"/>
          </p:nvPr>
        </p:nvSpPr>
        <p:spPr>
          <a:ln/>
        </p:spPr>
        <p:txBody>
          <a:bodyPr/>
          <a:lstStyle/>
          <a:p>
            <a:fld id="{07D4C6BC-DB0F-438A-A397-D8BA44807138}" type="slidenum">
              <a:rPr lang="es-ES" altLang="en-US"/>
              <a:pPr/>
              <a:t>12</a:t>
            </a:fld>
            <a:endParaRPr lang="es-ES" altLang="en-US"/>
          </a:p>
        </p:txBody>
      </p:sp>
      <p:sp>
        <p:nvSpPr>
          <p:cNvPr id="33793" name="Rectangle 1">
            <a:extLst>
              <a:ext uri="{FF2B5EF4-FFF2-40B4-BE49-F238E27FC236}">
                <a16:creationId xmlns:a16="http://schemas.microsoft.com/office/drawing/2014/main" id="{AFBC54A4-EF0D-816D-B802-60946DD2A722}"/>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Rectangle 2">
            <a:extLst>
              <a:ext uri="{FF2B5EF4-FFF2-40B4-BE49-F238E27FC236}">
                <a16:creationId xmlns:a16="http://schemas.microsoft.com/office/drawing/2014/main" id="{2FD55A24-1AA9-1C02-25FB-1F7FCAE6565A}"/>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4432A37C-E1EC-8D1C-810B-CBF6FE9F7C8F}"/>
              </a:ext>
            </a:extLst>
          </p:cNvPr>
          <p:cNvSpPr>
            <a:spLocks noGrp="1" noChangeArrowheads="1"/>
          </p:cNvSpPr>
          <p:nvPr>
            <p:ph type="sldNum"/>
          </p:nvPr>
        </p:nvSpPr>
        <p:spPr>
          <a:ln/>
        </p:spPr>
        <p:txBody>
          <a:bodyPr/>
          <a:lstStyle/>
          <a:p>
            <a:fld id="{9FCD9E07-9730-4275-A9AE-3720CD676034}" type="slidenum">
              <a:rPr lang="es-ES" altLang="en-US"/>
              <a:pPr/>
              <a:t>13</a:t>
            </a:fld>
            <a:endParaRPr lang="es-ES" altLang="en-US"/>
          </a:p>
        </p:txBody>
      </p:sp>
      <p:sp>
        <p:nvSpPr>
          <p:cNvPr id="34817" name="Rectangle 1">
            <a:extLst>
              <a:ext uri="{FF2B5EF4-FFF2-40B4-BE49-F238E27FC236}">
                <a16:creationId xmlns:a16="http://schemas.microsoft.com/office/drawing/2014/main" id="{627227DA-3703-EBA8-E7CE-D74B50365AB2}"/>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Rectangle 2">
            <a:extLst>
              <a:ext uri="{FF2B5EF4-FFF2-40B4-BE49-F238E27FC236}">
                <a16:creationId xmlns:a16="http://schemas.microsoft.com/office/drawing/2014/main" id="{E72A19FF-CC81-B9A0-536F-CCBCBB1D723B}"/>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E59C24B8-2686-C67F-F730-9EA21923D986}"/>
              </a:ext>
            </a:extLst>
          </p:cNvPr>
          <p:cNvSpPr>
            <a:spLocks noGrp="1" noChangeArrowheads="1"/>
          </p:cNvSpPr>
          <p:nvPr>
            <p:ph type="sldNum"/>
          </p:nvPr>
        </p:nvSpPr>
        <p:spPr>
          <a:ln/>
        </p:spPr>
        <p:txBody>
          <a:bodyPr/>
          <a:lstStyle/>
          <a:p>
            <a:fld id="{731949FB-78CF-4873-B4AE-EFFDC55CADA9}" type="slidenum">
              <a:rPr lang="es-ES" altLang="en-US"/>
              <a:pPr/>
              <a:t>14</a:t>
            </a:fld>
            <a:endParaRPr lang="es-ES" altLang="en-US"/>
          </a:p>
        </p:txBody>
      </p:sp>
      <p:sp>
        <p:nvSpPr>
          <p:cNvPr id="35841" name="Rectangle 1">
            <a:extLst>
              <a:ext uri="{FF2B5EF4-FFF2-40B4-BE49-F238E27FC236}">
                <a16:creationId xmlns:a16="http://schemas.microsoft.com/office/drawing/2014/main" id="{C5CB02EB-5E76-B732-F78C-114FFFED62EC}"/>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a:extLst>
              <a:ext uri="{FF2B5EF4-FFF2-40B4-BE49-F238E27FC236}">
                <a16:creationId xmlns:a16="http://schemas.microsoft.com/office/drawing/2014/main" id="{B4CD30F9-2FCF-7D9F-51CB-0732AB357D1E}"/>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6001C728-2E7A-AB2C-0915-0A084F5AF04F}"/>
              </a:ext>
            </a:extLst>
          </p:cNvPr>
          <p:cNvSpPr>
            <a:spLocks noGrp="1" noChangeArrowheads="1"/>
          </p:cNvSpPr>
          <p:nvPr>
            <p:ph type="sldNum"/>
          </p:nvPr>
        </p:nvSpPr>
        <p:spPr>
          <a:ln/>
        </p:spPr>
        <p:txBody>
          <a:bodyPr/>
          <a:lstStyle/>
          <a:p>
            <a:fld id="{40CD72EA-2C0A-487D-9E52-4C8DAACC2D22}" type="slidenum">
              <a:rPr lang="es-ES" altLang="en-US"/>
              <a:pPr/>
              <a:t>15</a:t>
            </a:fld>
            <a:endParaRPr lang="es-ES" altLang="en-US"/>
          </a:p>
        </p:txBody>
      </p:sp>
      <p:sp>
        <p:nvSpPr>
          <p:cNvPr id="36865" name="Rectangle 1">
            <a:extLst>
              <a:ext uri="{FF2B5EF4-FFF2-40B4-BE49-F238E27FC236}">
                <a16:creationId xmlns:a16="http://schemas.microsoft.com/office/drawing/2014/main" id="{CC8897B2-35F7-CC24-62CF-609A72351736}"/>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Rectangle 2">
            <a:extLst>
              <a:ext uri="{FF2B5EF4-FFF2-40B4-BE49-F238E27FC236}">
                <a16:creationId xmlns:a16="http://schemas.microsoft.com/office/drawing/2014/main" id="{159592B3-DB3F-E2BD-C4D4-FFEB2ABF211A}"/>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87AF48C2-72A8-BF56-8C33-23F16D5D36DE}"/>
              </a:ext>
            </a:extLst>
          </p:cNvPr>
          <p:cNvSpPr>
            <a:spLocks noGrp="1" noChangeArrowheads="1"/>
          </p:cNvSpPr>
          <p:nvPr>
            <p:ph type="sldNum"/>
          </p:nvPr>
        </p:nvSpPr>
        <p:spPr>
          <a:ln/>
        </p:spPr>
        <p:txBody>
          <a:bodyPr/>
          <a:lstStyle/>
          <a:p>
            <a:fld id="{05E0AE87-1E8E-4B25-931B-E00FE94CC64B}" type="slidenum">
              <a:rPr lang="es-ES" altLang="en-US"/>
              <a:pPr/>
              <a:t>16</a:t>
            </a:fld>
            <a:endParaRPr lang="es-ES" altLang="en-US"/>
          </a:p>
        </p:txBody>
      </p:sp>
      <p:sp>
        <p:nvSpPr>
          <p:cNvPr id="37889" name="Rectangle 1">
            <a:extLst>
              <a:ext uri="{FF2B5EF4-FFF2-40B4-BE49-F238E27FC236}">
                <a16:creationId xmlns:a16="http://schemas.microsoft.com/office/drawing/2014/main" id="{69C2503B-68B4-7B88-3A68-97CC183A8BDB}"/>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a:extLst>
              <a:ext uri="{FF2B5EF4-FFF2-40B4-BE49-F238E27FC236}">
                <a16:creationId xmlns:a16="http://schemas.microsoft.com/office/drawing/2014/main" id="{15775584-6C80-21AB-C10E-627CDE5CAAD6}"/>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5FA9A19-CD78-9BC0-562C-4294474BEDEC}"/>
              </a:ext>
            </a:extLst>
          </p:cNvPr>
          <p:cNvSpPr>
            <a:spLocks noGrp="1" noChangeArrowheads="1"/>
          </p:cNvSpPr>
          <p:nvPr>
            <p:ph type="sldNum"/>
          </p:nvPr>
        </p:nvSpPr>
        <p:spPr>
          <a:ln/>
        </p:spPr>
        <p:txBody>
          <a:bodyPr/>
          <a:lstStyle/>
          <a:p>
            <a:fld id="{A6A8D73D-B138-4B1B-9B03-F4AC36A12045}" type="slidenum">
              <a:rPr lang="es-ES" altLang="en-US"/>
              <a:pPr/>
              <a:t>17</a:t>
            </a:fld>
            <a:endParaRPr lang="es-ES" altLang="en-US"/>
          </a:p>
        </p:txBody>
      </p:sp>
      <p:sp>
        <p:nvSpPr>
          <p:cNvPr id="38913" name="Rectangle 1">
            <a:extLst>
              <a:ext uri="{FF2B5EF4-FFF2-40B4-BE49-F238E27FC236}">
                <a16:creationId xmlns:a16="http://schemas.microsoft.com/office/drawing/2014/main" id="{777ACF51-3AB5-A972-2A71-DFB9BE1854FD}"/>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a:extLst>
              <a:ext uri="{FF2B5EF4-FFF2-40B4-BE49-F238E27FC236}">
                <a16:creationId xmlns:a16="http://schemas.microsoft.com/office/drawing/2014/main" id="{048CA59D-9C92-5596-B2AB-B1507C5EFD0B}"/>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BE44084E-B5D5-561E-FEC2-DEBE53A25450}"/>
              </a:ext>
            </a:extLst>
          </p:cNvPr>
          <p:cNvSpPr>
            <a:spLocks noGrp="1" noChangeArrowheads="1"/>
          </p:cNvSpPr>
          <p:nvPr>
            <p:ph type="sldNum"/>
          </p:nvPr>
        </p:nvSpPr>
        <p:spPr>
          <a:ln/>
        </p:spPr>
        <p:txBody>
          <a:bodyPr/>
          <a:lstStyle/>
          <a:p>
            <a:fld id="{2E2E01A9-5BEE-43FE-915E-2D9B1443CC38}" type="slidenum">
              <a:rPr lang="es-ES" altLang="en-US"/>
              <a:pPr/>
              <a:t>18</a:t>
            </a:fld>
            <a:endParaRPr lang="es-ES" altLang="en-US"/>
          </a:p>
        </p:txBody>
      </p:sp>
      <p:sp>
        <p:nvSpPr>
          <p:cNvPr id="39937" name="Rectangle 1">
            <a:extLst>
              <a:ext uri="{FF2B5EF4-FFF2-40B4-BE49-F238E27FC236}">
                <a16:creationId xmlns:a16="http://schemas.microsoft.com/office/drawing/2014/main" id="{6E9C9484-D2D0-F4CB-DCB0-0190C988DE33}"/>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43114FB6-CE16-9246-5141-C71AFFAB7C2B}"/>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23CD7A90-ADB2-6DFB-6791-DEC785567E6A}"/>
              </a:ext>
            </a:extLst>
          </p:cNvPr>
          <p:cNvSpPr>
            <a:spLocks noGrp="1" noChangeArrowheads="1"/>
          </p:cNvSpPr>
          <p:nvPr>
            <p:ph type="sldNum"/>
          </p:nvPr>
        </p:nvSpPr>
        <p:spPr>
          <a:ln/>
        </p:spPr>
        <p:txBody>
          <a:bodyPr/>
          <a:lstStyle/>
          <a:p>
            <a:fld id="{3D369859-E220-4C02-BFC4-DE2FB2269327}" type="slidenum">
              <a:rPr lang="es-ES" altLang="en-US"/>
              <a:pPr/>
              <a:t>19</a:t>
            </a:fld>
            <a:endParaRPr lang="es-ES" altLang="en-US"/>
          </a:p>
        </p:txBody>
      </p:sp>
      <p:sp>
        <p:nvSpPr>
          <p:cNvPr id="40961" name="Rectangle 1">
            <a:extLst>
              <a:ext uri="{FF2B5EF4-FFF2-40B4-BE49-F238E27FC236}">
                <a16:creationId xmlns:a16="http://schemas.microsoft.com/office/drawing/2014/main" id="{96484EB2-8843-1FD0-BB76-76C7A302AF78}"/>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a:extLst>
              <a:ext uri="{FF2B5EF4-FFF2-40B4-BE49-F238E27FC236}">
                <a16:creationId xmlns:a16="http://schemas.microsoft.com/office/drawing/2014/main" id="{7C8A81CD-F03D-64F3-6C44-5EAFF88B3563}"/>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454AA4E5-4FF9-62BF-73CA-212CEE702777}"/>
              </a:ext>
            </a:extLst>
          </p:cNvPr>
          <p:cNvSpPr>
            <a:spLocks noGrp="1" noChangeArrowheads="1"/>
          </p:cNvSpPr>
          <p:nvPr>
            <p:ph type="sldNum"/>
          </p:nvPr>
        </p:nvSpPr>
        <p:spPr>
          <a:ln/>
        </p:spPr>
        <p:txBody>
          <a:bodyPr/>
          <a:lstStyle/>
          <a:p>
            <a:fld id="{ED998F68-4994-4BE4-93FF-D119AA44B030}" type="slidenum">
              <a:rPr lang="es-ES" altLang="en-US"/>
              <a:pPr/>
              <a:t>2</a:t>
            </a:fld>
            <a:endParaRPr lang="es-ES" altLang="en-US"/>
          </a:p>
        </p:txBody>
      </p:sp>
      <p:sp>
        <p:nvSpPr>
          <p:cNvPr id="23553" name="Rectangle 1">
            <a:extLst>
              <a:ext uri="{FF2B5EF4-FFF2-40B4-BE49-F238E27FC236}">
                <a16:creationId xmlns:a16="http://schemas.microsoft.com/office/drawing/2014/main" id="{56F1B21C-4BFC-B136-3AF4-44D969787FA5}"/>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Rectangle 2">
            <a:extLst>
              <a:ext uri="{FF2B5EF4-FFF2-40B4-BE49-F238E27FC236}">
                <a16:creationId xmlns:a16="http://schemas.microsoft.com/office/drawing/2014/main" id="{BB7CA208-87C3-D5FD-0FBB-8C2ED84E41D0}"/>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C7B25FA6-619D-C802-7690-39A409D96958}"/>
              </a:ext>
            </a:extLst>
          </p:cNvPr>
          <p:cNvSpPr>
            <a:spLocks noGrp="1" noChangeArrowheads="1"/>
          </p:cNvSpPr>
          <p:nvPr>
            <p:ph type="sldNum"/>
          </p:nvPr>
        </p:nvSpPr>
        <p:spPr>
          <a:ln/>
        </p:spPr>
        <p:txBody>
          <a:bodyPr/>
          <a:lstStyle/>
          <a:p>
            <a:fld id="{3C17D8BB-C952-46C5-9D77-CA51745FDB0F}" type="slidenum">
              <a:rPr lang="es-ES" altLang="en-US"/>
              <a:pPr/>
              <a:t>3</a:t>
            </a:fld>
            <a:endParaRPr lang="es-ES" altLang="en-US"/>
          </a:p>
        </p:txBody>
      </p:sp>
      <p:sp>
        <p:nvSpPr>
          <p:cNvPr id="24577" name="Rectangle 1">
            <a:extLst>
              <a:ext uri="{FF2B5EF4-FFF2-40B4-BE49-F238E27FC236}">
                <a16:creationId xmlns:a16="http://schemas.microsoft.com/office/drawing/2014/main" id="{268E351C-A7D6-2EE4-FEEA-0F0D44252814}"/>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Rectangle 2">
            <a:extLst>
              <a:ext uri="{FF2B5EF4-FFF2-40B4-BE49-F238E27FC236}">
                <a16:creationId xmlns:a16="http://schemas.microsoft.com/office/drawing/2014/main" id="{2E4132DF-EAA0-8AA8-D6BF-25028503378F}"/>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DBB56233-A436-9446-11F4-E024ED76DF79}"/>
              </a:ext>
            </a:extLst>
          </p:cNvPr>
          <p:cNvSpPr>
            <a:spLocks noGrp="1" noChangeArrowheads="1"/>
          </p:cNvSpPr>
          <p:nvPr>
            <p:ph type="sldNum"/>
          </p:nvPr>
        </p:nvSpPr>
        <p:spPr>
          <a:ln/>
        </p:spPr>
        <p:txBody>
          <a:bodyPr/>
          <a:lstStyle/>
          <a:p>
            <a:fld id="{D7418AD0-EC9E-42E6-9A11-3C26D8737BE0}" type="slidenum">
              <a:rPr lang="es-ES" altLang="en-US"/>
              <a:pPr/>
              <a:t>4</a:t>
            </a:fld>
            <a:endParaRPr lang="es-ES" altLang="en-US"/>
          </a:p>
        </p:txBody>
      </p:sp>
      <p:sp>
        <p:nvSpPr>
          <p:cNvPr id="25601" name="Rectangle 1">
            <a:extLst>
              <a:ext uri="{FF2B5EF4-FFF2-40B4-BE49-F238E27FC236}">
                <a16:creationId xmlns:a16="http://schemas.microsoft.com/office/drawing/2014/main" id="{DCB406FA-D1C5-CFA4-A6A3-3150311CE126}"/>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a:extLst>
              <a:ext uri="{FF2B5EF4-FFF2-40B4-BE49-F238E27FC236}">
                <a16:creationId xmlns:a16="http://schemas.microsoft.com/office/drawing/2014/main" id="{82F737C3-DA0F-16A9-1E4E-AD465E211581}"/>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665FDC73-10C3-DFE7-99EE-D3DEAB6CA6E0}"/>
              </a:ext>
            </a:extLst>
          </p:cNvPr>
          <p:cNvSpPr>
            <a:spLocks noGrp="1" noChangeArrowheads="1"/>
          </p:cNvSpPr>
          <p:nvPr>
            <p:ph type="sldNum"/>
          </p:nvPr>
        </p:nvSpPr>
        <p:spPr>
          <a:ln/>
        </p:spPr>
        <p:txBody>
          <a:bodyPr/>
          <a:lstStyle/>
          <a:p>
            <a:fld id="{DC584972-0097-4DA2-BDED-0CB7F7ACE649}" type="slidenum">
              <a:rPr lang="es-ES" altLang="en-US"/>
              <a:pPr/>
              <a:t>5</a:t>
            </a:fld>
            <a:endParaRPr lang="es-ES" altLang="en-US"/>
          </a:p>
        </p:txBody>
      </p:sp>
      <p:sp>
        <p:nvSpPr>
          <p:cNvPr id="26625" name="Rectangle 1">
            <a:extLst>
              <a:ext uri="{FF2B5EF4-FFF2-40B4-BE49-F238E27FC236}">
                <a16:creationId xmlns:a16="http://schemas.microsoft.com/office/drawing/2014/main" id="{CFBBC7E6-2C30-604F-EF97-6589B742472C}"/>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Rectangle 2">
            <a:extLst>
              <a:ext uri="{FF2B5EF4-FFF2-40B4-BE49-F238E27FC236}">
                <a16:creationId xmlns:a16="http://schemas.microsoft.com/office/drawing/2014/main" id="{9AE9E270-C892-97FE-700B-822681E77C12}"/>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3BAED455-7E37-93D4-CBF6-02EE2A1F9891}"/>
              </a:ext>
            </a:extLst>
          </p:cNvPr>
          <p:cNvSpPr>
            <a:spLocks noGrp="1" noChangeArrowheads="1"/>
          </p:cNvSpPr>
          <p:nvPr>
            <p:ph type="sldNum"/>
          </p:nvPr>
        </p:nvSpPr>
        <p:spPr>
          <a:ln/>
        </p:spPr>
        <p:txBody>
          <a:bodyPr/>
          <a:lstStyle/>
          <a:p>
            <a:fld id="{59CBD396-41DB-4D43-AC8A-4B59BC6657FA}" type="slidenum">
              <a:rPr lang="es-ES" altLang="en-US"/>
              <a:pPr/>
              <a:t>6</a:t>
            </a:fld>
            <a:endParaRPr lang="es-ES" altLang="en-US"/>
          </a:p>
        </p:txBody>
      </p:sp>
      <p:sp>
        <p:nvSpPr>
          <p:cNvPr id="27649" name="Rectangle 1">
            <a:extLst>
              <a:ext uri="{FF2B5EF4-FFF2-40B4-BE49-F238E27FC236}">
                <a16:creationId xmlns:a16="http://schemas.microsoft.com/office/drawing/2014/main" id="{A8D14B19-EE3A-646E-C07D-676D6CD504C6}"/>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Rectangle 2">
            <a:extLst>
              <a:ext uri="{FF2B5EF4-FFF2-40B4-BE49-F238E27FC236}">
                <a16:creationId xmlns:a16="http://schemas.microsoft.com/office/drawing/2014/main" id="{5761C593-4B25-F85C-4B04-FE6429710381}"/>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054F12AA-61B1-469C-B162-AE30898D15DE}"/>
              </a:ext>
            </a:extLst>
          </p:cNvPr>
          <p:cNvSpPr>
            <a:spLocks noGrp="1" noChangeArrowheads="1"/>
          </p:cNvSpPr>
          <p:nvPr>
            <p:ph type="sldNum"/>
          </p:nvPr>
        </p:nvSpPr>
        <p:spPr>
          <a:ln/>
        </p:spPr>
        <p:txBody>
          <a:bodyPr/>
          <a:lstStyle/>
          <a:p>
            <a:fld id="{9CF737F2-9BC9-4FDD-B1AF-526C302805AD}" type="slidenum">
              <a:rPr lang="es-ES" altLang="en-US"/>
              <a:pPr/>
              <a:t>7</a:t>
            </a:fld>
            <a:endParaRPr lang="es-ES" altLang="en-US"/>
          </a:p>
        </p:txBody>
      </p:sp>
      <p:sp>
        <p:nvSpPr>
          <p:cNvPr id="28673" name="Rectangle 1">
            <a:extLst>
              <a:ext uri="{FF2B5EF4-FFF2-40B4-BE49-F238E27FC236}">
                <a16:creationId xmlns:a16="http://schemas.microsoft.com/office/drawing/2014/main" id="{E58D55F3-C72B-8137-D0CF-F809701CC5AE}"/>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Rectangle 2">
            <a:extLst>
              <a:ext uri="{FF2B5EF4-FFF2-40B4-BE49-F238E27FC236}">
                <a16:creationId xmlns:a16="http://schemas.microsoft.com/office/drawing/2014/main" id="{B0B58850-4255-E79F-E4BA-EE78F8107E7F}"/>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82AD8415-B38B-FDFE-E84E-BD256C56099D}"/>
              </a:ext>
            </a:extLst>
          </p:cNvPr>
          <p:cNvSpPr>
            <a:spLocks noGrp="1" noChangeArrowheads="1"/>
          </p:cNvSpPr>
          <p:nvPr>
            <p:ph type="sldNum"/>
          </p:nvPr>
        </p:nvSpPr>
        <p:spPr>
          <a:ln/>
        </p:spPr>
        <p:txBody>
          <a:bodyPr/>
          <a:lstStyle/>
          <a:p>
            <a:fld id="{9E72F054-6423-435A-A5CD-B87B50CBB299}" type="slidenum">
              <a:rPr lang="es-ES" altLang="en-US"/>
              <a:pPr/>
              <a:t>8</a:t>
            </a:fld>
            <a:endParaRPr lang="es-ES" altLang="en-US"/>
          </a:p>
        </p:txBody>
      </p:sp>
      <p:sp>
        <p:nvSpPr>
          <p:cNvPr id="29697" name="Rectangle 1">
            <a:extLst>
              <a:ext uri="{FF2B5EF4-FFF2-40B4-BE49-F238E27FC236}">
                <a16:creationId xmlns:a16="http://schemas.microsoft.com/office/drawing/2014/main" id="{B3A8D3E9-0657-A275-7280-6990069564A9}"/>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Rectangle 2">
            <a:extLst>
              <a:ext uri="{FF2B5EF4-FFF2-40B4-BE49-F238E27FC236}">
                <a16:creationId xmlns:a16="http://schemas.microsoft.com/office/drawing/2014/main" id="{97AF98D1-D2A1-767D-E2CF-94E629FC40C2}"/>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6515131-6705-B49E-D674-678F052B1C42}"/>
              </a:ext>
            </a:extLst>
          </p:cNvPr>
          <p:cNvSpPr>
            <a:spLocks noGrp="1" noChangeArrowheads="1"/>
          </p:cNvSpPr>
          <p:nvPr>
            <p:ph type="sldNum"/>
          </p:nvPr>
        </p:nvSpPr>
        <p:spPr>
          <a:ln/>
        </p:spPr>
        <p:txBody>
          <a:bodyPr/>
          <a:lstStyle/>
          <a:p>
            <a:fld id="{C772901E-8853-4D01-8DA5-63F633CAAC06}" type="slidenum">
              <a:rPr lang="es-ES" altLang="en-US"/>
              <a:pPr/>
              <a:t>9</a:t>
            </a:fld>
            <a:endParaRPr lang="es-ES" altLang="en-US"/>
          </a:p>
        </p:txBody>
      </p:sp>
      <p:sp>
        <p:nvSpPr>
          <p:cNvPr id="30721" name="Rectangle 1">
            <a:extLst>
              <a:ext uri="{FF2B5EF4-FFF2-40B4-BE49-F238E27FC236}">
                <a16:creationId xmlns:a16="http://schemas.microsoft.com/office/drawing/2014/main" id="{9B91435D-A610-5333-B100-738237B6FF55}"/>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a:extLst>
              <a:ext uri="{FF2B5EF4-FFF2-40B4-BE49-F238E27FC236}">
                <a16:creationId xmlns:a16="http://schemas.microsoft.com/office/drawing/2014/main" id="{91055108-04B7-BBA8-3135-CF36C0637402}"/>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E9C97F-25B7-F96F-AD69-C9101E162D22}"/>
              </a:ext>
            </a:extLst>
          </p:cNvPr>
          <p:cNvSpPr>
            <a:spLocks noGrp="1"/>
          </p:cNvSpPr>
          <p:nvPr>
            <p:ph type="ctrTitle"/>
          </p:nvPr>
        </p:nvSpPr>
        <p:spPr>
          <a:xfrm>
            <a:off x="1260475" y="928688"/>
            <a:ext cx="7559675" cy="1973262"/>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90124B1B-1EAF-06B6-5678-B1B5FB8A3BE5}"/>
              </a:ext>
            </a:extLst>
          </p:cNvPr>
          <p:cNvSpPr>
            <a:spLocks noGrp="1"/>
          </p:cNvSpPr>
          <p:nvPr>
            <p:ph type="subTitle" idx="1"/>
          </p:nvPr>
        </p:nvSpPr>
        <p:spPr>
          <a:xfrm>
            <a:off x="1260475" y="2978150"/>
            <a:ext cx="7559675" cy="13700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7CD92CC3-3064-6E4A-2629-F2460C0665FB}"/>
              </a:ext>
            </a:extLst>
          </p:cNvPr>
          <p:cNvSpPr>
            <a:spLocks noGrp="1"/>
          </p:cNvSpPr>
          <p:nvPr>
            <p:ph type="dt" idx="10"/>
          </p:nvPr>
        </p:nvSpPr>
        <p:spPr/>
        <p:txBody>
          <a:bodyPr/>
          <a:lstStyle>
            <a:lvl1pPr>
              <a:defRPr/>
            </a:lvl1pPr>
          </a:lstStyle>
          <a:p>
            <a:endParaRPr lang="es-ES" altLang="en-US"/>
          </a:p>
        </p:txBody>
      </p:sp>
      <p:sp>
        <p:nvSpPr>
          <p:cNvPr id="5" name="Marcador de pie de página 4">
            <a:extLst>
              <a:ext uri="{FF2B5EF4-FFF2-40B4-BE49-F238E27FC236}">
                <a16:creationId xmlns:a16="http://schemas.microsoft.com/office/drawing/2014/main" id="{7643B661-B66C-5327-5484-AEC6B04B4CC7}"/>
              </a:ext>
            </a:extLst>
          </p:cNvPr>
          <p:cNvSpPr>
            <a:spLocks noGrp="1"/>
          </p:cNvSpPr>
          <p:nvPr>
            <p:ph type="ftr" idx="11"/>
          </p:nvPr>
        </p:nvSpPr>
        <p:spPr/>
        <p:txBody>
          <a:bodyPr/>
          <a:lstStyle>
            <a:lvl1pPr>
              <a:defRPr/>
            </a:lvl1pPr>
          </a:lstStyle>
          <a:p>
            <a:endParaRPr lang="es-ES" altLang="en-US"/>
          </a:p>
        </p:txBody>
      </p:sp>
      <p:sp>
        <p:nvSpPr>
          <p:cNvPr id="6" name="Marcador de número de diapositiva 5">
            <a:extLst>
              <a:ext uri="{FF2B5EF4-FFF2-40B4-BE49-F238E27FC236}">
                <a16:creationId xmlns:a16="http://schemas.microsoft.com/office/drawing/2014/main" id="{F78F976A-5EA7-6397-634A-DC9B89DA8172}"/>
              </a:ext>
            </a:extLst>
          </p:cNvPr>
          <p:cNvSpPr>
            <a:spLocks noGrp="1"/>
          </p:cNvSpPr>
          <p:nvPr>
            <p:ph type="sldNum" idx="12"/>
          </p:nvPr>
        </p:nvSpPr>
        <p:spPr/>
        <p:txBody>
          <a:bodyPr/>
          <a:lstStyle>
            <a:lvl1pPr>
              <a:defRPr/>
            </a:lvl1pPr>
          </a:lstStyle>
          <a:p>
            <a:fld id="{267DC963-73FB-47D0-AC8F-F384AE647605}" type="slidenum">
              <a:rPr lang="es-ES" altLang="en-US"/>
              <a:pPr/>
              <a:t>‹Nº›</a:t>
            </a:fld>
            <a:endParaRPr lang="es-ES" altLang="en-US"/>
          </a:p>
        </p:txBody>
      </p:sp>
    </p:spTree>
    <p:extLst>
      <p:ext uri="{BB962C8B-B14F-4D97-AF65-F5344CB8AC3E}">
        <p14:creationId xmlns:p14="http://schemas.microsoft.com/office/powerpoint/2010/main" val="1838339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B7086F-CE98-E334-2F06-D95A3D7C7D35}"/>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5FA3BF87-B758-A97F-70E8-B99842F7FDD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63ACE7EC-2A97-BCD8-8871-7487D7E80E67}"/>
              </a:ext>
            </a:extLst>
          </p:cNvPr>
          <p:cNvSpPr>
            <a:spLocks noGrp="1"/>
          </p:cNvSpPr>
          <p:nvPr>
            <p:ph type="dt" idx="10"/>
          </p:nvPr>
        </p:nvSpPr>
        <p:spPr/>
        <p:txBody>
          <a:bodyPr/>
          <a:lstStyle>
            <a:lvl1pPr>
              <a:defRPr/>
            </a:lvl1pPr>
          </a:lstStyle>
          <a:p>
            <a:endParaRPr lang="es-ES" altLang="en-US"/>
          </a:p>
        </p:txBody>
      </p:sp>
      <p:sp>
        <p:nvSpPr>
          <p:cNvPr id="5" name="Marcador de pie de página 4">
            <a:extLst>
              <a:ext uri="{FF2B5EF4-FFF2-40B4-BE49-F238E27FC236}">
                <a16:creationId xmlns:a16="http://schemas.microsoft.com/office/drawing/2014/main" id="{1705DF7A-E1AE-9F45-C045-4F5535B8E78B}"/>
              </a:ext>
            </a:extLst>
          </p:cNvPr>
          <p:cNvSpPr>
            <a:spLocks noGrp="1"/>
          </p:cNvSpPr>
          <p:nvPr>
            <p:ph type="ftr" idx="11"/>
          </p:nvPr>
        </p:nvSpPr>
        <p:spPr/>
        <p:txBody>
          <a:bodyPr/>
          <a:lstStyle>
            <a:lvl1pPr>
              <a:defRPr/>
            </a:lvl1pPr>
          </a:lstStyle>
          <a:p>
            <a:endParaRPr lang="es-ES" altLang="en-US"/>
          </a:p>
        </p:txBody>
      </p:sp>
      <p:sp>
        <p:nvSpPr>
          <p:cNvPr id="6" name="Marcador de número de diapositiva 5">
            <a:extLst>
              <a:ext uri="{FF2B5EF4-FFF2-40B4-BE49-F238E27FC236}">
                <a16:creationId xmlns:a16="http://schemas.microsoft.com/office/drawing/2014/main" id="{D7ADEA2D-2FC5-1A6E-9620-91B0E2CB2B4F}"/>
              </a:ext>
            </a:extLst>
          </p:cNvPr>
          <p:cNvSpPr>
            <a:spLocks noGrp="1"/>
          </p:cNvSpPr>
          <p:nvPr>
            <p:ph type="sldNum" idx="12"/>
          </p:nvPr>
        </p:nvSpPr>
        <p:spPr/>
        <p:txBody>
          <a:bodyPr/>
          <a:lstStyle>
            <a:lvl1pPr>
              <a:defRPr/>
            </a:lvl1pPr>
          </a:lstStyle>
          <a:p>
            <a:fld id="{BD4231C1-BCA3-4EC5-A3FA-DFA301AA00D3}" type="slidenum">
              <a:rPr lang="es-ES" altLang="en-US"/>
              <a:pPr/>
              <a:t>‹Nº›</a:t>
            </a:fld>
            <a:endParaRPr lang="es-ES" altLang="en-US"/>
          </a:p>
        </p:txBody>
      </p:sp>
    </p:spTree>
    <p:extLst>
      <p:ext uri="{BB962C8B-B14F-4D97-AF65-F5344CB8AC3E}">
        <p14:creationId xmlns:p14="http://schemas.microsoft.com/office/powerpoint/2010/main" val="192709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468A73C-BE88-086D-9A6D-5A611CBDF7C4}"/>
              </a:ext>
            </a:extLst>
          </p:cNvPr>
          <p:cNvSpPr>
            <a:spLocks noGrp="1"/>
          </p:cNvSpPr>
          <p:nvPr>
            <p:ph type="title" orient="vert"/>
          </p:nvPr>
        </p:nvSpPr>
        <p:spPr>
          <a:xfrm>
            <a:off x="7305675" y="225425"/>
            <a:ext cx="2266950" cy="4387850"/>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982949E2-DA65-9B0E-FB95-6FCAB78B65EB}"/>
              </a:ext>
            </a:extLst>
          </p:cNvPr>
          <p:cNvSpPr>
            <a:spLocks noGrp="1"/>
          </p:cNvSpPr>
          <p:nvPr>
            <p:ph type="body" orient="vert" idx="1"/>
          </p:nvPr>
        </p:nvSpPr>
        <p:spPr>
          <a:xfrm>
            <a:off x="503238" y="225425"/>
            <a:ext cx="6650037" cy="43878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B66546AC-D317-6DAB-65A6-A02B55705144}"/>
              </a:ext>
            </a:extLst>
          </p:cNvPr>
          <p:cNvSpPr>
            <a:spLocks noGrp="1"/>
          </p:cNvSpPr>
          <p:nvPr>
            <p:ph type="dt" idx="10"/>
          </p:nvPr>
        </p:nvSpPr>
        <p:spPr/>
        <p:txBody>
          <a:bodyPr/>
          <a:lstStyle>
            <a:lvl1pPr>
              <a:defRPr/>
            </a:lvl1pPr>
          </a:lstStyle>
          <a:p>
            <a:endParaRPr lang="es-ES" altLang="en-US"/>
          </a:p>
        </p:txBody>
      </p:sp>
      <p:sp>
        <p:nvSpPr>
          <p:cNvPr id="5" name="Marcador de pie de página 4">
            <a:extLst>
              <a:ext uri="{FF2B5EF4-FFF2-40B4-BE49-F238E27FC236}">
                <a16:creationId xmlns:a16="http://schemas.microsoft.com/office/drawing/2014/main" id="{A91D0927-7340-B4B2-5A73-2085D4444075}"/>
              </a:ext>
            </a:extLst>
          </p:cNvPr>
          <p:cNvSpPr>
            <a:spLocks noGrp="1"/>
          </p:cNvSpPr>
          <p:nvPr>
            <p:ph type="ftr" idx="11"/>
          </p:nvPr>
        </p:nvSpPr>
        <p:spPr/>
        <p:txBody>
          <a:bodyPr/>
          <a:lstStyle>
            <a:lvl1pPr>
              <a:defRPr/>
            </a:lvl1pPr>
          </a:lstStyle>
          <a:p>
            <a:endParaRPr lang="es-ES" altLang="en-US"/>
          </a:p>
        </p:txBody>
      </p:sp>
      <p:sp>
        <p:nvSpPr>
          <p:cNvPr id="6" name="Marcador de número de diapositiva 5">
            <a:extLst>
              <a:ext uri="{FF2B5EF4-FFF2-40B4-BE49-F238E27FC236}">
                <a16:creationId xmlns:a16="http://schemas.microsoft.com/office/drawing/2014/main" id="{B0C915C6-FD71-4870-843F-FF2E63969280}"/>
              </a:ext>
            </a:extLst>
          </p:cNvPr>
          <p:cNvSpPr>
            <a:spLocks noGrp="1"/>
          </p:cNvSpPr>
          <p:nvPr>
            <p:ph type="sldNum" idx="12"/>
          </p:nvPr>
        </p:nvSpPr>
        <p:spPr/>
        <p:txBody>
          <a:bodyPr/>
          <a:lstStyle>
            <a:lvl1pPr>
              <a:defRPr/>
            </a:lvl1pPr>
          </a:lstStyle>
          <a:p>
            <a:fld id="{20594281-C307-4A05-91C4-01A97555E744}" type="slidenum">
              <a:rPr lang="es-ES" altLang="en-US"/>
              <a:pPr/>
              <a:t>‹Nº›</a:t>
            </a:fld>
            <a:endParaRPr lang="es-ES" altLang="en-US"/>
          </a:p>
        </p:txBody>
      </p:sp>
    </p:spTree>
    <p:extLst>
      <p:ext uri="{BB962C8B-B14F-4D97-AF65-F5344CB8AC3E}">
        <p14:creationId xmlns:p14="http://schemas.microsoft.com/office/powerpoint/2010/main" val="3897151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86CB2D-AA1C-41DC-37E7-DFCD50E4CCEB}"/>
              </a:ext>
            </a:extLst>
          </p:cNvPr>
          <p:cNvSpPr>
            <a:spLocks noGrp="1"/>
          </p:cNvSpPr>
          <p:nvPr>
            <p:ph type="title"/>
          </p:nvPr>
        </p:nvSpPr>
        <p:spPr>
          <a:xfrm>
            <a:off x="503238" y="225425"/>
            <a:ext cx="9069387" cy="944563"/>
          </a:xfrm>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56705DC4-181B-BA46-EF91-3C37E5A305D6}"/>
              </a:ext>
            </a:extLst>
          </p:cNvPr>
          <p:cNvSpPr>
            <a:spLocks noGrp="1"/>
          </p:cNvSpPr>
          <p:nvPr>
            <p:ph type="dt" idx="10"/>
          </p:nvPr>
        </p:nvSpPr>
        <p:spPr>
          <a:xfrm>
            <a:off x="503238" y="5165725"/>
            <a:ext cx="2346325" cy="388938"/>
          </a:xfrm>
        </p:spPr>
        <p:txBody>
          <a:bodyPr/>
          <a:lstStyle>
            <a:lvl1pPr>
              <a:defRPr/>
            </a:lvl1pPr>
          </a:lstStyle>
          <a:p>
            <a:endParaRPr lang="es-ES" altLang="en-US"/>
          </a:p>
        </p:txBody>
      </p:sp>
      <p:sp>
        <p:nvSpPr>
          <p:cNvPr id="4" name="Marcador de pie de página 3">
            <a:extLst>
              <a:ext uri="{FF2B5EF4-FFF2-40B4-BE49-F238E27FC236}">
                <a16:creationId xmlns:a16="http://schemas.microsoft.com/office/drawing/2014/main" id="{0D7F07C3-3A01-C9A9-0DF2-C3A807C70C54}"/>
              </a:ext>
            </a:extLst>
          </p:cNvPr>
          <p:cNvSpPr>
            <a:spLocks noGrp="1"/>
          </p:cNvSpPr>
          <p:nvPr>
            <p:ph type="ftr" idx="11"/>
          </p:nvPr>
        </p:nvSpPr>
        <p:spPr>
          <a:xfrm>
            <a:off x="3448050" y="5165725"/>
            <a:ext cx="3194050" cy="388938"/>
          </a:xfrm>
        </p:spPr>
        <p:txBody>
          <a:bodyPr/>
          <a:lstStyle>
            <a:lvl1pPr>
              <a:defRPr/>
            </a:lvl1pPr>
          </a:lstStyle>
          <a:p>
            <a:endParaRPr lang="es-ES" altLang="en-US"/>
          </a:p>
        </p:txBody>
      </p:sp>
      <p:sp>
        <p:nvSpPr>
          <p:cNvPr id="5" name="Marcador de número de diapositiva 4">
            <a:extLst>
              <a:ext uri="{FF2B5EF4-FFF2-40B4-BE49-F238E27FC236}">
                <a16:creationId xmlns:a16="http://schemas.microsoft.com/office/drawing/2014/main" id="{0774413B-D6DF-92B9-78B4-1FA940DB21D7}"/>
              </a:ext>
            </a:extLst>
          </p:cNvPr>
          <p:cNvSpPr>
            <a:spLocks noGrp="1"/>
          </p:cNvSpPr>
          <p:nvPr>
            <p:ph type="sldNum" idx="12"/>
          </p:nvPr>
        </p:nvSpPr>
        <p:spPr>
          <a:xfrm>
            <a:off x="7227888" y="5165725"/>
            <a:ext cx="2346325" cy="388938"/>
          </a:xfrm>
        </p:spPr>
        <p:txBody>
          <a:bodyPr/>
          <a:lstStyle>
            <a:lvl1pPr>
              <a:defRPr/>
            </a:lvl1pPr>
          </a:lstStyle>
          <a:p>
            <a:fld id="{C9BD8746-2E9D-4285-BD2A-05BEB1EE1F35}" type="slidenum">
              <a:rPr lang="es-ES" altLang="en-US"/>
              <a:pPr/>
              <a:t>‹Nº›</a:t>
            </a:fld>
            <a:endParaRPr lang="es-ES" altLang="en-US"/>
          </a:p>
        </p:txBody>
      </p:sp>
    </p:spTree>
    <p:extLst>
      <p:ext uri="{BB962C8B-B14F-4D97-AF65-F5344CB8AC3E}">
        <p14:creationId xmlns:p14="http://schemas.microsoft.com/office/powerpoint/2010/main" val="2471635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6C283-70DF-54A8-71F4-B2D7D88286D8}"/>
              </a:ext>
            </a:extLst>
          </p:cNvPr>
          <p:cNvSpPr>
            <a:spLocks noGrp="1"/>
          </p:cNvSpPr>
          <p:nvPr>
            <p:ph type="title" sz="quarter"/>
          </p:nvPr>
        </p:nvSpPr>
        <p:spPr>
          <a:xfrm>
            <a:off x="503238" y="225425"/>
            <a:ext cx="9069387" cy="944563"/>
          </a:xfrm>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4387186A-D740-1DC6-9AFB-7CCF4FFD3612}"/>
              </a:ext>
            </a:extLst>
          </p:cNvPr>
          <p:cNvSpPr>
            <a:spLocks noGrp="1"/>
          </p:cNvSpPr>
          <p:nvPr>
            <p:ph sz="quarter" idx="1"/>
          </p:nvPr>
        </p:nvSpPr>
        <p:spPr>
          <a:xfrm>
            <a:off x="503238" y="1327150"/>
            <a:ext cx="4457700" cy="156686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F56994F6-4D5D-2EB1-542A-1E3E9E9F30E9}"/>
              </a:ext>
            </a:extLst>
          </p:cNvPr>
          <p:cNvSpPr>
            <a:spLocks noGrp="1"/>
          </p:cNvSpPr>
          <p:nvPr>
            <p:ph sz="quarter" idx="2"/>
          </p:nvPr>
        </p:nvSpPr>
        <p:spPr>
          <a:xfrm>
            <a:off x="5113338" y="1327150"/>
            <a:ext cx="4459287" cy="156686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contenido 4">
            <a:extLst>
              <a:ext uri="{FF2B5EF4-FFF2-40B4-BE49-F238E27FC236}">
                <a16:creationId xmlns:a16="http://schemas.microsoft.com/office/drawing/2014/main" id="{5CB4D8DF-7DCA-B8B9-F6D5-0E50F1D66C0E}"/>
              </a:ext>
            </a:extLst>
          </p:cNvPr>
          <p:cNvSpPr>
            <a:spLocks noGrp="1"/>
          </p:cNvSpPr>
          <p:nvPr>
            <p:ph sz="quarter" idx="3"/>
          </p:nvPr>
        </p:nvSpPr>
        <p:spPr>
          <a:xfrm>
            <a:off x="503238" y="3046413"/>
            <a:ext cx="4457700" cy="15668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contenido 5">
            <a:extLst>
              <a:ext uri="{FF2B5EF4-FFF2-40B4-BE49-F238E27FC236}">
                <a16:creationId xmlns:a16="http://schemas.microsoft.com/office/drawing/2014/main" id="{75A1F8C5-5027-EC06-930E-1E0B0BB0E9DF}"/>
              </a:ext>
            </a:extLst>
          </p:cNvPr>
          <p:cNvSpPr>
            <a:spLocks noGrp="1"/>
          </p:cNvSpPr>
          <p:nvPr>
            <p:ph sz="quarter" idx="4"/>
          </p:nvPr>
        </p:nvSpPr>
        <p:spPr>
          <a:xfrm>
            <a:off x="5113338" y="3046413"/>
            <a:ext cx="4459287" cy="15668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2980B9CB-D8FF-3FFB-A8D1-42B5E57F4F54}"/>
              </a:ext>
            </a:extLst>
          </p:cNvPr>
          <p:cNvSpPr>
            <a:spLocks noGrp="1"/>
          </p:cNvSpPr>
          <p:nvPr>
            <p:ph type="dt" idx="10"/>
          </p:nvPr>
        </p:nvSpPr>
        <p:spPr>
          <a:xfrm>
            <a:off x="503238" y="5165725"/>
            <a:ext cx="2346325" cy="388938"/>
          </a:xfrm>
        </p:spPr>
        <p:txBody>
          <a:bodyPr/>
          <a:lstStyle>
            <a:lvl1pPr>
              <a:defRPr/>
            </a:lvl1pPr>
          </a:lstStyle>
          <a:p>
            <a:endParaRPr lang="es-ES" altLang="en-US"/>
          </a:p>
        </p:txBody>
      </p:sp>
      <p:sp>
        <p:nvSpPr>
          <p:cNvPr id="8" name="Marcador de pie de página 7">
            <a:extLst>
              <a:ext uri="{FF2B5EF4-FFF2-40B4-BE49-F238E27FC236}">
                <a16:creationId xmlns:a16="http://schemas.microsoft.com/office/drawing/2014/main" id="{1B31E712-5474-3360-81F3-7F67A85642DD}"/>
              </a:ext>
            </a:extLst>
          </p:cNvPr>
          <p:cNvSpPr>
            <a:spLocks noGrp="1"/>
          </p:cNvSpPr>
          <p:nvPr>
            <p:ph type="ftr" idx="11"/>
          </p:nvPr>
        </p:nvSpPr>
        <p:spPr>
          <a:xfrm>
            <a:off x="3448050" y="5165725"/>
            <a:ext cx="3194050" cy="388938"/>
          </a:xfrm>
        </p:spPr>
        <p:txBody>
          <a:bodyPr/>
          <a:lstStyle>
            <a:lvl1pPr>
              <a:defRPr/>
            </a:lvl1pPr>
          </a:lstStyle>
          <a:p>
            <a:endParaRPr lang="es-ES" altLang="en-US"/>
          </a:p>
        </p:txBody>
      </p:sp>
      <p:sp>
        <p:nvSpPr>
          <p:cNvPr id="9" name="Marcador de número de diapositiva 8">
            <a:extLst>
              <a:ext uri="{FF2B5EF4-FFF2-40B4-BE49-F238E27FC236}">
                <a16:creationId xmlns:a16="http://schemas.microsoft.com/office/drawing/2014/main" id="{FFDEEB61-E902-F1D1-AD3C-21B9EC73E4A8}"/>
              </a:ext>
            </a:extLst>
          </p:cNvPr>
          <p:cNvSpPr>
            <a:spLocks noGrp="1"/>
          </p:cNvSpPr>
          <p:nvPr>
            <p:ph type="sldNum" idx="12"/>
          </p:nvPr>
        </p:nvSpPr>
        <p:spPr>
          <a:xfrm>
            <a:off x="7227888" y="5165725"/>
            <a:ext cx="2346325" cy="388938"/>
          </a:xfrm>
        </p:spPr>
        <p:txBody>
          <a:bodyPr/>
          <a:lstStyle>
            <a:lvl1pPr>
              <a:defRPr/>
            </a:lvl1pPr>
          </a:lstStyle>
          <a:p>
            <a:fld id="{483E8CE3-7ED2-4DC4-98F7-61379AAC2869}" type="slidenum">
              <a:rPr lang="es-ES" altLang="en-US"/>
              <a:pPr/>
              <a:t>‹Nº›</a:t>
            </a:fld>
            <a:endParaRPr lang="es-ES" altLang="en-US"/>
          </a:p>
        </p:txBody>
      </p:sp>
    </p:spTree>
    <p:extLst>
      <p:ext uri="{BB962C8B-B14F-4D97-AF65-F5344CB8AC3E}">
        <p14:creationId xmlns:p14="http://schemas.microsoft.com/office/powerpoint/2010/main" val="3133644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B7D5E-87C2-443D-3D37-AF5EC0D40AA0}"/>
              </a:ext>
            </a:extLst>
          </p:cNvPr>
          <p:cNvSpPr>
            <a:spLocks noGrp="1"/>
          </p:cNvSpPr>
          <p:nvPr>
            <p:ph type="title"/>
          </p:nvPr>
        </p:nvSpPr>
        <p:spPr>
          <a:xfrm>
            <a:off x="503238" y="225425"/>
            <a:ext cx="9069387" cy="944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B28748E8-C362-CE6D-64B1-F261A565BD5E}"/>
              </a:ext>
            </a:extLst>
          </p:cNvPr>
          <p:cNvSpPr>
            <a:spLocks noGrp="1"/>
          </p:cNvSpPr>
          <p:nvPr>
            <p:ph type="body" sz="half" idx="1"/>
          </p:nvPr>
        </p:nvSpPr>
        <p:spPr>
          <a:xfrm>
            <a:off x="503238" y="1327150"/>
            <a:ext cx="4457700" cy="32861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783D5FB1-5472-BA84-E90A-178C582A7319}"/>
              </a:ext>
            </a:extLst>
          </p:cNvPr>
          <p:cNvSpPr>
            <a:spLocks noGrp="1"/>
          </p:cNvSpPr>
          <p:nvPr>
            <p:ph sz="quarter" idx="2"/>
          </p:nvPr>
        </p:nvSpPr>
        <p:spPr>
          <a:xfrm>
            <a:off x="5113338" y="1327150"/>
            <a:ext cx="4459287" cy="156686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contenido 4">
            <a:extLst>
              <a:ext uri="{FF2B5EF4-FFF2-40B4-BE49-F238E27FC236}">
                <a16:creationId xmlns:a16="http://schemas.microsoft.com/office/drawing/2014/main" id="{D4A968DF-D2FA-5A48-5573-2A900C9E32E7}"/>
              </a:ext>
            </a:extLst>
          </p:cNvPr>
          <p:cNvSpPr>
            <a:spLocks noGrp="1"/>
          </p:cNvSpPr>
          <p:nvPr>
            <p:ph sz="quarter" idx="3"/>
          </p:nvPr>
        </p:nvSpPr>
        <p:spPr>
          <a:xfrm>
            <a:off x="5113338" y="3046413"/>
            <a:ext cx="4459287" cy="15668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fecha 5">
            <a:extLst>
              <a:ext uri="{FF2B5EF4-FFF2-40B4-BE49-F238E27FC236}">
                <a16:creationId xmlns:a16="http://schemas.microsoft.com/office/drawing/2014/main" id="{B3648B65-BA47-3FC2-746F-C8417C77E14D}"/>
              </a:ext>
            </a:extLst>
          </p:cNvPr>
          <p:cNvSpPr>
            <a:spLocks noGrp="1"/>
          </p:cNvSpPr>
          <p:nvPr>
            <p:ph type="dt" idx="10"/>
          </p:nvPr>
        </p:nvSpPr>
        <p:spPr>
          <a:xfrm>
            <a:off x="503238" y="5165725"/>
            <a:ext cx="2346325" cy="388938"/>
          </a:xfrm>
        </p:spPr>
        <p:txBody>
          <a:bodyPr/>
          <a:lstStyle>
            <a:lvl1pPr>
              <a:defRPr/>
            </a:lvl1pPr>
          </a:lstStyle>
          <a:p>
            <a:endParaRPr lang="es-ES" altLang="en-US"/>
          </a:p>
        </p:txBody>
      </p:sp>
      <p:sp>
        <p:nvSpPr>
          <p:cNvPr id="7" name="Marcador de pie de página 6">
            <a:extLst>
              <a:ext uri="{FF2B5EF4-FFF2-40B4-BE49-F238E27FC236}">
                <a16:creationId xmlns:a16="http://schemas.microsoft.com/office/drawing/2014/main" id="{6CBD5712-C794-AA0D-286B-558A4BD7453E}"/>
              </a:ext>
            </a:extLst>
          </p:cNvPr>
          <p:cNvSpPr>
            <a:spLocks noGrp="1"/>
          </p:cNvSpPr>
          <p:nvPr>
            <p:ph type="ftr" idx="11"/>
          </p:nvPr>
        </p:nvSpPr>
        <p:spPr>
          <a:xfrm>
            <a:off x="3448050" y="5165725"/>
            <a:ext cx="3194050" cy="388938"/>
          </a:xfrm>
        </p:spPr>
        <p:txBody>
          <a:bodyPr/>
          <a:lstStyle>
            <a:lvl1pPr>
              <a:defRPr/>
            </a:lvl1pPr>
          </a:lstStyle>
          <a:p>
            <a:endParaRPr lang="es-ES" altLang="en-US"/>
          </a:p>
        </p:txBody>
      </p:sp>
      <p:sp>
        <p:nvSpPr>
          <p:cNvPr id="8" name="Marcador de número de diapositiva 7">
            <a:extLst>
              <a:ext uri="{FF2B5EF4-FFF2-40B4-BE49-F238E27FC236}">
                <a16:creationId xmlns:a16="http://schemas.microsoft.com/office/drawing/2014/main" id="{F87D8B88-42A6-16A8-93CE-513A59BBA6A7}"/>
              </a:ext>
            </a:extLst>
          </p:cNvPr>
          <p:cNvSpPr>
            <a:spLocks noGrp="1"/>
          </p:cNvSpPr>
          <p:nvPr>
            <p:ph type="sldNum" idx="12"/>
          </p:nvPr>
        </p:nvSpPr>
        <p:spPr>
          <a:xfrm>
            <a:off x="7227888" y="5165725"/>
            <a:ext cx="2346325" cy="388938"/>
          </a:xfrm>
        </p:spPr>
        <p:txBody>
          <a:bodyPr/>
          <a:lstStyle>
            <a:lvl1pPr>
              <a:defRPr/>
            </a:lvl1pPr>
          </a:lstStyle>
          <a:p>
            <a:fld id="{34AFA2BC-EA54-412E-B68D-78F1B90ACAD4}" type="slidenum">
              <a:rPr lang="es-ES" altLang="en-US"/>
              <a:pPr/>
              <a:t>‹Nº›</a:t>
            </a:fld>
            <a:endParaRPr lang="es-ES" altLang="en-US"/>
          </a:p>
        </p:txBody>
      </p:sp>
    </p:spTree>
    <p:extLst>
      <p:ext uri="{BB962C8B-B14F-4D97-AF65-F5344CB8AC3E}">
        <p14:creationId xmlns:p14="http://schemas.microsoft.com/office/powerpoint/2010/main" val="1151483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2CF778-35EC-3305-5D9C-D1744FD57830}"/>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08A4CAF2-2C16-C358-0EE4-722A7F72935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AF362DDD-D312-97C4-F385-1AF8FB590E6A}"/>
              </a:ext>
            </a:extLst>
          </p:cNvPr>
          <p:cNvSpPr>
            <a:spLocks noGrp="1"/>
          </p:cNvSpPr>
          <p:nvPr>
            <p:ph type="dt" idx="10"/>
          </p:nvPr>
        </p:nvSpPr>
        <p:spPr/>
        <p:txBody>
          <a:bodyPr/>
          <a:lstStyle>
            <a:lvl1pPr>
              <a:defRPr/>
            </a:lvl1pPr>
          </a:lstStyle>
          <a:p>
            <a:endParaRPr lang="es-ES" altLang="en-US"/>
          </a:p>
        </p:txBody>
      </p:sp>
      <p:sp>
        <p:nvSpPr>
          <p:cNvPr id="5" name="Marcador de pie de página 4">
            <a:extLst>
              <a:ext uri="{FF2B5EF4-FFF2-40B4-BE49-F238E27FC236}">
                <a16:creationId xmlns:a16="http://schemas.microsoft.com/office/drawing/2014/main" id="{6709FCD4-9801-33E0-0EF1-2912E25AB02C}"/>
              </a:ext>
            </a:extLst>
          </p:cNvPr>
          <p:cNvSpPr>
            <a:spLocks noGrp="1"/>
          </p:cNvSpPr>
          <p:nvPr>
            <p:ph type="ftr" idx="11"/>
          </p:nvPr>
        </p:nvSpPr>
        <p:spPr/>
        <p:txBody>
          <a:bodyPr/>
          <a:lstStyle>
            <a:lvl1pPr>
              <a:defRPr/>
            </a:lvl1pPr>
          </a:lstStyle>
          <a:p>
            <a:endParaRPr lang="es-ES" altLang="en-US"/>
          </a:p>
        </p:txBody>
      </p:sp>
      <p:sp>
        <p:nvSpPr>
          <p:cNvPr id="6" name="Marcador de número de diapositiva 5">
            <a:extLst>
              <a:ext uri="{FF2B5EF4-FFF2-40B4-BE49-F238E27FC236}">
                <a16:creationId xmlns:a16="http://schemas.microsoft.com/office/drawing/2014/main" id="{C210DD9F-18C1-DE2A-2F70-A5085434056C}"/>
              </a:ext>
            </a:extLst>
          </p:cNvPr>
          <p:cNvSpPr>
            <a:spLocks noGrp="1"/>
          </p:cNvSpPr>
          <p:nvPr>
            <p:ph type="sldNum" idx="12"/>
          </p:nvPr>
        </p:nvSpPr>
        <p:spPr/>
        <p:txBody>
          <a:bodyPr/>
          <a:lstStyle>
            <a:lvl1pPr>
              <a:defRPr/>
            </a:lvl1pPr>
          </a:lstStyle>
          <a:p>
            <a:fld id="{0556DDAA-6AB8-427F-BB87-55B214AD6B1B}" type="slidenum">
              <a:rPr lang="es-ES" altLang="en-US"/>
              <a:pPr/>
              <a:t>‹Nº›</a:t>
            </a:fld>
            <a:endParaRPr lang="es-ES" altLang="en-US"/>
          </a:p>
        </p:txBody>
      </p:sp>
    </p:spTree>
    <p:extLst>
      <p:ext uri="{BB962C8B-B14F-4D97-AF65-F5344CB8AC3E}">
        <p14:creationId xmlns:p14="http://schemas.microsoft.com/office/powerpoint/2010/main" val="606924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EE3549-F7BC-AA55-A0B0-47CA8A02AC9E}"/>
              </a:ext>
            </a:extLst>
          </p:cNvPr>
          <p:cNvSpPr>
            <a:spLocks noGrp="1"/>
          </p:cNvSpPr>
          <p:nvPr>
            <p:ph type="title"/>
          </p:nvPr>
        </p:nvSpPr>
        <p:spPr>
          <a:xfrm>
            <a:off x="687388" y="1414463"/>
            <a:ext cx="8694737" cy="23574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2D998498-264C-4CAB-A7DC-618E879C9688}"/>
              </a:ext>
            </a:extLst>
          </p:cNvPr>
          <p:cNvSpPr>
            <a:spLocks noGrp="1"/>
          </p:cNvSpPr>
          <p:nvPr>
            <p:ph type="body" idx="1"/>
          </p:nvPr>
        </p:nvSpPr>
        <p:spPr>
          <a:xfrm>
            <a:off x="687388" y="3794125"/>
            <a:ext cx="8694737" cy="124142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61C84CE-8D0C-686F-1F0F-2D8E41430018}"/>
              </a:ext>
            </a:extLst>
          </p:cNvPr>
          <p:cNvSpPr>
            <a:spLocks noGrp="1"/>
          </p:cNvSpPr>
          <p:nvPr>
            <p:ph type="dt" idx="10"/>
          </p:nvPr>
        </p:nvSpPr>
        <p:spPr/>
        <p:txBody>
          <a:bodyPr/>
          <a:lstStyle>
            <a:lvl1pPr>
              <a:defRPr/>
            </a:lvl1pPr>
          </a:lstStyle>
          <a:p>
            <a:endParaRPr lang="es-ES" altLang="en-US"/>
          </a:p>
        </p:txBody>
      </p:sp>
      <p:sp>
        <p:nvSpPr>
          <p:cNvPr id="5" name="Marcador de pie de página 4">
            <a:extLst>
              <a:ext uri="{FF2B5EF4-FFF2-40B4-BE49-F238E27FC236}">
                <a16:creationId xmlns:a16="http://schemas.microsoft.com/office/drawing/2014/main" id="{47FEB5F2-C1CB-225A-3F7C-50AA6F579911}"/>
              </a:ext>
            </a:extLst>
          </p:cNvPr>
          <p:cNvSpPr>
            <a:spLocks noGrp="1"/>
          </p:cNvSpPr>
          <p:nvPr>
            <p:ph type="ftr" idx="11"/>
          </p:nvPr>
        </p:nvSpPr>
        <p:spPr/>
        <p:txBody>
          <a:bodyPr/>
          <a:lstStyle>
            <a:lvl1pPr>
              <a:defRPr/>
            </a:lvl1pPr>
          </a:lstStyle>
          <a:p>
            <a:endParaRPr lang="es-ES" altLang="en-US"/>
          </a:p>
        </p:txBody>
      </p:sp>
      <p:sp>
        <p:nvSpPr>
          <p:cNvPr id="6" name="Marcador de número de diapositiva 5">
            <a:extLst>
              <a:ext uri="{FF2B5EF4-FFF2-40B4-BE49-F238E27FC236}">
                <a16:creationId xmlns:a16="http://schemas.microsoft.com/office/drawing/2014/main" id="{47383F3A-8010-AE51-51A6-F6B8D66729E0}"/>
              </a:ext>
            </a:extLst>
          </p:cNvPr>
          <p:cNvSpPr>
            <a:spLocks noGrp="1"/>
          </p:cNvSpPr>
          <p:nvPr>
            <p:ph type="sldNum" idx="12"/>
          </p:nvPr>
        </p:nvSpPr>
        <p:spPr/>
        <p:txBody>
          <a:bodyPr/>
          <a:lstStyle>
            <a:lvl1pPr>
              <a:defRPr/>
            </a:lvl1pPr>
          </a:lstStyle>
          <a:p>
            <a:fld id="{2EC45EED-C424-4F01-9376-AA33FE268210}" type="slidenum">
              <a:rPr lang="es-ES" altLang="en-US"/>
              <a:pPr/>
              <a:t>‹Nº›</a:t>
            </a:fld>
            <a:endParaRPr lang="es-ES" altLang="en-US"/>
          </a:p>
        </p:txBody>
      </p:sp>
    </p:spTree>
    <p:extLst>
      <p:ext uri="{BB962C8B-B14F-4D97-AF65-F5344CB8AC3E}">
        <p14:creationId xmlns:p14="http://schemas.microsoft.com/office/powerpoint/2010/main" val="267584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1ACD6F-7832-4CE6-92E5-1F871BEF73A1}"/>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15645D60-F9D8-0743-DED5-B45016A9AB41}"/>
              </a:ext>
            </a:extLst>
          </p:cNvPr>
          <p:cNvSpPr>
            <a:spLocks noGrp="1"/>
          </p:cNvSpPr>
          <p:nvPr>
            <p:ph sz="half" idx="1"/>
          </p:nvPr>
        </p:nvSpPr>
        <p:spPr>
          <a:xfrm>
            <a:off x="503238" y="1327150"/>
            <a:ext cx="4457700" cy="32861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1763FC18-0CB1-1FB5-FB12-82F2F9BD932C}"/>
              </a:ext>
            </a:extLst>
          </p:cNvPr>
          <p:cNvSpPr>
            <a:spLocks noGrp="1"/>
          </p:cNvSpPr>
          <p:nvPr>
            <p:ph sz="half" idx="2"/>
          </p:nvPr>
        </p:nvSpPr>
        <p:spPr>
          <a:xfrm>
            <a:off x="5113338" y="1327150"/>
            <a:ext cx="4459287" cy="32861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DB948014-C06C-4CCA-0A8C-B8060C342E5B}"/>
              </a:ext>
            </a:extLst>
          </p:cNvPr>
          <p:cNvSpPr>
            <a:spLocks noGrp="1"/>
          </p:cNvSpPr>
          <p:nvPr>
            <p:ph type="dt" idx="10"/>
          </p:nvPr>
        </p:nvSpPr>
        <p:spPr/>
        <p:txBody>
          <a:bodyPr/>
          <a:lstStyle>
            <a:lvl1pPr>
              <a:defRPr/>
            </a:lvl1pPr>
          </a:lstStyle>
          <a:p>
            <a:endParaRPr lang="es-ES" altLang="en-US"/>
          </a:p>
        </p:txBody>
      </p:sp>
      <p:sp>
        <p:nvSpPr>
          <p:cNvPr id="6" name="Marcador de pie de página 5">
            <a:extLst>
              <a:ext uri="{FF2B5EF4-FFF2-40B4-BE49-F238E27FC236}">
                <a16:creationId xmlns:a16="http://schemas.microsoft.com/office/drawing/2014/main" id="{8CB1E98D-058E-33B9-61CE-7D81E2BF65D8}"/>
              </a:ext>
            </a:extLst>
          </p:cNvPr>
          <p:cNvSpPr>
            <a:spLocks noGrp="1"/>
          </p:cNvSpPr>
          <p:nvPr>
            <p:ph type="ftr" idx="11"/>
          </p:nvPr>
        </p:nvSpPr>
        <p:spPr/>
        <p:txBody>
          <a:bodyPr/>
          <a:lstStyle>
            <a:lvl1pPr>
              <a:defRPr/>
            </a:lvl1pPr>
          </a:lstStyle>
          <a:p>
            <a:endParaRPr lang="es-ES" altLang="en-US"/>
          </a:p>
        </p:txBody>
      </p:sp>
      <p:sp>
        <p:nvSpPr>
          <p:cNvPr id="7" name="Marcador de número de diapositiva 6">
            <a:extLst>
              <a:ext uri="{FF2B5EF4-FFF2-40B4-BE49-F238E27FC236}">
                <a16:creationId xmlns:a16="http://schemas.microsoft.com/office/drawing/2014/main" id="{BF40E881-18B4-16A6-866B-8E35BB87CE20}"/>
              </a:ext>
            </a:extLst>
          </p:cNvPr>
          <p:cNvSpPr>
            <a:spLocks noGrp="1"/>
          </p:cNvSpPr>
          <p:nvPr>
            <p:ph type="sldNum" idx="12"/>
          </p:nvPr>
        </p:nvSpPr>
        <p:spPr/>
        <p:txBody>
          <a:bodyPr/>
          <a:lstStyle>
            <a:lvl1pPr>
              <a:defRPr/>
            </a:lvl1pPr>
          </a:lstStyle>
          <a:p>
            <a:fld id="{803AD7D8-ACD1-450A-B704-B036FB954BC4}" type="slidenum">
              <a:rPr lang="es-ES" altLang="en-US"/>
              <a:pPr/>
              <a:t>‹Nº›</a:t>
            </a:fld>
            <a:endParaRPr lang="es-ES" altLang="en-US"/>
          </a:p>
        </p:txBody>
      </p:sp>
    </p:spTree>
    <p:extLst>
      <p:ext uri="{BB962C8B-B14F-4D97-AF65-F5344CB8AC3E}">
        <p14:creationId xmlns:p14="http://schemas.microsoft.com/office/powerpoint/2010/main" val="1725337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C7A654-29F4-7BE7-1FA2-BC6360C6EF92}"/>
              </a:ext>
            </a:extLst>
          </p:cNvPr>
          <p:cNvSpPr>
            <a:spLocks noGrp="1"/>
          </p:cNvSpPr>
          <p:nvPr>
            <p:ph type="title"/>
          </p:nvPr>
        </p:nvSpPr>
        <p:spPr>
          <a:xfrm>
            <a:off x="693738" y="301625"/>
            <a:ext cx="8694737" cy="10969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818F56CA-6BA7-33F9-96BD-A478EB0CC40D}"/>
              </a:ext>
            </a:extLst>
          </p:cNvPr>
          <p:cNvSpPr>
            <a:spLocks noGrp="1"/>
          </p:cNvSpPr>
          <p:nvPr>
            <p:ph type="body" idx="1"/>
          </p:nvPr>
        </p:nvSpPr>
        <p:spPr>
          <a:xfrm>
            <a:off x="693738" y="1390650"/>
            <a:ext cx="426561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9ACC39B-701C-8B8E-4C57-5F10EE6371DD}"/>
              </a:ext>
            </a:extLst>
          </p:cNvPr>
          <p:cNvSpPr>
            <a:spLocks noGrp="1"/>
          </p:cNvSpPr>
          <p:nvPr>
            <p:ph sz="half" idx="2"/>
          </p:nvPr>
        </p:nvSpPr>
        <p:spPr>
          <a:xfrm>
            <a:off x="693738" y="2071688"/>
            <a:ext cx="4265612" cy="304641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B535D06A-19BA-1217-F0CA-E0390FA94D7C}"/>
              </a:ext>
            </a:extLst>
          </p:cNvPr>
          <p:cNvSpPr>
            <a:spLocks noGrp="1"/>
          </p:cNvSpPr>
          <p:nvPr>
            <p:ph type="body" sz="quarter" idx="3"/>
          </p:nvPr>
        </p:nvSpPr>
        <p:spPr>
          <a:xfrm>
            <a:off x="5103813" y="1390650"/>
            <a:ext cx="4284662" cy="681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F90DFC9-DB24-9AD4-38FA-7E5018423BBE}"/>
              </a:ext>
            </a:extLst>
          </p:cNvPr>
          <p:cNvSpPr>
            <a:spLocks noGrp="1"/>
          </p:cNvSpPr>
          <p:nvPr>
            <p:ph sz="quarter" idx="4"/>
          </p:nvPr>
        </p:nvSpPr>
        <p:spPr>
          <a:xfrm>
            <a:off x="5103813" y="2071688"/>
            <a:ext cx="4284662" cy="304641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77402E94-1E53-3000-3E73-C0DE5EDDBBAC}"/>
              </a:ext>
            </a:extLst>
          </p:cNvPr>
          <p:cNvSpPr>
            <a:spLocks noGrp="1"/>
          </p:cNvSpPr>
          <p:nvPr>
            <p:ph type="dt" idx="10"/>
          </p:nvPr>
        </p:nvSpPr>
        <p:spPr/>
        <p:txBody>
          <a:bodyPr/>
          <a:lstStyle>
            <a:lvl1pPr>
              <a:defRPr/>
            </a:lvl1pPr>
          </a:lstStyle>
          <a:p>
            <a:endParaRPr lang="es-ES" altLang="en-US"/>
          </a:p>
        </p:txBody>
      </p:sp>
      <p:sp>
        <p:nvSpPr>
          <p:cNvPr id="8" name="Marcador de pie de página 7">
            <a:extLst>
              <a:ext uri="{FF2B5EF4-FFF2-40B4-BE49-F238E27FC236}">
                <a16:creationId xmlns:a16="http://schemas.microsoft.com/office/drawing/2014/main" id="{87F28D21-1D7F-2C39-74E8-68CD7741DA20}"/>
              </a:ext>
            </a:extLst>
          </p:cNvPr>
          <p:cNvSpPr>
            <a:spLocks noGrp="1"/>
          </p:cNvSpPr>
          <p:nvPr>
            <p:ph type="ftr" idx="11"/>
          </p:nvPr>
        </p:nvSpPr>
        <p:spPr/>
        <p:txBody>
          <a:bodyPr/>
          <a:lstStyle>
            <a:lvl1pPr>
              <a:defRPr/>
            </a:lvl1pPr>
          </a:lstStyle>
          <a:p>
            <a:endParaRPr lang="es-ES" altLang="en-US"/>
          </a:p>
        </p:txBody>
      </p:sp>
      <p:sp>
        <p:nvSpPr>
          <p:cNvPr id="9" name="Marcador de número de diapositiva 8">
            <a:extLst>
              <a:ext uri="{FF2B5EF4-FFF2-40B4-BE49-F238E27FC236}">
                <a16:creationId xmlns:a16="http://schemas.microsoft.com/office/drawing/2014/main" id="{32AA94AA-61A9-E0E5-F0B7-7D851670B411}"/>
              </a:ext>
            </a:extLst>
          </p:cNvPr>
          <p:cNvSpPr>
            <a:spLocks noGrp="1"/>
          </p:cNvSpPr>
          <p:nvPr>
            <p:ph type="sldNum" idx="12"/>
          </p:nvPr>
        </p:nvSpPr>
        <p:spPr/>
        <p:txBody>
          <a:bodyPr/>
          <a:lstStyle>
            <a:lvl1pPr>
              <a:defRPr/>
            </a:lvl1pPr>
          </a:lstStyle>
          <a:p>
            <a:fld id="{E17333DF-CA13-4B12-8A92-DEEB7A188458}" type="slidenum">
              <a:rPr lang="es-ES" altLang="en-US"/>
              <a:pPr/>
              <a:t>‹Nº›</a:t>
            </a:fld>
            <a:endParaRPr lang="es-ES" altLang="en-US"/>
          </a:p>
        </p:txBody>
      </p:sp>
    </p:spTree>
    <p:extLst>
      <p:ext uri="{BB962C8B-B14F-4D97-AF65-F5344CB8AC3E}">
        <p14:creationId xmlns:p14="http://schemas.microsoft.com/office/powerpoint/2010/main" val="33771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0306ED-7D6F-5F6D-2DBB-367BD98A5614}"/>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5C5860CF-B246-15E7-F8B0-25406B64E955}"/>
              </a:ext>
            </a:extLst>
          </p:cNvPr>
          <p:cNvSpPr>
            <a:spLocks noGrp="1"/>
          </p:cNvSpPr>
          <p:nvPr>
            <p:ph type="dt" idx="10"/>
          </p:nvPr>
        </p:nvSpPr>
        <p:spPr/>
        <p:txBody>
          <a:bodyPr/>
          <a:lstStyle>
            <a:lvl1pPr>
              <a:defRPr/>
            </a:lvl1pPr>
          </a:lstStyle>
          <a:p>
            <a:endParaRPr lang="es-ES" altLang="en-US"/>
          </a:p>
        </p:txBody>
      </p:sp>
      <p:sp>
        <p:nvSpPr>
          <p:cNvPr id="4" name="Marcador de pie de página 3">
            <a:extLst>
              <a:ext uri="{FF2B5EF4-FFF2-40B4-BE49-F238E27FC236}">
                <a16:creationId xmlns:a16="http://schemas.microsoft.com/office/drawing/2014/main" id="{305EA0CF-3A76-DDAA-0413-32AC490CFC99}"/>
              </a:ext>
            </a:extLst>
          </p:cNvPr>
          <p:cNvSpPr>
            <a:spLocks noGrp="1"/>
          </p:cNvSpPr>
          <p:nvPr>
            <p:ph type="ftr" idx="11"/>
          </p:nvPr>
        </p:nvSpPr>
        <p:spPr/>
        <p:txBody>
          <a:bodyPr/>
          <a:lstStyle>
            <a:lvl1pPr>
              <a:defRPr/>
            </a:lvl1pPr>
          </a:lstStyle>
          <a:p>
            <a:endParaRPr lang="es-ES" altLang="en-US"/>
          </a:p>
        </p:txBody>
      </p:sp>
      <p:sp>
        <p:nvSpPr>
          <p:cNvPr id="5" name="Marcador de número de diapositiva 4">
            <a:extLst>
              <a:ext uri="{FF2B5EF4-FFF2-40B4-BE49-F238E27FC236}">
                <a16:creationId xmlns:a16="http://schemas.microsoft.com/office/drawing/2014/main" id="{C10FCCE2-D2C9-BA90-98E9-E494B7B871FB}"/>
              </a:ext>
            </a:extLst>
          </p:cNvPr>
          <p:cNvSpPr>
            <a:spLocks noGrp="1"/>
          </p:cNvSpPr>
          <p:nvPr>
            <p:ph type="sldNum" idx="12"/>
          </p:nvPr>
        </p:nvSpPr>
        <p:spPr/>
        <p:txBody>
          <a:bodyPr/>
          <a:lstStyle>
            <a:lvl1pPr>
              <a:defRPr/>
            </a:lvl1pPr>
          </a:lstStyle>
          <a:p>
            <a:fld id="{2D89EABE-583F-4400-9159-28C7CF25B61D}" type="slidenum">
              <a:rPr lang="es-ES" altLang="en-US"/>
              <a:pPr/>
              <a:t>‹Nº›</a:t>
            </a:fld>
            <a:endParaRPr lang="es-ES" altLang="en-US"/>
          </a:p>
        </p:txBody>
      </p:sp>
    </p:spTree>
    <p:extLst>
      <p:ext uri="{BB962C8B-B14F-4D97-AF65-F5344CB8AC3E}">
        <p14:creationId xmlns:p14="http://schemas.microsoft.com/office/powerpoint/2010/main" val="454135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1C9EBD5-A9EA-96A7-F1FF-6FF207715564}"/>
              </a:ext>
            </a:extLst>
          </p:cNvPr>
          <p:cNvSpPr>
            <a:spLocks noGrp="1"/>
          </p:cNvSpPr>
          <p:nvPr>
            <p:ph type="dt" idx="10"/>
          </p:nvPr>
        </p:nvSpPr>
        <p:spPr/>
        <p:txBody>
          <a:bodyPr/>
          <a:lstStyle>
            <a:lvl1pPr>
              <a:defRPr/>
            </a:lvl1pPr>
          </a:lstStyle>
          <a:p>
            <a:endParaRPr lang="es-ES" altLang="en-US"/>
          </a:p>
        </p:txBody>
      </p:sp>
      <p:sp>
        <p:nvSpPr>
          <p:cNvPr id="3" name="Marcador de pie de página 2">
            <a:extLst>
              <a:ext uri="{FF2B5EF4-FFF2-40B4-BE49-F238E27FC236}">
                <a16:creationId xmlns:a16="http://schemas.microsoft.com/office/drawing/2014/main" id="{F850435E-B6C4-B7FF-1B5E-51098336678E}"/>
              </a:ext>
            </a:extLst>
          </p:cNvPr>
          <p:cNvSpPr>
            <a:spLocks noGrp="1"/>
          </p:cNvSpPr>
          <p:nvPr>
            <p:ph type="ftr" idx="11"/>
          </p:nvPr>
        </p:nvSpPr>
        <p:spPr/>
        <p:txBody>
          <a:bodyPr/>
          <a:lstStyle>
            <a:lvl1pPr>
              <a:defRPr/>
            </a:lvl1pPr>
          </a:lstStyle>
          <a:p>
            <a:endParaRPr lang="es-ES" altLang="en-US"/>
          </a:p>
        </p:txBody>
      </p:sp>
      <p:sp>
        <p:nvSpPr>
          <p:cNvPr id="4" name="Marcador de número de diapositiva 3">
            <a:extLst>
              <a:ext uri="{FF2B5EF4-FFF2-40B4-BE49-F238E27FC236}">
                <a16:creationId xmlns:a16="http://schemas.microsoft.com/office/drawing/2014/main" id="{0A5506EA-2542-FFFF-4B2F-871CFE08445A}"/>
              </a:ext>
            </a:extLst>
          </p:cNvPr>
          <p:cNvSpPr>
            <a:spLocks noGrp="1"/>
          </p:cNvSpPr>
          <p:nvPr>
            <p:ph type="sldNum" idx="12"/>
          </p:nvPr>
        </p:nvSpPr>
        <p:spPr/>
        <p:txBody>
          <a:bodyPr/>
          <a:lstStyle>
            <a:lvl1pPr>
              <a:defRPr/>
            </a:lvl1pPr>
          </a:lstStyle>
          <a:p>
            <a:fld id="{2B569004-7E1F-4E00-B940-14090214CC98}" type="slidenum">
              <a:rPr lang="es-ES" altLang="en-US"/>
              <a:pPr/>
              <a:t>‹Nº›</a:t>
            </a:fld>
            <a:endParaRPr lang="es-ES" altLang="en-US"/>
          </a:p>
        </p:txBody>
      </p:sp>
    </p:spTree>
    <p:extLst>
      <p:ext uri="{BB962C8B-B14F-4D97-AF65-F5344CB8AC3E}">
        <p14:creationId xmlns:p14="http://schemas.microsoft.com/office/powerpoint/2010/main" val="381597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574E26-E341-65FE-33EF-BEBDCD874464}"/>
              </a:ext>
            </a:extLst>
          </p:cNvPr>
          <p:cNvSpPr>
            <a:spLocks noGrp="1"/>
          </p:cNvSpPr>
          <p:nvPr>
            <p:ph type="title"/>
          </p:nvPr>
        </p:nvSpPr>
        <p:spPr>
          <a:xfrm>
            <a:off x="693738" y="377825"/>
            <a:ext cx="3251200" cy="1323975"/>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C739EFD5-705F-F707-B6AB-261D5898DDAD}"/>
              </a:ext>
            </a:extLst>
          </p:cNvPr>
          <p:cNvSpPr>
            <a:spLocks noGrp="1"/>
          </p:cNvSpPr>
          <p:nvPr>
            <p:ph idx="1"/>
          </p:nvPr>
        </p:nvSpPr>
        <p:spPr>
          <a:xfrm>
            <a:off x="4286250" y="815975"/>
            <a:ext cx="5102225" cy="40306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C7C4E545-C517-1933-B707-B7626AD78373}"/>
              </a:ext>
            </a:extLst>
          </p:cNvPr>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5AA865-8082-8432-59AE-497AF6664333}"/>
              </a:ext>
            </a:extLst>
          </p:cNvPr>
          <p:cNvSpPr>
            <a:spLocks noGrp="1"/>
          </p:cNvSpPr>
          <p:nvPr>
            <p:ph type="dt" idx="10"/>
          </p:nvPr>
        </p:nvSpPr>
        <p:spPr/>
        <p:txBody>
          <a:bodyPr/>
          <a:lstStyle>
            <a:lvl1pPr>
              <a:defRPr/>
            </a:lvl1pPr>
          </a:lstStyle>
          <a:p>
            <a:endParaRPr lang="es-ES" altLang="en-US"/>
          </a:p>
        </p:txBody>
      </p:sp>
      <p:sp>
        <p:nvSpPr>
          <p:cNvPr id="6" name="Marcador de pie de página 5">
            <a:extLst>
              <a:ext uri="{FF2B5EF4-FFF2-40B4-BE49-F238E27FC236}">
                <a16:creationId xmlns:a16="http://schemas.microsoft.com/office/drawing/2014/main" id="{1495586D-6420-F259-5E93-E44CB7FDBAE8}"/>
              </a:ext>
            </a:extLst>
          </p:cNvPr>
          <p:cNvSpPr>
            <a:spLocks noGrp="1"/>
          </p:cNvSpPr>
          <p:nvPr>
            <p:ph type="ftr" idx="11"/>
          </p:nvPr>
        </p:nvSpPr>
        <p:spPr/>
        <p:txBody>
          <a:bodyPr/>
          <a:lstStyle>
            <a:lvl1pPr>
              <a:defRPr/>
            </a:lvl1pPr>
          </a:lstStyle>
          <a:p>
            <a:endParaRPr lang="es-ES" altLang="en-US"/>
          </a:p>
        </p:txBody>
      </p:sp>
      <p:sp>
        <p:nvSpPr>
          <p:cNvPr id="7" name="Marcador de número de diapositiva 6">
            <a:extLst>
              <a:ext uri="{FF2B5EF4-FFF2-40B4-BE49-F238E27FC236}">
                <a16:creationId xmlns:a16="http://schemas.microsoft.com/office/drawing/2014/main" id="{4A78033A-23B6-CB51-79C6-A30C6DC6CF38}"/>
              </a:ext>
            </a:extLst>
          </p:cNvPr>
          <p:cNvSpPr>
            <a:spLocks noGrp="1"/>
          </p:cNvSpPr>
          <p:nvPr>
            <p:ph type="sldNum" idx="12"/>
          </p:nvPr>
        </p:nvSpPr>
        <p:spPr/>
        <p:txBody>
          <a:bodyPr/>
          <a:lstStyle>
            <a:lvl1pPr>
              <a:defRPr/>
            </a:lvl1pPr>
          </a:lstStyle>
          <a:p>
            <a:fld id="{88D083A6-95E4-4BBC-9C19-9224F25D1CEC}" type="slidenum">
              <a:rPr lang="es-ES" altLang="en-US"/>
              <a:pPr/>
              <a:t>‹Nº›</a:t>
            </a:fld>
            <a:endParaRPr lang="es-ES" altLang="en-US"/>
          </a:p>
        </p:txBody>
      </p:sp>
    </p:spTree>
    <p:extLst>
      <p:ext uri="{BB962C8B-B14F-4D97-AF65-F5344CB8AC3E}">
        <p14:creationId xmlns:p14="http://schemas.microsoft.com/office/powerpoint/2010/main" val="389715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7A60B2-377C-4DA9-F98D-4676E7B62D29}"/>
              </a:ext>
            </a:extLst>
          </p:cNvPr>
          <p:cNvSpPr>
            <a:spLocks noGrp="1"/>
          </p:cNvSpPr>
          <p:nvPr>
            <p:ph type="title"/>
          </p:nvPr>
        </p:nvSpPr>
        <p:spPr>
          <a:xfrm>
            <a:off x="693738" y="377825"/>
            <a:ext cx="3251200" cy="1323975"/>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D2348844-9FB0-E885-B050-0B8C0F0E8BA7}"/>
              </a:ext>
            </a:extLst>
          </p:cNvPr>
          <p:cNvSpPr>
            <a:spLocks noGrp="1"/>
          </p:cNvSpPr>
          <p:nvPr>
            <p:ph type="pic" idx="1"/>
          </p:nvPr>
        </p:nvSpPr>
        <p:spPr>
          <a:xfrm>
            <a:off x="4286250" y="815975"/>
            <a:ext cx="5102225" cy="4030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1F4AA85B-DD46-1957-375E-9E3A30DA500F}"/>
              </a:ext>
            </a:extLst>
          </p:cNvPr>
          <p:cNvSpPr>
            <a:spLocks noGrp="1"/>
          </p:cNvSpPr>
          <p:nvPr>
            <p:ph type="body" sz="half" idx="2"/>
          </p:nvPr>
        </p:nvSpPr>
        <p:spPr>
          <a:xfrm>
            <a:off x="693738" y="1701800"/>
            <a:ext cx="3251200" cy="3151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4296BAE-BA4A-6A68-AD91-29EF4F1216BA}"/>
              </a:ext>
            </a:extLst>
          </p:cNvPr>
          <p:cNvSpPr>
            <a:spLocks noGrp="1"/>
          </p:cNvSpPr>
          <p:nvPr>
            <p:ph type="dt" idx="10"/>
          </p:nvPr>
        </p:nvSpPr>
        <p:spPr/>
        <p:txBody>
          <a:bodyPr/>
          <a:lstStyle>
            <a:lvl1pPr>
              <a:defRPr/>
            </a:lvl1pPr>
          </a:lstStyle>
          <a:p>
            <a:endParaRPr lang="es-ES" altLang="en-US"/>
          </a:p>
        </p:txBody>
      </p:sp>
      <p:sp>
        <p:nvSpPr>
          <p:cNvPr id="6" name="Marcador de pie de página 5">
            <a:extLst>
              <a:ext uri="{FF2B5EF4-FFF2-40B4-BE49-F238E27FC236}">
                <a16:creationId xmlns:a16="http://schemas.microsoft.com/office/drawing/2014/main" id="{633E0FA1-B5A8-E82C-5248-97ED8B497855}"/>
              </a:ext>
            </a:extLst>
          </p:cNvPr>
          <p:cNvSpPr>
            <a:spLocks noGrp="1"/>
          </p:cNvSpPr>
          <p:nvPr>
            <p:ph type="ftr" idx="11"/>
          </p:nvPr>
        </p:nvSpPr>
        <p:spPr/>
        <p:txBody>
          <a:bodyPr/>
          <a:lstStyle>
            <a:lvl1pPr>
              <a:defRPr/>
            </a:lvl1pPr>
          </a:lstStyle>
          <a:p>
            <a:endParaRPr lang="es-ES" altLang="en-US"/>
          </a:p>
        </p:txBody>
      </p:sp>
      <p:sp>
        <p:nvSpPr>
          <p:cNvPr id="7" name="Marcador de número de diapositiva 6">
            <a:extLst>
              <a:ext uri="{FF2B5EF4-FFF2-40B4-BE49-F238E27FC236}">
                <a16:creationId xmlns:a16="http://schemas.microsoft.com/office/drawing/2014/main" id="{669690FE-AF40-A960-41E8-F0BC2110A04D}"/>
              </a:ext>
            </a:extLst>
          </p:cNvPr>
          <p:cNvSpPr>
            <a:spLocks noGrp="1"/>
          </p:cNvSpPr>
          <p:nvPr>
            <p:ph type="sldNum" idx="12"/>
          </p:nvPr>
        </p:nvSpPr>
        <p:spPr/>
        <p:txBody>
          <a:bodyPr/>
          <a:lstStyle>
            <a:lvl1pPr>
              <a:defRPr/>
            </a:lvl1pPr>
          </a:lstStyle>
          <a:p>
            <a:fld id="{6DB3457F-6F7F-4424-B93A-E3386ABC9A5D}" type="slidenum">
              <a:rPr lang="es-ES" altLang="en-US"/>
              <a:pPr/>
              <a:t>‹Nº›</a:t>
            </a:fld>
            <a:endParaRPr lang="es-ES" altLang="en-US"/>
          </a:p>
        </p:txBody>
      </p:sp>
    </p:spTree>
    <p:extLst>
      <p:ext uri="{BB962C8B-B14F-4D97-AF65-F5344CB8AC3E}">
        <p14:creationId xmlns:p14="http://schemas.microsoft.com/office/powerpoint/2010/main" val="4285239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E07B77A1-FBB3-2B78-708F-EEAED3FBACFD}"/>
              </a:ext>
            </a:extLst>
          </p:cNvPr>
          <p:cNvSpPr>
            <a:spLocks noGrp="1" noChangeArrowheads="1"/>
          </p:cNvSpPr>
          <p:nvPr>
            <p:ph type="title"/>
          </p:nvPr>
        </p:nvSpPr>
        <p:spPr bwMode="auto">
          <a:xfrm>
            <a:off x="503238" y="225425"/>
            <a:ext cx="9069387"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Pulse para editar el formato del texto de título</a:t>
            </a:r>
          </a:p>
        </p:txBody>
      </p:sp>
      <p:sp>
        <p:nvSpPr>
          <p:cNvPr id="1026" name="Rectangle 2">
            <a:extLst>
              <a:ext uri="{FF2B5EF4-FFF2-40B4-BE49-F238E27FC236}">
                <a16:creationId xmlns:a16="http://schemas.microsoft.com/office/drawing/2014/main" id="{E4A983B8-334E-CC3E-C3C8-07CD92DAAD91}"/>
              </a:ext>
            </a:extLst>
          </p:cNvPr>
          <p:cNvSpPr>
            <a:spLocks noGrp="1" noChangeArrowheads="1"/>
          </p:cNvSpPr>
          <p:nvPr>
            <p:ph type="body" idx="1"/>
          </p:nvPr>
        </p:nvSpPr>
        <p:spPr bwMode="auto">
          <a:xfrm>
            <a:off x="503238" y="1327150"/>
            <a:ext cx="9069387" cy="328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448" rIns="0" bIns="0" numCol="1" anchor="t" anchorCtr="0" compatLnSpc="1">
            <a:prstTxWarp prst="textNoShape">
              <a:avLst/>
            </a:prstTxWarp>
          </a:bodyPr>
          <a:lstStyle/>
          <a:p>
            <a:pPr lvl="0"/>
            <a:r>
              <a:rPr lang="en-GB" altLang="en-US"/>
              <a:t>Pulse para editar el formato de texto del esquema</a:t>
            </a:r>
          </a:p>
          <a:p>
            <a:pPr lvl="1"/>
            <a:r>
              <a:rPr lang="en-GB" altLang="en-US"/>
              <a:t>Segundo nivel del esquema</a:t>
            </a:r>
          </a:p>
          <a:p>
            <a:pPr lvl="2"/>
            <a:r>
              <a:rPr lang="en-GB" altLang="en-US"/>
              <a:t>Tercer nivel del esquema</a:t>
            </a:r>
          </a:p>
          <a:p>
            <a:pPr lvl="3"/>
            <a:r>
              <a:rPr lang="en-GB" altLang="en-US"/>
              <a:t>Cuarto nivel del esquema</a:t>
            </a:r>
          </a:p>
          <a:p>
            <a:pPr lvl="4"/>
            <a:r>
              <a:rPr lang="en-GB" altLang="en-US"/>
              <a:t>Quinto nivel del esquema</a:t>
            </a:r>
          </a:p>
          <a:p>
            <a:pPr lvl="4"/>
            <a:r>
              <a:rPr lang="en-GB" altLang="en-US"/>
              <a:t>Sexto nivel del esquema</a:t>
            </a:r>
          </a:p>
          <a:p>
            <a:pPr lvl="4"/>
            <a:r>
              <a:rPr lang="en-GB" altLang="en-US"/>
              <a:t>Séptimo nivel del esquema</a:t>
            </a:r>
          </a:p>
        </p:txBody>
      </p:sp>
      <p:sp>
        <p:nvSpPr>
          <p:cNvPr id="1027" name="Rectangle 3">
            <a:extLst>
              <a:ext uri="{FF2B5EF4-FFF2-40B4-BE49-F238E27FC236}">
                <a16:creationId xmlns:a16="http://schemas.microsoft.com/office/drawing/2014/main" id="{DE70B6A6-E3E6-A258-84C9-8E764B787BBF}"/>
              </a:ext>
            </a:extLst>
          </p:cNvPr>
          <p:cNvSpPr>
            <a:spLocks noGrp="1" noChangeArrowheads="1"/>
          </p:cNvSpPr>
          <p:nvPr>
            <p:ph type="dt"/>
          </p:nvPr>
        </p:nvSpPr>
        <p:spPr bwMode="auto">
          <a:xfrm>
            <a:off x="503238" y="5165725"/>
            <a:ext cx="2346325"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449263" algn="l"/>
                <a:tab pos="898525" algn="l"/>
                <a:tab pos="1347788" algn="l"/>
                <a:tab pos="1797050" algn="l"/>
                <a:tab pos="2246313" algn="l"/>
              </a:tabLst>
              <a:defRPr sz="1400">
                <a:solidFill>
                  <a:srgbClr val="000000"/>
                </a:solidFill>
                <a:latin typeface="Times New Roman" panose="02020603050405020304" pitchFamily="18" charset="0"/>
                <a:cs typeface="Segoe UI" panose="020B0502040204020203" pitchFamily="34" charset="0"/>
              </a:defRPr>
            </a:lvl1pPr>
          </a:lstStyle>
          <a:p>
            <a:endParaRPr lang="es-ES" altLang="en-US"/>
          </a:p>
        </p:txBody>
      </p:sp>
      <p:sp>
        <p:nvSpPr>
          <p:cNvPr id="1028" name="Rectangle 4">
            <a:extLst>
              <a:ext uri="{FF2B5EF4-FFF2-40B4-BE49-F238E27FC236}">
                <a16:creationId xmlns:a16="http://schemas.microsoft.com/office/drawing/2014/main" id="{3EEEBC81-08D0-D550-9101-F97E65D9F698}"/>
              </a:ext>
            </a:extLst>
          </p:cNvPr>
          <p:cNvSpPr>
            <a:spLocks noGrp="1" noChangeArrowheads="1"/>
          </p:cNvSpPr>
          <p:nvPr>
            <p:ph type="ftr"/>
          </p:nvPr>
        </p:nvSpPr>
        <p:spPr bwMode="auto">
          <a:xfrm>
            <a:off x="3448050" y="5165725"/>
            <a:ext cx="3194050"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cs typeface="Segoe UI" panose="020B0502040204020203" pitchFamily="34" charset="0"/>
              </a:defRPr>
            </a:lvl1pPr>
          </a:lstStyle>
          <a:p>
            <a:endParaRPr lang="es-ES" altLang="en-US"/>
          </a:p>
        </p:txBody>
      </p:sp>
      <p:sp>
        <p:nvSpPr>
          <p:cNvPr id="1029" name="Rectangle 5">
            <a:extLst>
              <a:ext uri="{FF2B5EF4-FFF2-40B4-BE49-F238E27FC236}">
                <a16:creationId xmlns:a16="http://schemas.microsoft.com/office/drawing/2014/main" id="{FB781123-1852-A7FE-C7DB-66834F072F10}"/>
              </a:ext>
            </a:extLst>
          </p:cNvPr>
          <p:cNvSpPr>
            <a:spLocks noGrp="1" noChangeArrowheads="1"/>
          </p:cNvSpPr>
          <p:nvPr>
            <p:ph type="sldNum"/>
          </p:nvPr>
        </p:nvSpPr>
        <p:spPr bwMode="auto">
          <a:xfrm>
            <a:off x="7227888" y="5165725"/>
            <a:ext cx="2346325"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449263" algn="l"/>
                <a:tab pos="898525" algn="l"/>
                <a:tab pos="1347788" algn="l"/>
                <a:tab pos="1797050" algn="l"/>
                <a:tab pos="2246313" algn="l"/>
              </a:tabLst>
              <a:defRPr sz="1400">
                <a:solidFill>
                  <a:srgbClr val="000000"/>
                </a:solidFill>
                <a:latin typeface="Times New Roman" panose="02020603050405020304" pitchFamily="18" charset="0"/>
                <a:cs typeface="Segoe UI" panose="020B0502040204020203" pitchFamily="34" charset="0"/>
              </a:defRPr>
            </a:lvl1pPr>
          </a:lstStyle>
          <a:p>
            <a:fld id="{2A0DC4C5-8288-4CE2-AAB1-4C148CBF7C7E}" type="slidenum">
              <a:rPr lang="es-ES" altLang="en-US"/>
              <a:pPr/>
              <a:t>‹Nº›</a:t>
            </a:fld>
            <a:endParaRPr lang="es-E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49263" rtl="0" fontAlgn="base" hangingPunct="0">
        <a:lnSpc>
          <a:spcPct val="93000"/>
        </a:lnSpc>
        <a:spcBef>
          <a:spcPts val="13"/>
        </a:spcBef>
        <a:spcAft>
          <a:spcPts val="13"/>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49263" rtl="0" fontAlgn="base" hangingPunct="0">
        <a:lnSpc>
          <a:spcPct val="93000"/>
        </a:lnSpc>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49263" rtl="0" fontAlgn="base" hangingPunct="0">
        <a:lnSpc>
          <a:spcPct val="93000"/>
        </a:lnSpc>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49263" rtl="0" fontAlgn="base" hangingPunct="0">
        <a:lnSpc>
          <a:spcPct val="93000"/>
        </a:lnSpc>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49263" rtl="0" fontAlgn="base" hangingPunct="0">
        <a:lnSpc>
          <a:spcPct val="93000"/>
        </a:lnSpc>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49263" rtl="0" fontAlgn="base" hangingPunct="0">
        <a:lnSpc>
          <a:spcPct val="93000"/>
        </a:lnSpc>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49263" rtl="0" fontAlgn="base" hangingPunct="0">
        <a:lnSpc>
          <a:spcPct val="93000"/>
        </a:lnSpc>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49263" rtl="0" fontAlgn="base" hangingPunct="0">
        <a:lnSpc>
          <a:spcPct val="93000"/>
        </a:lnSpc>
        <a:spcBef>
          <a:spcPts val="13"/>
        </a:spcBef>
        <a:spcAft>
          <a:spcPts val="13"/>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fontAlgn="base" hangingPunct="0">
        <a:lnSpc>
          <a:spcPct val="93000"/>
        </a:lnSpc>
        <a:spcBef>
          <a:spcPts val="1425"/>
        </a:spcBef>
        <a:spcAft>
          <a:spcPts val="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ts val="1138"/>
        </a:spcBef>
        <a:spcAft>
          <a:spcPts val="13"/>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ts val="863"/>
        </a:spcBef>
        <a:spcAft>
          <a:spcPts val="13"/>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ts val="575"/>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ts val="28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4DCE1"/>
            </a:gs>
            <a:gs pos="100000">
              <a:srgbClr val="D81B60"/>
            </a:gs>
          </a:gsLst>
          <a:lin ang="5400000" scaled="1"/>
        </a:gra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8842F425-FCA6-E0E9-2537-6FD3B2890AA0}"/>
              </a:ext>
            </a:extLst>
          </p:cNvPr>
          <p:cNvSpPr>
            <a:spLocks noGrp="1" noChangeArrowheads="1"/>
          </p:cNvSpPr>
          <p:nvPr>
            <p:ph type="title"/>
          </p:nvPr>
        </p:nvSpPr>
        <p:spPr>
          <a:xfrm>
            <a:off x="503238" y="74613"/>
            <a:ext cx="9070975" cy="1725612"/>
          </a:xfrm>
          <a:ln/>
        </p:spPr>
        <p:txBody>
          <a:bodyPr tIns="39116"/>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b="1"/>
              <a:t>El CORTES DE CABELLO MASCULINO</a:t>
            </a:r>
          </a:p>
        </p:txBody>
      </p:sp>
      <p:sp>
        <p:nvSpPr>
          <p:cNvPr id="3074" name="Rectangle 2">
            <a:extLst>
              <a:ext uri="{FF2B5EF4-FFF2-40B4-BE49-F238E27FC236}">
                <a16:creationId xmlns:a16="http://schemas.microsoft.com/office/drawing/2014/main" id="{B1AA20EE-B0C8-5221-2CDF-46C8FF59C62C}"/>
              </a:ext>
            </a:extLst>
          </p:cNvPr>
          <p:cNvSpPr>
            <a:spLocks noGrp="1" noChangeArrowheads="1"/>
          </p:cNvSpPr>
          <p:nvPr>
            <p:ph type="subTitle" idx="4294967295"/>
          </p:nvPr>
        </p:nvSpPr>
        <p:spPr bwMode="auto">
          <a:xfrm>
            <a:off x="503238" y="1979613"/>
            <a:ext cx="9070975" cy="2635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8448" rIns="0" bIns="0" anchor="ctr"/>
          <a:lstStyle/>
          <a:p>
            <a:endParaRPr lang="en-US"/>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BEE"/>
        </a:solidFill>
        <a:effectLst/>
      </p:bgPr>
    </p:bg>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7B433763-03C0-7395-3517-23497307D1C5}"/>
              </a:ext>
            </a:extLst>
          </p:cNvPr>
          <p:cNvSpPr>
            <a:spLocks noGrp="1" noChangeArrowheads="1"/>
          </p:cNvSpPr>
          <p:nvPr>
            <p:ph type="title"/>
          </p:nvPr>
        </p:nvSpPr>
        <p:spPr>
          <a:xfrm>
            <a:off x="503238" y="225425"/>
            <a:ext cx="9070975" cy="946150"/>
          </a:xfrm>
          <a:ln/>
        </p:spPr>
        <p:txBody>
          <a:bodyPr tIns="28448"/>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3200" b="1"/>
              <a:t>Características del cuello</a:t>
            </a:r>
          </a:p>
        </p:txBody>
      </p:sp>
      <p:sp>
        <p:nvSpPr>
          <p:cNvPr id="12290" name="Rectangle 2">
            <a:extLst>
              <a:ext uri="{FF2B5EF4-FFF2-40B4-BE49-F238E27FC236}">
                <a16:creationId xmlns:a16="http://schemas.microsoft.com/office/drawing/2014/main" id="{46B9D60F-9194-533E-7148-3D8E07C4C7E5}"/>
              </a:ext>
            </a:extLst>
          </p:cNvPr>
          <p:cNvSpPr>
            <a:spLocks noGrp="1" noChangeArrowheads="1"/>
          </p:cNvSpPr>
          <p:nvPr>
            <p:ph type="body" idx="1"/>
          </p:nvPr>
        </p:nvSpPr>
        <p:spPr>
          <a:xfrm>
            <a:off x="503238" y="1173163"/>
            <a:ext cx="7596187" cy="3441700"/>
          </a:xfrm>
          <a:ln/>
        </p:spPr>
        <p:txBody>
          <a:bodyPr tIns="17780"/>
          <a:lstStyle/>
          <a:p>
            <a:pPr marL="431800" indent="-323850">
              <a:spcBef>
                <a:spcPts val="1138"/>
              </a:spcBef>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lang="es-ES" altLang="en-US" sz="2000" b="1"/>
              <a:t>Ancho. </a:t>
            </a:r>
            <a:r>
              <a:rPr lang="es-ES" altLang="en-US" sz="2000"/>
              <a:t>Se recomiendan acabados en nuca que alarguen visualmente el cuello como acabados en pico, estrechando la línea de contorno. Los cortes de cabello con proyección a 45º les favorecen.</a:t>
            </a:r>
          </a:p>
          <a:p>
            <a:pPr marL="431800" indent="-323850">
              <a:spcBef>
                <a:spcPts val="1138"/>
              </a:spcBef>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lang="es-ES" altLang="en-US" sz="2000" b="1"/>
              <a:t>Extrecho. </a:t>
            </a:r>
            <a:r>
              <a:rPr lang="es-ES" altLang="en-US" sz="2000"/>
              <a:t>Se recomienda dejar un poco largo el contorno para que cubra más el cuello y aporte volumen y longitud. Si se deja el cabello muy corto se intentará que la línea de contorno sea casi igual arriba que abajo, para crear amplitud (acabados en cuadrado)</a:t>
            </a:r>
          </a:p>
          <a:p>
            <a:pPr marL="431800" indent="-323850">
              <a:spcBef>
                <a:spcPts val="1138"/>
              </a:spcBef>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lang="es-ES" altLang="en-US" sz="2000" b="1"/>
              <a:t>Corto. </a:t>
            </a:r>
            <a:r>
              <a:rPr lang="es-ES" altLang="en-US" sz="2000"/>
              <a:t>Se pretende alargar el cuello por lo que se deben  realizar acabados en degradado, elevando la zona de peso en el corte por encima de la oreja para poder alargarlo.</a:t>
            </a:r>
          </a:p>
          <a:p>
            <a:pPr marL="431800" indent="-323850">
              <a:spcBef>
                <a:spcPts val="1138"/>
              </a:spcBef>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lang="es-ES" altLang="en-US" sz="2000" b="1"/>
              <a:t>Largo.</a:t>
            </a:r>
            <a:r>
              <a:rPr lang="es-ES" altLang="en-US" sz="2000"/>
              <a:t> En los acabados y diseños de nuca se pretende acortar el cuello por lo que se recomiendan acabados con cabellos largos. Aunque es un cuello que no presenta problemas, no se les recomiendan acabados en pico. </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BEE"/>
        </a:solidFill>
        <a:effectLst/>
      </p:bgPr>
    </p:bg>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1876B288-A247-BA2A-00FB-96F6897D0644}"/>
              </a:ext>
            </a:extLst>
          </p:cNvPr>
          <p:cNvSpPr>
            <a:spLocks noGrp="1" noChangeArrowheads="1"/>
          </p:cNvSpPr>
          <p:nvPr>
            <p:ph type="title"/>
          </p:nvPr>
        </p:nvSpPr>
        <p:spPr>
          <a:xfrm>
            <a:off x="503238" y="225425"/>
            <a:ext cx="9070975" cy="946150"/>
          </a:xfrm>
          <a:ln/>
        </p:spPr>
        <p:txBody>
          <a:bodyPr tIns="39116"/>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b="1"/>
              <a:t>Nacimientos en el cuello</a:t>
            </a:r>
          </a:p>
        </p:txBody>
      </p:sp>
      <p:sp>
        <p:nvSpPr>
          <p:cNvPr id="13314" name="Text Box 2">
            <a:extLst>
              <a:ext uri="{FF2B5EF4-FFF2-40B4-BE49-F238E27FC236}">
                <a16:creationId xmlns:a16="http://schemas.microsoft.com/office/drawing/2014/main" id="{90A4FA09-AEA8-B283-5461-E66E28AFF91D}"/>
              </a:ext>
            </a:extLst>
          </p:cNvPr>
          <p:cNvSpPr txBox="1">
            <a:spLocks noChangeArrowheads="1"/>
          </p:cNvSpPr>
          <p:nvPr/>
        </p:nvSpPr>
        <p:spPr bwMode="auto">
          <a:xfrm>
            <a:off x="179388" y="1079500"/>
            <a:ext cx="4427537" cy="197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780"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None/>
            </a:pPr>
            <a:endParaRPr lang="es-ES" altLang="en-US" sz="2000" b="1"/>
          </a:p>
          <a:p>
            <a:pPr>
              <a:spcBef>
                <a:spcPts val="1425"/>
              </a:spcBef>
              <a:buSzPct val="45000"/>
              <a:buFont typeface="Wingdings" panose="05000000000000000000" pitchFamily="2" charset="2"/>
              <a:buChar char=""/>
            </a:pPr>
            <a:r>
              <a:rPr lang="es-ES" altLang="en-US" sz="2600" b="1"/>
              <a:t>Nacimiento nuca recta</a:t>
            </a:r>
          </a:p>
          <a:p>
            <a:pPr>
              <a:spcBef>
                <a:spcPts val="863"/>
              </a:spcBef>
              <a:buSzPct val="45000"/>
              <a:buFont typeface="Wingdings" panose="05000000000000000000" pitchFamily="2" charset="2"/>
              <a:buNone/>
            </a:pPr>
            <a:r>
              <a:rPr lang="es-ES" altLang="en-US" sz="1500"/>
              <a:t>El nacimiento es al mismo nivel</a:t>
            </a:r>
          </a:p>
          <a:p>
            <a:pPr>
              <a:spcBef>
                <a:spcPts val="863"/>
              </a:spcBef>
              <a:buSzPct val="45000"/>
              <a:buFont typeface="Wingdings" panose="05000000000000000000" pitchFamily="2" charset="2"/>
              <a:buNone/>
            </a:pPr>
            <a:r>
              <a:rPr lang="es-ES" altLang="en-US" sz="1500"/>
              <a:t>Se recomienda para cuellos muy largos o estrechos.</a:t>
            </a:r>
          </a:p>
          <a:p>
            <a:pPr>
              <a:spcBef>
                <a:spcPts val="1425"/>
              </a:spcBef>
              <a:buSzPct val="45000"/>
              <a:buFont typeface="Wingdings" panose="05000000000000000000" pitchFamily="2" charset="2"/>
              <a:buNone/>
            </a:pPr>
            <a:endParaRPr lang="es-ES" altLang="en-US" sz="2000"/>
          </a:p>
          <a:p>
            <a:pPr>
              <a:spcBef>
                <a:spcPts val="1425"/>
              </a:spcBef>
              <a:buSzPct val="45000"/>
              <a:buFont typeface="Wingdings" panose="05000000000000000000" pitchFamily="2" charset="2"/>
              <a:buNone/>
            </a:pPr>
            <a:endParaRPr lang="es-ES" altLang="en-US" sz="2000"/>
          </a:p>
        </p:txBody>
      </p:sp>
      <p:sp>
        <p:nvSpPr>
          <p:cNvPr id="13315" name="Text Box 3">
            <a:extLst>
              <a:ext uri="{FF2B5EF4-FFF2-40B4-BE49-F238E27FC236}">
                <a16:creationId xmlns:a16="http://schemas.microsoft.com/office/drawing/2014/main" id="{866A436D-92FF-F3B4-8770-2B0457ADAB6B}"/>
              </a:ext>
            </a:extLst>
          </p:cNvPr>
          <p:cNvSpPr txBox="1">
            <a:spLocks noChangeArrowheads="1"/>
          </p:cNvSpPr>
          <p:nvPr/>
        </p:nvSpPr>
        <p:spPr bwMode="auto">
          <a:xfrm>
            <a:off x="5153025" y="1327150"/>
            <a:ext cx="4427538" cy="2452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1336"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2400" b="1"/>
              <a:t>Nacimiento nuca en pico</a:t>
            </a:r>
          </a:p>
          <a:p>
            <a:pPr>
              <a:spcBef>
                <a:spcPts val="575"/>
              </a:spcBef>
              <a:buSzPct val="45000"/>
              <a:buFont typeface="Wingdings" panose="05000000000000000000" pitchFamily="2" charset="2"/>
              <a:buNone/>
            </a:pPr>
            <a:r>
              <a:rPr lang="es-ES" altLang="en-US" sz="1400"/>
              <a:t>El cabello en los laterales nace hacia el centro.</a:t>
            </a:r>
          </a:p>
          <a:p>
            <a:pPr>
              <a:spcBef>
                <a:spcPts val="575"/>
              </a:spcBef>
              <a:buSzPct val="45000"/>
              <a:buFont typeface="Wingdings" panose="05000000000000000000" pitchFamily="2" charset="2"/>
              <a:buNone/>
            </a:pPr>
            <a:r>
              <a:rPr lang="es-ES" altLang="en-US" sz="1400"/>
              <a:t>Se recomiendan cabellos muy cortos.</a:t>
            </a:r>
          </a:p>
          <a:p>
            <a:pPr>
              <a:spcBef>
                <a:spcPts val="575"/>
              </a:spcBef>
              <a:buSzPct val="45000"/>
              <a:buFont typeface="Wingdings" panose="05000000000000000000" pitchFamily="2" charset="2"/>
              <a:buNone/>
            </a:pPr>
            <a:r>
              <a:rPr lang="es-ES" altLang="en-US" sz="1400"/>
              <a:t>El nacimiento en pico es ideal para cuellos cortos y anchos</a:t>
            </a:r>
          </a:p>
          <a:p>
            <a:pPr>
              <a:spcBef>
                <a:spcPts val="575"/>
              </a:spcBef>
              <a:buSzPct val="45000"/>
              <a:buFont typeface="Wingdings" panose="05000000000000000000" pitchFamily="2" charset="2"/>
              <a:buChar char=""/>
            </a:pPr>
            <a:r>
              <a:rPr lang="es-ES" altLang="en-US" sz="2400" b="1"/>
              <a:t>Nacimiento nuca con dos o tres picos</a:t>
            </a:r>
          </a:p>
          <a:p>
            <a:pPr>
              <a:spcBef>
                <a:spcPts val="575"/>
              </a:spcBef>
              <a:buSzPct val="45000"/>
              <a:buFont typeface="Wingdings" panose="05000000000000000000" pitchFamily="2" charset="2"/>
              <a:buNone/>
            </a:pPr>
            <a:r>
              <a:rPr lang="es-ES" altLang="en-US" sz="1600"/>
              <a:t>El nacimiento del cabello es hacia abajo</a:t>
            </a:r>
          </a:p>
        </p:txBody>
      </p:sp>
      <p:sp>
        <p:nvSpPr>
          <p:cNvPr id="13316" name="Text Box 4">
            <a:extLst>
              <a:ext uri="{FF2B5EF4-FFF2-40B4-BE49-F238E27FC236}">
                <a16:creationId xmlns:a16="http://schemas.microsoft.com/office/drawing/2014/main" id="{7E8B7EE7-CA5A-72E6-674C-0259EA971806}"/>
              </a:ext>
            </a:extLst>
          </p:cNvPr>
          <p:cNvSpPr txBox="1">
            <a:spLocks noChangeArrowheads="1"/>
          </p:cNvSpPr>
          <p:nvPr/>
        </p:nvSpPr>
        <p:spPr bwMode="auto">
          <a:xfrm>
            <a:off x="179388" y="3419475"/>
            <a:ext cx="4427537"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3114"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2600" b="1"/>
              <a:t>Nacimiento nuca redondo</a:t>
            </a:r>
          </a:p>
          <a:p>
            <a:pPr>
              <a:spcBef>
                <a:spcPts val="1425"/>
              </a:spcBef>
              <a:buSzPct val="45000"/>
              <a:buFont typeface="Wingdings" panose="05000000000000000000" pitchFamily="2" charset="2"/>
              <a:buNone/>
            </a:pPr>
            <a:r>
              <a:rPr lang="es-ES" altLang="en-US" sz="1400"/>
              <a:t>Los cabellos de los laterales tiende a ir hacia afuera</a:t>
            </a:r>
            <a:r>
              <a:rPr lang="es-ES" altLang="en-US" sz="1400" b="1"/>
              <a:t>.</a:t>
            </a:r>
          </a:p>
          <a:p>
            <a:pPr>
              <a:spcBef>
                <a:spcPts val="1425"/>
              </a:spcBef>
              <a:buSzPct val="45000"/>
              <a:buFont typeface="Wingdings" panose="05000000000000000000" pitchFamily="2" charset="2"/>
              <a:buNone/>
            </a:pPr>
            <a:endParaRPr lang="es-ES" altLang="en-US" sz="1400" b="1"/>
          </a:p>
          <a:p>
            <a:pPr>
              <a:spcBef>
                <a:spcPts val="1425"/>
              </a:spcBef>
              <a:buClrTx/>
              <a:buSzTx/>
              <a:buFontTx/>
              <a:buNone/>
            </a:pPr>
            <a:endParaRPr lang="es-ES" altLang="en-US" sz="3200"/>
          </a:p>
          <a:p>
            <a:pPr>
              <a:spcBef>
                <a:spcPts val="1425"/>
              </a:spcBef>
              <a:buClrTx/>
              <a:buSzTx/>
              <a:buFontTx/>
              <a:buNone/>
            </a:pPr>
            <a:endParaRPr lang="es-ES" altLang="en-US" sz="3200"/>
          </a:p>
        </p:txBody>
      </p:sp>
      <p:sp>
        <p:nvSpPr>
          <p:cNvPr id="13317" name="Text Box 5">
            <a:extLst>
              <a:ext uri="{FF2B5EF4-FFF2-40B4-BE49-F238E27FC236}">
                <a16:creationId xmlns:a16="http://schemas.microsoft.com/office/drawing/2014/main" id="{C220BCA6-42AE-D72C-C3EA-9806B4ECA769}"/>
              </a:ext>
            </a:extLst>
          </p:cNvPr>
          <p:cNvSpPr txBox="1">
            <a:spLocks noChangeArrowheads="1"/>
          </p:cNvSpPr>
          <p:nvPr/>
        </p:nvSpPr>
        <p:spPr bwMode="auto">
          <a:xfrm>
            <a:off x="5219700" y="3959225"/>
            <a:ext cx="4359275" cy="119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3114"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2600" b="1"/>
              <a:t>Nuca con remolinos</a:t>
            </a:r>
          </a:p>
          <a:p>
            <a:pPr>
              <a:spcBef>
                <a:spcPts val="575"/>
              </a:spcBef>
              <a:buSzPct val="45000"/>
              <a:buFont typeface="Wingdings" panose="05000000000000000000" pitchFamily="2" charset="2"/>
              <a:buNone/>
            </a:pPr>
            <a:r>
              <a:rPr lang="es-ES" altLang="en-US" sz="1400"/>
              <a:t>Cabelos en diferentes direcciones.</a:t>
            </a:r>
          </a:p>
          <a:p>
            <a:pPr>
              <a:spcBef>
                <a:spcPts val="575"/>
              </a:spcBef>
              <a:buSzPct val="45000"/>
              <a:buFont typeface="Wingdings" panose="05000000000000000000" pitchFamily="2" charset="2"/>
              <a:buNone/>
            </a:pPr>
            <a:r>
              <a:rPr lang="es-ES" altLang="en-US" sz="1400"/>
              <a:t>Se recomiendan cabellos muy cortos. </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BEE"/>
        </a:solidFill>
        <a:effectLst/>
      </p:bgPr>
    </p:bg>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03A6D966-1BC4-3CBE-D355-2E9099DB16E4}"/>
              </a:ext>
            </a:extLst>
          </p:cNvPr>
          <p:cNvSpPr>
            <a:spLocks noGrp="1" noChangeArrowheads="1"/>
          </p:cNvSpPr>
          <p:nvPr>
            <p:ph type="title"/>
          </p:nvPr>
        </p:nvSpPr>
        <p:spPr>
          <a:xfrm>
            <a:off x="647700" y="179388"/>
            <a:ext cx="9070975" cy="946150"/>
          </a:xfrm>
          <a:ln/>
        </p:spPr>
        <p:txBody>
          <a:bodyPr tIns="28448"/>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3200" b="1"/>
              <a:t>Patillas</a:t>
            </a:r>
          </a:p>
        </p:txBody>
      </p:sp>
      <p:sp>
        <p:nvSpPr>
          <p:cNvPr id="14338" name="Text Box 2">
            <a:extLst>
              <a:ext uri="{FF2B5EF4-FFF2-40B4-BE49-F238E27FC236}">
                <a16:creationId xmlns:a16="http://schemas.microsoft.com/office/drawing/2014/main" id="{4D260254-E985-EB10-A99D-2484D572F5F6}"/>
              </a:ext>
            </a:extLst>
          </p:cNvPr>
          <p:cNvSpPr txBox="1">
            <a:spLocks noChangeArrowheads="1"/>
          </p:cNvSpPr>
          <p:nvPr/>
        </p:nvSpPr>
        <p:spPr bwMode="auto">
          <a:xfrm>
            <a:off x="323850" y="1146175"/>
            <a:ext cx="4535488" cy="3533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4224" rIns="0" bIns="0"/>
          <a:lstStyle>
            <a:lvl1pPr marL="431800" indent="-32385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1600"/>
              <a:t>Las patillas pueden ser:</a:t>
            </a:r>
          </a:p>
          <a:p>
            <a:pPr>
              <a:spcBef>
                <a:spcPts val="575"/>
              </a:spcBef>
              <a:buSzPct val="45000"/>
              <a:buFont typeface="Wingdings" panose="05000000000000000000" pitchFamily="2" charset="2"/>
              <a:buNone/>
            </a:pPr>
            <a:r>
              <a:rPr lang="es-ES" altLang="en-US" sz="1600" b="1"/>
              <a:t>Cortas</a:t>
            </a:r>
            <a:r>
              <a:rPr lang="es-ES" altLang="en-US" sz="1600"/>
              <a:t>: Cuando su largo no supera  la unión superior entre la oreja y la piel del cuero cabelludo</a:t>
            </a:r>
          </a:p>
          <a:p>
            <a:pPr>
              <a:spcBef>
                <a:spcPts val="575"/>
              </a:spcBef>
              <a:buSzPct val="45000"/>
              <a:buFont typeface="Wingdings" panose="05000000000000000000" pitchFamily="2" charset="2"/>
              <a:buNone/>
            </a:pPr>
            <a:r>
              <a:rPr lang="es-ES" altLang="en-US" sz="1600" b="1"/>
              <a:t>Norma</a:t>
            </a:r>
            <a:r>
              <a:rPr lang="es-ES" altLang="en-US" sz="1600"/>
              <a:t>l: Cuando su largo está a mitad de la oreja en el trago. </a:t>
            </a:r>
          </a:p>
          <a:p>
            <a:pPr>
              <a:spcBef>
                <a:spcPts val="575"/>
              </a:spcBef>
              <a:buSzPct val="45000"/>
              <a:buFont typeface="Wingdings" panose="05000000000000000000" pitchFamily="2" charset="2"/>
              <a:buNone/>
            </a:pPr>
            <a:r>
              <a:rPr lang="es-ES" altLang="en-US" sz="1600" b="1"/>
              <a:t>Largas</a:t>
            </a:r>
            <a:r>
              <a:rPr lang="es-ES" altLang="en-US" sz="1600"/>
              <a:t>: Cuando está por debajo del trago.</a:t>
            </a:r>
          </a:p>
          <a:p>
            <a:pPr>
              <a:spcBef>
                <a:spcPts val="575"/>
              </a:spcBef>
              <a:buSzPct val="45000"/>
              <a:buFont typeface="Wingdings" panose="05000000000000000000" pitchFamily="2" charset="2"/>
              <a:buNone/>
            </a:pPr>
            <a:r>
              <a:rPr lang="es-ES" altLang="en-US" sz="1600" b="1"/>
              <a:t>Muy larga</a:t>
            </a:r>
            <a:r>
              <a:rPr lang="es-ES" altLang="en-US" sz="1600"/>
              <a:t>: Por debajo del lóbulo de la oreja.</a:t>
            </a:r>
          </a:p>
          <a:p>
            <a:pPr>
              <a:spcBef>
                <a:spcPts val="575"/>
              </a:spcBef>
              <a:buSzPct val="45000"/>
              <a:buFont typeface="Wingdings" panose="05000000000000000000" pitchFamily="2" charset="2"/>
              <a:buChar char=""/>
            </a:pPr>
            <a:r>
              <a:rPr lang="es-ES" altLang="en-US" sz="1600"/>
              <a:t>Las patillas anchas favorecen a los rostros</a:t>
            </a:r>
          </a:p>
          <a:p>
            <a:pPr>
              <a:spcBef>
                <a:spcPts val="575"/>
              </a:spcBef>
              <a:buSzPct val="45000"/>
              <a:buFont typeface="Wingdings" panose="05000000000000000000" pitchFamily="2" charset="2"/>
              <a:buNone/>
            </a:pPr>
            <a:r>
              <a:rPr lang="es-ES" altLang="en-US" sz="1600"/>
              <a:t>dilatados y las estrechas a los alargados.</a:t>
            </a:r>
          </a:p>
          <a:p>
            <a:pPr>
              <a:spcBef>
                <a:spcPts val="575"/>
              </a:spcBef>
              <a:buSzPct val="45000"/>
              <a:buFont typeface="Wingdings" panose="05000000000000000000" pitchFamily="2" charset="2"/>
              <a:buChar char=""/>
            </a:pPr>
            <a:r>
              <a:rPr lang="es-ES" altLang="en-US" sz="1600"/>
              <a:t>Las patillas largas favorecen a los rostros</a:t>
            </a:r>
          </a:p>
          <a:p>
            <a:pPr>
              <a:spcBef>
                <a:spcPts val="575"/>
              </a:spcBef>
              <a:buSzPct val="45000"/>
              <a:buFont typeface="Wingdings" panose="05000000000000000000" pitchFamily="2" charset="2"/>
              <a:buNone/>
            </a:pPr>
            <a:r>
              <a:rPr lang="es-ES" altLang="en-US" sz="1600"/>
              <a:t>dilatados y las cortas a los alargados</a:t>
            </a:r>
          </a:p>
          <a:p>
            <a:pPr>
              <a:spcBef>
                <a:spcPts val="1425"/>
              </a:spcBef>
              <a:buSzPct val="45000"/>
              <a:buFont typeface="Wingdings" panose="05000000000000000000" pitchFamily="2" charset="2"/>
              <a:buNone/>
            </a:pPr>
            <a:endParaRPr lang="es-ES" altLang="en-US" sz="3200"/>
          </a:p>
          <a:p>
            <a:pPr>
              <a:spcBef>
                <a:spcPts val="1425"/>
              </a:spcBef>
              <a:buSzPct val="45000"/>
              <a:buFont typeface="Wingdings" panose="05000000000000000000" pitchFamily="2" charset="2"/>
              <a:buNone/>
            </a:pPr>
            <a:endParaRPr lang="es-ES" altLang="en-US" sz="3200"/>
          </a:p>
        </p:txBody>
      </p:sp>
      <p:sp>
        <p:nvSpPr>
          <p:cNvPr id="14339" name="Text Box 3">
            <a:extLst>
              <a:ext uri="{FF2B5EF4-FFF2-40B4-BE49-F238E27FC236}">
                <a16:creationId xmlns:a16="http://schemas.microsoft.com/office/drawing/2014/main" id="{D6C90E3B-8328-526C-B278-3F2918EEB5E9}"/>
              </a:ext>
            </a:extLst>
          </p:cNvPr>
          <p:cNvSpPr txBox="1">
            <a:spLocks noChangeArrowheads="1"/>
          </p:cNvSpPr>
          <p:nvPr/>
        </p:nvSpPr>
        <p:spPr bwMode="auto">
          <a:xfrm>
            <a:off x="5153025" y="1327150"/>
            <a:ext cx="4427538"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446"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863"/>
              </a:spcBef>
              <a:buSzPct val="45000"/>
              <a:buFont typeface="Wingdings" panose="05000000000000000000" pitchFamily="2" charset="2"/>
              <a:buChar char=""/>
            </a:pPr>
            <a:r>
              <a:rPr lang="es-ES" altLang="en-US" sz="1400" b="1"/>
              <a:t>Pa</a:t>
            </a:r>
            <a:r>
              <a:rPr lang="es-ES" altLang="en-US" sz="1600" b="1"/>
              <a:t>tilla fina y larga  </a:t>
            </a:r>
          </a:p>
          <a:p>
            <a:pPr>
              <a:spcBef>
                <a:spcPts val="863"/>
              </a:spcBef>
              <a:buSzPct val="45000"/>
              <a:buFont typeface="Wingdings" panose="05000000000000000000" pitchFamily="2" charset="2"/>
              <a:buChar char=""/>
            </a:pPr>
            <a:r>
              <a:rPr lang="es-ES" altLang="en-US" sz="1600" b="1"/>
              <a:t>Patilla fina y corta</a:t>
            </a:r>
          </a:p>
          <a:p>
            <a:pPr>
              <a:spcBef>
                <a:spcPts val="863"/>
              </a:spcBef>
              <a:buSzPct val="45000"/>
              <a:buFont typeface="Wingdings" panose="05000000000000000000" pitchFamily="2" charset="2"/>
              <a:buChar char=""/>
            </a:pPr>
            <a:r>
              <a:rPr lang="es-ES" altLang="en-US" sz="1600" b="1"/>
              <a:t>Patilla ancha y larga</a:t>
            </a:r>
          </a:p>
          <a:p>
            <a:pPr>
              <a:spcBef>
                <a:spcPts val="863"/>
              </a:spcBef>
              <a:buSzPct val="45000"/>
              <a:buFont typeface="Wingdings" panose="05000000000000000000" pitchFamily="2" charset="2"/>
              <a:buChar char=""/>
            </a:pPr>
            <a:r>
              <a:rPr lang="es-ES" altLang="en-US" sz="1600" b="1"/>
              <a:t>Patilla ancha y corta</a:t>
            </a:r>
          </a:p>
        </p:txBody>
      </p:sp>
      <p:pic>
        <p:nvPicPr>
          <p:cNvPr id="14340" name="Picture 4">
            <a:extLst>
              <a:ext uri="{FF2B5EF4-FFF2-40B4-BE49-F238E27FC236}">
                <a16:creationId xmlns:a16="http://schemas.microsoft.com/office/drawing/2014/main" id="{54BBDBA8-9DF2-A9EF-ED59-310555E23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3001963"/>
            <a:ext cx="2879725" cy="2578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1" name="Line 5">
            <a:extLst>
              <a:ext uri="{FF2B5EF4-FFF2-40B4-BE49-F238E27FC236}">
                <a16:creationId xmlns:a16="http://schemas.microsoft.com/office/drawing/2014/main" id="{E603183C-4F31-23F5-CF0D-0D08C2D8512E}"/>
              </a:ext>
            </a:extLst>
          </p:cNvPr>
          <p:cNvSpPr>
            <a:spLocks noChangeShapeType="1"/>
          </p:cNvSpPr>
          <p:nvPr/>
        </p:nvSpPr>
        <p:spPr bwMode="auto">
          <a:xfrm flipH="1">
            <a:off x="6481763" y="3600450"/>
            <a:ext cx="1619250" cy="1588"/>
          </a:xfrm>
          <a:prstGeom prst="line">
            <a:avLst/>
          </a:prstGeom>
          <a:noFill/>
          <a:ln w="9525" cap="flat">
            <a:solidFill>
              <a:srgbClr val="3465A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9590E74A-C46C-DEC4-4567-A747070A0C3C}"/>
              </a:ext>
            </a:extLst>
          </p:cNvPr>
          <p:cNvSpPr>
            <a:spLocks noChangeShapeType="1"/>
          </p:cNvSpPr>
          <p:nvPr/>
        </p:nvSpPr>
        <p:spPr bwMode="auto">
          <a:xfrm>
            <a:off x="5940425" y="4319588"/>
            <a:ext cx="2519363" cy="1587"/>
          </a:xfrm>
          <a:prstGeom prst="line">
            <a:avLst/>
          </a:prstGeom>
          <a:noFill/>
          <a:ln w="9525" cap="flat">
            <a:solidFill>
              <a:srgbClr val="3465A4"/>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1142C08C-6FA4-4A1E-A582-CDCCA91167FD}"/>
              </a:ext>
            </a:extLst>
          </p:cNvPr>
          <p:cNvSpPr>
            <a:spLocks noChangeShapeType="1"/>
          </p:cNvSpPr>
          <p:nvPr/>
        </p:nvSpPr>
        <p:spPr bwMode="auto">
          <a:xfrm flipH="1">
            <a:off x="5222875" y="5219700"/>
            <a:ext cx="2519363" cy="1588"/>
          </a:xfrm>
          <a:prstGeom prst="line">
            <a:avLst/>
          </a:prstGeom>
          <a:noFill/>
          <a:ln w="9525" cap="flat">
            <a:solidFill>
              <a:srgbClr val="3465A4"/>
            </a:solidFill>
            <a:round/>
            <a:headEnd type="diamond"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7484AE72-16AF-E7FE-F1D3-EB200B9A4D9A}"/>
              </a:ext>
            </a:extLst>
          </p:cNvPr>
          <p:cNvSpPr>
            <a:spLocks noChangeShapeType="1"/>
          </p:cNvSpPr>
          <p:nvPr/>
        </p:nvSpPr>
        <p:spPr bwMode="auto">
          <a:xfrm flipH="1">
            <a:off x="6300788" y="3600450"/>
            <a:ext cx="1800225" cy="1588"/>
          </a:xfrm>
          <a:prstGeom prst="line">
            <a:avLst/>
          </a:prstGeom>
          <a:noFill/>
          <a:ln w="9525" cap="flat">
            <a:solidFill>
              <a:srgbClr val="3465A4"/>
            </a:solidFill>
            <a:round/>
            <a:headEnd type="diamond"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1671A30-0B5D-249F-067C-B0C7A22BF723}"/>
              </a:ext>
            </a:extLst>
          </p:cNvPr>
          <p:cNvSpPr>
            <a:spLocks noChangeShapeType="1"/>
          </p:cNvSpPr>
          <p:nvPr/>
        </p:nvSpPr>
        <p:spPr bwMode="auto">
          <a:xfrm flipH="1">
            <a:off x="4500563" y="5580063"/>
            <a:ext cx="3600450" cy="1587"/>
          </a:xfrm>
          <a:prstGeom prst="line">
            <a:avLst/>
          </a:prstGeom>
          <a:noFill/>
          <a:ln w="9525" cap="flat">
            <a:solidFill>
              <a:srgbClr val="3465A4"/>
            </a:solidFill>
            <a:round/>
            <a:headEnd type="diamond"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346" name="Text Box 10">
            <a:extLst>
              <a:ext uri="{FF2B5EF4-FFF2-40B4-BE49-F238E27FC236}">
                <a16:creationId xmlns:a16="http://schemas.microsoft.com/office/drawing/2014/main" id="{A431A37E-B2BD-DCCB-E310-F053D48B2B1B}"/>
              </a:ext>
            </a:extLst>
          </p:cNvPr>
          <p:cNvSpPr txBox="1">
            <a:spLocks noChangeArrowheads="1"/>
          </p:cNvSpPr>
          <p:nvPr/>
        </p:nvSpPr>
        <p:spPr bwMode="auto">
          <a:xfrm>
            <a:off x="5580063" y="3419475"/>
            <a:ext cx="10985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es-ES" altLang="en-US"/>
              <a:t>Corta</a:t>
            </a:r>
          </a:p>
        </p:txBody>
      </p:sp>
      <p:sp>
        <p:nvSpPr>
          <p:cNvPr id="14347" name="Text Box 11">
            <a:extLst>
              <a:ext uri="{FF2B5EF4-FFF2-40B4-BE49-F238E27FC236}">
                <a16:creationId xmlns:a16="http://schemas.microsoft.com/office/drawing/2014/main" id="{3348D4C5-7002-6708-2ED6-B735805D6EB0}"/>
              </a:ext>
            </a:extLst>
          </p:cNvPr>
          <p:cNvSpPr txBox="1">
            <a:spLocks noChangeArrowheads="1"/>
          </p:cNvSpPr>
          <p:nvPr/>
        </p:nvSpPr>
        <p:spPr bwMode="auto">
          <a:xfrm>
            <a:off x="2879725" y="5219700"/>
            <a:ext cx="1260475"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es-ES" altLang="en-US"/>
              <a:t>Muy larga</a:t>
            </a:r>
          </a:p>
        </p:txBody>
      </p:sp>
      <p:sp>
        <p:nvSpPr>
          <p:cNvPr id="14348" name="Text Box 12">
            <a:extLst>
              <a:ext uri="{FF2B5EF4-FFF2-40B4-BE49-F238E27FC236}">
                <a16:creationId xmlns:a16="http://schemas.microsoft.com/office/drawing/2014/main" id="{0C0833BD-2F23-EF30-D235-42F769E406CC}"/>
              </a:ext>
            </a:extLst>
          </p:cNvPr>
          <p:cNvSpPr txBox="1">
            <a:spLocks noChangeArrowheads="1"/>
          </p:cNvSpPr>
          <p:nvPr/>
        </p:nvSpPr>
        <p:spPr bwMode="auto">
          <a:xfrm>
            <a:off x="4140200" y="5040313"/>
            <a:ext cx="763588"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1002" rIns="90000" bIns="45000"/>
          <a:lstStyle>
            <a:lvl1pPr>
              <a:tabLst>
                <a:tab pos="449263" algn="l"/>
              </a:tabLst>
              <a:defRPr>
                <a:solidFill>
                  <a:srgbClr val="000000"/>
                </a:solidFill>
                <a:latin typeface="Arial" panose="020B0604020202020204" pitchFamily="34" charset="0"/>
                <a:ea typeface="Microsoft YaHei" panose="020B0503020204020204" pitchFamily="34" charset="-122"/>
              </a:defRPr>
            </a:lvl1pPr>
            <a:lvl2pPr>
              <a:tabLst>
                <a:tab pos="449263" algn="l"/>
              </a:tabLst>
              <a:defRPr>
                <a:solidFill>
                  <a:srgbClr val="000000"/>
                </a:solidFill>
                <a:latin typeface="Arial" panose="020B0604020202020204" pitchFamily="34" charset="0"/>
                <a:ea typeface="Microsoft YaHei" panose="020B0503020204020204" pitchFamily="34" charset="-122"/>
              </a:defRPr>
            </a:lvl2pPr>
            <a:lvl3pPr>
              <a:tabLst>
                <a:tab pos="449263" algn="l"/>
              </a:tabLst>
              <a:defRPr>
                <a:solidFill>
                  <a:srgbClr val="000000"/>
                </a:solidFill>
                <a:latin typeface="Arial" panose="020B0604020202020204" pitchFamily="34" charset="0"/>
                <a:ea typeface="Microsoft YaHei" panose="020B0503020204020204" pitchFamily="34" charset="-122"/>
              </a:defRPr>
            </a:lvl3pPr>
            <a:lvl4pPr>
              <a:tabLst>
                <a:tab pos="449263" algn="l"/>
              </a:tabLst>
              <a:defRPr>
                <a:solidFill>
                  <a:srgbClr val="000000"/>
                </a:solidFill>
                <a:latin typeface="Arial" panose="020B0604020202020204" pitchFamily="34" charset="0"/>
                <a:ea typeface="Microsoft YaHei" panose="020B0503020204020204" pitchFamily="34" charset="-122"/>
              </a:defRPr>
            </a:lvl4pPr>
            <a:lvl5pPr>
              <a:tabLst>
                <a:tab pos="4492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9pPr>
          </a:lstStyle>
          <a:p>
            <a:r>
              <a:rPr lang="es-ES" altLang="en-US"/>
              <a:t>Larga</a:t>
            </a:r>
          </a:p>
        </p:txBody>
      </p:sp>
      <p:sp>
        <p:nvSpPr>
          <p:cNvPr id="14349" name="Text Box 13">
            <a:extLst>
              <a:ext uri="{FF2B5EF4-FFF2-40B4-BE49-F238E27FC236}">
                <a16:creationId xmlns:a16="http://schemas.microsoft.com/office/drawing/2014/main" id="{3F80AD30-FE7E-C087-AEA3-EB5F4E7C1D9F}"/>
              </a:ext>
            </a:extLst>
          </p:cNvPr>
          <p:cNvSpPr txBox="1">
            <a:spLocks noChangeArrowheads="1"/>
          </p:cNvSpPr>
          <p:nvPr/>
        </p:nvSpPr>
        <p:spPr bwMode="auto">
          <a:xfrm>
            <a:off x="4845050" y="4152900"/>
            <a:ext cx="91440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1002"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es-ES" altLang="en-US"/>
              <a:t>Normal</a:t>
            </a:r>
          </a:p>
        </p:txBody>
      </p:sp>
      <p:sp>
        <p:nvSpPr>
          <p:cNvPr id="14350" name="Line 14">
            <a:extLst>
              <a:ext uri="{FF2B5EF4-FFF2-40B4-BE49-F238E27FC236}">
                <a16:creationId xmlns:a16="http://schemas.microsoft.com/office/drawing/2014/main" id="{4A618704-25A3-99C4-1DAE-6848FE1550A4}"/>
              </a:ext>
            </a:extLst>
          </p:cNvPr>
          <p:cNvSpPr>
            <a:spLocks noChangeShapeType="1"/>
          </p:cNvSpPr>
          <p:nvPr/>
        </p:nvSpPr>
        <p:spPr bwMode="auto">
          <a:xfrm flipH="1">
            <a:off x="5942013" y="4319588"/>
            <a:ext cx="2519362" cy="1587"/>
          </a:xfrm>
          <a:prstGeom prst="line">
            <a:avLst/>
          </a:prstGeom>
          <a:noFill/>
          <a:ln w="9525" cap="flat">
            <a:solidFill>
              <a:srgbClr val="3465A4"/>
            </a:solidFill>
            <a:round/>
            <a:headEnd type="diamond"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EAF6"/>
        </a:solidFill>
        <a:effectLst/>
      </p:bgPr>
    </p:bg>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6E00E56D-9402-290C-AF44-8EDE34962B2F}"/>
              </a:ext>
            </a:extLst>
          </p:cNvPr>
          <p:cNvSpPr>
            <a:spLocks noGrp="1" noChangeArrowheads="1"/>
          </p:cNvSpPr>
          <p:nvPr>
            <p:ph type="title"/>
          </p:nvPr>
        </p:nvSpPr>
        <p:spPr>
          <a:xfrm>
            <a:off x="503238" y="225425"/>
            <a:ext cx="9070975" cy="946150"/>
          </a:xfrm>
          <a:ln/>
        </p:spPr>
        <p:txBody>
          <a:bodyPr tIns="39116"/>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b="1"/>
              <a:t>Óvalos</a:t>
            </a:r>
          </a:p>
        </p:txBody>
      </p:sp>
      <p:sp>
        <p:nvSpPr>
          <p:cNvPr id="15362" name="Text Box 2">
            <a:extLst>
              <a:ext uri="{FF2B5EF4-FFF2-40B4-BE49-F238E27FC236}">
                <a16:creationId xmlns:a16="http://schemas.microsoft.com/office/drawing/2014/main" id="{3C70DA76-F5FC-46D2-EDEF-4A9ECED89FF4}"/>
              </a:ext>
            </a:extLst>
          </p:cNvPr>
          <p:cNvSpPr txBox="1">
            <a:spLocks noChangeArrowheads="1"/>
          </p:cNvSpPr>
          <p:nvPr/>
        </p:nvSpPr>
        <p:spPr bwMode="auto">
          <a:xfrm>
            <a:off x="433388" y="1173163"/>
            <a:ext cx="4427537" cy="3867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448"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3200" b="1"/>
              <a:t>Cuadrado</a:t>
            </a:r>
          </a:p>
          <a:p>
            <a:pPr>
              <a:spcBef>
                <a:spcPts val="863"/>
              </a:spcBef>
              <a:buSzPct val="45000"/>
              <a:buFont typeface="Wingdings" panose="05000000000000000000" pitchFamily="2" charset="2"/>
              <a:buNone/>
            </a:pPr>
            <a:r>
              <a:rPr lang="es-ES" altLang="en-US" sz="1600"/>
              <a:t>Es un rostro atractivo </a:t>
            </a:r>
          </a:p>
          <a:p>
            <a:pPr>
              <a:spcBef>
                <a:spcPts val="863"/>
              </a:spcBef>
              <a:buSzPct val="45000"/>
              <a:buFont typeface="Wingdings" panose="05000000000000000000" pitchFamily="2" charset="2"/>
              <a:buNone/>
            </a:pPr>
            <a:r>
              <a:rPr lang="es-ES" altLang="en-US" sz="1600"/>
              <a:t>No se recomiendan cortes en cepillo no muy rectos, salvo que se quiera pronunciar más la forma.</a:t>
            </a:r>
          </a:p>
          <a:p>
            <a:pPr>
              <a:spcBef>
                <a:spcPts val="863"/>
              </a:spcBef>
              <a:buSzPct val="45000"/>
              <a:buFont typeface="Wingdings" panose="05000000000000000000" pitchFamily="2" charset="2"/>
              <a:buNone/>
            </a:pPr>
            <a:r>
              <a:rPr lang="es-ES" altLang="en-US" sz="1600"/>
              <a:t>Se puede optar por dar volumen en la zona superior para alargar un poco el rostro.</a:t>
            </a:r>
          </a:p>
          <a:p>
            <a:pPr>
              <a:spcBef>
                <a:spcPts val="1425"/>
              </a:spcBef>
              <a:buSzPct val="45000"/>
              <a:buFont typeface="Wingdings" panose="05000000000000000000" pitchFamily="2" charset="2"/>
              <a:buNone/>
            </a:pPr>
            <a:r>
              <a:rPr lang="es-ES" altLang="en-US" sz="1600"/>
              <a:t>Las texturas onduladas le quedan con movimientos suaves suavizan las durezas de la cara pero al ser un rostro masculino es un rostro atractivo y a veces se prefiere mantener y acentuar estos ángulos.</a:t>
            </a:r>
          </a:p>
        </p:txBody>
      </p:sp>
      <p:sp>
        <p:nvSpPr>
          <p:cNvPr id="15363" name="Text Box 3">
            <a:extLst>
              <a:ext uri="{FF2B5EF4-FFF2-40B4-BE49-F238E27FC236}">
                <a16:creationId xmlns:a16="http://schemas.microsoft.com/office/drawing/2014/main" id="{BE9AECEF-2510-56B8-1BA6-AA0CE20FA2D2}"/>
              </a:ext>
            </a:extLst>
          </p:cNvPr>
          <p:cNvSpPr txBox="1">
            <a:spLocks noChangeArrowheads="1"/>
          </p:cNvSpPr>
          <p:nvPr/>
        </p:nvSpPr>
        <p:spPr bwMode="auto">
          <a:xfrm>
            <a:off x="4859338" y="3959225"/>
            <a:ext cx="4679950" cy="161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448" rIns="0" bIns="0"/>
          <a:lstStyle>
            <a:lvl1pPr marL="431800" indent="-32385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None/>
            </a:pPr>
            <a:r>
              <a:rPr lang="es-ES" altLang="en-US" sz="3200" b="1"/>
              <a:t>Redondo</a:t>
            </a:r>
          </a:p>
          <a:p>
            <a:pPr>
              <a:spcBef>
                <a:spcPts val="575"/>
              </a:spcBef>
              <a:buSzPct val="45000"/>
              <a:buFont typeface="Wingdings" panose="05000000000000000000" pitchFamily="2" charset="2"/>
              <a:buNone/>
            </a:pPr>
            <a:r>
              <a:rPr lang="es-ES" altLang="en-US" sz="1600"/>
              <a:t>Debemos realizar cortes que alarguen el rostro visualmente</a:t>
            </a:r>
          </a:p>
          <a:p>
            <a:pPr>
              <a:spcBef>
                <a:spcPts val="575"/>
              </a:spcBef>
              <a:buSzPct val="45000"/>
              <a:buFont typeface="Wingdings" panose="05000000000000000000" pitchFamily="2" charset="2"/>
              <a:buNone/>
            </a:pPr>
            <a:r>
              <a:rPr lang="es-ES" altLang="en-US" sz="1600"/>
              <a:t>Volumen en la zona superior</a:t>
            </a:r>
          </a:p>
        </p:txBody>
      </p:sp>
      <p:pic>
        <p:nvPicPr>
          <p:cNvPr id="15364" name="Picture 4">
            <a:extLst>
              <a:ext uri="{FF2B5EF4-FFF2-40B4-BE49-F238E27FC236}">
                <a16:creationId xmlns:a16="http://schemas.microsoft.com/office/drawing/2014/main" id="{D4D69FEF-4CC0-F225-9082-2CFB76115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3" y="1125538"/>
            <a:ext cx="1979612" cy="2474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5">
            <a:extLst>
              <a:ext uri="{FF2B5EF4-FFF2-40B4-BE49-F238E27FC236}">
                <a16:creationId xmlns:a16="http://schemas.microsoft.com/office/drawing/2014/main" id="{E257C706-122A-5B06-4993-9699972C4E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1712913"/>
            <a:ext cx="1971675" cy="2608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EAF6"/>
        </a:solidFill>
        <a:effectLst/>
      </p:bgPr>
    </p:bg>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20120E87-B458-A9FD-1FD0-828A2ECF6A5A}"/>
              </a:ext>
            </a:extLst>
          </p:cNvPr>
          <p:cNvSpPr>
            <a:spLocks noGrp="1" noChangeArrowheads="1"/>
          </p:cNvSpPr>
          <p:nvPr>
            <p:ph type="title"/>
          </p:nvPr>
        </p:nvSpPr>
        <p:spPr>
          <a:xfrm>
            <a:off x="503238" y="225425"/>
            <a:ext cx="9070975" cy="946150"/>
          </a:xfrm>
          <a:solidFill>
            <a:srgbClr val="FFE082"/>
          </a:solidFill>
          <a:ln/>
        </p:spPr>
        <p:txBody>
          <a:bodyPr tIns="39116"/>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b="1"/>
              <a:t>Óvalos</a:t>
            </a:r>
          </a:p>
        </p:txBody>
      </p:sp>
      <p:sp>
        <p:nvSpPr>
          <p:cNvPr id="16386" name="Text Box 2">
            <a:extLst>
              <a:ext uri="{FF2B5EF4-FFF2-40B4-BE49-F238E27FC236}">
                <a16:creationId xmlns:a16="http://schemas.microsoft.com/office/drawing/2014/main" id="{C47BE3EF-3B1F-55A1-F1A5-F65FD48728EA}"/>
              </a:ext>
            </a:extLst>
          </p:cNvPr>
          <p:cNvSpPr txBox="1">
            <a:spLocks noChangeArrowheads="1"/>
          </p:cNvSpPr>
          <p:nvPr/>
        </p:nvSpPr>
        <p:spPr bwMode="auto">
          <a:xfrm>
            <a:off x="503238" y="1327150"/>
            <a:ext cx="4427537" cy="3533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448"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3200" b="1"/>
              <a:t>Triangular</a:t>
            </a:r>
          </a:p>
          <a:p>
            <a:pPr>
              <a:spcBef>
                <a:spcPts val="575"/>
              </a:spcBef>
              <a:buSzPct val="45000"/>
              <a:buFont typeface="Wingdings" panose="05000000000000000000" pitchFamily="2" charset="2"/>
              <a:buNone/>
            </a:pPr>
            <a:r>
              <a:rPr lang="es-ES" altLang="en-US" sz="2000"/>
              <a:t>Aportar volumen en las sienes.</a:t>
            </a:r>
          </a:p>
          <a:p>
            <a:pPr>
              <a:spcBef>
                <a:spcPts val="575"/>
              </a:spcBef>
              <a:buSzPct val="45000"/>
              <a:buFont typeface="Wingdings" panose="05000000000000000000" pitchFamily="2" charset="2"/>
              <a:buNone/>
            </a:pPr>
            <a:r>
              <a:rPr lang="es-ES" altLang="en-US" sz="2000"/>
              <a:t>Flequillos laterales que cubran la línea de crecimiento</a:t>
            </a:r>
          </a:p>
          <a:p>
            <a:pPr>
              <a:spcBef>
                <a:spcPts val="575"/>
              </a:spcBef>
              <a:buSzPct val="45000"/>
              <a:buFont typeface="Wingdings" panose="05000000000000000000" pitchFamily="2" charset="2"/>
              <a:buNone/>
            </a:pPr>
            <a:r>
              <a:rPr lang="es-ES" altLang="en-US" sz="2000"/>
              <a:t>Patillas cortas o medianas.</a:t>
            </a:r>
          </a:p>
          <a:p>
            <a:pPr>
              <a:spcBef>
                <a:spcPts val="575"/>
              </a:spcBef>
              <a:buSzPct val="45000"/>
              <a:buFont typeface="Wingdings" panose="05000000000000000000" pitchFamily="2" charset="2"/>
              <a:buNone/>
            </a:pPr>
            <a:r>
              <a:rPr lang="es-ES" altLang="en-US" sz="2000"/>
              <a:t>Se recomiendan cortes capeados con ángulo de 45º por todo el corte para aportar volumen en la zona superior</a:t>
            </a:r>
          </a:p>
        </p:txBody>
      </p:sp>
      <p:sp>
        <p:nvSpPr>
          <p:cNvPr id="16387" name="Text Box 3">
            <a:extLst>
              <a:ext uri="{FF2B5EF4-FFF2-40B4-BE49-F238E27FC236}">
                <a16:creationId xmlns:a16="http://schemas.microsoft.com/office/drawing/2014/main" id="{0EFAF9FB-935B-C0E1-7023-F6B112203F1C}"/>
              </a:ext>
            </a:extLst>
          </p:cNvPr>
          <p:cNvSpPr txBox="1">
            <a:spLocks noChangeArrowheads="1"/>
          </p:cNvSpPr>
          <p:nvPr/>
        </p:nvSpPr>
        <p:spPr bwMode="auto">
          <a:xfrm>
            <a:off x="5219700" y="1979613"/>
            <a:ext cx="4427538" cy="341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448"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3200" b="1"/>
              <a:t>Triangular invertido</a:t>
            </a:r>
          </a:p>
          <a:p>
            <a:pPr>
              <a:spcBef>
                <a:spcPts val="575"/>
              </a:spcBef>
              <a:buSzPct val="45000"/>
              <a:buFont typeface="Wingdings" panose="05000000000000000000" pitchFamily="2" charset="2"/>
              <a:buNone/>
            </a:pPr>
            <a:r>
              <a:rPr lang="es-ES" altLang="en-US" sz="2000"/>
              <a:t>Volumen en la zona de mandíbula, por debajo del lóbulo de la oreja.</a:t>
            </a:r>
          </a:p>
          <a:p>
            <a:pPr>
              <a:spcBef>
                <a:spcPts val="575"/>
              </a:spcBef>
              <a:buSzPct val="45000"/>
              <a:buFont typeface="Wingdings" panose="05000000000000000000" pitchFamily="2" charset="2"/>
              <a:buNone/>
            </a:pPr>
            <a:r>
              <a:rPr lang="es-ES" altLang="en-US" sz="2000"/>
              <a:t>Se recomiendan melenas cortas capeadas por todo el cabello a 90º.</a:t>
            </a:r>
          </a:p>
          <a:p>
            <a:pPr>
              <a:spcBef>
                <a:spcPts val="575"/>
              </a:spcBef>
              <a:buSzPct val="45000"/>
              <a:buFont typeface="Wingdings" panose="05000000000000000000" pitchFamily="2" charset="2"/>
              <a:buNone/>
            </a:pPr>
            <a:r>
              <a:rPr lang="es-ES" altLang="en-US" sz="2000"/>
              <a:t>Le favorece flequillo lateral y patillas que profundicen la zona media.</a:t>
            </a:r>
          </a:p>
          <a:p>
            <a:pPr>
              <a:spcBef>
                <a:spcPts val="575"/>
              </a:spcBef>
              <a:buSzPct val="45000"/>
              <a:buFont typeface="Wingdings" panose="05000000000000000000" pitchFamily="2" charset="2"/>
              <a:buNone/>
            </a:pPr>
            <a:r>
              <a:rPr lang="es-ES" altLang="en-US" sz="2000"/>
              <a:t>Texturas onduladas o direccionales.</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EAF6"/>
        </a:solidFill>
        <a:effectLst/>
      </p:bgPr>
    </p:bg>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27036E26-2B85-2D5B-BFD1-0CC2ED5DA926}"/>
              </a:ext>
            </a:extLst>
          </p:cNvPr>
          <p:cNvSpPr>
            <a:spLocks noGrp="1" noChangeArrowheads="1"/>
          </p:cNvSpPr>
          <p:nvPr>
            <p:ph type="title"/>
          </p:nvPr>
        </p:nvSpPr>
        <p:spPr>
          <a:xfrm>
            <a:off x="503238" y="225425"/>
            <a:ext cx="9070975" cy="946150"/>
          </a:xfrm>
          <a:ln/>
        </p:spPr>
        <p:txBody>
          <a:bodyPr tIns="39116"/>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b="1"/>
              <a:t>Óvalos</a:t>
            </a:r>
          </a:p>
        </p:txBody>
      </p:sp>
      <p:sp>
        <p:nvSpPr>
          <p:cNvPr id="17410" name="Text Box 2">
            <a:extLst>
              <a:ext uri="{FF2B5EF4-FFF2-40B4-BE49-F238E27FC236}">
                <a16:creationId xmlns:a16="http://schemas.microsoft.com/office/drawing/2014/main" id="{D5A4C96C-CB6A-D7DE-F5F3-FC9B54EF218B}"/>
              </a:ext>
            </a:extLst>
          </p:cNvPr>
          <p:cNvSpPr txBox="1">
            <a:spLocks noChangeArrowheads="1"/>
          </p:cNvSpPr>
          <p:nvPr/>
        </p:nvSpPr>
        <p:spPr bwMode="auto">
          <a:xfrm>
            <a:off x="503238" y="1327150"/>
            <a:ext cx="4427537"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448"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3200" b="1"/>
              <a:t>Alargado y estrecho </a:t>
            </a:r>
          </a:p>
          <a:p>
            <a:pPr>
              <a:spcBef>
                <a:spcPts val="1425"/>
              </a:spcBef>
              <a:buSzPct val="45000"/>
              <a:buFont typeface="Wingdings" panose="05000000000000000000" pitchFamily="2" charset="2"/>
              <a:buNone/>
            </a:pPr>
            <a:r>
              <a:rPr lang="es-ES" altLang="en-US" sz="1200"/>
              <a:t>Se recomienda cabellos largos en los laterales superiores para dar volumen en los laterales</a:t>
            </a:r>
          </a:p>
        </p:txBody>
      </p:sp>
      <p:sp>
        <p:nvSpPr>
          <p:cNvPr id="17411" name="Text Box 3">
            <a:extLst>
              <a:ext uri="{FF2B5EF4-FFF2-40B4-BE49-F238E27FC236}">
                <a16:creationId xmlns:a16="http://schemas.microsoft.com/office/drawing/2014/main" id="{57648241-537F-AC8F-4C58-6C9F82C5EFC7}"/>
              </a:ext>
            </a:extLst>
          </p:cNvPr>
          <p:cNvSpPr txBox="1">
            <a:spLocks noChangeArrowheads="1"/>
          </p:cNvSpPr>
          <p:nvPr/>
        </p:nvSpPr>
        <p:spPr bwMode="auto">
          <a:xfrm>
            <a:off x="5153025" y="1327150"/>
            <a:ext cx="4427538"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448"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3200" b="1"/>
              <a:t>Hexagonal</a:t>
            </a:r>
          </a:p>
          <a:p>
            <a:pPr>
              <a:spcBef>
                <a:spcPts val="575"/>
              </a:spcBef>
              <a:buSzPct val="45000"/>
              <a:buFont typeface="Wingdings" panose="05000000000000000000" pitchFamily="2" charset="2"/>
              <a:buNone/>
            </a:pPr>
            <a:r>
              <a:rPr lang="es-ES" altLang="en-US" sz="1200"/>
              <a:t>Cortes acentuados en nuca y largos en la zona superior</a:t>
            </a:r>
          </a:p>
          <a:p>
            <a:pPr>
              <a:spcBef>
                <a:spcPts val="575"/>
              </a:spcBef>
              <a:buSzPct val="45000"/>
              <a:buFont typeface="Wingdings" panose="05000000000000000000" pitchFamily="2" charset="2"/>
              <a:buNone/>
            </a:pPr>
            <a:r>
              <a:rPr lang="es-ES" altLang="en-US" sz="1200"/>
              <a:t>Disimular la línea de crecimiento.</a:t>
            </a:r>
          </a:p>
          <a:p>
            <a:pPr>
              <a:spcBef>
                <a:spcPts val="575"/>
              </a:spcBef>
              <a:buSzPct val="45000"/>
              <a:buFont typeface="Wingdings" panose="05000000000000000000" pitchFamily="2" charset="2"/>
              <a:buNone/>
            </a:pPr>
            <a:r>
              <a:rPr lang="es-ES" altLang="en-US" sz="1200"/>
              <a:t>Patillas que reduzcan el ancho de los pómulos, estas pueden ser cortas y definidas o largas y sin volumen</a:t>
            </a:r>
          </a:p>
        </p:txBody>
      </p:sp>
      <p:sp>
        <p:nvSpPr>
          <p:cNvPr id="17412" name="Text Box 4">
            <a:extLst>
              <a:ext uri="{FF2B5EF4-FFF2-40B4-BE49-F238E27FC236}">
                <a16:creationId xmlns:a16="http://schemas.microsoft.com/office/drawing/2014/main" id="{D2D61756-5389-B309-46C6-D90008DD3708}"/>
              </a:ext>
            </a:extLst>
          </p:cNvPr>
          <p:cNvSpPr txBox="1">
            <a:spLocks noChangeArrowheads="1"/>
          </p:cNvSpPr>
          <p:nvPr/>
        </p:nvSpPr>
        <p:spPr bwMode="auto">
          <a:xfrm>
            <a:off x="503238" y="3044825"/>
            <a:ext cx="4427537"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448"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3200" b="1"/>
              <a:t>Rectangular</a:t>
            </a:r>
          </a:p>
          <a:p>
            <a:pPr>
              <a:spcBef>
                <a:spcPts val="575"/>
              </a:spcBef>
              <a:buSzPct val="45000"/>
              <a:buFont typeface="Wingdings" panose="05000000000000000000" pitchFamily="2" charset="2"/>
              <a:buNone/>
            </a:pPr>
            <a:r>
              <a:rPr lang="es-ES" altLang="en-US" sz="1200"/>
              <a:t>Se recomienda cabellos largos para aportar volumen en los laterales y movimiento con cortes capeados.</a:t>
            </a:r>
          </a:p>
          <a:p>
            <a:pPr>
              <a:spcBef>
                <a:spcPts val="575"/>
              </a:spcBef>
              <a:buSzPct val="45000"/>
              <a:buFont typeface="Wingdings" panose="05000000000000000000" pitchFamily="2" charset="2"/>
              <a:buNone/>
            </a:pPr>
            <a:r>
              <a:rPr lang="es-ES" altLang="en-US" sz="1200"/>
              <a:t>Le favorecen las texturas onduladas y flequillos ocultando parte de la frente</a:t>
            </a:r>
          </a:p>
        </p:txBody>
      </p:sp>
      <p:sp>
        <p:nvSpPr>
          <p:cNvPr id="17413" name="Text Box 5">
            <a:extLst>
              <a:ext uri="{FF2B5EF4-FFF2-40B4-BE49-F238E27FC236}">
                <a16:creationId xmlns:a16="http://schemas.microsoft.com/office/drawing/2014/main" id="{A6FF2480-909C-7819-7AC6-C5155710BEE8}"/>
              </a:ext>
            </a:extLst>
          </p:cNvPr>
          <p:cNvSpPr txBox="1">
            <a:spLocks noChangeArrowheads="1"/>
          </p:cNvSpPr>
          <p:nvPr/>
        </p:nvSpPr>
        <p:spPr bwMode="auto">
          <a:xfrm>
            <a:off x="5153025" y="3044825"/>
            <a:ext cx="4427538"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448"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3200" b="1"/>
              <a:t>Ovalado</a:t>
            </a:r>
          </a:p>
          <a:p>
            <a:pPr>
              <a:spcBef>
                <a:spcPts val="1425"/>
              </a:spcBef>
              <a:buSzPct val="45000"/>
              <a:buFont typeface="Wingdings" panose="05000000000000000000" pitchFamily="2" charset="2"/>
              <a:buNone/>
            </a:pPr>
            <a:r>
              <a:rPr lang="es-ES" altLang="en-US" sz="1200"/>
              <a:t>Le favorece cualquier estilo de corte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5CAE9"/>
            </a:gs>
          </a:gsLst>
          <a:lin ang="5400000" scaled="1"/>
        </a:gradFill>
        <a:effectLst/>
      </p:bgPr>
    </p:bg>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08B5CAA9-90D5-16E1-7E7B-F7A23F6FB8E3}"/>
              </a:ext>
            </a:extLst>
          </p:cNvPr>
          <p:cNvSpPr>
            <a:spLocks noGrp="1" noChangeArrowheads="1"/>
          </p:cNvSpPr>
          <p:nvPr>
            <p:ph type="title"/>
          </p:nvPr>
        </p:nvSpPr>
        <p:spPr>
          <a:xfrm>
            <a:off x="468313" y="225425"/>
            <a:ext cx="9070975" cy="946150"/>
          </a:xfrm>
          <a:ln/>
        </p:spPr>
        <p:txBody>
          <a:bodyPr tIns="24892"/>
          <a:lstStyle/>
          <a:p>
            <a:pPr algn="l">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800" b="1"/>
              <a:t>Estilos de cortes de cabello masculino básicos</a:t>
            </a:r>
          </a:p>
        </p:txBody>
      </p:sp>
      <p:sp>
        <p:nvSpPr>
          <p:cNvPr id="18434" name="Rectangle 2">
            <a:extLst>
              <a:ext uri="{FF2B5EF4-FFF2-40B4-BE49-F238E27FC236}">
                <a16:creationId xmlns:a16="http://schemas.microsoft.com/office/drawing/2014/main" id="{E4AE6FD5-4FD3-165D-5AE9-7C2A4A02DB4F}"/>
              </a:ext>
            </a:extLst>
          </p:cNvPr>
          <p:cNvSpPr>
            <a:spLocks noGrp="1" noChangeArrowheads="1"/>
          </p:cNvSpPr>
          <p:nvPr>
            <p:ph type="body" idx="1"/>
          </p:nvPr>
        </p:nvSpPr>
        <p:spPr>
          <a:xfrm>
            <a:off x="539750" y="1327150"/>
            <a:ext cx="9070975" cy="4073525"/>
          </a:xfrm>
          <a:ln/>
        </p:spPr>
        <p:txBody>
          <a:bodyPr tIns="23114"/>
          <a:lstStyle/>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600" b="1"/>
              <a:t>Melena recta </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Los cabellos se cortan todos en proyección 0º, </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es decir en caída natural. </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Todos los cabellos quedan a la misma altura.</a:t>
            </a:r>
          </a:p>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600" b="1"/>
              <a:t>Melena desfilada</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Se realiza el corte con ángulo de proyección de 90º o 45º</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Presenta puntas irregulares a diferentes largos   </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      </a:t>
            </a:r>
            <a:r>
              <a:rPr lang="es-ES" altLang="en-US" sz="1800"/>
              <a:t>         </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es-ES" altLang="en-US" sz="1800" b="1"/>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es-ES" altLang="en-US" sz="1600"/>
          </a:p>
          <a:p>
            <a:pPr marL="431800" indent="-323850">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es-ES" altLang="en-US" sz="1800"/>
          </a:p>
        </p:txBody>
      </p:sp>
      <p:pic>
        <p:nvPicPr>
          <p:cNvPr id="18435" name="Picture 3">
            <a:extLst>
              <a:ext uri="{FF2B5EF4-FFF2-40B4-BE49-F238E27FC236}">
                <a16:creationId xmlns:a16="http://schemas.microsoft.com/office/drawing/2014/main" id="{862C1FD7-357A-0472-8D38-F6F6B8A0F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3060700"/>
            <a:ext cx="1746250" cy="218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a:extLst>
              <a:ext uri="{FF2B5EF4-FFF2-40B4-BE49-F238E27FC236}">
                <a16:creationId xmlns:a16="http://schemas.microsoft.com/office/drawing/2014/main" id="{C0E3E915-CAC0-C3CB-649F-544F7D673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1363" y="1685925"/>
            <a:ext cx="2447925" cy="137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5">
            <a:extLst>
              <a:ext uri="{FF2B5EF4-FFF2-40B4-BE49-F238E27FC236}">
                <a16:creationId xmlns:a16="http://schemas.microsoft.com/office/drawing/2014/main" id="{5A3792DB-093C-32B2-F409-67B598235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775" y="3419475"/>
            <a:ext cx="1349375" cy="207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E8EAF6"/>
            </a:gs>
            <a:gs pos="100000">
              <a:srgbClr val="567ACF"/>
            </a:gs>
          </a:gsLst>
          <a:lin ang="5400000" scaled="1"/>
        </a:gradFill>
        <a:effectLst/>
      </p:bgPr>
    </p:bg>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00CEFC60-3A6A-CDE7-85EB-135E04347AAF}"/>
              </a:ext>
            </a:extLst>
          </p:cNvPr>
          <p:cNvSpPr>
            <a:spLocks noGrp="1" noChangeArrowheads="1"/>
          </p:cNvSpPr>
          <p:nvPr>
            <p:ph type="title"/>
          </p:nvPr>
        </p:nvSpPr>
        <p:spPr>
          <a:xfrm>
            <a:off x="503238" y="225425"/>
            <a:ext cx="9070975" cy="946150"/>
          </a:xfrm>
          <a:ln/>
        </p:spPr>
        <p:txBody>
          <a:bodyPr tIns="24892"/>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800" b="1"/>
              <a:t>Estilos de cortes de cabello masculino básicos </a:t>
            </a:r>
          </a:p>
        </p:txBody>
      </p:sp>
      <p:sp>
        <p:nvSpPr>
          <p:cNvPr id="19458" name="Rectangle 2">
            <a:extLst>
              <a:ext uri="{FF2B5EF4-FFF2-40B4-BE49-F238E27FC236}">
                <a16:creationId xmlns:a16="http://schemas.microsoft.com/office/drawing/2014/main" id="{C01C5416-5217-4EC6-79AA-0B0CF96F8547}"/>
              </a:ext>
            </a:extLst>
          </p:cNvPr>
          <p:cNvSpPr>
            <a:spLocks noGrp="1" noChangeArrowheads="1"/>
          </p:cNvSpPr>
          <p:nvPr>
            <p:ph type="body" idx="1"/>
          </p:nvPr>
        </p:nvSpPr>
        <p:spPr>
          <a:xfrm>
            <a:off x="503238" y="1327150"/>
            <a:ext cx="9070975" cy="3287713"/>
          </a:xfrm>
          <a:ln/>
        </p:spPr>
        <p:txBody>
          <a:bodyPr tIns="23114"/>
          <a:lstStyle/>
          <a:p>
            <a:pPr marL="431800" indent="-323850">
              <a:spcBef>
                <a:spcPts val="288"/>
              </a:spcBef>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600" b="1"/>
              <a:t>Con tupé</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Se caracteriza por ser un corte en disminución, </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los cabellos más largos están en la zona frontal y superior    </a:t>
            </a:r>
            <a:r>
              <a:rPr lang="es-ES" altLang="en-US" sz="1800"/>
              <a:t> </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800"/>
              <a:t>        </a:t>
            </a:r>
          </a:p>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600" b="1"/>
              <a:t>Con cresta</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500"/>
              <a:t>Esisten muchas variantes:</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500"/>
              <a:t>Mohicano (laterales rapados y zona central larga),</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500"/>
              <a:t>Punk (Todos los cabellos hacia arriba muy engominados</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500"/>
              <a:t> y con acabado de puntas definidas )</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es-ES" altLang="en-US" sz="1500"/>
          </a:p>
        </p:txBody>
      </p:sp>
      <p:pic>
        <p:nvPicPr>
          <p:cNvPr id="19459" name="Picture 3">
            <a:extLst>
              <a:ext uri="{FF2B5EF4-FFF2-40B4-BE49-F238E27FC236}">
                <a16:creationId xmlns:a16="http://schemas.microsoft.com/office/drawing/2014/main" id="{9C4EF944-0160-55CF-D485-34BAB9B37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450" y="3130550"/>
            <a:ext cx="1800225" cy="2339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0" name="Picture 4">
            <a:extLst>
              <a:ext uri="{FF2B5EF4-FFF2-40B4-BE49-F238E27FC236}">
                <a16:creationId xmlns:a16="http://schemas.microsoft.com/office/drawing/2014/main" id="{8BFEA73E-CAD6-476E-F47F-00CC066A7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9688" y="1079500"/>
            <a:ext cx="2060575" cy="2493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E8EAF6"/>
            </a:gs>
            <a:gs pos="100000">
              <a:srgbClr val="567ACF"/>
            </a:gs>
          </a:gsLst>
          <a:lin ang="5400000" scaled="1"/>
        </a:gradFill>
        <a:effectLst/>
      </p:bgPr>
    </p:bg>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23A7AE54-4942-D1B4-7B5F-E23A118DDFDD}"/>
              </a:ext>
            </a:extLst>
          </p:cNvPr>
          <p:cNvSpPr>
            <a:spLocks noGrp="1" noChangeArrowheads="1"/>
          </p:cNvSpPr>
          <p:nvPr>
            <p:ph type="title"/>
          </p:nvPr>
        </p:nvSpPr>
        <p:spPr>
          <a:xfrm>
            <a:off x="503238" y="225425"/>
            <a:ext cx="9070975" cy="946150"/>
          </a:xfrm>
          <a:ln/>
        </p:spPr>
        <p:txBody>
          <a:bodyPr tIns="24892"/>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800" b="1"/>
              <a:t>Estilos de cortes de cabello masculino básicos </a:t>
            </a:r>
          </a:p>
        </p:txBody>
      </p:sp>
      <p:sp>
        <p:nvSpPr>
          <p:cNvPr id="20482" name="Rectangle 2">
            <a:extLst>
              <a:ext uri="{FF2B5EF4-FFF2-40B4-BE49-F238E27FC236}">
                <a16:creationId xmlns:a16="http://schemas.microsoft.com/office/drawing/2014/main" id="{CA1712B5-8294-DD87-2FEA-5703CA6A23EB}"/>
              </a:ext>
            </a:extLst>
          </p:cNvPr>
          <p:cNvSpPr>
            <a:spLocks noGrp="1" noChangeArrowheads="1"/>
          </p:cNvSpPr>
          <p:nvPr>
            <p:ph type="body" idx="1"/>
          </p:nvPr>
        </p:nvSpPr>
        <p:spPr>
          <a:xfrm>
            <a:off x="360363" y="1260475"/>
            <a:ext cx="9070975" cy="4319588"/>
          </a:xfrm>
          <a:ln/>
        </p:spPr>
        <p:txBody>
          <a:bodyPr tIns="23114"/>
          <a:lstStyle/>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600" b="1"/>
              <a:t>Corte a cepillo</a:t>
            </a:r>
          </a:p>
          <a:p>
            <a:pPr marL="431800" indent="-323850">
              <a:spcBef>
                <a:spcPts val="13"/>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Se realiza todo con maquinilla.</a:t>
            </a:r>
          </a:p>
          <a:p>
            <a:pPr marL="431800" indent="-323850">
              <a:spcBef>
                <a:spcPts val="13"/>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La zona superior se deja muy corta y totalmente recta a efecto visual, los laterales son totalmente rapados creando un desvanecido</a:t>
            </a:r>
          </a:p>
          <a:p>
            <a:pPr marL="431800" indent="-323850">
              <a:spcBef>
                <a:spcPts val="13"/>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es-ES" altLang="en-US" sz="1600"/>
          </a:p>
          <a:p>
            <a:pPr marL="431800" indent="-323850">
              <a:spcBef>
                <a:spcPts val="13"/>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es-ES" altLang="en-US" sz="1600"/>
          </a:p>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600" b="1"/>
              <a:t>Mullet</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Cortes de cabello que dejan el pelo largo </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en la zona de atrás de la cabeza, la zona </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superior están los cabellos más cortos</a:t>
            </a:r>
          </a:p>
        </p:txBody>
      </p:sp>
      <p:pic>
        <p:nvPicPr>
          <p:cNvPr id="20483" name="Picture 3">
            <a:extLst>
              <a:ext uri="{FF2B5EF4-FFF2-40B4-BE49-F238E27FC236}">
                <a16:creationId xmlns:a16="http://schemas.microsoft.com/office/drawing/2014/main" id="{F2480305-620D-495B-B96B-B6AEAC3DE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275" y="3468688"/>
            <a:ext cx="1931988" cy="1931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a:extLst>
              <a:ext uri="{FF2B5EF4-FFF2-40B4-BE49-F238E27FC236}">
                <a16:creationId xmlns:a16="http://schemas.microsoft.com/office/drawing/2014/main" id="{E1FC757A-C222-22A8-829C-F966E7D7CA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0400" y="2624138"/>
            <a:ext cx="1490663" cy="223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E8EAF6"/>
            </a:gs>
            <a:gs pos="100000">
              <a:srgbClr val="567ACF"/>
            </a:gs>
          </a:gsLst>
          <a:lin ang="5400000" scaled="1"/>
        </a:gradFill>
        <a:effectLst/>
      </p:bgPr>
    </p:bg>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FA6A7F57-2C7F-D39D-12B6-9D7FE7C32F68}"/>
              </a:ext>
            </a:extLst>
          </p:cNvPr>
          <p:cNvSpPr>
            <a:spLocks noGrp="1" noChangeArrowheads="1"/>
          </p:cNvSpPr>
          <p:nvPr>
            <p:ph type="title"/>
          </p:nvPr>
        </p:nvSpPr>
        <p:spPr>
          <a:xfrm>
            <a:off x="503238" y="225425"/>
            <a:ext cx="9070975" cy="946150"/>
          </a:xfrm>
          <a:ln/>
        </p:spPr>
        <p:txBody>
          <a:bodyPr tIns="24892"/>
          <a:lstStyle/>
          <a:p>
            <a:pPr marL="431800" indent="-323850">
              <a:spcBef>
                <a:spcPts val="142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800" b="1"/>
              <a:t>Estilos de cortes de cabello masculino básicos  </a:t>
            </a:r>
          </a:p>
        </p:txBody>
      </p:sp>
      <p:sp>
        <p:nvSpPr>
          <p:cNvPr id="21506" name="Rectangle 2">
            <a:extLst>
              <a:ext uri="{FF2B5EF4-FFF2-40B4-BE49-F238E27FC236}">
                <a16:creationId xmlns:a16="http://schemas.microsoft.com/office/drawing/2014/main" id="{F618D18C-CA2C-2B29-253D-435F08D072CB}"/>
              </a:ext>
            </a:extLst>
          </p:cNvPr>
          <p:cNvSpPr>
            <a:spLocks noGrp="1" noChangeArrowheads="1"/>
          </p:cNvSpPr>
          <p:nvPr>
            <p:ph type="body" idx="1"/>
          </p:nvPr>
        </p:nvSpPr>
        <p:spPr>
          <a:xfrm>
            <a:off x="503238" y="1327150"/>
            <a:ext cx="9070975" cy="4252913"/>
          </a:xfrm>
          <a:ln/>
        </p:spPr>
        <p:txBody>
          <a:bodyPr tIns="21336" anchor="ctr"/>
          <a:lstStyle/>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400" b="1"/>
              <a:t>Corte escalonado</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Se caracteriza  por tener la zona inferior (laterales y nuca)</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 en muy corta y la zona superior  cabellos son largos</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 cortados en su caída natural o con un ángulo de proyección bajo</a:t>
            </a:r>
          </a:p>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400" b="1"/>
              <a:t>Clásico</a:t>
            </a:r>
          </a:p>
          <a:p>
            <a:pPr marL="431800" indent="-323850">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La zona superior sera un poco más larga</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 y toda cortada a la misma altura.</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Los laterales serán un poco más cortos </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 y se degradarán a la altura de la sien.</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El cabello se puede peinar hacia atrás o hacia un lado..</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1600"/>
              <a:t>Este corte es la base sobre la que se puede realizar cualquier tipo de peinado.   </a:t>
            </a:r>
          </a:p>
        </p:txBody>
      </p:sp>
      <p:pic>
        <p:nvPicPr>
          <p:cNvPr id="21507" name="Picture 3">
            <a:extLst>
              <a:ext uri="{FF2B5EF4-FFF2-40B4-BE49-F238E27FC236}">
                <a16:creationId xmlns:a16="http://schemas.microsoft.com/office/drawing/2014/main" id="{E2311956-4D9F-CA3E-A3D9-26D899DA4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3060700"/>
            <a:ext cx="1439863" cy="180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8" name="Picture 4">
            <a:extLst>
              <a:ext uri="{FF2B5EF4-FFF2-40B4-BE49-F238E27FC236}">
                <a16:creationId xmlns:a16="http://schemas.microsoft.com/office/drawing/2014/main" id="{613EE13F-F7A3-22FD-170C-AA4D618F0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7463" y="1439863"/>
            <a:ext cx="1531937" cy="161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5DDD9"/>
            </a:gs>
            <a:gs pos="100000">
              <a:srgbClr val="B28580"/>
            </a:gs>
          </a:gsLst>
          <a:lin ang="5400000" scaled="1"/>
        </a:gra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E3318E94-5F3F-3019-100C-A367E83ED92C}"/>
              </a:ext>
            </a:extLst>
          </p:cNvPr>
          <p:cNvSpPr>
            <a:spLocks noGrp="1" noChangeArrowheads="1"/>
          </p:cNvSpPr>
          <p:nvPr>
            <p:ph type="title"/>
          </p:nvPr>
        </p:nvSpPr>
        <p:spPr>
          <a:xfrm>
            <a:off x="503238" y="225425"/>
            <a:ext cx="9070975" cy="946150"/>
          </a:xfrm>
          <a:ln/>
        </p:spPr>
        <p:txBody>
          <a:bodyPr tIns="39116"/>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a:t>Técnica básicas de corte</a:t>
            </a:r>
          </a:p>
        </p:txBody>
      </p:sp>
      <p:sp>
        <p:nvSpPr>
          <p:cNvPr id="4098" name="Rectangle 2">
            <a:extLst>
              <a:ext uri="{FF2B5EF4-FFF2-40B4-BE49-F238E27FC236}">
                <a16:creationId xmlns:a16="http://schemas.microsoft.com/office/drawing/2014/main" id="{DE13CF2A-2FB2-E42F-2BC6-74A79383B459}"/>
              </a:ext>
            </a:extLst>
          </p:cNvPr>
          <p:cNvSpPr>
            <a:spLocks noGrp="1" noChangeArrowheads="1"/>
          </p:cNvSpPr>
          <p:nvPr>
            <p:ph type="body" idx="1"/>
          </p:nvPr>
        </p:nvSpPr>
        <p:spPr>
          <a:xfrm>
            <a:off x="503238" y="1327150"/>
            <a:ext cx="4427537" cy="3287713"/>
          </a:xfrm>
          <a:ln/>
        </p:spPr>
        <p:txBody>
          <a:bodyPr/>
          <a:lstStyle/>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Lst>
            </a:pPr>
            <a:r>
              <a:rPr lang="es-ES" altLang="en-US"/>
              <a:t>Tijeras</a:t>
            </a:r>
          </a:p>
          <a:p>
            <a:pPr marL="431800" indent="-323850">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a:t>   Tijera y peine</a:t>
            </a:r>
          </a:p>
          <a:p>
            <a:pPr marL="431800" indent="-323850">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a:t>   Tijera sobre peine</a:t>
            </a:r>
          </a:p>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Lst>
            </a:pPr>
            <a:r>
              <a:rPr lang="es-ES" altLang="en-US"/>
              <a:t>Maquinillas</a:t>
            </a:r>
          </a:p>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Lst>
            </a:pPr>
            <a:r>
              <a:rPr lang="es-ES" altLang="en-US"/>
              <a:t>Navaja</a:t>
            </a:r>
          </a:p>
        </p:txBody>
      </p:sp>
      <p:sp>
        <p:nvSpPr>
          <p:cNvPr id="4099" name="Rectangle 3">
            <a:extLst>
              <a:ext uri="{FF2B5EF4-FFF2-40B4-BE49-F238E27FC236}">
                <a16:creationId xmlns:a16="http://schemas.microsoft.com/office/drawing/2014/main" id="{62E1D076-8458-74B6-BD05-35113F5C911D}"/>
              </a:ext>
            </a:extLst>
          </p:cNvPr>
          <p:cNvSpPr>
            <a:spLocks noGrp="1" noChangeArrowheads="1"/>
          </p:cNvSpPr>
          <p:nvPr>
            <p:ph type="body" idx="2"/>
          </p:nvPr>
        </p:nvSpPr>
        <p:spPr>
          <a:xfrm>
            <a:off x="5153025" y="1327150"/>
            <a:ext cx="4427538" cy="3287713"/>
          </a:xfrm>
          <a:ln/>
        </p:spPr>
        <p:txBody>
          <a:bodyPr/>
          <a:lstStyle/>
          <a:p>
            <a:endParaRPr lang="en-US"/>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4DCE1"/>
            </a:gs>
            <a:gs pos="100000">
              <a:srgbClr val="D81B60"/>
            </a:gs>
          </a:gsLst>
          <a:lin ang="5400000" scaled="1"/>
        </a:gradFill>
        <a:effectLst/>
      </p:bgPr>
    </p:bg>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CA1D4FC0-EF00-9230-EC63-705E14ACECE1}"/>
              </a:ext>
            </a:extLst>
          </p:cNvPr>
          <p:cNvSpPr>
            <a:spLocks noGrp="1" noChangeArrowheads="1"/>
          </p:cNvSpPr>
          <p:nvPr>
            <p:ph type="title"/>
          </p:nvPr>
        </p:nvSpPr>
        <p:spPr>
          <a:xfrm>
            <a:off x="503238" y="131763"/>
            <a:ext cx="9070975" cy="1135062"/>
          </a:xfrm>
          <a:ln/>
        </p:spPr>
        <p:txBody>
          <a:bodyPr tIns="35560"/>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4000" b="1"/>
              <a:t>Elementos a tener en cuenta antes de realizar un corte de cabello</a:t>
            </a:r>
          </a:p>
        </p:txBody>
      </p:sp>
      <p:sp>
        <p:nvSpPr>
          <p:cNvPr id="5122" name="Rectangle 2">
            <a:extLst>
              <a:ext uri="{FF2B5EF4-FFF2-40B4-BE49-F238E27FC236}">
                <a16:creationId xmlns:a16="http://schemas.microsoft.com/office/drawing/2014/main" id="{BB620EA0-504E-67D8-3A0A-2098595C372F}"/>
              </a:ext>
            </a:extLst>
          </p:cNvPr>
          <p:cNvSpPr>
            <a:spLocks noGrp="1" noChangeArrowheads="1"/>
          </p:cNvSpPr>
          <p:nvPr>
            <p:ph type="subTitle" idx="4294967295"/>
          </p:nvPr>
        </p:nvSpPr>
        <p:spPr bwMode="auto">
          <a:xfrm>
            <a:off x="503238" y="1325563"/>
            <a:ext cx="9070975" cy="3287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7780" rIns="0" bIns="0" anchor="ctr"/>
          <a:lstStyle/>
          <a:p>
            <a:pPr marL="215900" indent="-215900">
              <a:spcBef>
                <a:spcPts val="13"/>
              </a:spcBef>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000" b="1"/>
              <a:t>Secciones  </a:t>
            </a:r>
          </a:p>
          <a:p>
            <a:pPr marL="215900" indent="-215900">
              <a:spcBef>
                <a:spcPts val="13"/>
              </a:spcBef>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000" b="1"/>
              <a:t>Final de punta                               </a:t>
            </a:r>
          </a:p>
          <a:p>
            <a:pPr marL="215900" indent="-215900">
              <a:spcBef>
                <a:spcPts val="13"/>
              </a:spcBef>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000" b="1"/>
              <a:t>Ángulo de proyección</a:t>
            </a:r>
          </a:p>
          <a:p>
            <a:pPr marL="215900" indent="-215900">
              <a:spcBef>
                <a:spcPts val="13"/>
              </a:spcBef>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000" b="1"/>
              <a:t>Mecha guía</a:t>
            </a:r>
          </a:p>
          <a:p>
            <a:pPr marL="215900" indent="-215900">
              <a:spcBef>
                <a:spcPts val="13"/>
              </a:spcBef>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000" b="1"/>
              <a:t>El peso del corte</a:t>
            </a:r>
          </a:p>
          <a:p>
            <a:pPr marL="215900" indent="-215900">
              <a:spcBef>
                <a:spcPts val="13"/>
              </a:spcBef>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000" b="1"/>
              <a:t>La posición del cliente</a:t>
            </a:r>
          </a:p>
          <a:p>
            <a:pPr marL="215900" indent="-215900">
              <a:spcBef>
                <a:spcPts val="13"/>
              </a:spcBef>
              <a:buClrTx/>
              <a:buSzTx/>
              <a:buFontTx/>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endParaRPr lang="es-ES" altLang="en-US"/>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DCE1"/>
        </a:solidFill>
        <a:effectLst/>
      </p:bgPr>
    </p:bg>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706BB021-DAE0-63E1-3D90-016FD2868E29}"/>
              </a:ext>
            </a:extLst>
          </p:cNvPr>
          <p:cNvSpPr>
            <a:spLocks noGrp="1" noChangeArrowheads="1"/>
          </p:cNvSpPr>
          <p:nvPr>
            <p:ph type="title"/>
          </p:nvPr>
        </p:nvSpPr>
        <p:spPr>
          <a:xfrm>
            <a:off x="503238" y="225425"/>
            <a:ext cx="9070975" cy="946150"/>
          </a:xfrm>
          <a:ln/>
        </p:spPr>
        <p:txBody>
          <a:bodyPr tIns="23114"/>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sz="2600" b="1"/>
              <a:t>Secciones, final de puntas y ángulo de proyección</a:t>
            </a:r>
          </a:p>
        </p:txBody>
      </p:sp>
      <p:sp>
        <p:nvSpPr>
          <p:cNvPr id="6146" name="Rectangle 2">
            <a:extLst>
              <a:ext uri="{FF2B5EF4-FFF2-40B4-BE49-F238E27FC236}">
                <a16:creationId xmlns:a16="http://schemas.microsoft.com/office/drawing/2014/main" id="{30AB0224-D290-4A9A-9824-10AFDDB1C840}"/>
              </a:ext>
            </a:extLst>
          </p:cNvPr>
          <p:cNvSpPr>
            <a:spLocks noGrp="1" noChangeArrowheads="1"/>
          </p:cNvSpPr>
          <p:nvPr>
            <p:ph type="body" idx="1"/>
          </p:nvPr>
        </p:nvSpPr>
        <p:spPr>
          <a:xfrm>
            <a:off x="503238" y="1327150"/>
            <a:ext cx="4427537" cy="3287713"/>
          </a:xfrm>
          <a:ln/>
        </p:spPr>
        <p:txBody>
          <a:bodyPr tIns="17780"/>
          <a:lstStyle/>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Lst>
            </a:pPr>
            <a:r>
              <a:rPr lang="es-ES" altLang="en-US" sz="2000" b="1"/>
              <a:t>Secciones</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Se realizan para ordenar el corte.</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En cada sección se realizarán las particiones </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Podrán ser paralelas, pivotantes, horizontales, verticales, diagonales.</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endParaRPr lang="es-ES" altLang="en-US" sz="1400"/>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endParaRPr lang="es-ES" altLang="en-US" sz="1400"/>
          </a:p>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Lst>
            </a:pPr>
            <a:r>
              <a:rPr lang="es-ES" altLang="en-US" sz="2000" b="1"/>
              <a:t>Final de puntas</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Estas pueden quedar rectas u oblicuas.</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 Rectas: Aporta peso y movimiento.</a:t>
            </a:r>
          </a:p>
          <a:p>
            <a:pPr marL="431800" indent="-323850">
              <a:spcBef>
                <a:spcPts val="288"/>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 Oblicuas: aportan poco peso y mucho movimiento.</a:t>
            </a:r>
          </a:p>
        </p:txBody>
      </p:sp>
      <p:sp>
        <p:nvSpPr>
          <p:cNvPr id="6147" name="Rectangle 3">
            <a:extLst>
              <a:ext uri="{FF2B5EF4-FFF2-40B4-BE49-F238E27FC236}">
                <a16:creationId xmlns:a16="http://schemas.microsoft.com/office/drawing/2014/main" id="{A453052B-DC6A-4B4E-05F3-A731F5A0DFE9}"/>
              </a:ext>
            </a:extLst>
          </p:cNvPr>
          <p:cNvSpPr>
            <a:spLocks noGrp="1" noChangeArrowheads="1"/>
          </p:cNvSpPr>
          <p:nvPr>
            <p:ph type="body" idx="2"/>
          </p:nvPr>
        </p:nvSpPr>
        <p:spPr>
          <a:xfrm>
            <a:off x="5153025" y="1327150"/>
            <a:ext cx="4427538" cy="3287713"/>
          </a:xfrm>
          <a:ln/>
        </p:spPr>
        <p:txBody>
          <a:bodyPr tIns="17780"/>
          <a:lstStyle/>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Lst>
            </a:pPr>
            <a:r>
              <a:rPr lang="es-ES" altLang="en-US" sz="2000" b="1"/>
              <a:t>Ángulo de proyección</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Es el que se crea entre la partición a cortar respecto al cuero cabelludo.</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Puede ser:</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0º la mecha se corta  en caída natural del cabello </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45º Se crea una capa superior más larga que el resto de cabellos de menos a más. </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90º Los cabellos quedan uniformes todos tienen el mismo largo</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180º el cabello se proyecta en sentido contrario quedando los de arriba más cortos</a:t>
            </a:r>
          </a:p>
          <a:p>
            <a:pPr marL="431800" indent="-323850">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endParaRPr lang="es-ES" altLang="en-US" sz="1400"/>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DCE1"/>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344ECFC7-0E1E-7FFA-D6B1-72EF6C9B3BB1}"/>
              </a:ext>
            </a:extLst>
          </p:cNvPr>
          <p:cNvSpPr>
            <a:spLocks noGrp="1" noChangeArrowheads="1"/>
          </p:cNvSpPr>
          <p:nvPr>
            <p:ph type="title"/>
          </p:nvPr>
        </p:nvSpPr>
        <p:spPr>
          <a:xfrm>
            <a:off x="468313" y="158750"/>
            <a:ext cx="9070975" cy="1081088"/>
          </a:xfrm>
          <a:ln/>
        </p:spPr>
        <p:txBody>
          <a:bodyPr tIns="39116"/>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a:t> </a:t>
            </a:r>
            <a:r>
              <a:rPr lang="es-ES" altLang="en-US" sz="2600" b="1"/>
              <a:t>Mecha guía, el peso del corte y la posición del cliente</a:t>
            </a:r>
          </a:p>
        </p:txBody>
      </p:sp>
      <p:sp>
        <p:nvSpPr>
          <p:cNvPr id="7170" name="Rectangle 2">
            <a:extLst>
              <a:ext uri="{FF2B5EF4-FFF2-40B4-BE49-F238E27FC236}">
                <a16:creationId xmlns:a16="http://schemas.microsoft.com/office/drawing/2014/main" id="{8034FCD6-79FA-4CFC-DB52-EA47375A6B58}"/>
              </a:ext>
            </a:extLst>
          </p:cNvPr>
          <p:cNvSpPr>
            <a:spLocks noGrp="1" noChangeArrowheads="1"/>
          </p:cNvSpPr>
          <p:nvPr>
            <p:ph type="body" idx="1"/>
          </p:nvPr>
        </p:nvSpPr>
        <p:spPr>
          <a:xfrm>
            <a:off x="503238" y="1327150"/>
            <a:ext cx="4427537" cy="3287713"/>
          </a:xfrm>
          <a:ln/>
        </p:spPr>
        <p:txBody>
          <a:bodyPr tIns="17780"/>
          <a:lstStyle/>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Lst>
            </a:pPr>
            <a:r>
              <a:rPr lang="es-ES" altLang="en-US" sz="2000" b="1"/>
              <a:t>Mecha guía</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Es muy importante en un corte ya que es el patrón que vamos a utilizar en el corte de cabello. </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Sirve para determinar la longitud a la que se va a realizar el corte del cabello.</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La mecha guía puede ser diferente en las distintas secciones o la misma para todas las secciones.</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Puede ser fija, semifija o móvil.</a:t>
            </a:r>
          </a:p>
        </p:txBody>
      </p:sp>
      <p:sp>
        <p:nvSpPr>
          <p:cNvPr id="7171" name="Rectangle 3">
            <a:extLst>
              <a:ext uri="{FF2B5EF4-FFF2-40B4-BE49-F238E27FC236}">
                <a16:creationId xmlns:a16="http://schemas.microsoft.com/office/drawing/2014/main" id="{53D399F8-8C3A-8632-3725-EA1C0718FDE7}"/>
              </a:ext>
            </a:extLst>
          </p:cNvPr>
          <p:cNvSpPr>
            <a:spLocks noGrp="1" noChangeArrowheads="1"/>
          </p:cNvSpPr>
          <p:nvPr>
            <p:ph type="body" idx="2"/>
          </p:nvPr>
        </p:nvSpPr>
        <p:spPr>
          <a:xfrm>
            <a:off x="5153025" y="1327150"/>
            <a:ext cx="4427538" cy="3287713"/>
          </a:xfrm>
          <a:ln/>
        </p:spPr>
        <p:txBody>
          <a:bodyPr tIns="17780"/>
          <a:lstStyle/>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Lst>
            </a:pPr>
            <a:r>
              <a:rPr lang="es-ES" altLang="en-US" sz="2000" b="1"/>
              <a:t>El peso del corte</a:t>
            </a:r>
          </a:p>
          <a:p>
            <a:pPr marL="431800" indent="-323850">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Es donde se reúne más cantidad de cabello o donde movimiento se ve.</a:t>
            </a:r>
          </a:p>
          <a:p>
            <a:pPr marL="431800" indent="-323850">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endParaRPr lang="es-ES" altLang="en-US" sz="1400"/>
          </a:p>
          <a:p>
            <a:pPr marL="431800" indent="-323850">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endParaRPr lang="es-ES" altLang="en-US" sz="1400"/>
          </a:p>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Lst>
            </a:pPr>
            <a:r>
              <a:rPr lang="es-ES" altLang="en-US" sz="2000" b="1"/>
              <a:t>La posición del cliente</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Cuello recto</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Piernas paralelas</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 Cabeza inclinada hacia delante o  recta.</a:t>
            </a:r>
          </a:p>
          <a:p>
            <a:pPr marL="431800" indent="-323850">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endParaRPr lang="es-ES" altLang="en-US" sz="2000"/>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5F5F5"/>
            </a:gs>
            <a:gs pos="100000">
              <a:srgbClr val="E91E63"/>
            </a:gs>
          </a:gsLst>
          <a:lin ang="5400000" scaled="1"/>
        </a:gradFill>
        <a:effectLst/>
      </p:bgPr>
    </p:bg>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CD042E2B-6C56-A8B0-071B-2847C4FA8677}"/>
              </a:ext>
            </a:extLst>
          </p:cNvPr>
          <p:cNvSpPr>
            <a:spLocks noGrp="1" noChangeArrowheads="1"/>
          </p:cNvSpPr>
          <p:nvPr>
            <p:ph type="title"/>
          </p:nvPr>
        </p:nvSpPr>
        <p:spPr>
          <a:xfrm>
            <a:off x="503238" y="225425"/>
            <a:ext cx="9070975" cy="946150"/>
          </a:xfrm>
          <a:ln/>
        </p:spPr>
        <p:txBody>
          <a:bodyPr tIns="39116"/>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b="1"/>
              <a:t>Estudio de la morfología</a:t>
            </a:r>
          </a:p>
        </p:txBody>
      </p:sp>
      <p:sp>
        <p:nvSpPr>
          <p:cNvPr id="8194" name="Rectangle 2">
            <a:extLst>
              <a:ext uri="{FF2B5EF4-FFF2-40B4-BE49-F238E27FC236}">
                <a16:creationId xmlns:a16="http://schemas.microsoft.com/office/drawing/2014/main" id="{1EC931B5-B142-D16A-BFA4-57EDD28A310B}"/>
              </a:ext>
            </a:extLst>
          </p:cNvPr>
          <p:cNvSpPr>
            <a:spLocks noGrp="1" noChangeArrowheads="1"/>
          </p:cNvSpPr>
          <p:nvPr>
            <p:ph type="body" idx="1"/>
          </p:nvPr>
        </p:nvSpPr>
        <p:spPr>
          <a:xfrm>
            <a:off x="503238" y="1327150"/>
            <a:ext cx="4427537" cy="3287713"/>
          </a:xfrm>
          <a:ln/>
        </p:spPr>
        <p:txBody>
          <a:bodyPr tIns="17780"/>
          <a:lstStyle/>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Lst>
            </a:pPr>
            <a:r>
              <a:rPr lang="es-ES" altLang="en-US" sz="2000" b="1"/>
              <a:t>Características del rostro y cabeza</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800"/>
              <a:t>- Tipos de frente                                </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800"/>
              <a:t>- Tipos de perfil                                  </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800"/>
              <a:t>- Características del cráneo</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800"/>
              <a:t>- Características del cuello</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800"/>
              <a:t> - Patilla</a:t>
            </a:r>
          </a:p>
        </p:txBody>
      </p:sp>
      <p:sp>
        <p:nvSpPr>
          <p:cNvPr id="8195" name="Rectangle 3">
            <a:extLst>
              <a:ext uri="{FF2B5EF4-FFF2-40B4-BE49-F238E27FC236}">
                <a16:creationId xmlns:a16="http://schemas.microsoft.com/office/drawing/2014/main" id="{38441E49-376E-1A49-32F7-5E0D71809D3C}"/>
              </a:ext>
            </a:extLst>
          </p:cNvPr>
          <p:cNvSpPr>
            <a:spLocks noGrp="1" noChangeArrowheads="1"/>
          </p:cNvSpPr>
          <p:nvPr>
            <p:ph type="body" idx="2"/>
          </p:nvPr>
        </p:nvSpPr>
        <p:spPr>
          <a:xfrm>
            <a:off x="5153025" y="1327150"/>
            <a:ext cx="4427538" cy="3287713"/>
          </a:xfrm>
          <a:ln/>
        </p:spPr>
        <p:txBody>
          <a:bodyPr tIns="17780"/>
          <a:lstStyle/>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Lst>
            </a:pPr>
            <a:r>
              <a:rPr lang="es-ES" altLang="en-US" sz="2000" b="1"/>
              <a:t>Los óvalos</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800"/>
              <a:t>- Cadrados                     </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800"/>
              <a:t>- Redondos  </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800"/>
              <a:t>- Triangular                                   </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800"/>
              <a:t>- Triangular invertido</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800"/>
              <a:t> - Alargado             </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800"/>
              <a:t> - Rectangular</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800"/>
              <a:t>- Hexagonal</a:t>
            </a:r>
          </a:p>
          <a:p>
            <a:pPr marL="431800" indent="-323850">
              <a:spcBef>
                <a:spcPts val="575"/>
              </a:spcBef>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800"/>
              <a:t>- Ovalado     </a:t>
            </a:r>
            <a:r>
              <a:rPr lang="es-ES" altLang="en-US" sz="1800" b="1"/>
              <a:t>                    </a:t>
            </a:r>
            <a:r>
              <a:rPr lang="es-ES" altLang="en-US" sz="1800"/>
              <a:t>l</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BEE"/>
        </a:solidFill>
        <a:effectLst/>
      </p:bgPr>
    </p:bg>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20988B94-04F6-5A24-3BB2-247F71E45051}"/>
              </a:ext>
            </a:extLst>
          </p:cNvPr>
          <p:cNvSpPr>
            <a:spLocks noGrp="1" noChangeArrowheads="1"/>
          </p:cNvSpPr>
          <p:nvPr>
            <p:ph type="title"/>
          </p:nvPr>
        </p:nvSpPr>
        <p:spPr>
          <a:xfrm>
            <a:off x="503238" y="225425"/>
            <a:ext cx="9070975" cy="946150"/>
          </a:xfrm>
          <a:ln/>
        </p:spPr>
        <p:txBody>
          <a:bodyPr tIns="39116"/>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a:t>Tipos de frente</a:t>
            </a:r>
          </a:p>
        </p:txBody>
      </p:sp>
      <p:sp>
        <p:nvSpPr>
          <p:cNvPr id="9218" name="Text Box 2">
            <a:extLst>
              <a:ext uri="{FF2B5EF4-FFF2-40B4-BE49-F238E27FC236}">
                <a16:creationId xmlns:a16="http://schemas.microsoft.com/office/drawing/2014/main" id="{69DDB760-BB05-4C4A-DC2F-85CC00AF5558}"/>
              </a:ext>
            </a:extLst>
          </p:cNvPr>
          <p:cNvSpPr txBox="1">
            <a:spLocks noChangeArrowheads="1"/>
          </p:cNvSpPr>
          <p:nvPr/>
        </p:nvSpPr>
        <p:spPr bwMode="auto">
          <a:xfrm>
            <a:off x="503238" y="1327150"/>
            <a:ext cx="4427537"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448"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3200"/>
              <a:t>Frente corta</a:t>
            </a:r>
          </a:p>
          <a:p>
            <a:pPr>
              <a:spcBef>
                <a:spcPts val="1425"/>
              </a:spcBef>
              <a:buSzPct val="45000"/>
              <a:buFont typeface="Wingdings" panose="05000000000000000000" pitchFamily="2" charset="2"/>
              <a:buNone/>
            </a:pPr>
            <a:r>
              <a:rPr lang="es-ES" altLang="en-US" sz="1400"/>
              <a:t>La distancia entre las cejas y la frente es escasa, es decir menor a la medida de dos ojos.</a:t>
            </a:r>
          </a:p>
          <a:p>
            <a:pPr>
              <a:spcBef>
                <a:spcPts val="1425"/>
              </a:spcBef>
              <a:buSzPct val="45000"/>
              <a:buFont typeface="Wingdings" panose="05000000000000000000" pitchFamily="2" charset="2"/>
              <a:buNone/>
            </a:pPr>
            <a:r>
              <a:rPr lang="es-ES" altLang="en-US" sz="1400"/>
              <a:t>Se recomiendan cabellos despejados y con volumen o un flequillo o mechones con nacimiento alto y volumen en la coronilla</a:t>
            </a:r>
          </a:p>
        </p:txBody>
      </p:sp>
      <p:sp>
        <p:nvSpPr>
          <p:cNvPr id="9219" name="Text Box 3">
            <a:extLst>
              <a:ext uri="{FF2B5EF4-FFF2-40B4-BE49-F238E27FC236}">
                <a16:creationId xmlns:a16="http://schemas.microsoft.com/office/drawing/2014/main" id="{50B5E847-7D2B-815F-FC55-022738BB4A7B}"/>
              </a:ext>
            </a:extLst>
          </p:cNvPr>
          <p:cNvSpPr txBox="1">
            <a:spLocks noChangeArrowheads="1"/>
          </p:cNvSpPr>
          <p:nvPr/>
        </p:nvSpPr>
        <p:spPr bwMode="auto">
          <a:xfrm>
            <a:off x="5153025" y="1327150"/>
            <a:ext cx="4427538"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448"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3200"/>
              <a:t>Frente amplia</a:t>
            </a:r>
          </a:p>
          <a:p>
            <a:pPr>
              <a:spcBef>
                <a:spcPts val="1425"/>
              </a:spcBef>
              <a:buSzPct val="45000"/>
              <a:buFont typeface="Wingdings" panose="05000000000000000000" pitchFamily="2" charset="2"/>
              <a:buNone/>
            </a:pPr>
            <a:r>
              <a:rPr lang="es-ES" altLang="en-US" sz="1400"/>
              <a:t>La distancia entre las cejas y la frente es mayor que la medida de dos ojos.</a:t>
            </a:r>
          </a:p>
          <a:p>
            <a:pPr>
              <a:spcBef>
                <a:spcPts val="1425"/>
              </a:spcBef>
              <a:buSzPct val="45000"/>
              <a:buFont typeface="Wingdings" panose="05000000000000000000" pitchFamily="2" charset="2"/>
              <a:buNone/>
            </a:pPr>
            <a:r>
              <a:rPr lang="es-ES" altLang="en-US" sz="1400"/>
              <a:t>Se recomienda el flequillo bajo tapando el nacimiento parcialmente y sin volumen en la zona superior.</a:t>
            </a:r>
          </a:p>
        </p:txBody>
      </p:sp>
      <p:sp>
        <p:nvSpPr>
          <p:cNvPr id="9220" name="Text Box 4">
            <a:extLst>
              <a:ext uri="{FF2B5EF4-FFF2-40B4-BE49-F238E27FC236}">
                <a16:creationId xmlns:a16="http://schemas.microsoft.com/office/drawing/2014/main" id="{F4C57542-9148-0150-1F71-AC35321A4DF8}"/>
              </a:ext>
            </a:extLst>
          </p:cNvPr>
          <p:cNvSpPr txBox="1">
            <a:spLocks noChangeArrowheads="1"/>
          </p:cNvSpPr>
          <p:nvPr/>
        </p:nvSpPr>
        <p:spPr bwMode="auto">
          <a:xfrm>
            <a:off x="503238" y="3044825"/>
            <a:ext cx="4427537"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448"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3200"/>
              <a:t>Las entradas</a:t>
            </a:r>
          </a:p>
          <a:p>
            <a:pPr>
              <a:spcBef>
                <a:spcPts val="1425"/>
              </a:spcBef>
              <a:buSzPct val="45000"/>
              <a:buFont typeface="Wingdings" panose="05000000000000000000" pitchFamily="2" charset="2"/>
              <a:buNone/>
            </a:pPr>
            <a:r>
              <a:rPr lang="es-ES" altLang="en-US" sz="1400"/>
              <a:t>Pequeñas: Se pueden disimular cubriéndolas.</a:t>
            </a:r>
          </a:p>
          <a:p>
            <a:pPr>
              <a:spcBef>
                <a:spcPts val="1425"/>
              </a:spcBef>
              <a:buSzPct val="45000"/>
              <a:buFont typeface="Wingdings" panose="05000000000000000000" pitchFamily="2" charset="2"/>
              <a:buNone/>
            </a:pPr>
            <a:r>
              <a:rPr lang="es-ES" altLang="en-US" sz="1400"/>
              <a:t>Grandes: Se recomienda llevar el cabello corto en lugar de taparlas.</a:t>
            </a:r>
          </a:p>
        </p:txBody>
      </p:sp>
      <p:sp>
        <p:nvSpPr>
          <p:cNvPr id="9221" name="Text Box 5">
            <a:extLst>
              <a:ext uri="{FF2B5EF4-FFF2-40B4-BE49-F238E27FC236}">
                <a16:creationId xmlns:a16="http://schemas.microsoft.com/office/drawing/2014/main" id="{3330A884-5662-2509-67D0-47EA534BEBF6}"/>
              </a:ext>
            </a:extLst>
          </p:cNvPr>
          <p:cNvSpPr txBox="1">
            <a:spLocks noChangeArrowheads="1"/>
          </p:cNvSpPr>
          <p:nvPr/>
        </p:nvSpPr>
        <p:spPr bwMode="auto">
          <a:xfrm>
            <a:off x="5153025" y="3044825"/>
            <a:ext cx="4427538"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448"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3200"/>
              <a:t>Los remolinos</a:t>
            </a:r>
          </a:p>
          <a:p>
            <a:pPr>
              <a:spcBef>
                <a:spcPts val="1425"/>
              </a:spcBef>
              <a:buSzPct val="45000"/>
              <a:buFont typeface="Wingdings" panose="05000000000000000000" pitchFamily="2" charset="2"/>
              <a:buNone/>
            </a:pPr>
            <a:r>
              <a:rPr lang="es-ES" altLang="en-US" sz="3200"/>
              <a:t>No se pueden dominar debemos dejarlos según su naturaleza </a:t>
            </a:r>
          </a:p>
          <a:p>
            <a:pPr>
              <a:spcBef>
                <a:spcPts val="1425"/>
              </a:spcBef>
              <a:buSzPct val="45000"/>
              <a:buFont typeface="Wingdings" panose="05000000000000000000" pitchFamily="2" charset="2"/>
              <a:buNone/>
            </a:pPr>
            <a:r>
              <a:rPr lang="es-ES" altLang="en-US" sz="3200"/>
              <a:t>Deberemos estudiar su forma. Lo más recomendable es crear peso en ellos, para ello dejaremos el cabello largo en la frente.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E4EC"/>
        </a:solidFill>
        <a:effectLst/>
      </p:bgPr>
    </p:bg>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DAFA5235-9908-902F-8961-689EE660CAF7}"/>
              </a:ext>
            </a:extLst>
          </p:cNvPr>
          <p:cNvSpPr>
            <a:spLocks noGrp="1" noChangeArrowheads="1"/>
          </p:cNvSpPr>
          <p:nvPr>
            <p:ph type="title"/>
          </p:nvPr>
        </p:nvSpPr>
        <p:spPr>
          <a:xfrm>
            <a:off x="503238" y="225425"/>
            <a:ext cx="9070975" cy="946150"/>
          </a:xfrm>
          <a:ln/>
        </p:spPr>
        <p:txBody>
          <a:bodyPr tIns="39116"/>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a:t>Tipos de perfil</a:t>
            </a:r>
          </a:p>
        </p:txBody>
      </p:sp>
      <p:sp>
        <p:nvSpPr>
          <p:cNvPr id="10242" name="Text Box 2">
            <a:extLst>
              <a:ext uri="{FF2B5EF4-FFF2-40B4-BE49-F238E27FC236}">
                <a16:creationId xmlns:a16="http://schemas.microsoft.com/office/drawing/2014/main" id="{108D59F2-C326-3FC5-91FB-B3317F6F9BB0}"/>
              </a:ext>
            </a:extLst>
          </p:cNvPr>
          <p:cNvSpPr txBox="1">
            <a:spLocks noChangeArrowheads="1"/>
          </p:cNvSpPr>
          <p:nvPr/>
        </p:nvSpPr>
        <p:spPr bwMode="auto">
          <a:xfrm>
            <a:off x="503238" y="1327150"/>
            <a:ext cx="4427537"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780"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2000"/>
              <a:t>Nariz larga</a:t>
            </a:r>
          </a:p>
          <a:p>
            <a:pPr>
              <a:spcBef>
                <a:spcPts val="575"/>
              </a:spcBef>
              <a:buSzPct val="45000"/>
              <a:buFont typeface="Wingdings" panose="05000000000000000000" pitchFamily="2" charset="2"/>
              <a:buNone/>
            </a:pPr>
            <a:r>
              <a:rPr lang="es-ES" altLang="en-US" sz="1400"/>
              <a:t>Aplicar volumen </a:t>
            </a:r>
          </a:p>
          <a:p>
            <a:pPr>
              <a:spcBef>
                <a:spcPts val="575"/>
              </a:spcBef>
              <a:buSzPct val="45000"/>
              <a:buFont typeface="Wingdings" panose="05000000000000000000" pitchFamily="2" charset="2"/>
              <a:buNone/>
            </a:pPr>
            <a:r>
              <a:rPr lang="es-ES" altLang="en-US" sz="1400"/>
              <a:t>sobre la frente</a:t>
            </a:r>
          </a:p>
          <a:p>
            <a:pPr>
              <a:spcBef>
                <a:spcPts val="1425"/>
              </a:spcBef>
              <a:buSzPct val="45000"/>
              <a:buFont typeface="Wingdings" panose="05000000000000000000" pitchFamily="2" charset="2"/>
              <a:buNone/>
            </a:pPr>
            <a:endParaRPr lang="es-ES" altLang="en-US" sz="2000"/>
          </a:p>
        </p:txBody>
      </p:sp>
      <p:sp>
        <p:nvSpPr>
          <p:cNvPr id="10243" name="Text Box 3">
            <a:extLst>
              <a:ext uri="{FF2B5EF4-FFF2-40B4-BE49-F238E27FC236}">
                <a16:creationId xmlns:a16="http://schemas.microsoft.com/office/drawing/2014/main" id="{32A3D0C5-4E56-A985-0B65-BD79DD31F071}"/>
              </a:ext>
            </a:extLst>
          </p:cNvPr>
          <p:cNvSpPr txBox="1">
            <a:spLocks noChangeArrowheads="1"/>
          </p:cNvSpPr>
          <p:nvPr/>
        </p:nvSpPr>
        <p:spPr bwMode="auto">
          <a:xfrm>
            <a:off x="5153025" y="1327150"/>
            <a:ext cx="4427538"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780"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2000"/>
              <a:t>Mandíbula Prominente</a:t>
            </a:r>
          </a:p>
          <a:p>
            <a:pPr>
              <a:spcBef>
                <a:spcPts val="575"/>
              </a:spcBef>
              <a:buSzPct val="45000"/>
              <a:buFont typeface="Wingdings" panose="05000000000000000000" pitchFamily="2" charset="2"/>
              <a:buNone/>
            </a:pPr>
            <a:r>
              <a:rPr lang="es-ES" altLang="en-US" sz="1400"/>
              <a:t>Volumen y cabellos en la frente </a:t>
            </a:r>
          </a:p>
          <a:p>
            <a:pPr>
              <a:spcBef>
                <a:spcPts val="575"/>
              </a:spcBef>
              <a:buSzPct val="45000"/>
              <a:buFont typeface="Wingdings" panose="05000000000000000000" pitchFamily="2" charset="2"/>
              <a:buNone/>
            </a:pPr>
            <a:r>
              <a:rPr lang="es-ES" altLang="en-US" sz="1400"/>
              <a:t>para compensar con </a:t>
            </a:r>
          </a:p>
          <a:p>
            <a:pPr>
              <a:spcBef>
                <a:spcPts val="575"/>
              </a:spcBef>
              <a:buSzPct val="45000"/>
              <a:buFont typeface="Wingdings" panose="05000000000000000000" pitchFamily="2" charset="2"/>
              <a:buNone/>
            </a:pPr>
            <a:r>
              <a:rPr lang="es-ES" altLang="en-US" sz="1400"/>
              <a:t>mandíbula.</a:t>
            </a:r>
          </a:p>
          <a:p>
            <a:pPr>
              <a:spcBef>
                <a:spcPts val="575"/>
              </a:spcBef>
              <a:buSzPct val="45000"/>
              <a:buFont typeface="Wingdings" panose="05000000000000000000" pitchFamily="2" charset="2"/>
              <a:buNone/>
            </a:pPr>
            <a:r>
              <a:rPr lang="es-ES" altLang="en-US" sz="1400"/>
              <a:t>Le favorecen las melenas.</a:t>
            </a:r>
          </a:p>
          <a:p>
            <a:pPr>
              <a:spcBef>
                <a:spcPts val="1425"/>
              </a:spcBef>
              <a:buSzPct val="45000"/>
              <a:buFont typeface="Wingdings" panose="05000000000000000000" pitchFamily="2" charset="2"/>
              <a:buNone/>
            </a:pPr>
            <a:endParaRPr lang="es-ES" altLang="en-US" sz="2000"/>
          </a:p>
        </p:txBody>
      </p:sp>
      <p:sp>
        <p:nvSpPr>
          <p:cNvPr id="10244" name="Text Box 4">
            <a:extLst>
              <a:ext uri="{FF2B5EF4-FFF2-40B4-BE49-F238E27FC236}">
                <a16:creationId xmlns:a16="http://schemas.microsoft.com/office/drawing/2014/main" id="{A740AE71-61E9-30CC-E178-2C68BD8454F9}"/>
              </a:ext>
            </a:extLst>
          </p:cNvPr>
          <p:cNvSpPr txBox="1">
            <a:spLocks noChangeArrowheads="1"/>
          </p:cNvSpPr>
          <p:nvPr/>
        </p:nvSpPr>
        <p:spPr bwMode="auto">
          <a:xfrm>
            <a:off x="503238" y="3044825"/>
            <a:ext cx="4427537"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780"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2000"/>
              <a:t>Nariz corta</a:t>
            </a:r>
          </a:p>
          <a:p>
            <a:pPr>
              <a:spcBef>
                <a:spcPts val="575"/>
              </a:spcBef>
              <a:buSzPct val="45000"/>
              <a:buFont typeface="Wingdings" panose="05000000000000000000" pitchFamily="2" charset="2"/>
              <a:buNone/>
            </a:pPr>
            <a:r>
              <a:rPr lang="es-ES" altLang="en-US" sz="1400"/>
              <a:t>Despejar el cabello </a:t>
            </a:r>
          </a:p>
          <a:p>
            <a:pPr>
              <a:spcBef>
                <a:spcPts val="575"/>
              </a:spcBef>
              <a:buSzPct val="45000"/>
              <a:buFont typeface="Wingdings" panose="05000000000000000000" pitchFamily="2" charset="2"/>
              <a:buNone/>
            </a:pPr>
            <a:r>
              <a:rPr lang="es-ES" altLang="en-US" sz="1400"/>
              <a:t>hacia atrás</a:t>
            </a:r>
          </a:p>
        </p:txBody>
      </p:sp>
      <p:sp>
        <p:nvSpPr>
          <p:cNvPr id="10245" name="Text Box 5">
            <a:extLst>
              <a:ext uri="{FF2B5EF4-FFF2-40B4-BE49-F238E27FC236}">
                <a16:creationId xmlns:a16="http://schemas.microsoft.com/office/drawing/2014/main" id="{91F58CA9-DF03-E6BD-4967-C20C287991DC}"/>
              </a:ext>
            </a:extLst>
          </p:cNvPr>
          <p:cNvSpPr txBox="1">
            <a:spLocks noChangeArrowheads="1"/>
          </p:cNvSpPr>
          <p:nvPr/>
        </p:nvSpPr>
        <p:spPr bwMode="auto">
          <a:xfrm>
            <a:off x="5153025" y="3044825"/>
            <a:ext cx="4427538"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780"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2000"/>
              <a:t>Mandíbula retraída</a:t>
            </a:r>
          </a:p>
          <a:p>
            <a:pPr>
              <a:spcBef>
                <a:spcPts val="575"/>
              </a:spcBef>
              <a:buSzPct val="45000"/>
              <a:buFont typeface="Wingdings" panose="05000000000000000000" pitchFamily="2" charset="2"/>
              <a:buNone/>
            </a:pPr>
            <a:r>
              <a:rPr lang="es-ES" altLang="en-US" sz="1400"/>
              <a:t>Volumen en coronilla o</a:t>
            </a:r>
          </a:p>
          <a:p>
            <a:pPr>
              <a:spcBef>
                <a:spcPts val="575"/>
              </a:spcBef>
              <a:buSzPct val="45000"/>
              <a:buFont typeface="Wingdings" panose="05000000000000000000" pitchFamily="2" charset="2"/>
              <a:buNone/>
            </a:pPr>
            <a:r>
              <a:rPr lang="es-ES" altLang="en-US" sz="1400"/>
              <a:t>más abajo</a:t>
            </a:r>
          </a:p>
          <a:p>
            <a:pPr>
              <a:spcBef>
                <a:spcPts val="1425"/>
              </a:spcBef>
              <a:buSzPct val="45000"/>
              <a:buFont typeface="Wingdings" panose="05000000000000000000" pitchFamily="2" charset="2"/>
              <a:buNone/>
            </a:pPr>
            <a:endParaRPr lang="es-ES" altLang="en-US" sz="2000"/>
          </a:p>
        </p:txBody>
      </p:sp>
      <p:pic>
        <p:nvPicPr>
          <p:cNvPr id="10246" name="Picture 6">
            <a:extLst>
              <a:ext uri="{FF2B5EF4-FFF2-40B4-BE49-F238E27FC236}">
                <a16:creationId xmlns:a16="http://schemas.microsoft.com/office/drawing/2014/main" id="{9CE30F5F-22FE-0816-AC32-B2DE0A162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725" y="1439863"/>
            <a:ext cx="1289050" cy="1574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7" name="Picture 7">
            <a:extLst>
              <a:ext uri="{FF2B5EF4-FFF2-40B4-BE49-F238E27FC236}">
                <a16:creationId xmlns:a16="http://schemas.microsoft.com/office/drawing/2014/main" id="{C8245DD7-DB1A-5808-7CCE-0202DE6DB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540000">
            <a:off x="2484438" y="3357563"/>
            <a:ext cx="2365375" cy="1236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8" name="Picture 8">
            <a:extLst>
              <a:ext uri="{FF2B5EF4-FFF2-40B4-BE49-F238E27FC236}">
                <a16:creationId xmlns:a16="http://schemas.microsoft.com/office/drawing/2014/main" id="{B5355DAF-A450-B839-A802-6F4F2A8672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9788" y="1404938"/>
            <a:ext cx="1116012" cy="167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9" name="Picture 9">
            <a:extLst>
              <a:ext uri="{FF2B5EF4-FFF2-40B4-BE49-F238E27FC236}">
                <a16:creationId xmlns:a16="http://schemas.microsoft.com/office/drawing/2014/main" id="{977D30B3-37B9-605D-F469-9BFA5E7A90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0400" y="3419475"/>
            <a:ext cx="1206500" cy="127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BEE"/>
        </a:solidFill>
        <a:effectLst/>
      </p:bgPr>
    </p:bg>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779982F8-76C1-52C2-310B-FE06018979E1}"/>
              </a:ext>
            </a:extLst>
          </p:cNvPr>
          <p:cNvSpPr>
            <a:spLocks noGrp="1" noChangeArrowheads="1"/>
          </p:cNvSpPr>
          <p:nvPr>
            <p:ph type="title"/>
          </p:nvPr>
        </p:nvSpPr>
        <p:spPr>
          <a:xfrm>
            <a:off x="503238" y="225425"/>
            <a:ext cx="9070975" cy="946150"/>
          </a:xfrm>
          <a:ln/>
        </p:spPr>
        <p:txBody>
          <a:bodyPr tIns="39116"/>
          <a:lstStyle/>
          <a:p>
            <a: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pPr>
            <a:r>
              <a:rPr lang="es-ES" altLang="en-US" b="1"/>
              <a:t>Características del cráneo</a:t>
            </a:r>
          </a:p>
        </p:txBody>
      </p:sp>
      <p:sp>
        <p:nvSpPr>
          <p:cNvPr id="11266" name="Rectangle 2">
            <a:extLst>
              <a:ext uri="{FF2B5EF4-FFF2-40B4-BE49-F238E27FC236}">
                <a16:creationId xmlns:a16="http://schemas.microsoft.com/office/drawing/2014/main" id="{F512E9DE-BB3B-000B-DD19-A98034C0EA08}"/>
              </a:ext>
            </a:extLst>
          </p:cNvPr>
          <p:cNvSpPr>
            <a:spLocks noGrp="1" noChangeArrowheads="1"/>
          </p:cNvSpPr>
          <p:nvPr>
            <p:ph type="body" idx="1"/>
          </p:nvPr>
        </p:nvSpPr>
        <p:spPr>
          <a:xfrm>
            <a:off x="503238" y="1327150"/>
            <a:ext cx="4427537" cy="3287713"/>
          </a:xfrm>
          <a:ln/>
        </p:spPr>
        <p:txBody>
          <a:bodyPr tIns="17780"/>
          <a:lstStyle/>
          <a:p>
            <a:pPr marL="431800" indent="-323850">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Lst>
            </a:pPr>
            <a:r>
              <a:rPr lang="es-ES" altLang="en-US" sz="2000" b="1"/>
              <a:t>Normal</a:t>
            </a:r>
          </a:p>
          <a:p>
            <a:pPr marL="431800" indent="-323850">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El cráneo tiene una forma redondeada.</a:t>
            </a:r>
          </a:p>
          <a:p>
            <a:pPr marL="431800" indent="-323850">
              <a:buSzPct val="45000"/>
              <a:buFont typeface="Wingdings" panose="05000000000000000000" pitchFamily="2" charset="2"/>
              <a:buNone/>
              <a:tabLst>
                <a:tab pos="449263" algn="l"/>
                <a:tab pos="898525" algn="l"/>
                <a:tab pos="1347788" algn="l"/>
                <a:tab pos="1797050" algn="l"/>
                <a:tab pos="2246313" algn="l"/>
                <a:tab pos="2695575" algn="l"/>
                <a:tab pos="3144838" algn="l"/>
                <a:tab pos="3594100" algn="l"/>
                <a:tab pos="4043363" algn="l"/>
              </a:tabLst>
            </a:pPr>
            <a:r>
              <a:rPr lang="es-ES" altLang="en-US" sz="1400"/>
              <a:t>No le hace falta ninguna corrección.</a:t>
            </a:r>
          </a:p>
        </p:txBody>
      </p:sp>
      <p:sp>
        <p:nvSpPr>
          <p:cNvPr id="11267" name="Text Box 3">
            <a:extLst>
              <a:ext uri="{FF2B5EF4-FFF2-40B4-BE49-F238E27FC236}">
                <a16:creationId xmlns:a16="http://schemas.microsoft.com/office/drawing/2014/main" id="{13703234-8141-F0FF-20A0-8754D8701686}"/>
              </a:ext>
            </a:extLst>
          </p:cNvPr>
          <p:cNvSpPr txBox="1">
            <a:spLocks noChangeArrowheads="1"/>
          </p:cNvSpPr>
          <p:nvPr/>
        </p:nvSpPr>
        <p:spPr bwMode="auto">
          <a:xfrm>
            <a:off x="5153025" y="1327150"/>
            <a:ext cx="4427538"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780"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2000" b="1"/>
              <a:t>Saliente</a:t>
            </a:r>
          </a:p>
          <a:p>
            <a:pPr>
              <a:spcBef>
                <a:spcPts val="1425"/>
              </a:spcBef>
              <a:buSzPct val="45000"/>
              <a:buFont typeface="Wingdings" panose="05000000000000000000" pitchFamily="2" charset="2"/>
              <a:buNone/>
            </a:pPr>
            <a:r>
              <a:rPr lang="es-ES" altLang="en-US" sz="1400"/>
              <a:t>La zona de la coronilla es prominente.</a:t>
            </a:r>
          </a:p>
          <a:p>
            <a:pPr>
              <a:spcBef>
                <a:spcPts val="1425"/>
              </a:spcBef>
              <a:buSzPct val="45000"/>
              <a:buFont typeface="Wingdings" panose="05000000000000000000" pitchFamily="2" charset="2"/>
              <a:buNone/>
            </a:pPr>
            <a:r>
              <a:rPr lang="es-ES" altLang="en-US" sz="1400"/>
              <a:t>Zona frontal y nuca están más deprimidas,por lo que se recomienda aportar longitud al corte en esta zona o compensar con la técnica de acabado.</a:t>
            </a:r>
          </a:p>
        </p:txBody>
      </p:sp>
      <p:sp>
        <p:nvSpPr>
          <p:cNvPr id="11268" name="Text Box 4">
            <a:extLst>
              <a:ext uri="{FF2B5EF4-FFF2-40B4-BE49-F238E27FC236}">
                <a16:creationId xmlns:a16="http://schemas.microsoft.com/office/drawing/2014/main" id="{957EAB94-C54C-888D-D5D7-F312B8AAF10C}"/>
              </a:ext>
            </a:extLst>
          </p:cNvPr>
          <p:cNvSpPr txBox="1">
            <a:spLocks noChangeArrowheads="1"/>
          </p:cNvSpPr>
          <p:nvPr/>
        </p:nvSpPr>
        <p:spPr bwMode="auto">
          <a:xfrm>
            <a:off x="5153025" y="3044825"/>
            <a:ext cx="4427538"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780" rIns="0" bIns="0"/>
          <a:lstStyle>
            <a:lvl1pPr marL="431800" indent="-32385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13"/>
              </a:spcBef>
              <a:spcAft>
                <a:spcPts val="13"/>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spcBef>
                <a:spcPts val="1425"/>
              </a:spcBef>
              <a:buSzPct val="45000"/>
              <a:buFont typeface="Wingdings" panose="05000000000000000000" pitchFamily="2" charset="2"/>
              <a:buChar char=""/>
            </a:pPr>
            <a:r>
              <a:rPr lang="es-ES" altLang="en-US" sz="2000" b="1"/>
              <a:t>Plano o aplastado</a:t>
            </a:r>
          </a:p>
          <a:p>
            <a:pPr>
              <a:spcBef>
                <a:spcPts val="1425"/>
              </a:spcBef>
              <a:buSzPct val="45000"/>
              <a:buFont typeface="Wingdings" panose="05000000000000000000" pitchFamily="2" charset="2"/>
              <a:buNone/>
            </a:pPr>
            <a:r>
              <a:rPr lang="es-ES" altLang="en-US" sz="1400"/>
              <a:t>Zona más reducida por zona de la coronilla, lo que afecta a todo el perfil.</a:t>
            </a:r>
          </a:p>
          <a:p>
            <a:pPr>
              <a:spcBef>
                <a:spcPts val="1425"/>
              </a:spcBef>
              <a:buSzPct val="45000"/>
              <a:buFont typeface="Wingdings" panose="05000000000000000000" pitchFamily="2" charset="2"/>
              <a:buNone/>
            </a:pPr>
            <a:r>
              <a:rPr lang="es-ES" altLang="en-US" sz="1400"/>
              <a:t>Se deberá dar volumen a esta zona con el corte.</a:t>
            </a:r>
          </a:p>
        </p:txBody>
      </p:sp>
      <p:pic>
        <p:nvPicPr>
          <p:cNvPr id="11269" name="Picture 5">
            <a:extLst>
              <a:ext uri="{FF2B5EF4-FFF2-40B4-BE49-F238E27FC236}">
                <a16:creationId xmlns:a16="http://schemas.microsoft.com/office/drawing/2014/main" id="{42D9B799-4AD3-3128-8396-096C1EB4E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240088"/>
            <a:ext cx="3398838" cy="1911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Application>Microsoft Office PowerPoint</Application>
  <PresentationFormat>Personalizado</PresentationFormat>
  <Slides>19</Slides>
  <Notes>19</Notes>
  <HiddenSlides>0</HiddenSlides>
  <ScaleCrop>false</ScaleCrop>
  <HeadingPairs>
    <vt:vector size="4" baseType="variant">
      <vt:variant>
        <vt:lpstr>Tema</vt:lpstr>
      </vt:variant>
      <vt:variant>
        <vt:i4>1</vt:i4>
      </vt:variant>
      <vt:variant>
        <vt:lpstr>Títulos de diapositiva</vt:lpstr>
      </vt:variant>
      <vt:variant>
        <vt:i4>19</vt:i4>
      </vt:variant>
    </vt:vector>
  </HeadingPairs>
  <TitlesOfParts>
    <vt:vector size="20" baseType="lpstr">
      <vt:lpstr>Office Theme</vt:lpstr>
      <vt:lpstr>El CORTES DE CABELLO MASCULINO</vt:lpstr>
      <vt:lpstr>Técnica básicas de corte</vt:lpstr>
      <vt:lpstr>Elementos a tener en cuenta antes de realizar un corte de cabello</vt:lpstr>
      <vt:lpstr>Secciones, final de puntas y ángulo de proyección</vt:lpstr>
      <vt:lpstr> Mecha guía, el peso del corte y la posición del cliente</vt:lpstr>
      <vt:lpstr>Estudio de la morfología</vt:lpstr>
      <vt:lpstr>Tipos de frente</vt:lpstr>
      <vt:lpstr>Tipos de perfil</vt:lpstr>
      <vt:lpstr>Características del cráneo</vt:lpstr>
      <vt:lpstr>Características del cuello</vt:lpstr>
      <vt:lpstr>Nacimientos en el cuello</vt:lpstr>
      <vt:lpstr>Patillas</vt:lpstr>
      <vt:lpstr>Óvalos</vt:lpstr>
      <vt:lpstr>Óvalos</vt:lpstr>
      <vt:lpstr>Óvalos</vt:lpstr>
      <vt:lpstr>Estilos de cortes de cabello masculino básicos</vt:lpstr>
      <vt:lpstr>Estilos de cortes de cabello masculino básicos </vt:lpstr>
      <vt:lpstr>Estilos de cortes de cabello masculino básicos </vt:lpstr>
      <vt:lpstr>Estilos de cortes de cabello masculino básicos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CORTES DE CABELLO MASCULINO</dc:title>
  <cp:revision>11</cp:revision>
  <cp:lastPrinted>1601-01-01T00:00:00Z</cp:lastPrinted>
  <dcterms:created xsi:type="dcterms:W3CDTF">2022-01-05T16:53:53Z</dcterms:created>
  <dcterms:modified xsi:type="dcterms:W3CDTF">2023-06-14T17:18:39Z</dcterms:modified>
</cp:coreProperties>
</file>