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7AB9992-D7F6-45F9-B626-FFFCE01D3E1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4"/>
            <p14:sldId id="266"/>
            <p14:sldId id="267"/>
            <p14:sldId id="268"/>
            <p14:sldId id="271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>
        <p:scale>
          <a:sx n="66" d="100"/>
          <a:sy n="66" d="100"/>
        </p:scale>
        <p:origin x="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151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77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01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798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86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0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99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57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45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9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4EA71A1-C0AB-4B5B-B3EF-DE1392BA8B47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C33FD96-EAAD-443D-A4D3-D76202D8B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02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5776D71-F535-D324-4A78-A129B026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65" y="514749"/>
            <a:ext cx="7729728" cy="1188720"/>
          </a:xfrm>
        </p:spPr>
        <p:txBody>
          <a:bodyPr>
            <a:noAutofit/>
          </a:bodyPr>
          <a:lstStyle/>
          <a:p>
            <a:r>
              <a:rPr lang="es-ES" sz="3200" dirty="0"/>
              <a:t>Clasificación de estilos en peluquería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84A8EA-D0DF-3875-FF6D-D58F00AB0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t="7451" r="17880" b="7555"/>
          <a:stretch>
            <a:fillRect/>
          </a:stretch>
        </p:blipFill>
        <p:spPr>
          <a:xfrm>
            <a:off x="7852229" y="2351313"/>
            <a:ext cx="2930158" cy="3852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E01846-1F91-FF0D-B692-4E63B653D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6" y="2459313"/>
            <a:ext cx="583404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1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3CD9-3736-9440-74EF-11E417FE3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BBAEA-D26B-42D3-380F-C9047E47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66" y="640319"/>
            <a:ext cx="4494998" cy="1134640"/>
          </a:xfrm>
        </p:spPr>
        <p:txBody>
          <a:bodyPr/>
          <a:lstStyle/>
          <a:p>
            <a:r>
              <a:rPr lang="es-ES" dirty="0"/>
              <a:t>Alternativo/rebelde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AE784FF7-132B-619E-F24D-7CF536AA8A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r="9646"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7F046F-001F-408C-CEB8-82E5B43FA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8285" y="2415277"/>
            <a:ext cx="3794760" cy="219403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VESTUARIO</a:t>
            </a:r>
          </a:p>
          <a:p>
            <a:r>
              <a:rPr lang="es-ES" dirty="0"/>
              <a:t>Cuero, tachuelas, </a:t>
            </a:r>
            <a:r>
              <a:rPr lang="es-ES" dirty="0" err="1"/>
              <a:t>oversize</a:t>
            </a:r>
            <a:endParaRPr lang="es-ES" dirty="0"/>
          </a:p>
          <a:p>
            <a:endParaRPr lang="es-ES" dirty="0"/>
          </a:p>
          <a:p>
            <a:r>
              <a:rPr lang="es-ES" dirty="0"/>
              <a:t>ESTILO CAPILAR ASOCIADO</a:t>
            </a:r>
          </a:p>
          <a:p>
            <a:r>
              <a:rPr lang="es-ES" dirty="0"/>
              <a:t>Rapados, extremos, punk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29DB9F9-51F5-FCB2-36DF-CAF9922C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09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FA740-2DA6-592D-5C58-365BDCA54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77E29-C830-8357-6B43-926AA08E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66" y="640319"/>
            <a:ext cx="4494998" cy="1134640"/>
          </a:xfrm>
        </p:spPr>
        <p:txBody>
          <a:bodyPr/>
          <a:lstStyle/>
          <a:p>
            <a:r>
              <a:rPr lang="es-ES" dirty="0"/>
              <a:t>Juvenil/casual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D780F94-0E22-EFF2-2794-B15D38FABC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9" b="9429"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D4A74A-2616-279B-01DC-4B8414DB1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8285" y="2562946"/>
            <a:ext cx="3794760" cy="219403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VESTUARIO</a:t>
            </a:r>
          </a:p>
          <a:p>
            <a:r>
              <a:rPr lang="es-ES" dirty="0"/>
              <a:t>Jeans, zapatillas, deportivo</a:t>
            </a:r>
          </a:p>
          <a:p>
            <a:endParaRPr lang="es-ES" dirty="0"/>
          </a:p>
          <a:p>
            <a:r>
              <a:rPr lang="es-ES" dirty="0"/>
              <a:t>ESTILO CAPILAR ASOCIADO</a:t>
            </a:r>
          </a:p>
          <a:p>
            <a:r>
              <a:rPr lang="es-ES" dirty="0"/>
              <a:t>Cómodo, fácil, mechas sutiles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BD5F617-BBAE-FCAD-1EBB-0DE483690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68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EA3DCA-8CD4-0F81-5124-906853226B6E}"/>
              </a:ext>
            </a:extLst>
          </p:cNvPr>
          <p:cNvSpPr txBox="1"/>
          <p:nvPr/>
        </p:nvSpPr>
        <p:spPr>
          <a:xfrm>
            <a:off x="914400" y="203200"/>
            <a:ext cx="1076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FACTORES QUE INFLUYEN EN LA CREACIÓN DEL ESTILO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9D56ED-392D-A361-2EF2-49B1F38CEB06}"/>
              </a:ext>
            </a:extLst>
          </p:cNvPr>
          <p:cNvSpPr txBox="1"/>
          <p:nvPr/>
        </p:nvSpPr>
        <p:spPr>
          <a:xfrm>
            <a:off x="638629" y="754743"/>
            <a:ext cx="1084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El estilo se debe entender como un concepto mucho más amplio, general y cambiante. La clasificación de estilos es muy compleja ya que está influida por diversos factores.</a:t>
            </a:r>
          </a:p>
          <a:p>
            <a:endParaRPr lang="es-E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302B86B-FC7A-AFBC-718C-34C0A1488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81085"/>
              </p:ext>
            </p:extLst>
          </p:nvPr>
        </p:nvGraphicFramePr>
        <p:xfrm>
          <a:off x="1219200" y="2017486"/>
          <a:ext cx="8940800" cy="3486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333490366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981522022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86994464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605029549"/>
                    </a:ext>
                  </a:extLst>
                </a:gridCol>
              </a:tblGrid>
              <a:tr h="372642">
                <a:tc>
                  <a:txBody>
                    <a:bodyPr/>
                    <a:lstStyle/>
                    <a:p>
                      <a:r>
                        <a:rPr lang="es-ES" dirty="0"/>
                        <a:t>CULTURALES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ECONÓMICOS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RELIGIOSOS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25712"/>
                  </a:ext>
                </a:extLst>
              </a:tr>
              <a:tr h="469186">
                <a:tc>
                  <a:txBody>
                    <a:bodyPr/>
                    <a:lstStyle/>
                    <a:p>
                      <a:r>
                        <a:rPr lang="es-ES" dirty="0"/>
                        <a:t>Estilo colonial o 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Urbano chic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Islamismo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60000"/>
                  </a:ext>
                </a:extLst>
              </a:tr>
              <a:tr h="377818">
                <a:tc>
                  <a:txBody>
                    <a:bodyPr/>
                    <a:lstStyle/>
                    <a:p>
                      <a:r>
                        <a:rPr lang="es-ES" dirty="0"/>
                        <a:t>Marinero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New Look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Gótico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Hindismo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913039"/>
                  </a:ext>
                </a:extLst>
              </a:tr>
              <a:tr h="377818">
                <a:tc>
                  <a:txBody>
                    <a:bodyPr/>
                    <a:lstStyle/>
                    <a:p>
                      <a:r>
                        <a:rPr lang="es-ES" dirty="0"/>
                        <a:t>Disco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Constructivo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Punk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Cristianismo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66173"/>
                  </a:ext>
                </a:extLst>
              </a:tr>
              <a:tr h="377818">
                <a:tc>
                  <a:txBody>
                    <a:bodyPr/>
                    <a:lstStyle/>
                    <a:p>
                      <a:r>
                        <a:rPr lang="es-ES" dirty="0" err="1"/>
                        <a:t>Garçón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Estilo </a:t>
                      </a:r>
                      <a:r>
                        <a:rPr lang="es-ES" dirty="0" err="1"/>
                        <a:t>preppy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Hipster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Judaismo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71129"/>
                  </a:ext>
                </a:extLst>
              </a:tr>
              <a:tr h="377818">
                <a:tc>
                  <a:txBody>
                    <a:bodyPr/>
                    <a:lstStyle/>
                    <a:p>
                      <a:r>
                        <a:rPr lang="es-ES" dirty="0" err="1"/>
                        <a:t>Oversize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E-</a:t>
                      </a:r>
                      <a:r>
                        <a:rPr lang="es-ES" dirty="0" err="1"/>
                        <a:t>girl</a:t>
                      </a:r>
                      <a:r>
                        <a:rPr lang="es-ES" dirty="0"/>
                        <a:t>/ E-</a:t>
                      </a:r>
                      <a:r>
                        <a:rPr lang="es-ES" dirty="0" err="1"/>
                        <a:t>boy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Rastafari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88850"/>
                  </a:ext>
                </a:extLst>
              </a:tr>
              <a:tr h="377818">
                <a:tc>
                  <a:txBody>
                    <a:bodyPr/>
                    <a:lstStyle/>
                    <a:p>
                      <a:r>
                        <a:rPr lang="es-ES" dirty="0"/>
                        <a:t>Folclórico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hippie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12141"/>
                  </a:ext>
                </a:extLst>
              </a:tr>
              <a:tr h="377818">
                <a:tc>
                  <a:txBody>
                    <a:bodyPr/>
                    <a:lstStyle/>
                    <a:p>
                      <a:r>
                        <a:rPr lang="es-ES" dirty="0"/>
                        <a:t>Ecológico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Ciberpunk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243965"/>
                  </a:ext>
                </a:extLst>
              </a:tr>
              <a:tr h="37781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Goth</a:t>
                      </a:r>
                      <a:r>
                        <a:rPr lang="es-ES" dirty="0"/>
                        <a:t> /</a:t>
                      </a:r>
                      <a:r>
                        <a:rPr lang="es-ES" dirty="0" err="1"/>
                        <a:t>Dark</a:t>
                      </a:r>
                      <a:r>
                        <a:rPr lang="es-ES" dirty="0"/>
                        <a:t> Morí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55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8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BC685-77FA-3D61-940F-CB755E62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08" y="490329"/>
            <a:ext cx="7729728" cy="1188720"/>
          </a:xfrm>
        </p:spPr>
        <p:txBody>
          <a:bodyPr/>
          <a:lstStyle/>
          <a:p>
            <a:r>
              <a:rPr lang="es-ES" dirty="0"/>
              <a:t>FACTORES SOCIALES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F20F9-0578-4966-2460-CA2335A039C5}"/>
              </a:ext>
            </a:extLst>
          </p:cNvPr>
          <p:cNvSpPr txBox="1"/>
          <p:nvPr/>
        </p:nvSpPr>
        <p:spPr>
          <a:xfrm>
            <a:off x="805543" y="2539999"/>
            <a:ext cx="9456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tribus urbanas</a:t>
            </a:r>
          </a:p>
          <a:p>
            <a:pPr marL="285750" indent="-285750">
              <a:buFontTx/>
              <a:buChar char="-"/>
            </a:pPr>
            <a:r>
              <a:rPr lang="es-ES" dirty="0"/>
              <a:t>Movimientos sociales que surgen en las décadas de los 50 y 60.</a:t>
            </a:r>
          </a:p>
          <a:p>
            <a:pPr marL="285750" indent="-285750">
              <a:buFontTx/>
              <a:buChar char="-"/>
            </a:pPr>
            <a:r>
              <a:rPr lang="es-ES" dirty="0"/>
              <a:t>Grupos de personas que adoptan códigos estéticos similares, tienen en común costumbres y filosofía de vida.</a:t>
            </a:r>
          </a:p>
          <a:p>
            <a:pPr marL="285750" indent="-285750">
              <a:buFontTx/>
              <a:buChar char="-"/>
            </a:pPr>
            <a:r>
              <a:rPr lang="es-ES" dirty="0"/>
              <a:t>La identidad de cada tribu varía según ideología y la propia persona. </a:t>
            </a:r>
          </a:p>
          <a:p>
            <a:pPr marL="285750" indent="-285750">
              <a:buFontTx/>
              <a:buChar char="-"/>
            </a:pPr>
            <a:r>
              <a:rPr lang="es-ES" dirty="0"/>
              <a:t>Los grupos pierden identidad y son más difusos y cambiantes con la aparición de </a:t>
            </a:r>
            <a:r>
              <a:rPr lang="es-ES" dirty="0" err="1"/>
              <a:t>youtubers</a:t>
            </a:r>
            <a:r>
              <a:rPr lang="es-ES" dirty="0"/>
              <a:t> o </a:t>
            </a:r>
            <a:r>
              <a:rPr lang="es-ES" dirty="0" err="1"/>
              <a:t>influencers</a:t>
            </a:r>
            <a:r>
              <a:rPr lang="es-ES" dirty="0"/>
              <a:t> .</a:t>
            </a:r>
          </a:p>
          <a:p>
            <a:pPr marL="285750" indent="-285750">
              <a:buFontTx/>
              <a:buChar char="-"/>
            </a:pPr>
            <a:r>
              <a:rPr lang="es-ES" dirty="0"/>
              <a:t>La clasificación de tribus resulta difícil ya que todo se trasforma a corto plazo.</a:t>
            </a:r>
          </a:p>
        </p:txBody>
      </p:sp>
    </p:spTree>
    <p:extLst>
      <p:ext uri="{BB962C8B-B14F-4D97-AF65-F5344CB8AC3E}">
        <p14:creationId xmlns:p14="http://schemas.microsoft.com/office/powerpoint/2010/main" val="344795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97609-8660-42D4-3F94-6BA2941A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66" y="1114045"/>
            <a:ext cx="4494998" cy="1134640"/>
          </a:xfrm>
        </p:spPr>
        <p:txBody>
          <a:bodyPr/>
          <a:lstStyle/>
          <a:p>
            <a:r>
              <a:rPr lang="es-ES" dirty="0"/>
              <a:t>EMO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D116FD7-8FFE-7785-42D4-DA5CF3D057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r="4552"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F2566A-747B-AA43-690A-882A331E2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“EMO” viene de emociones</a:t>
            </a:r>
          </a:p>
          <a:p>
            <a:r>
              <a:rPr lang="es-ES" dirty="0"/>
              <a:t>El estilo se basa en la caracterización de sentimientos deprimentes y tristes.</a:t>
            </a:r>
          </a:p>
          <a:p>
            <a:r>
              <a:rPr lang="es-ES" dirty="0"/>
              <a:t>Expresa su intención de ignorar lo malo de la vida  tapándose el ojo derecho.</a:t>
            </a:r>
          </a:p>
        </p:txBody>
      </p:sp>
    </p:spTree>
    <p:extLst>
      <p:ext uri="{BB962C8B-B14F-4D97-AF65-F5344CB8AC3E}">
        <p14:creationId xmlns:p14="http://schemas.microsoft.com/office/powerpoint/2010/main" val="1744110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4EB1D-5C5A-F226-EF28-87C86376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676285"/>
            <a:ext cx="4494998" cy="1134640"/>
          </a:xfrm>
        </p:spPr>
        <p:txBody>
          <a:bodyPr/>
          <a:lstStyle/>
          <a:p>
            <a:r>
              <a:rPr lang="es-ES" dirty="0"/>
              <a:t>GÓTICO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B7F4061D-4763-CB86-B209-414BD9FAD0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2" b="18382"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E57CC5-71DD-4C05-3E01-960F541CD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Su estética está influida por la literatura de terror.</a:t>
            </a:r>
          </a:p>
          <a:p>
            <a:r>
              <a:rPr lang="es-ES" dirty="0"/>
              <a:t>Se caracteriza por el uso del color negro y gama de colores oscuros en ropa y en cabello.</a:t>
            </a:r>
          </a:p>
          <a:p>
            <a:r>
              <a:rPr lang="es-ES" dirty="0"/>
              <a:t>Su estética tiene influencia </a:t>
            </a:r>
            <a:r>
              <a:rPr lang="es-ES" dirty="0" err="1"/>
              <a:t>dearth</a:t>
            </a:r>
            <a:r>
              <a:rPr lang="es-ES" dirty="0"/>
              <a:t> rock, punk o estilo andrógino</a:t>
            </a:r>
          </a:p>
        </p:txBody>
      </p:sp>
    </p:spTree>
    <p:extLst>
      <p:ext uri="{BB962C8B-B14F-4D97-AF65-F5344CB8AC3E}">
        <p14:creationId xmlns:p14="http://schemas.microsoft.com/office/powerpoint/2010/main" val="163986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C7DB0-7D06-18E0-283B-8A646A63C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16060-F56B-09A7-EBE8-E086D3F5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835942"/>
            <a:ext cx="4494998" cy="1134640"/>
          </a:xfrm>
        </p:spPr>
        <p:txBody>
          <a:bodyPr/>
          <a:lstStyle/>
          <a:p>
            <a:r>
              <a:rPr lang="es-ES" dirty="0" err="1"/>
              <a:t>pUNK</a:t>
            </a:r>
            <a:endParaRPr lang="es-ES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7DD6E601-6415-7AFA-AC29-B6457F6626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3" b="18383"/>
          <a:stretch>
            <a:fillRect/>
          </a:stretch>
        </p:blipFill>
        <p:spPr>
          <a:xfrm>
            <a:off x="6095999" y="2"/>
            <a:ext cx="6084000" cy="6837664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488FB-1940-87FE-4D9F-7DD3CDC0D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Su aspecto es descuidado y “sucio”</a:t>
            </a:r>
          </a:p>
          <a:p>
            <a:r>
              <a:rPr lang="es-ES" dirty="0"/>
              <a:t>Ideología antisistema y anarquista</a:t>
            </a:r>
          </a:p>
          <a:p>
            <a:r>
              <a:rPr lang="es-ES" dirty="0"/>
              <a:t>Se caracteriza por crestas multicolores, vestimenta de cuero con tachuelas, piercing y botas militares</a:t>
            </a:r>
          </a:p>
        </p:txBody>
      </p:sp>
    </p:spTree>
    <p:extLst>
      <p:ext uri="{BB962C8B-B14F-4D97-AF65-F5344CB8AC3E}">
        <p14:creationId xmlns:p14="http://schemas.microsoft.com/office/powerpoint/2010/main" val="358172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691A3-D599-4DD2-849B-E4114591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DBE0ED8-9E14-6D6C-6DC3-BAD7FE065050}"/>
              </a:ext>
            </a:extLst>
          </p:cNvPr>
          <p:cNvSpPr txBox="1"/>
          <p:nvPr/>
        </p:nvSpPr>
        <p:spPr>
          <a:xfrm>
            <a:off x="947057" y="2380344"/>
            <a:ext cx="43216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¿Qué aprenderemos?</a:t>
            </a:r>
          </a:p>
          <a:p>
            <a:endParaRPr lang="es-E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Relacionar estilo capilar con estilo de vestir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Identificar grupos de imagen personal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Proponer estilos coherentes y personalizados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Desarrollar diagnósticos estéticos completos</a:t>
            </a:r>
          </a:p>
          <a:p>
            <a:br>
              <a:rPr lang="es-ES" dirty="0"/>
            </a:br>
            <a:endParaRPr lang="es-ES" dirty="0"/>
          </a:p>
          <a:p>
            <a:endParaRPr lang="es-ES" b="1" dirty="0"/>
          </a:p>
          <a:p>
            <a:endParaRPr lang="es-ES" b="1" dirty="0"/>
          </a:p>
          <a:p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82D6CCF-3CBB-8C58-9D29-5A22911D4DAA}"/>
              </a:ext>
            </a:extLst>
          </p:cNvPr>
          <p:cNvSpPr txBox="1"/>
          <p:nvPr/>
        </p:nvSpPr>
        <p:spPr>
          <a:xfrm>
            <a:off x="8098972" y="4160520"/>
            <a:ext cx="3772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highlight>
                  <a:srgbClr val="C0C0C0"/>
                </a:highlight>
              </a:rPr>
              <a:t>Cualquier estilo puede adaptarse a las características físicas del cliente y resultar favorecedor si está identificado con su personalidad. No se trata de poner etiquetas o encasillar prototipos sino de reconocer cuál es el estilo predominante y con el que encaja mejor</a:t>
            </a:r>
          </a:p>
        </p:txBody>
      </p:sp>
    </p:spTree>
    <p:extLst>
      <p:ext uri="{BB962C8B-B14F-4D97-AF65-F5344CB8AC3E}">
        <p14:creationId xmlns:p14="http://schemas.microsoft.com/office/powerpoint/2010/main" val="293709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F25777-A89C-6567-E26C-9D1AFA023151}"/>
              </a:ext>
            </a:extLst>
          </p:cNvPr>
          <p:cNvSpPr txBox="1"/>
          <p:nvPr/>
        </p:nvSpPr>
        <p:spPr>
          <a:xfrm>
            <a:off x="731520" y="339634"/>
            <a:ext cx="1078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Clasificación de Estilos  según personalidad</a:t>
            </a:r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86B5006-DAB9-8CA0-F7EF-15F957AAE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53576"/>
              </p:ext>
            </p:extLst>
          </p:nvPr>
        </p:nvGraphicFramePr>
        <p:xfrm>
          <a:off x="731520" y="708966"/>
          <a:ext cx="10515600" cy="4777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823">
                  <a:extLst>
                    <a:ext uri="{9D8B030D-6E8A-4147-A177-3AD203B41FA5}">
                      <a16:colId xmlns:a16="http://schemas.microsoft.com/office/drawing/2014/main" val="2188708908"/>
                    </a:ext>
                  </a:extLst>
                </a:gridCol>
                <a:gridCol w="4345577">
                  <a:extLst>
                    <a:ext uri="{9D8B030D-6E8A-4147-A177-3AD203B41FA5}">
                      <a16:colId xmlns:a16="http://schemas.microsoft.com/office/drawing/2014/main" val="40869277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5000462"/>
                    </a:ext>
                  </a:extLst>
                </a:gridCol>
              </a:tblGrid>
              <a:tr h="870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Estilo</a:t>
                      </a: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Estilo de Vestir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Estilo Capilar Asociado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5978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Tradicional / Clásico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Sobrio, neutro, estructurado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Cortes simétricos, recogidos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0111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Romántico / </a:t>
                      </a:r>
                      <a:r>
                        <a:rPr lang="es-ES" sz="1200" kern="0" dirty="0" err="1">
                          <a:effectLst/>
                        </a:rPr>
                        <a:t>Boho</a:t>
                      </a:r>
                      <a:endParaRPr lang="es-ES" sz="1200" kern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Pastel, encajes, formas suaves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Ondas, volumen, tonos cálidos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64783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Creativo / Artístico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Texturas, colores vivos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Fantasía, asimetría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7420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Moderno / Vanguardista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Geometría, monocromo, diseño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Pulido, contrastes, estructura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71102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Natural / Bohemio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Orgánico, fluido, étnico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Suelto, desenfadado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59734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Seductor / Glamuroso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Brillos, escotes, maquillaje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Volumen, ondas marcadas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4415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Alternativo / Rebelde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Cuero, tachuelas, oversize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Rapados, extremos, punk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41003814"/>
                  </a:ext>
                </a:extLst>
              </a:tr>
              <a:tr h="492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Juvenil / Casual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Jeans, zapatillas, deportivo</a:t>
                      </a:r>
                      <a:endParaRPr lang="es-E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Cómodo, fácil, mechas sutiles</a:t>
                      </a:r>
                      <a:endParaRPr lang="es-E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46799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21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813E-55E0-694C-385B-6BC87310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640319"/>
            <a:ext cx="4494998" cy="1134640"/>
          </a:xfrm>
        </p:spPr>
        <p:txBody>
          <a:bodyPr/>
          <a:lstStyle/>
          <a:p>
            <a:r>
              <a:rPr lang="es-ES" dirty="0"/>
              <a:t>Clásico/ELEGANTE</a:t>
            </a: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AAB16524-18E1-74AB-ED08-621B1766D1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83E6AC-3153-D4A8-B560-C84088667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548431"/>
            <a:ext cx="3794760" cy="219403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VESTUARIO</a:t>
            </a:r>
          </a:p>
          <a:p>
            <a:r>
              <a:rPr lang="es-ES" dirty="0"/>
              <a:t>Sobrio, neutro, estructurado</a:t>
            </a:r>
          </a:p>
          <a:p>
            <a:endParaRPr lang="es-ES" dirty="0"/>
          </a:p>
          <a:p>
            <a:r>
              <a:rPr lang="es-ES" dirty="0"/>
              <a:t>ESTILO CAPILAR ASOCIADO</a:t>
            </a:r>
          </a:p>
          <a:p>
            <a:r>
              <a:rPr lang="es-ES" dirty="0"/>
              <a:t>Cortes simétricos, recogidos</a:t>
            </a:r>
          </a:p>
          <a:p>
            <a:endParaRPr lang="es-E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BDD8649-C3BA-D041-24FF-A4AF6707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15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5C580-9F3A-F5C7-5C16-FD8D7A958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AEC2F-DC6B-1999-C138-FAD88F19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640319"/>
            <a:ext cx="4494998" cy="1134640"/>
          </a:xfrm>
        </p:spPr>
        <p:txBody>
          <a:bodyPr/>
          <a:lstStyle/>
          <a:p>
            <a:r>
              <a:rPr lang="es-ES" dirty="0"/>
              <a:t>Romántico/femenino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CCDD0D71-ACC3-5BEE-B074-D2F38492CF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 b="12627"/>
          <a:stretch>
            <a:fillRect/>
          </a:stretch>
        </p:blipFill>
        <p:spPr>
          <a:xfrm>
            <a:off x="6095988" y="-4"/>
            <a:ext cx="8756572" cy="9840845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F48787-9105-1985-4D0D-359AC3B29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2791034"/>
            <a:ext cx="3794760" cy="219403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VESTUARIO</a:t>
            </a:r>
          </a:p>
          <a:p>
            <a:r>
              <a:rPr lang="es-ES" dirty="0"/>
              <a:t>Pastel, encajes, formas suaves</a:t>
            </a:r>
          </a:p>
          <a:p>
            <a:endParaRPr lang="es-ES" dirty="0"/>
          </a:p>
          <a:p>
            <a:r>
              <a:rPr lang="es-ES" dirty="0"/>
              <a:t>ESTILO CAPILAR ASOCIADO</a:t>
            </a:r>
          </a:p>
          <a:p>
            <a:r>
              <a:rPr lang="es-ES" dirty="0"/>
              <a:t>Ondas, volumen, tonos cálidos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A69CA67-0E6A-0943-4A91-00E551DFE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54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4AF9-01E9-CB04-6CCF-4D266C50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7AB9D-B01A-15FA-D21E-9BC78764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1283839"/>
            <a:ext cx="4494998" cy="1134640"/>
          </a:xfrm>
        </p:spPr>
        <p:txBody>
          <a:bodyPr/>
          <a:lstStyle/>
          <a:p>
            <a:r>
              <a:rPr lang="es-ES" dirty="0"/>
              <a:t>Creativo/artístico</a:t>
            </a:r>
          </a:p>
        </p:txBody>
      </p:sp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06C9D7D1-B801-1DCA-58C3-94C667C153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2598"/>
          <a:stretch>
            <a:fillRect/>
          </a:stretch>
        </p:blipFill>
        <p:spPr>
          <a:xfrm>
            <a:off x="6096000" y="0"/>
            <a:ext cx="6207428" cy="6976007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E37531-586D-AD4B-F46B-EFD178727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4939" y="3070947"/>
            <a:ext cx="3794760" cy="219403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VESTUARIO</a:t>
            </a:r>
          </a:p>
          <a:p>
            <a:r>
              <a:rPr lang="es-ES" dirty="0"/>
              <a:t>Texturas, colores vivos</a:t>
            </a:r>
          </a:p>
          <a:p>
            <a:endParaRPr lang="es-ES" dirty="0"/>
          </a:p>
          <a:p>
            <a:r>
              <a:rPr lang="es-ES" dirty="0"/>
              <a:t>ESTILO CAPILAR ASOCIADO</a:t>
            </a:r>
          </a:p>
          <a:p>
            <a:r>
              <a:rPr lang="es-ES" dirty="0"/>
              <a:t>Fantasía asimetría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A7BF403-5A91-605C-E75E-8B2DF38B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D716C43-EE89-9B53-2940-D720D2914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56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7E768-0210-24DF-A0D8-CFDB7AA80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0509B-4BF2-6AE6-16BB-55076BFA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93" y="449954"/>
            <a:ext cx="4540678" cy="1607446"/>
          </a:xfrm>
        </p:spPr>
        <p:txBody>
          <a:bodyPr/>
          <a:lstStyle/>
          <a:p>
            <a:r>
              <a:rPr lang="es-ES" dirty="0"/>
              <a:t>Moderno/vanguardista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6085DA50-21FE-CF59-C20E-7BA07BA7A9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6" b="12486"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87346-625A-9444-9A45-7BEBF0FE9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152" y="2896775"/>
            <a:ext cx="3794760" cy="219403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VESTUARIO</a:t>
            </a:r>
          </a:p>
          <a:p>
            <a:r>
              <a:rPr lang="es-ES" dirty="0"/>
              <a:t>Geometría, monocromo, diseño</a:t>
            </a:r>
          </a:p>
          <a:p>
            <a:endParaRPr lang="es-ES" dirty="0"/>
          </a:p>
          <a:p>
            <a:r>
              <a:rPr lang="es-ES" dirty="0">
                <a:solidFill>
                  <a:schemeClr val="bg1"/>
                </a:solidFill>
              </a:rPr>
              <a:t>ESTILO CAPILAR ASOCIADO</a:t>
            </a:r>
          </a:p>
          <a:p>
            <a:r>
              <a:rPr lang="es-ES" dirty="0"/>
              <a:t>Pulido, contrastes, estructura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E7AFD23-0245-3272-24EE-C35A7046F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81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C7126-DB1E-7939-A368-42A3321AB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D50E7-FF2F-D2F9-EB7A-4AAF996E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01" y="769097"/>
            <a:ext cx="4494998" cy="1134640"/>
          </a:xfrm>
        </p:spPr>
        <p:txBody>
          <a:bodyPr/>
          <a:lstStyle/>
          <a:p>
            <a:r>
              <a:rPr lang="es-ES" dirty="0"/>
              <a:t>Natural/bohemio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3FFD8693-6587-DF9E-C92E-D205BF18E8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6" b="8986"/>
          <a:stretch>
            <a:fillRect/>
          </a:stretch>
        </p:blipFill>
        <p:spPr>
          <a:xfrm>
            <a:off x="6095999" y="0"/>
            <a:ext cx="6182177" cy="6948000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504983-70E4-9997-8E93-18CB2BFD2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0620" y="2760227"/>
            <a:ext cx="3794760" cy="219403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VESTUARIO</a:t>
            </a:r>
          </a:p>
          <a:p>
            <a:r>
              <a:rPr lang="es-ES" dirty="0"/>
              <a:t>Orgánico, fluido, étnico</a:t>
            </a:r>
          </a:p>
          <a:p>
            <a:endParaRPr lang="es-ES" dirty="0"/>
          </a:p>
          <a:p>
            <a:r>
              <a:rPr lang="es-ES" dirty="0"/>
              <a:t>ESTILO CAPILAR ASOCIADO</a:t>
            </a:r>
          </a:p>
          <a:p>
            <a:r>
              <a:rPr lang="es-ES" dirty="0"/>
              <a:t>Suelto, desenfadado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205501F-BBAE-F31A-C474-B96D57CF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77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C7A8C-B0D7-E1B6-AED1-DE8A7D176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B213D-01D0-4B1D-577B-0219D4D4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01" y="640319"/>
            <a:ext cx="4494998" cy="1134640"/>
          </a:xfrm>
        </p:spPr>
        <p:txBody>
          <a:bodyPr/>
          <a:lstStyle/>
          <a:p>
            <a:r>
              <a:rPr lang="es-ES" dirty="0"/>
              <a:t>Seductor/glamuroso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45A4199F-F8CC-1A09-65CA-5AD358CD28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172"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8FBEF5-DE84-A833-C114-F2D3DA472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0620" y="2791034"/>
            <a:ext cx="3794760" cy="219403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VESTUARIO</a:t>
            </a:r>
          </a:p>
          <a:p>
            <a:r>
              <a:rPr lang="es-ES" dirty="0"/>
              <a:t>Brillos, escotes, maquillaje</a:t>
            </a:r>
          </a:p>
          <a:p>
            <a:endParaRPr lang="es-ES" dirty="0"/>
          </a:p>
          <a:p>
            <a:r>
              <a:rPr lang="es-ES" dirty="0"/>
              <a:t>ESTILO CAPILAR ASOCIADO</a:t>
            </a:r>
          </a:p>
          <a:p>
            <a:r>
              <a:rPr lang="es-ES" dirty="0"/>
              <a:t>Volumen, ondas marcadas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9822EEC-20DA-A3F6-516B-C54F8F78A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248306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2144</TotalTime>
  <Words>584</Words>
  <Application>Microsoft Office PowerPoint</Application>
  <PresentationFormat>Panorámica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Paquete</vt:lpstr>
      <vt:lpstr>Clasificación de estilos en peluquería</vt:lpstr>
      <vt:lpstr>Objetivo</vt:lpstr>
      <vt:lpstr>Presentación de PowerPoint</vt:lpstr>
      <vt:lpstr>Clásico/ELEGANTE</vt:lpstr>
      <vt:lpstr>Romántico/femenino</vt:lpstr>
      <vt:lpstr>Creativo/artístico</vt:lpstr>
      <vt:lpstr>Moderno/vanguardista</vt:lpstr>
      <vt:lpstr>Natural/bohemio</vt:lpstr>
      <vt:lpstr>Seductor/glamuroso</vt:lpstr>
      <vt:lpstr>Alternativo/rebelde</vt:lpstr>
      <vt:lpstr>Juvenil/casual</vt:lpstr>
      <vt:lpstr>Presentación de PowerPoint</vt:lpstr>
      <vt:lpstr>FACTORES SOCIALES</vt:lpstr>
      <vt:lpstr>EMO</vt:lpstr>
      <vt:lpstr>GÓTICO</vt:lpstr>
      <vt:lpstr>pUNK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Trinidad Garcia Vazquez</dc:creator>
  <cp:lastModifiedBy>Maria Trinidad Garcia Vazquez</cp:lastModifiedBy>
  <cp:revision>34</cp:revision>
  <dcterms:created xsi:type="dcterms:W3CDTF">2025-09-28T23:37:19Z</dcterms:created>
  <dcterms:modified xsi:type="dcterms:W3CDTF">2025-09-30T11:22:16Z</dcterms:modified>
</cp:coreProperties>
</file>