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12192000" cy="6858000"/>
  <p:defaultTextStyle>
    <a:defPPr>
      <a:defRPr kern="0"/>
    </a:def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1F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01" autoAdjust="0"/>
  </p:normalViewPr>
  <p:slideViewPr>
    <p:cSldViewPr>
      <p:cViewPr varScale="1">
        <p:scale>
          <a:sx n="68" d="100"/>
          <a:sy n="68" d="100"/>
        </p:scale>
        <p:origin x="-1128" y="-7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6C132-831F-41E0-A06C-DC576D9C16A8}" type="doc">
      <dgm:prSet loTypeId="urn:microsoft.com/office/officeart/2005/8/layout/cycle1" loCatId="cycle" qsTypeId="urn:microsoft.com/office/officeart/2005/8/quickstyle/simple1" qsCatId="simple" csTypeId="urn:microsoft.com/office/officeart/2005/8/colors/colorful1#1" csCatId="colorful"/>
      <dgm:spPr/>
      <dgm:t>
        <a:bodyPr/>
        <a:lstStyle/>
        <a:p>
          <a:endParaRPr lang="en-US"/>
        </a:p>
      </dgm:t>
    </dgm:pt>
    <dgm:pt modelId="{BFD1CC43-3469-4905-AD00-BF9CA62BDE48}">
      <dgm:prSet/>
      <dgm:spPr/>
      <dgm:t>
        <a:bodyPr/>
        <a:lstStyle/>
        <a:p>
          <a:r>
            <a:rPr lang="es-ES"/>
            <a:t>Los objetivos perseguidos son:</a:t>
          </a:r>
          <a:endParaRPr lang="en-US"/>
        </a:p>
      </dgm:t>
    </dgm:pt>
    <dgm:pt modelId="{6FD7019A-8E3E-42BD-B0BF-1C9A8B73E654}" type="parTrans" cxnId="{35E30E18-858B-4BCE-BE96-798D4F5A3AFC}">
      <dgm:prSet/>
      <dgm:spPr/>
      <dgm:t>
        <a:bodyPr/>
        <a:lstStyle/>
        <a:p>
          <a:endParaRPr lang="en-US"/>
        </a:p>
      </dgm:t>
    </dgm:pt>
    <dgm:pt modelId="{FD7B23D7-1603-474D-A7E1-B8C23E663605}" type="sibTrans" cxnId="{35E30E18-858B-4BCE-BE96-798D4F5A3AFC}">
      <dgm:prSet/>
      <dgm:spPr/>
      <dgm:t>
        <a:bodyPr/>
        <a:lstStyle/>
        <a:p>
          <a:endParaRPr lang="en-US"/>
        </a:p>
      </dgm:t>
    </dgm:pt>
    <dgm:pt modelId="{81651243-FE38-46FA-8BEC-A40AD8D0837A}">
      <dgm:prSet/>
      <dgm:spPr/>
      <dgm:t>
        <a:bodyPr/>
        <a:lstStyle/>
        <a:p>
          <a:r>
            <a:rPr lang="es-ES" dirty="0">
              <a:solidFill>
                <a:srgbClr val="C81FE4"/>
              </a:solidFill>
            </a:rPr>
            <a:t>Reducir la inflamación y el edema.</a:t>
          </a:r>
          <a:endParaRPr lang="en-US" dirty="0">
            <a:solidFill>
              <a:srgbClr val="C81FE4"/>
            </a:solidFill>
          </a:endParaRPr>
        </a:p>
      </dgm:t>
    </dgm:pt>
    <dgm:pt modelId="{FBC2D5DC-3CA9-47DC-83D7-3EA1BC22D3B9}" type="parTrans" cxnId="{12E60485-50DA-424F-A13A-DBC75C5BD3CF}">
      <dgm:prSet/>
      <dgm:spPr/>
      <dgm:t>
        <a:bodyPr/>
        <a:lstStyle/>
        <a:p>
          <a:endParaRPr lang="en-US"/>
        </a:p>
      </dgm:t>
    </dgm:pt>
    <dgm:pt modelId="{8792AEDE-BEBE-4084-AB5A-A954C1477380}" type="sibTrans" cxnId="{12E60485-50DA-424F-A13A-DBC75C5BD3CF}">
      <dgm:prSet/>
      <dgm:spPr/>
      <dgm:t>
        <a:bodyPr/>
        <a:lstStyle/>
        <a:p>
          <a:endParaRPr lang="en-US"/>
        </a:p>
      </dgm:t>
    </dgm:pt>
    <dgm:pt modelId="{967616EE-DE5B-49EF-ADAD-9235153594F1}">
      <dgm:prSet/>
      <dgm:spPr/>
      <dgm:t>
        <a:bodyPr/>
        <a:lstStyle/>
        <a:p>
          <a:r>
            <a:rPr lang="es-ES" dirty="0">
              <a:solidFill>
                <a:srgbClr val="C81FE4"/>
              </a:solidFill>
            </a:rPr>
            <a:t>Reducir los hematomas.</a:t>
          </a:r>
          <a:endParaRPr lang="en-US" dirty="0">
            <a:solidFill>
              <a:srgbClr val="C81FE4"/>
            </a:solidFill>
          </a:endParaRPr>
        </a:p>
      </dgm:t>
    </dgm:pt>
    <dgm:pt modelId="{8A136CA3-E6AB-4BF4-934E-3455A25AC8D3}" type="parTrans" cxnId="{ED6B849B-138D-499E-8A3B-8563CC059EF2}">
      <dgm:prSet/>
      <dgm:spPr/>
      <dgm:t>
        <a:bodyPr/>
        <a:lstStyle/>
        <a:p>
          <a:endParaRPr lang="en-US"/>
        </a:p>
      </dgm:t>
    </dgm:pt>
    <dgm:pt modelId="{8D8FE0F4-8BE1-4CE9-A79E-ADAC77753B45}" type="sibTrans" cxnId="{ED6B849B-138D-499E-8A3B-8563CC059EF2}">
      <dgm:prSet/>
      <dgm:spPr/>
      <dgm:t>
        <a:bodyPr/>
        <a:lstStyle/>
        <a:p>
          <a:endParaRPr lang="en-US"/>
        </a:p>
      </dgm:t>
    </dgm:pt>
    <dgm:pt modelId="{28A0665E-7FBF-4093-A863-B42844292C8E}">
      <dgm:prSet/>
      <dgm:spPr/>
      <dgm:t>
        <a:bodyPr/>
        <a:lstStyle/>
        <a:p>
          <a:r>
            <a:rPr lang="es-ES" dirty="0">
              <a:solidFill>
                <a:srgbClr val="C81FE4"/>
              </a:solidFill>
            </a:rPr>
            <a:t>Favorecer la cicatrización.</a:t>
          </a:r>
          <a:endParaRPr lang="en-US" dirty="0">
            <a:solidFill>
              <a:srgbClr val="C81FE4"/>
            </a:solidFill>
          </a:endParaRPr>
        </a:p>
      </dgm:t>
    </dgm:pt>
    <dgm:pt modelId="{5599F5F1-962A-4858-9664-A74BFDEDED97}" type="parTrans" cxnId="{E75344FB-364F-4440-A08E-664680293E9D}">
      <dgm:prSet/>
      <dgm:spPr/>
      <dgm:t>
        <a:bodyPr/>
        <a:lstStyle/>
        <a:p>
          <a:endParaRPr lang="en-US"/>
        </a:p>
      </dgm:t>
    </dgm:pt>
    <dgm:pt modelId="{7A034123-16FE-4523-8525-7E71850CD1E8}" type="sibTrans" cxnId="{E75344FB-364F-4440-A08E-664680293E9D}">
      <dgm:prSet/>
      <dgm:spPr/>
      <dgm:t>
        <a:bodyPr/>
        <a:lstStyle/>
        <a:p>
          <a:endParaRPr lang="en-US"/>
        </a:p>
      </dgm:t>
    </dgm:pt>
    <dgm:pt modelId="{4F14D53B-DEB7-4BC6-9F42-C1642DA94355}">
      <dgm:prSet/>
      <dgm:spPr/>
      <dgm:t>
        <a:bodyPr/>
        <a:lstStyle/>
        <a:p>
          <a:r>
            <a:rPr lang="es-ES" dirty="0">
              <a:solidFill>
                <a:srgbClr val="C81FE4"/>
              </a:solidFill>
            </a:rPr>
            <a:t>Aportar hidratación a la piel.</a:t>
          </a:r>
          <a:endParaRPr lang="en-US" dirty="0">
            <a:solidFill>
              <a:srgbClr val="C81FE4"/>
            </a:solidFill>
          </a:endParaRPr>
        </a:p>
      </dgm:t>
    </dgm:pt>
    <dgm:pt modelId="{2ABCB5F3-FAE3-45F5-AB25-98F368116310}" type="parTrans" cxnId="{84975947-8378-4DC0-BFE6-1945C69AECAA}">
      <dgm:prSet/>
      <dgm:spPr/>
      <dgm:t>
        <a:bodyPr/>
        <a:lstStyle/>
        <a:p>
          <a:endParaRPr lang="en-US"/>
        </a:p>
      </dgm:t>
    </dgm:pt>
    <dgm:pt modelId="{2FE1210B-3523-4A9A-B95D-24ED4CD8CF7E}" type="sibTrans" cxnId="{84975947-8378-4DC0-BFE6-1945C69AECAA}">
      <dgm:prSet/>
      <dgm:spPr/>
      <dgm:t>
        <a:bodyPr/>
        <a:lstStyle/>
        <a:p>
          <a:endParaRPr lang="en-US"/>
        </a:p>
      </dgm:t>
    </dgm:pt>
    <dgm:pt modelId="{11EE1965-A95D-499F-AE42-609E0BAF7FD2}">
      <dgm:prSet/>
      <dgm:spPr/>
      <dgm:t>
        <a:bodyPr/>
        <a:lstStyle/>
        <a:p>
          <a:r>
            <a:rPr lang="es-ES" dirty="0">
              <a:solidFill>
                <a:srgbClr val="C81FE4"/>
              </a:solidFill>
            </a:rPr>
            <a:t>Mejorar el tono muscular y cutáneo.</a:t>
          </a:r>
          <a:endParaRPr lang="en-US" dirty="0">
            <a:solidFill>
              <a:srgbClr val="C81FE4"/>
            </a:solidFill>
          </a:endParaRPr>
        </a:p>
      </dgm:t>
    </dgm:pt>
    <dgm:pt modelId="{C914047D-3F4D-444D-9D61-282B4CDD83C3}" type="parTrans" cxnId="{8A4CFB6C-026D-46B8-B330-8CFBB2BB1309}">
      <dgm:prSet/>
      <dgm:spPr/>
      <dgm:t>
        <a:bodyPr/>
        <a:lstStyle/>
        <a:p>
          <a:endParaRPr lang="en-US"/>
        </a:p>
      </dgm:t>
    </dgm:pt>
    <dgm:pt modelId="{2CF98EFD-FCE6-42D2-88FC-6F60EBEBB827}" type="sibTrans" cxnId="{8A4CFB6C-026D-46B8-B330-8CFBB2BB1309}">
      <dgm:prSet/>
      <dgm:spPr/>
      <dgm:t>
        <a:bodyPr/>
        <a:lstStyle/>
        <a:p>
          <a:endParaRPr lang="en-US"/>
        </a:p>
      </dgm:t>
    </dgm:pt>
    <dgm:pt modelId="{120E0848-7945-42F4-B38E-2E9B500B03BC}" type="pres">
      <dgm:prSet presAssocID="{1376C132-831F-41E0-A06C-DC576D9C16A8}" presName="cycle" presStyleCnt="0">
        <dgm:presLayoutVars>
          <dgm:dir/>
          <dgm:resizeHandles val="exact"/>
        </dgm:presLayoutVars>
      </dgm:prSet>
      <dgm:spPr/>
      <dgm:t>
        <a:bodyPr/>
        <a:lstStyle/>
        <a:p>
          <a:endParaRPr lang="es-ES"/>
        </a:p>
      </dgm:t>
    </dgm:pt>
    <dgm:pt modelId="{D8D9E072-6489-4176-8C03-ACF387AA5D27}" type="pres">
      <dgm:prSet presAssocID="{BFD1CC43-3469-4905-AD00-BF9CA62BDE48}" presName="node" presStyleLbl="revTx" presStyleIdx="0" presStyleCnt="1">
        <dgm:presLayoutVars>
          <dgm:bulletEnabled val="1"/>
        </dgm:presLayoutVars>
      </dgm:prSet>
      <dgm:spPr/>
      <dgm:t>
        <a:bodyPr/>
        <a:lstStyle/>
        <a:p>
          <a:endParaRPr lang="es-ES"/>
        </a:p>
      </dgm:t>
    </dgm:pt>
  </dgm:ptLst>
  <dgm:cxnLst>
    <dgm:cxn modelId="{C099AC92-A4F5-4867-8272-9ED0BCBA6630}" type="presOf" srcId="{BFD1CC43-3469-4905-AD00-BF9CA62BDE48}" destId="{D8D9E072-6489-4176-8C03-ACF387AA5D27}" srcOrd="0" destOrd="0" presId="urn:microsoft.com/office/officeart/2005/8/layout/cycle1"/>
    <dgm:cxn modelId="{ED6B849B-138D-499E-8A3B-8563CC059EF2}" srcId="{BFD1CC43-3469-4905-AD00-BF9CA62BDE48}" destId="{967616EE-DE5B-49EF-ADAD-9235153594F1}" srcOrd="1" destOrd="0" parTransId="{8A136CA3-E6AB-4BF4-934E-3455A25AC8D3}" sibTransId="{8D8FE0F4-8BE1-4CE9-A79E-ADAC77753B45}"/>
    <dgm:cxn modelId="{8A4CFB6C-026D-46B8-B330-8CFBB2BB1309}" srcId="{BFD1CC43-3469-4905-AD00-BF9CA62BDE48}" destId="{11EE1965-A95D-499F-AE42-609E0BAF7FD2}" srcOrd="4" destOrd="0" parTransId="{C914047D-3F4D-444D-9D61-282B4CDD83C3}" sibTransId="{2CF98EFD-FCE6-42D2-88FC-6F60EBEBB827}"/>
    <dgm:cxn modelId="{6EF7ECC9-73D5-4134-80B3-65F048576791}" type="presOf" srcId="{1376C132-831F-41E0-A06C-DC576D9C16A8}" destId="{120E0848-7945-42F4-B38E-2E9B500B03BC}" srcOrd="0" destOrd="0" presId="urn:microsoft.com/office/officeart/2005/8/layout/cycle1"/>
    <dgm:cxn modelId="{E8FFC0A6-E490-41DE-A4D2-18E8317FD2DB}" type="presOf" srcId="{81651243-FE38-46FA-8BEC-A40AD8D0837A}" destId="{D8D9E072-6489-4176-8C03-ACF387AA5D27}" srcOrd="0" destOrd="1" presId="urn:microsoft.com/office/officeart/2005/8/layout/cycle1"/>
    <dgm:cxn modelId="{12E60485-50DA-424F-A13A-DBC75C5BD3CF}" srcId="{BFD1CC43-3469-4905-AD00-BF9CA62BDE48}" destId="{81651243-FE38-46FA-8BEC-A40AD8D0837A}" srcOrd="0" destOrd="0" parTransId="{FBC2D5DC-3CA9-47DC-83D7-3EA1BC22D3B9}" sibTransId="{8792AEDE-BEBE-4084-AB5A-A954C1477380}"/>
    <dgm:cxn modelId="{E75344FB-364F-4440-A08E-664680293E9D}" srcId="{BFD1CC43-3469-4905-AD00-BF9CA62BDE48}" destId="{28A0665E-7FBF-4093-A863-B42844292C8E}" srcOrd="2" destOrd="0" parTransId="{5599F5F1-962A-4858-9664-A74BFDEDED97}" sibTransId="{7A034123-16FE-4523-8525-7E71850CD1E8}"/>
    <dgm:cxn modelId="{90AEE8EA-FE57-4AA8-A332-EC439AE32224}" type="presOf" srcId="{967616EE-DE5B-49EF-ADAD-9235153594F1}" destId="{D8D9E072-6489-4176-8C03-ACF387AA5D27}" srcOrd="0" destOrd="2" presId="urn:microsoft.com/office/officeart/2005/8/layout/cycle1"/>
    <dgm:cxn modelId="{84975947-8378-4DC0-BFE6-1945C69AECAA}" srcId="{BFD1CC43-3469-4905-AD00-BF9CA62BDE48}" destId="{4F14D53B-DEB7-4BC6-9F42-C1642DA94355}" srcOrd="3" destOrd="0" parTransId="{2ABCB5F3-FAE3-45F5-AB25-98F368116310}" sibTransId="{2FE1210B-3523-4A9A-B95D-24ED4CD8CF7E}"/>
    <dgm:cxn modelId="{BAAF5C44-9A9D-45FF-855A-E9A676F1ACA1}" type="presOf" srcId="{28A0665E-7FBF-4093-A863-B42844292C8E}" destId="{D8D9E072-6489-4176-8C03-ACF387AA5D27}" srcOrd="0" destOrd="3" presId="urn:microsoft.com/office/officeart/2005/8/layout/cycle1"/>
    <dgm:cxn modelId="{0D3EE6A7-E772-4C69-8B9B-1E4390D7F94C}" type="presOf" srcId="{4F14D53B-DEB7-4BC6-9F42-C1642DA94355}" destId="{D8D9E072-6489-4176-8C03-ACF387AA5D27}" srcOrd="0" destOrd="4" presId="urn:microsoft.com/office/officeart/2005/8/layout/cycle1"/>
    <dgm:cxn modelId="{938A433A-0513-47F3-A110-46E2190A542B}" type="presOf" srcId="{11EE1965-A95D-499F-AE42-609E0BAF7FD2}" destId="{D8D9E072-6489-4176-8C03-ACF387AA5D27}" srcOrd="0" destOrd="5" presId="urn:microsoft.com/office/officeart/2005/8/layout/cycle1"/>
    <dgm:cxn modelId="{35E30E18-858B-4BCE-BE96-798D4F5A3AFC}" srcId="{1376C132-831F-41E0-A06C-DC576D9C16A8}" destId="{BFD1CC43-3469-4905-AD00-BF9CA62BDE48}" srcOrd="0" destOrd="0" parTransId="{6FD7019A-8E3E-42BD-B0BF-1C9A8B73E654}" sibTransId="{FD7B23D7-1603-474D-A7E1-B8C23E663605}"/>
    <dgm:cxn modelId="{03606DCB-1586-4937-AF32-885C96FD403F}" type="presParOf" srcId="{120E0848-7945-42F4-B38E-2E9B500B03BC}" destId="{D8D9E072-6489-4176-8C03-ACF387AA5D27}" srcOrd="0"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A6C31-6922-4F59-8C2D-F604378143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8217CE4-9FB6-4C5A-B549-B206D0EADDDA}">
      <dgm:prSet/>
      <dgm:spPr/>
      <dgm:t>
        <a:bodyPr/>
        <a:lstStyle/>
        <a:p>
          <a:r>
            <a:rPr lang="es-ES" b="0" i="0"/>
            <a:t>INDICACIONES</a:t>
          </a:r>
          <a:endParaRPr lang="en-US"/>
        </a:p>
      </dgm:t>
    </dgm:pt>
    <dgm:pt modelId="{2C04325E-A003-4E57-B6B6-3F91CD86E952}" type="parTrans" cxnId="{5A00B4B4-11C6-4F7E-AAFC-CF9E330F97B2}">
      <dgm:prSet/>
      <dgm:spPr/>
      <dgm:t>
        <a:bodyPr/>
        <a:lstStyle/>
        <a:p>
          <a:endParaRPr lang="en-US"/>
        </a:p>
      </dgm:t>
    </dgm:pt>
    <dgm:pt modelId="{6B038AEE-B99D-4C77-B2B9-83B01993B91A}" type="sibTrans" cxnId="{5A00B4B4-11C6-4F7E-AAFC-CF9E330F97B2}">
      <dgm:prSet/>
      <dgm:spPr/>
      <dgm:t>
        <a:bodyPr/>
        <a:lstStyle/>
        <a:p>
          <a:endParaRPr lang="en-US"/>
        </a:p>
      </dgm:t>
    </dgm:pt>
    <dgm:pt modelId="{244F13C6-1371-4A83-9FF6-0F2FE5BCCEF9}">
      <dgm:prSet/>
      <dgm:spPr/>
      <dgm:t>
        <a:bodyPr/>
        <a:lstStyle/>
        <a:p>
          <a:r>
            <a:rPr lang="es-ES" b="0" i="0"/>
            <a:t>Durante la primera semana, realizar DLM tres veces por semana, ir reduciendo a dos y una hasta eliminar el edema.</a:t>
          </a:r>
          <a:endParaRPr lang="en-US"/>
        </a:p>
      </dgm:t>
    </dgm:pt>
    <dgm:pt modelId="{C84232EA-415C-4727-ABCD-E4C3A3DE73CE}" type="parTrans" cxnId="{05AFA54B-7687-4496-AC00-9B9B5A32DF49}">
      <dgm:prSet/>
      <dgm:spPr/>
      <dgm:t>
        <a:bodyPr/>
        <a:lstStyle/>
        <a:p>
          <a:endParaRPr lang="en-US"/>
        </a:p>
      </dgm:t>
    </dgm:pt>
    <dgm:pt modelId="{E4198725-2AB5-4C21-B9AE-24C519C37FDC}" type="sibTrans" cxnId="{05AFA54B-7687-4496-AC00-9B9B5A32DF49}">
      <dgm:prSet/>
      <dgm:spPr/>
      <dgm:t>
        <a:bodyPr/>
        <a:lstStyle/>
        <a:p>
          <a:endParaRPr lang="en-US"/>
        </a:p>
      </dgm:t>
    </dgm:pt>
    <dgm:pt modelId="{14A229A8-33DA-4D66-A81B-D8EB828C561F}">
      <dgm:prSet/>
      <dgm:spPr/>
      <dgm:t>
        <a:bodyPr/>
        <a:lstStyle/>
        <a:p>
          <a:r>
            <a:rPr lang="es-ES" b="0" i="0"/>
            <a:t>A partir de la segunda semana, masajear las cicatrices y la zona externa del párpado con presiones y fricciones, para facilitar la cicatrización y evitar las adherencias.</a:t>
          </a:r>
          <a:endParaRPr lang="en-US"/>
        </a:p>
      </dgm:t>
    </dgm:pt>
    <dgm:pt modelId="{DF3F01B0-4D12-4063-BF4F-078B97A80F1F}" type="parTrans" cxnId="{5F438D40-D977-480A-977F-4C5811117A05}">
      <dgm:prSet/>
      <dgm:spPr/>
      <dgm:t>
        <a:bodyPr/>
        <a:lstStyle/>
        <a:p>
          <a:endParaRPr lang="en-US"/>
        </a:p>
      </dgm:t>
    </dgm:pt>
    <dgm:pt modelId="{343A1872-BEB5-4366-966A-B7D61CBCB400}" type="sibTrans" cxnId="{5F438D40-D977-480A-977F-4C5811117A05}">
      <dgm:prSet/>
      <dgm:spPr/>
      <dgm:t>
        <a:bodyPr/>
        <a:lstStyle/>
        <a:p>
          <a:endParaRPr lang="en-US"/>
        </a:p>
      </dgm:t>
    </dgm:pt>
    <dgm:pt modelId="{14DA4B4D-A790-4109-AA65-6DF8AEECA9B0}">
      <dgm:prSet/>
      <dgm:spPr/>
      <dgm:t>
        <a:bodyPr/>
        <a:lstStyle/>
        <a:p>
          <a:r>
            <a:rPr lang="es-ES" b="0" i="0"/>
            <a:t>Realizar  ejercicios de abrir y cerrar los ojos de forma delicada, tan frecuentemente como sea posible. Esto ayuda a una desaparición más rápida del edema, y a recuperar el tono muscular.</a:t>
          </a:r>
          <a:endParaRPr lang="en-US"/>
        </a:p>
      </dgm:t>
    </dgm:pt>
    <dgm:pt modelId="{CCA2B477-2236-409E-A549-3D3D12619AE3}" type="parTrans" cxnId="{5F96D496-78A9-4324-9251-79596B322D0E}">
      <dgm:prSet/>
      <dgm:spPr/>
      <dgm:t>
        <a:bodyPr/>
        <a:lstStyle/>
        <a:p>
          <a:endParaRPr lang="en-US"/>
        </a:p>
      </dgm:t>
    </dgm:pt>
    <dgm:pt modelId="{F3A0C0F8-9922-411E-B291-F2853C70AB73}" type="sibTrans" cxnId="{5F96D496-78A9-4324-9251-79596B322D0E}">
      <dgm:prSet/>
      <dgm:spPr/>
      <dgm:t>
        <a:bodyPr/>
        <a:lstStyle/>
        <a:p>
          <a:endParaRPr lang="en-US"/>
        </a:p>
      </dgm:t>
    </dgm:pt>
    <dgm:pt modelId="{7891A94D-5018-46BF-8B84-9988AB73911F}">
      <dgm:prSet/>
      <dgm:spPr/>
      <dgm:t>
        <a:bodyPr/>
        <a:lstStyle/>
        <a:p>
          <a:r>
            <a:rPr lang="es-ES" b="0" i="0" dirty="0"/>
            <a:t>Descansar o dormir con la cabeza y la espalda elevadas, evitando  girar o ladear la cabeza.</a:t>
          </a:r>
          <a:endParaRPr lang="en-US" dirty="0"/>
        </a:p>
      </dgm:t>
    </dgm:pt>
    <dgm:pt modelId="{4A8E8BF9-3558-44D9-ABC1-591DA8336544}" type="parTrans" cxnId="{53CB5537-F5C5-49B6-86B1-178EA08D3279}">
      <dgm:prSet/>
      <dgm:spPr/>
      <dgm:t>
        <a:bodyPr/>
        <a:lstStyle/>
        <a:p>
          <a:endParaRPr lang="en-US"/>
        </a:p>
      </dgm:t>
    </dgm:pt>
    <dgm:pt modelId="{5A134693-327B-4D8C-9A69-979740F18962}" type="sibTrans" cxnId="{53CB5537-F5C5-49B6-86B1-178EA08D3279}">
      <dgm:prSet/>
      <dgm:spPr/>
      <dgm:t>
        <a:bodyPr/>
        <a:lstStyle/>
        <a:p>
          <a:endParaRPr lang="en-US"/>
        </a:p>
      </dgm:t>
    </dgm:pt>
    <dgm:pt modelId="{F9B35488-557D-4976-8800-C598EEC35339}">
      <dgm:prSet/>
      <dgm:spPr/>
      <dgm:t>
        <a:bodyPr/>
        <a:lstStyle/>
        <a:p>
          <a:r>
            <a:rPr lang="es-ES" b="0" i="0"/>
            <a:t>Pasados 15 días ya puede maquillarse con cosméticos decorativos de camuflaje para cubrir los restos de equimosis. Desmaquillar la zona del orbicular de forma delicada para no dañar el ojo y las cicatrices.</a:t>
          </a:r>
          <a:endParaRPr lang="en-US"/>
        </a:p>
      </dgm:t>
    </dgm:pt>
    <dgm:pt modelId="{EB34F798-D75C-4B8E-9A2F-A405ECE2B3DD}" type="parTrans" cxnId="{0E7893F0-4BD4-47C3-8309-3611D4B762AE}">
      <dgm:prSet/>
      <dgm:spPr/>
      <dgm:t>
        <a:bodyPr/>
        <a:lstStyle/>
        <a:p>
          <a:endParaRPr lang="en-US"/>
        </a:p>
      </dgm:t>
    </dgm:pt>
    <dgm:pt modelId="{644980BB-A64E-448B-9C33-9F37B235CFE4}" type="sibTrans" cxnId="{0E7893F0-4BD4-47C3-8309-3611D4B762AE}">
      <dgm:prSet/>
      <dgm:spPr/>
      <dgm:t>
        <a:bodyPr/>
        <a:lstStyle/>
        <a:p>
          <a:endParaRPr lang="en-US"/>
        </a:p>
      </dgm:t>
    </dgm:pt>
    <dgm:pt modelId="{E839A9BD-0AAB-489A-BD7E-FF5041FBA82A}" type="pres">
      <dgm:prSet presAssocID="{5FEA6C31-6922-4F59-8C2D-F60437814323}" presName="linear" presStyleCnt="0">
        <dgm:presLayoutVars>
          <dgm:animLvl val="lvl"/>
          <dgm:resizeHandles val="exact"/>
        </dgm:presLayoutVars>
      </dgm:prSet>
      <dgm:spPr/>
      <dgm:t>
        <a:bodyPr/>
        <a:lstStyle/>
        <a:p>
          <a:endParaRPr lang="es-ES"/>
        </a:p>
      </dgm:t>
    </dgm:pt>
    <dgm:pt modelId="{9475D332-80E8-4497-9408-BB152614BD37}" type="pres">
      <dgm:prSet presAssocID="{68217CE4-9FB6-4C5A-B549-B206D0EADDDA}" presName="parentText" presStyleLbl="node1" presStyleIdx="0" presStyleCnt="1">
        <dgm:presLayoutVars>
          <dgm:chMax val="0"/>
          <dgm:bulletEnabled val="1"/>
        </dgm:presLayoutVars>
      </dgm:prSet>
      <dgm:spPr/>
      <dgm:t>
        <a:bodyPr/>
        <a:lstStyle/>
        <a:p>
          <a:endParaRPr lang="es-ES"/>
        </a:p>
      </dgm:t>
    </dgm:pt>
    <dgm:pt modelId="{06F79410-516D-4CFE-A51A-D96AF4A43293}" type="pres">
      <dgm:prSet presAssocID="{68217CE4-9FB6-4C5A-B549-B206D0EADDDA}" presName="childText" presStyleLbl="revTx" presStyleIdx="0" presStyleCnt="1">
        <dgm:presLayoutVars>
          <dgm:bulletEnabled val="1"/>
        </dgm:presLayoutVars>
      </dgm:prSet>
      <dgm:spPr/>
      <dgm:t>
        <a:bodyPr/>
        <a:lstStyle/>
        <a:p>
          <a:endParaRPr lang="es-ES"/>
        </a:p>
      </dgm:t>
    </dgm:pt>
  </dgm:ptLst>
  <dgm:cxnLst>
    <dgm:cxn modelId="{0E7893F0-4BD4-47C3-8309-3611D4B762AE}" srcId="{68217CE4-9FB6-4C5A-B549-B206D0EADDDA}" destId="{F9B35488-557D-4976-8800-C598EEC35339}" srcOrd="4" destOrd="0" parTransId="{EB34F798-D75C-4B8E-9A2F-A405ECE2B3DD}" sibTransId="{644980BB-A64E-448B-9C33-9F37B235CFE4}"/>
    <dgm:cxn modelId="{05AFA54B-7687-4496-AC00-9B9B5A32DF49}" srcId="{68217CE4-9FB6-4C5A-B549-B206D0EADDDA}" destId="{244F13C6-1371-4A83-9FF6-0F2FE5BCCEF9}" srcOrd="0" destOrd="0" parTransId="{C84232EA-415C-4727-ABCD-E4C3A3DE73CE}" sibTransId="{E4198725-2AB5-4C21-B9AE-24C519C37FDC}"/>
    <dgm:cxn modelId="{DF1629F0-07D5-4A5A-A6AE-7269FE945BE6}" type="presOf" srcId="{7891A94D-5018-46BF-8B84-9988AB73911F}" destId="{06F79410-516D-4CFE-A51A-D96AF4A43293}" srcOrd="0" destOrd="3" presId="urn:microsoft.com/office/officeart/2005/8/layout/vList2"/>
    <dgm:cxn modelId="{53CB5537-F5C5-49B6-86B1-178EA08D3279}" srcId="{68217CE4-9FB6-4C5A-B549-B206D0EADDDA}" destId="{7891A94D-5018-46BF-8B84-9988AB73911F}" srcOrd="3" destOrd="0" parTransId="{4A8E8BF9-3558-44D9-ABC1-591DA8336544}" sibTransId="{5A134693-327B-4D8C-9A69-979740F18962}"/>
    <dgm:cxn modelId="{077F6D61-6EE8-403C-B3A9-5A8E62F4C108}" type="presOf" srcId="{14A229A8-33DA-4D66-A81B-D8EB828C561F}" destId="{06F79410-516D-4CFE-A51A-D96AF4A43293}" srcOrd="0" destOrd="1" presId="urn:microsoft.com/office/officeart/2005/8/layout/vList2"/>
    <dgm:cxn modelId="{5F96D496-78A9-4324-9251-79596B322D0E}" srcId="{68217CE4-9FB6-4C5A-B549-B206D0EADDDA}" destId="{14DA4B4D-A790-4109-AA65-6DF8AEECA9B0}" srcOrd="2" destOrd="0" parTransId="{CCA2B477-2236-409E-A549-3D3D12619AE3}" sibTransId="{F3A0C0F8-9922-411E-B291-F2853C70AB73}"/>
    <dgm:cxn modelId="{86C613D3-4330-4277-97A7-C14F9CC9BC49}" type="presOf" srcId="{5FEA6C31-6922-4F59-8C2D-F60437814323}" destId="{E839A9BD-0AAB-489A-BD7E-FF5041FBA82A}" srcOrd="0" destOrd="0" presId="urn:microsoft.com/office/officeart/2005/8/layout/vList2"/>
    <dgm:cxn modelId="{7F6DF9EB-505F-4891-882E-E2F0360A40FE}" type="presOf" srcId="{F9B35488-557D-4976-8800-C598EEC35339}" destId="{06F79410-516D-4CFE-A51A-D96AF4A43293}" srcOrd="0" destOrd="4" presId="urn:microsoft.com/office/officeart/2005/8/layout/vList2"/>
    <dgm:cxn modelId="{56CC22D5-45A6-480D-A3CE-26D7D593FE0B}" type="presOf" srcId="{244F13C6-1371-4A83-9FF6-0F2FE5BCCEF9}" destId="{06F79410-516D-4CFE-A51A-D96AF4A43293}" srcOrd="0" destOrd="0" presId="urn:microsoft.com/office/officeart/2005/8/layout/vList2"/>
    <dgm:cxn modelId="{E0A18CBF-26E4-4606-9121-585963BB3CDF}" type="presOf" srcId="{14DA4B4D-A790-4109-AA65-6DF8AEECA9B0}" destId="{06F79410-516D-4CFE-A51A-D96AF4A43293}" srcOrd="0" destOrd="2" presId="urn:microsoft.com/office/officeart/2005/8/layout/vList2"/>
    <dgm:cxn modelId="{A87C3F15-D7EF-4494-A803-46AF6B11D71E}" type="presOf" srcId="{68217CE4-9FB6-4C5A-B549-B206D0EADDDA}" destId="{9475D332-80E8-4497-9408-BB152614BD37}" srcOrd="0" destOrd="0" presId="urn:microsoft.com/office/officeart/2005/8/layout/vList2"/>
    <dgm:cxn modelId="{5F438D40-D977-480A-977F-4C5811117A05}" srcId="{68217CE4-9FB6-4C5A-B549-B206D0EADDDA}" destId="{14A229A8-33DA-4D66-A81B-D8EB828C561F}" srcOrd="1" destOrd="0" parTransId="{DF3F01B0-4D12-4063-BF4F-078B97A80F1F}" sibTransId="{343A1872-BEB5-4366-966A-B7D61CBCB400}"/>
    <dgm:cxn modelId="{5A00B4B4-11C6-4F7E-AAFC-CF9E330F97B2}" srcId="{5FEA6C31-6922-4F59-8C2D-F60437814323}" destId="{68217CE4-9FB6-4C5A-B549-B206D0EADDDA}" srcOrd="0" destOrd="0" parTransId="{2C04325E-A003-4E57-B6B6-3F91CD86E952}" sibTransId="{6B038AEE-B99D-4C77-B2B9-83B01993B91A}"/>
    <dgm:cxn modelId="{09E67519-C31B-43C0-8F66-75805E4CAC6A}" type="presParOf" srcId="{E839A9BD-0AAB-489A-BD7E-FF5041FBA82A}" destId="{9475D332-80E8-4497-9408-BB152614BD37}" srcOrd="0" destOrd="0" presId="urn:microsoft.com/office/officeart/2005/8/layout/vList2"/>
    <dgm:cxn modelId="{EAB06ADE-86B7-428A-8002-8BD83034CF20}" type="presParOf" srcId="{E839A9BD-0AAB-489A-BD7E-FF5041FBA82A}" destId="{06F79410-516D-4CFE-A51A-D96AF4A43293}"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3040E-32FC-487F-8DE1-D9E5F1A449A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77676A8-7C9D-4002-B8FD-8BC74D7C525E}">
      <dgm:prSet/>
      <dgm:spPr/>
      <dgm:t>
        <a:bodyPr/>
        <a:lstStyle/>
        <a:p>
          <a:r>
            <a:rPr lang="es-ES" b="0" i="0"/>
            <a:t>CONTRAINDICACIONES</a:t>
          </a:r>
          <a:endParaRPr lang="en-US"/>
        </a:p>
      </dgm:t>
    </dgm:pt>
    <dgm:pt modelId="{FE4E644D-9A14-4A2D-833E-36D9B1D6C9F8}" type="parTrans" cxnId="{0928C9E1-2E99-4B22-AFF1-40B249AA1816}">
      <dgm:prSet/>
      <dgm:spPr/>
      <dgm:t>
        <a:bodyPr/>
        <a:lstStyle/>
        <a:p>
          <a:endParaRPr lang="en-US"/>
        </a:p>
      </dgm:t>
    </dgm:pt>
    <dgm:pt modelId="{F66AA0E0-A2E6-4568-8892-F3BFACC6F3C7}" type="sibTrans" cxnId="{0928C9E1-2E99-4B22-AFF1-40B249AA1816}">
      <dgm:prSet/>
      <dgm:spPr/>
      <dgm:t>
        <a:bodyPr/>
        <a:lstStyle/>
        <a:p>
          <a:endParaRPr lang="en-US"/>
        </a:p>
      </dgm:t>
    </dgm:pt>
    <dgm:pt modelId="{C83B089C-7AFB-4C1F-A183-3E030360E2A6}">
      <dgm:prSet/>
      <dgm:spPr/>
      <dgm:t>
        <a:bodyPr/>
        <a:lstStyle/>
        <a:p>
          <a:r>
            <a:rPr lang="es-ES" b="0" i="0"/>
            <a:t>No exponer el sol.</a:t>
          </a:r>
          <a:endParaRPr lang="en-US"/>
        </a:p>
      </dgm:t>
    </dgm:pt>
    <dgm:pt modelId="{B0F740AE-4F3B-49B5-B34B-4F8F9849B944}" type="parTrans" cxnId="{E93F3B76-B4E6-4F90-B63E-66AB41FCA400}">
      <dgm:prSet/>
      <dgm:spPr/>
      <dgm:t>
        <a:bodyPr/>
        <a:lstStyle/>
        <a:p>
          <a:endParaRPr lang="en-US"/>
        </a:p>
      </dgm:t>
    </dgm:pt>
    <dgm:pt modelId="{FC0478B9-7EE9-4875-87ED-D06A692134D7}" type="sibTrans" cxnId="{E93F3B76-B4E6-4F90-B63E-66AB41FCA400}">
      <dgm:prSet/>
      <dgm:spPr/>
      <dgm:t>
        <a:bodyPr/>
        <a:lstStyle/>
        <a:p>
          <a:endParaRPr lang="en-US"/>
        </a:p>
      </dgm:t>
    </dgm:pt>
    <dgm:pt modelId="{39EC2B52-F302-4D5E-A2EA-4FA04989B57F}">
      <dgm:prSet/>
      <dgm:spPr/>
      <dgm:t>
        <a:bodyPr/>
        <a:lstStyle/>
        <a:p>
          <a:r>
            <a:rPr lang="es-ES" b="0" i="0"/>
            <a:t>No realizar depilación de cejas hasta pasados 2-3 meses, cuando la zona se empiece a normalizar.</a:t>
          </a:r>
          <a:endParaRPr lang="en-US"/>
        </a:p>
      </dgm:t>
    </dgm:pt>
    <dgm:pt modelId="{F42A8500-2BDF-480F-BA6D-A03DD94808D3}" type="parTrans" cxnId="{9555FAE2-DE66-45A9-813A-359F2763E8D4}">
      <dgm:prSet/>
      <dgm:spPr/>
      <dgm:t>
        <a:bodyPr/>
        <a:lstStyle/>
        <a:p>
          <a:endParaRPr lang="en-US"/>
        </a:p>
      </dgm:t>
    </dgm:pt>
    <dgm:pt modelId="{C855A0A7-8A1A-4AC2-AFF7-73D6CA83231B}" type="sibTrans" cxnId="{9555FAE2-DE66-45A9-813A-359F2763E8D4}">
      <dgm:prSet/>
      <dgm:spPr/>
      <dgm:t>
        <a:bodyPr/>
        <a:lstStyle/>
        <a:p>
          <a:endParaRPr lang="en-US"/>
        </a:p>
      </dgm:t>
    </dgm:pt>
    <dgm:pt modelId="{2AACA474-678C-4729-85B3-FCB934636AC2}">
      <dgm:prSet/>
      <dgm:spPr/>
      <dgm:t>
        <a:bodyPr/>
        <a:lstStyle/>
        <a:p>
          <a:r>
            <a:rPr lang="es-ES" b="0" i="0"/>
            <a:t>No maquillarse ni aplicar calor en la cara.</a:t>
          </a:r>
          <a:endParaRPr lang="en-US"/>
        </a:p>
      </dgm:t>
    </dgm:pt>
    <dgm:pt modelId="{486D5FC9-23CF-4172-9A41-C48D51457FDA}" type="parTrans" cxnId="{E7AAAB6A-DE47-4231-ADDE-686BE715AAB5}">
      <dgm:prSet/>
      <dgm:spPr/>
      <dgm:t>
        <a:bodyPr/>
        <a:lstStyle/>
        <a:p>
          <a:endParaRPr lang="en-US"/>
        </a:p>
      </dgm:t>
    </dgm:pt>
    <dgm:pt modelId="{566792A9-B30C-43C8-90E4-FA93C1B20BD9}" type="sibTrans" cxnId="{E7AAAB6A-DE47-4231-ADDE-686BE715AAB5}">
      <dgm:prSet/>
      <dgm:spPr/>
      <dgm:t>
        <a:bodyPr/>
        <a:lstStyle/>
        <a:p>
          <a:endParaRPr lang="en-US"/>
        </a:p>
      </dgm:t>
    </dgm:pt>
    <dgm:pt modelId="{CE1A7F9F-A707-4626-90E3-4FC0C8ADC0B6}">
      <dgm:prSet/>
      <dgm:spPr/>
      <dgm:t>
        <a:bodyPr/>
        <a:lstStyle/>
        <a:p>
          <a:r>
            <a:rPr lang="es-ES" b="0" i="0"/>
            <a:t>PRECAUCIONES</a:t>
          </a:r>
          <a:endParaRPr lang="en-US"/>
        </a:p>
      </dgm:t>
    </dgm:pt>
    <dgm:pt modelId="{8C1944FF-C3FC-464E-9381-3142D29B1412}" type="parTrans" cxnId="{9AFA7E66-4E57-4047-969C-53CF096F17D7}">
      <dgm:prSet/>
      <dgm:spPr/>
      <dgm:t>
        <a:bodyPr/>
        <a:lstStyle/>
        <a:p>
          <a:endParaRPr lang="en-US"/>
        </a:p>
      </dgm:t>
    </dgm:pt>
    <dgm:pt modelId="{E6971C03-6D17-4161-8D4A-861951B6652D}" type="sibTrans" cxnId="{9AFA7E66-4E57-4047-969C-53CF096F17D7}">
      <dgm:prSet/>
      <dgm:spPr/>
      <dgm:t>
        <a:bodyPr/>
        <a:lstStyle/>
        <a:p>
          <a:endParaRPr lang="en-US"/>
        </a:p>
      </dgm:t>
    </dgm:pt>
    <dgm:pt modelId="{A098FBC1-698C-4A86-94F2-70BD007D7BCA}">
      <dgm:prSet/>
      <dgm:spPr/>
      <dgm:t>
        <a:bodyPr/>
        <a:lstStyle/>
        <a:p>
          <a:r>
            <a:rPr lang="es-ES" b="0" i="0"/>
            <a:t>Durante la primera semana tener cuidado de no tocarse la zona con las manos.</a:t>
          </a:r>
          <a:endParaRPr lang="en-US"/>
        </a:p>
      </dgm:t>
    </dgm:pt>
    <dgm:pt modelId="{B2DF389B-F323-4863-B9A2-1195346F9E55}" type="parTrans" cxnId="{D618D52F-9117-4184-9F94-C70FE6F28546}">
      <dgm:prSet/>
      <dgm:spPr/>
      <dgm:t>
        <a:bodyPr/>
        <a:lstStyle/>
        <a:p>
          <a:endParaRPr lang="en-US"/>
        </a:p>
      </dgm:t>
    </dgm:pt>
    <dgm:pt modelId="{AD60E482-814E-4A78-AB76-C6F7CC9F8ED5}" type="sibTrans" cxnId="{D618D52F-9117-4184-9F94-C70FE6F28546}">
      <dgm:prSet/>
      <dgm:spPr/>
      <dgm:t>
        <a:bodyPr/>
        <a:lstStyle/>
        <a:p>
          <a:endParaRPr lang="en-US"/>
        </a:p>
      </dgm:t>
    </dgm:pt>
    <dgm:pt modelId="{3C3AA07B-0AA5-4CAD-B6F2-777835BBF849}">
      <dgm:prSet/>
      <dgm:spPr/>
      <dgm:t>
        <a:bodyPr/>
        <a:lstStyle/>
        <a:p>
          <a:r>
            <a:rPr lang="es-ES" b="0" i="0"/>
            <a:t>Utilizar gafas de sol.</a:t>
          </a:r>
          <a:endParaRPr lang="en-US"/>
        </a:p>
      </dgm:t>
    </dgm:pt>
    <dgm:pt modelId="{98F2B563-28B5-45F3-B8CF-B220A02247D8}" type="parTrans" cxnId="{47B1901D-BDA5-4FEC-AC5C-3B6887823FD5}">
      <dgm:prSet/>
      <dgm:spPr/>
      <dgm:t>
        <a:bodyPr/>
        <a:lstStyle/>
        <a:p>
          <a:endParaRPr lang="en-US"/>
        </a:p>
      </dgm:t>
    </dgm:pt>
    <dgm:pt modelId="{376BA8BC-5BFF-4BA7-BA10-C51C85B97461}" type="sibTrans" cxnId="{47B1901D-BDA5-4FEC-AC5C-3B6887823FD5}">
      <dgm:prSet/>
      <dgm:spPr/>
      <dgm:t>
        <a:bodyPr/>
        <a:lstStyle/>
        <a:p>
          <a:endParaRPr lang="en-US"/>
        </a:p>
      </dgm:t>
    </dgm:pt>
    <dgm:pt modelId="{234EA7E3-A90F-4B19-AF9E-D820F2C9ADAD}">
      <dgm:prSet/>
      <dgm:spPr/>
      <dgm:t>
        <a:bodyPr/>
        <a:lstStyle/>
        <a:p>
          <a:r>
            <a:rPr lang="es-ES" b="0" i="0"/>
            <a:t>Utilizar protector solar con un factor de protección alto 50+</a:t>
          </a:r>
          <a:endParaRPr lang="en-US"/>
        </a:p>
      </dgm:t>
    </dgm:pt>
    <dgm:pt modelId="{3ABBFAD4-E65D-44FE-A8A8-8360AFD79630}" type="parTrans" cxnId="{0429FAD4-1DB2-4109-AFFF-EBF2D1D55DCC}">
      <dgm:prSet/>
      <dgm:spPr/>
      <dgm:t>
        <a:bodyPr/>
        <a:lstStyle/>
        <a:p>
          <a:endParaRPr lang="en-US"/>
        </a:p>
      </dgm:t>
    </dgm:pt>
    <dgm:pt modelId="{F6033CA9-6E3A-4CD0-8E61-EDD71791CFB6}" type="sibTrans" cxnId="{0429FAD4-1DB2-4109-AFFF-EBF2D1D55DCC}">
      <dgm:prSet/>
      <dgm:spPr/>
      <dgm:t>
        <a:bodyPr/>
        <a:lstStyle/>
        <a:p>
          <a:endParaRPr lang="en-US"/>
        </a:p>
      </dgm:t>
    </dgm:pt>
    <dgm:pt modelId="{969A9C50-21C9-42C0-9F8B-9DD3B1BF77C9}" type="pres">
      <dgm:prSet presAssocID="{B363040E-32FC-487F-8DE1-D9E5F1A449A8}" presName="linear" presStyleCnt="0">
        <dgm:presLayoutVars>
          <dgm:animLvl val="lvl"/>
          <dgm:resizeHandles val="exact"/>
        </dgm:presLayoutVars>
      </dgm:prSet>
      <dgm:spPr/>
      <dgm:t>
        <a:bodyPr/>
        <a:lstStyle/>
        <a:p>
          <a:endParaRPr lang="es-ES"/>
        </a:p>
      </dgm:t>
    </dgm:pt>
    <dgm:pt modelId="{81048996-A28A-420F-8BA8-D55570833AAD}" type="pres">
      <dgm:prSet presAssocID="{F77676A8-7C9D-4002-B8FD-8BC74D7C525E}" presName="parentText" presStyleLbl="node1" presStyleIdx="0" presStyleCnt="2">
        <dgm:presLayoutVars>
          <dgm:chMax val="0"/>
          <dgm:bulletEnabled val="1"/>
        </dgm:presLayoutVars>
      </dgm:prSet>
      <dgm:spPr/>
      <dgm:t>
        <a:bodyPr/>
        <a:lstStyle/>
        <a:p>
          <a:endParaRPr lang="es-ES"/>
        </a:p>
      </dgm:t>
    </dgm:pt>
    <dgm:pt modelId="{908303C4-4547-4712-8C3A-B4AEDE8E4B67}" type="pres">
      <dgm:prSet presAssocID="{F77676A8-7C9D-4002-B8FD-8BC74D7C525E}" presName="childText" presStyleLbl="revTx" presStyleIdx="0" presStyleCnt="2">
        <dgm:presLayoutVars>
          <dgm:bulletEnabled val="1"/>
        </dgm:presLayoutVars>
      </dgm:prSet>
      <dgm:spPr/>
      <dgm:t>
        <a:bodyPr/>
        <a:lstStyle/>
        <a:p>
          <a:endParaRPr lang="es-ES"/>
        </a:p>
      </dgm:t>
    </dgm:pt>
    <dgm:pt modelId="{DAEE141F-097A-499A-AD20-61BB6246561D}" type="pres">
      <dgm:prSet presAssocID="{CE1A7F9F-A707-4626-90E3-4FC0C8ADC0B6}" presName="parentText" presStyleLbl="node1" presStyleIdx="1" presStyleCnt="2">
        <dgm:presLayoutVars>
          <dgm:chMax val="0"/>
          <dgm:bulletEnabled val="1"/>
        </dgm:presLayoutVars>
      </dgm:prSet>
      <dgm:spPr/>
      <dgm:t>
        <a:bodyPr/>
        <a:lstStyle/>
        <a:p>
          <a:endParaRPr lang="es-ES"/>
        </a:p>
      </dgm:t>
    </dgm:pt>
    <dgm:pt modelId="{87D20F17-76C4-48ED-84E8-417E343975B1}" type="pres">
      <dgm:prSet presAssocID="{CE1A7F9F-A707-4626-90E3-4FC0C8ADC0B6}" presName="childText" presStyleLbl="revTx" presStyleIdx="1" presStyleCnt="2">
        <dgm:presLayoutVars>
          <dgm:bulletEnabled val="1"/>
        </dgm:presLayoutVars>
      </dgm:prSet>
      <dgm:spPr/>
      <dgm:t>
        <a:bodyPr/>
        <a:lstStyle/>
        <a:p>
          <a:endParaRPr lang="es-ES"/>
        </a:p>
      </dgm:t>
    </dgm:pt>
  </dgm:ptLst>
  <dgm:cxnLst>
    <dgm:cxn modelId="{BF6D0270-ADDC-4B96-9F41-C1AB787ADAEB}" type="presOf" srcId="{CE1A7F9F-A707-4626-90E3-4FC0C8ADC0B6}" destId="{DAEE141F-097A-499A-AD20-61BB6246561D}" srcOrd="0" destOrd="0" presId="urn:microsoft.com/office/officeart/2005/8/layout/vList2"/>
    <dgm:cxn modelId="{CC0097E2-1643-4FCE-9475-682BE89DA1F3}" type="presOf" srcId="{3C3AA07B-0AA5-4CAD-B6F2-777835BBF849}" destId="{87D20F17-76C4-48ED-84E8-417E343975B1}" srcOrd="0" destOrd="1" presId="urn:microsoft.com/office/officeart/2005/8/layout/vList2"/>
    <dgm:cxn modelId="{E93F3B76-B4E6-4F90-B63E-66AB41FCA400}" srcId="{F77676A8-7C9D-4002-B8FD-8BC74D7C525E}" destId="{C83B089C-7AFB-4C1F-A183-3E030360E2A6}" srcOrd="0" destOrd="0" parTransId="{B0F740AE-4F3B-49B5-B34B-4F8F9849B944}" sibTransId="{FC0478B9-7EE9-4875-87ED-D06A692134D7}"/>
    <dgm:cxn modelId="{412CAFB3-E5BA-46FD-8787-0A06AB6285A8}" type="presOf" srcId="{234EA7E3-A90F-4B19-AF9E-D820F2C9ADAD}" destId="{87D20F17-76C4-48ED-84E8-417E343975B1}" srcOrd="0" destOrd="2" presId="urn:microsoft.com/office/officeart/2005/8/layout/vList2"/>
    <dgm:cxn modelId="{0928C9E1-2E99-4B22-AFF1-40B249AA1816}" srcId="{B363040E-32FC-487F-8DE1-D9E5F1A449A8}" destId="{F77676A8-7C9D-4002-B8FD-8BC74D7C525E}" srcOrd="0" destOrd="0" parTransId="{FE4E644D-9A14-4A2D-833E-36D9B1D6C9F8}" sibTransId="{F66AA0E0-A2E6-4568-8892-F3BFACC6F3C7}"/>
    <dgm:cxn modelId="{2B8A093C-B41D-4026-99B6-9798D09A49B9}" type="presOf" srcId="{39EC2B52-F302-4D5E-A2EA-4FA04989B57F}" destId="{908303C4-4547-4712-8C3A-B4AEDE8E4B67}" srcOrd="0" destOrd="1" presId="urn:microsoft.com/office/officeart/2005/8/layout/vList2"/>
    <dgm:cxn modelId="{A86C1E42-8D95-46F5-928B-EB31CB146C94}" type="presOf" srcId="{2AACA474-678C-4729-85B3-FCB934636AC2}" destId="{908303C4-4547-4712-8C3A-B4AEDE8E4B67}" srcOrd="0" destOrd="2" presId="urn:microsoft.com/office/officeart/2005/8/layout/vList2"/>
    <dgm:cxn modelId="{C9ACDF89-412A-4C8B-8781-E4A60FA0D142}" type="presOf" srcId="{C83B089C-7AFB-4C1F-A183-3E030360E2A6}" destId="{908303C4-4547-4712-8C3A-B4AEDE8E4B67}" srcOrd="0" destOrd="0" presId="urn:microsoft.com/office/officeart/2005/8/layout/vList2"/>
    <dgm:cxn modelId="{D618D52F-9117-4184-9F94-C70FE6F28546}" srcId="{CE1A7F9F-A707-4626-90E3-4FC0C8ADC0B6}" destId="{A098FBC1-698C-4A86-94F2-70BD007D7BCA}" srcOrd="0" destOrd="0" parTransId="{B2DF389B-F323-4863-B9A2-1195346F9E55}" sibTransId="{AD60E482-814E-4A78-AB76-C6F7CC9F8ED5}"/>
    <dgm:cxn modelId="{9AFA7E66-4E57-4047-969C-53CF096F17D7}" srcId="{B363040E-32FC-487F-8DE1-D9E5F1A449A8}" destId="{CE1A7F9F-A707-4626-90E3-4FC0C8ADC0B6}" srcOrd="1" destOrd="0" parTransId="{8C1944FF-C3FC-464E-9381-3142D29B1412}" sibTransId="{E6971C03-6D17-4161-8D4A-861951B6652D}"/>
    <dgm:cxn modelId="{F4A4DB7B-3575-4DC7-81A8-938B368BCFBF}" type="presOf" srcId="{B363040E-32FC-487F-8DE1-D9E5F1A449A8}" destId="{969A9C50-21C9-42C0-9F8B-9DD3B1BF77C9}" srcOrd="0" destOrd="0" presId="urn:microsoft.com/office/officeart/2005/8/layout/vList2"/>
    <dgm:cxn modelId="{0429FAD4-1DB2-4109-AFFF-EBF2D1D55DCC}" srcId="{CE1A7F9F-A707-4626-90E3-4FC0C8ADC0B6}" destId="{234EA7E3-A90F-4B19-AF9E-D820F2C9ADAD}" srcOrd="2" destOrd="0" parTransId="{3ABBFAD4-E65D-44FE-A8A8-8360AFD79630}" sibTransId="{F6033CA9-6E3A-4CD0-8E61-EDD71791CFB6}"/>
    <dgm:cxn modelId="{9802F6D5-02CE-4E59-B04F-D1BBF5C8F384}" type="presOf" srcId="{A098FBC1-698C-4A86-94F2-70BD007D7BCA}" destId="{87D20F17-76C4-48ED-84E8-417E343975B1}" srcOrd="0" destOrd="0" presId="urn:microsoft.com/office/officeart/2005/8/layout/vList2"/>
    <dgm:cxn modelId="{E7AAAB6A-DE47-4231-ADDE-686BE715AAB5}" srcId="{F77676A8-7C9D-4002-B8FD-8BC74D7C525E}" destId="{2AACA474-678C-4729-85B3-FCB934636AC2}" srcOrd="2" destOrd="0" parTransId="{486D5FC9-23CF-4172-9A41-C48D51457FDA}" sibTransId="{566792A9-B30C-43C8-90E4-FA93C1B20BD9}"/>
    <dgm:cxn modelId="{9555FAE2-DE66-45A9-813A-359F2763E8D4}" srcId="{F77676A8-7C9D-4002-B8FD-8BC74D7C525E}" destId="{39EC2B52-F302-4D5E-A2EA-4FA04989B57F}" srcOrd="1" destOrd="0" parTransId="{F42A8500-2BDF-480F-BA6D-A03DD94808D3}" sibTransId="{C855A0A7-8A1A-4AC2-AFF7-73D6CA83231B}"/>
    <dgm:cxn modelId="{47B1901D-BDA5-4FEC-AC5C-3B6887823FD5}" srcId="{CE1A7F9F-A707-4626-90E3-4FC0C8ADC0B6}" destId="{3C3AA07B-0AA5-4CAD-B6F2-777835BBF849}" srcOrd="1" destOrd="0" parTransId="{98F2B563-28B5-45F3-B8CF-B220A02247D8}" sibTransId="{376BA8BC-5BFF-4BA7-BA10-C51C85B97461}"/>
    <dgm:cxn modelId="{FC884E51-12F4-469B-A6C3-B13626F43B2B}" type="presOf" srcId="{F77676A8-7C9D-4002-B8FD-8BC74D7C525E}" destId="{81048996-A28A-420F-8BA8-D55570833AAD}" srcOrd="0" destOrd="0" presId="urn:microsoft.com/office/officeart/2005/8/layout/vList2"/>
    <dgm:cxn modelId="{A6177811-F548-476D-BABF-1FA4162D75DA}" type="presParOf" srcId="{969A9C50-21C9-42C0-9F8B-9DD3B1BF77C9}" destId="{81048996-A28A-420F-8BA8-D55570833AAD}" srcOrd="0" destOrd="0" presId="urn:microsoft.com/office/officeart/2005/8/layout/vList2"/>
    <dgm:cxn modelId="{6670BB95-13DE-4179-A566-1593B91ADA0D}" type="presParOf" srcId="{969A9C50-21C9-42C0-9F8B-9DD3B1BF77C9}" destId="{908303C4-4547-4712-8C3A-B4AEDE8E4B67}" srcOrd="1" destOrd="0" presId="urn:microsoft.com/office/officeart/2005/8/layout/vList2"/>
    <dgm:cxn modelId="{FFD720D7-45A1-43E1-9901-D1C9661E2EC1}" type="presParOf" srcId="{969A9C50-21C9-42C0-9F8B-9DD3B1BF77C9}" destId="{DAEE141F-097A-499A-AD20-61BB6246561D}" srcOrd="2" destOrd="0" presId="urn:microsoft.com/office/officeart/2005/8/layout/vList2"/>
    <dgm:cxn modelId="{526F65D5-67A1-4A79-8DB9-E56A7756241F}" type="presParOf" srcId="{969A9C50-21C9-42C0-9F8B-9DD3B1BF77C9}" destId="{87D20F17-76C4-48ED-84E8-417E343975B1}"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047FD-9B79-4D0A-95FB-B9026E329C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D6D124-7C9C-446B-9BC3-29CAA92F5D82}">
      <dgm:prSet/>
      <dgm:spPr/>
      <dgm:t>
        <a:bodyPr/>
        <a:lstStyle/>
        <a:p>
          <a:r>
            <a:rPr lang="es-ES" b="0" i="0"/>
            <a:t>REALIZACIÓN DE LAS TÉCNICAS</a:t>
          </a:r>
          <a:endParaRPr lang="en-US"/>
        </a:p>
      </dgm:t>
    </dgm:pt>
    <dgm:pt modelId="{04720CE8-6A81-4C86-9FD7-7949FAA2669F}" type="parTrans" cxnId="{68B76EDD-EC20-4BC3-B1F3-8D154A6D71AF}">
      <dgm:prSet/>
      <dgm:spPr/>
      <dgm:t>
        <a:bodyPr/>
        <a:lstStyle/>
        <a:p>
          <a:endParaRPr lang="en-US"/>
        </a:p>
      </dgm:t>
    </dgm:pt>
    <dgm:pt modelId="{20D9DE27-7E93-4A8D-925E-47F8220BC98B}" type="sibTrans" cxnId="{68B76EDD-EC20-4BC3-B1F3-8D154A6D71AF}">
      <dgm:prSet/>
      <dgm:spPr/>
      <dgm:t>
        <a:bodyPr/>
        <a:lstStyle/>
        <a:p>
          <a:endParaRPr lang="en-US"/>
        </a:p>
      </dgm:t>
    </dgm:pt>
    <dgm:pt modelId="{6DA90431-844B-48B1-882A-2C1BE9275449}">
      <dgm:prSet/>
      <dgm:spPr/>
      <dgm:t>
        <a:bodyPr/>
        <a:lstStyle/>
        <a:p>
          <a:r>
            <a:rPr lang="es-ES" b="0" i="0" dirty="0">
              <a:solidFill>
                <a:srgbClr val="C81FE4"/>
              </a:solidFill>
            </a:rPr>
            <a:t>Primeras sesiones: </a:t>
          </a:r>
          <a:r>
            <a:rPr lang="es-ES" b="0" i="0" dirty="0"/>
            <a:t>acomodar al cliente, limpiar la zona con gasas esterilizadas y suero fisiológico, DLM, volver a limpiar la zona con gasas esterilizadas y suero.</a:t>
          </a:r>
          <a:endParaRPr lang="en-US" dirty="0"/>
        </a:p>
      </dgm:t>
    </dgm:pt>
    <dgm:pt modelId="{5AD252A8-2B13-4024-A4D1-A95528B17BAB}" type="parTrans" cxnId="{F8A81390-671E-415C-8914-831558EF9561}">
      <dgm:prSet/>
      <dgm:spPr/>
      <dgm:t>
        <a:bodyPr/>
        <a:lstStyle/>
        <a:p>
          <a:endParaRPr lang="en-US"/>
        </a:p>
      </dgm:t>
    </dgm:pt>
    <dgm:pt modelId="{2AE41633-ACF7-4117-AAB8-79DB150BB8E5}" type="sibTrans" cxnId="{F8A81390-671E-415C-8914-831558EF9561}">
      <dgm:prSet/>
      <dgm:spPr/>
      <dgm:t>
        <a:bodyPr/>
        <a:lstStyle/>
        <a:p>
          <a:endParaRPr lang="en-US"/>
        </a:p>
      </dgm:t>
    </dgm:pt>
    <dgm:pt modelId="{4992D426-ECCB-4A03-9F5A-FC393FF5CC5A}">
      <dgm:prSet/>
      <dgm:spPr/>
      <dgm:t>
        <a:bodyPr/>
        <a:lstStyle/>
        <a:p>
          <a:r>
            <a:rPr lang="es-ES" b="0" i="0" dirty="0">
              <a:solidFill>
                <a:srgbClr val="C81FE4"/>
              </a:solidFill>
            </a:rPr>
            <a:t>Pasados 15 días: </a:t>
          </a:r>
          <a:r>
            <a:rPr lang="es-ES" b="0" i="0" dirty="0"/>
            <a:t>acomodar al cliente, limpiar la zona con gasas esterilizadas y suero fisiológico, realizar un masaje manual, aplicar un </a:t>
          </a:r>
          <a:r>
            <a:rPr lang="es-ES" b="0" i="0" dirty="0" err="1"/>
            <a:t>serum</a:t>
          </a:r>
          <a:r>
            <a:rPr lang="es-ES" b="0" i="0" dirty="0"/>
            <a:t> con efectos hidratantes y regenerantes, aplicar radiofrecuencia capacitiva por toda la zona y, en especial a ambos lados de las cicatrices, poner una mascarilla con activos calmantes e hidratantes, rociar pulverizaciones frías, aplicar crema hidratante con protección solar, maquillar.</a:t>
          </a:r>
          <a:endParaRPr lang="en-US" dirty="0"/>
        </a:p>
      </dgm:t>
    </dgm:pt>
    <dgm:pt modelId="{916CEB35-8061-4EA2-9618-8E9DA98EFCDE}" type="parTrans" cxnId="{3507F18E-99D9-48F3-A5DA-95C843D3F928}">
      <dgm:prSet/>
      <dgm:spPr/>
      <dgm:t>
        <a:bodyPr/>
        <a:lstStyle/>
        <a:p>
          <a:endParaRPr lang="en-US"/>
        </a:p>
      </dgm:t>
    </dgm:pt>
    <dgm:pt modelId="{BB7C6056-3554-4044-803C-576B26ED9507}" type="sibTrans" cxnId="{3507F18E-99D9-48F3-A5DA-95C843D3F928}">
      <dgm:prSet/>
      <dgm:spPr/>
      <dgm:t>
        <a:bodyPr/>
        <a:lstStyle/>
        <a:p>
          <a:endParaRPr lang="en-US"/>
        </a:p>
      </dgm:t>
    </dgm:pt>
    <dgm:pt modelId="{6F03E537-D1F5-4317-A6D7-939090027EAE}">
      <dgm:prSet/>
      <dgm:spPr/>
      <dgm:t>
        <a:bodyPr/>
        <a:lstStyle/>
        <a:p>
          <a:r>
            <a:rPr lang="es-ES" b="0" i="0" dirty="0">
              <a:solidFill>
                <a:srgbClr val="C81FE4"/>
              </a:solidFill>
            </a:rPr>
            <a:t>A partir de un mes: </a:t>
          </a:r>
          <a:r>
            <a:rPr lang="es-ES" b="0" i="0" dirty="0"/>
            <a:t>acomodar al cliente, desmaquillar el rostro y cuello, aplicar fototerapia LED, con una combinación de azul calmante, rojo cicatrizante y amarillo bioestimulante, aplicar diatermia capacitiva, realizar un masaje manual, poner una mascarilla regenerante, rociar pulverizaciones frías con tónico hidratante, poner una base hidratante con protección solar, maquillar.</a:t>
          </a:r>
          <a:endParaRPr lang="en-US" dirty="0"/>
        </a:p>
      </dgm:t>
    </dgm:pt>
    <dgm:pt modelId="{89F00D07-8384-4BC9-B2E9-713980A64DA5}" type="parTrans" cxnId="{CA32DD7B-F7D2-4597-B63F-2E8ADD087609}">
      <dgm:prSet/>
      <dgm:spPr/>
      <dgm:t>
        <a:bodyPr/>
        <a:lstStyle/>
        <a:p>
          <a:endParaRPr lang="en-US"/>
        </a:p>
      </dgm:t>
    </dgm:pt>
    <dgm:pt modelId="{C2CA0167-911B-43D1-9069-045E5211C4B7}" type="sibTrans" cxnId="{CA32DD7B-F7D2-4597-B63F-2E8ADD087609}">
      <dgm:prSet/>
      <dgm:spPr/>
      <dgm:t>
        <a:bodyPr/>
        <a:lstStyle/>
        <a:p>
          <a:endParaRPr lang="en-US"/>
        </a:p>
      </dgm:t>
    </dgm:pt>
    <dgm:pt modelId="{600701F4-A18A-45FB-BAE8-CC7ED7C3B12F}" type="pres">
      <dgm:prSet presAssocID="{347047FD-9B79-4D0A-95FB-B9026E329C1E}" presName="linear" presStyleCnt="0">
        <dgm:presLayoutVars>
          <dgm:animLvl val="lvl"/>
          <dgm:resizeHandles val="exact"/>
        </dgm:presLayoutVars>
      </dgm:prSet>
      <dgm:spPr/>
      <dgm:t>
        <a:bodyPr/>
        <a:lstStyle/>
        <a:p>
          <a:endParaRPr lang="es-ES"/>
        </a:p>
      </dgm:t>
    </dgm:pt>
    <dgm:pt modelId="{A88E8882-4DAC-4363-9B12-08F348239CD8}" type="pres">
      <dgm:prSet presAssocID="{2AD6D124-7C9C-446B-9BC3-29CAA92F5D82}" presName="parentText" presStyleLbl="node1" presStyleIdx="0" presStyleCnt="1">
        <dgm:presLayoutVars>
          <dgm:chMax val="0"/>
          <dgm:bulletEnabled val="1"/>
        </dgm:presLayoutVars>
      </dgm:prSet>
      <dgm:spPr/>
      <dgm:t>
        <a:bodyPr/>
        <a:lstStyle/>
        <a:p>
          <a:endParaRPr lang="es-ES"/>
        </a:p>
      </dgm:t>
    </dgm:pt>
    <dgm:pt modelId="{35D88080-F78E-4A34-9370-D98AC64F7B46}" type="pres">
      <dgm:prSet presAssocID="{2AD6D124-7C9C-446B-9BC3-29CAA92F5D82}" presName="childText" presStyleLbl="revTx" presStyleIdx="0" presStyleCnt="1" custScaleY="118060">
        <dgm:presLayoutVars>
          <dgm:bulletEnabled val="1"/>
        </dgm:presLayoutVars>
      </dgm:prSet>
      <dgm:spPr/>
      <dgm:t>
        <a:bodyPr/>
        <a:lstStyle/>
        <a:p>
          <a:endParaRPr lang="es-ES"/>
        </a:p>
      </dgm:t>
    </dgm:pt>
  </dgm:ptLst>
  <dgm:cxnLst>
    <dgm:cxn modelId="{BB51A3C8-0ED9-427E-9137-6DA3A5E0A962}" type="presOf" srcId="{4992D426-ECCB-4A03-9F5A-FC393FF5CC5A}" destId="{35D88080-F78E-4A34-9370-D98AC64F7B46}" srcOrd="0" destOrd="1" presId="urn:microsoft.com/office/officeart/2005/8/layout/vList2"/>
    <dgm:cxn modelId="{800C7B79-F518-4436-8D46-E96EDA9E28D0}" type="presOf" srcId="{2AD6D124-7C9C-446B-9BC3-29CAA92F5D82}" destId="{A88E8882-4DAC-4363-9B12-08F348239CD8}" srcOrd="0" destOrd="0" presId="urn:microsoft.com/office/officeart/2005/8/layout/vList2"/>
    <dgm:cxn modelId="{B8E3200B-AA8A-442C-9EF1-BFA1C700A6AD}" type="presOf" srcId="{6DA90431-844B-48B1-882A-2C1BE9275449}" destId="{35D88080-F78E-4A34-9370-D98AC64F7B46}" srcOrd="0" destOrd="0" presId="urn:microsoft.com/office/officeart/2005/8/layout/vList2"/>
    <dgm:cxn modelId="{5799796D-7EB0-4D88-94EA-A961C27D9693}" type="presOf" srcId="{6F03E537-D1F5-4317-A6D7-939090027EAE}" destId="{35D88080-F78E-4A34-9370-D98AC64F7B46}" srcOrd="0" destOrd="2" presId="urn:microsoft.com/office/officeart/2005/8/layout/vList2"/>
    <dgm:cxn modelId="{3507F18E-99D9-48F3-A5DA-95C843D3F928}" srcId="{2AD6D124-7C9C-446B-9BC3-29CAA92F5D82}" destId="{4992D426-ECCB-4A03-9F5A-FC393FF5CC5A}" srcOrd="1" destOrd="0" parTransId="{916CEB35-8061-4EA2-9618-8E9DA98EFCDE}" sibTransId="{BB7C6056-3554-4044-803C-576B26ED9507}"/>
    <dgm:cxn modelId="{F8A81390-671E-415C-8914-831558EF9561}" srcId="{2AD6D124-7C9C-446B-9BC3-29CAA92F5D82}" destId="{6DA90431-844B-48B1-882A-2C1BE9275449}" srcOrd="0" destOrd="0" parTransId="{5AD252A8-2B13-4024-A4D1-A95528B17BAB}" sibTransId="{2AE41633-ACF7-4117-AAB8-79DB150BB8E5}"/>
    <dgm:cxn modelId="{68B76EDD-EC20-4BC3-B1F3-8D154A6D71AF}" srcId="{347047FD-9B79-4D0A-95FB-B9026E329C1E}" destId="{2AD6D124-7C9C-446B-9BC3-29CAA92F5D82}" srcOrd="0" destOrd="0" parTransId="{04720CE8-6A81-4C86-9FD7-7949FAA2669F}" sibTransId="{20D9DE27-7E93-4A8D-925E-47F8220BC98B}"/>
    <dgm:cxn modelId="{CA32DD7B-F7D2-4597-B63F-2E8ADD087609}" srcId="{2AD6D124-7C9C-446B-9BC3-29CAA92F5D82}" destId="{6F03E537-D1F5-4317-A6D7-939090027EAE}" srcOrd="2" destOrd="0" parTransId="{89F00D07-8384-4BC9-B2E9-713980A64DA5}" sibTransId="{C2CA0167-911B-43D1-9069-045E5211C4B7}"/>
    <dgm:cxn modelId="{15B277BB-A5B0-4C64-BA7A-829088FFFB6C}" type="presOf" srcId="{347047FD-9B79-4D0A-95FB-B9026E329C1E}" destId="{600701F4-A18A-45FB-BAE8-CC7ED7C3B12F}" srcOrd="0" destOrd="0" presId="urn:microsoft.com/office/officeart/2005/8/layout/vList2"/>
    <dgm:cxn modelId="{1AFED355-DC63-403C-B815-31591E7CABB9}" type="presParOf" srcId="{600701F4-A18A-45FB-BAE8-CC7ED7C3B12F}" destId="{A88E8882-4DAC-4363-9B12-08F348239CD8}" srcOrd="0" destOrd="0" presId="urn:microsoft.com/office/officeart/2005/8/layout/vList2"/>
    <dgm:cxn modelId="{487C2230-E0F4-4AE1-9BBC-BE79D4E4759B}" type="presParOf" srcId="{600701F4-A18A-45FB-BAE8-CC7ED7C3B12F}" destId="{35D88080-F78E-4A34-9370-D98AC64F7B46}"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D9E072-6489-4176-8C03-ACF387AA5D27}">
      <dsp:nvSpPr>
        <dsp:cNvPr id="0" name=""/>
        <dsp:cNvSpPr/>
      </dsp:nvSpPr>
      <dsp:spPr>
        <a:xfrm>
          <a:off x="425731" y="535"/>
          <a:ext cx="5512760" cy="551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35000"/>
            </a:spcAft>
          </a:pPr>
          <a:r>
            <a:rPr lang="es-ES" sz="4400" kern="1200"/>
            <a:t>Los objetivos perseguidos son:</a:t>
          </a:r>
          <a:endParaRPr lang="en-US" sz="4400" kern="1200"/>
        </a:p>
        <a:p>
          <a:pPr marL="285750" lvl="1" indent="-285750" algn="l" defTabSz="1511300">
            <a:lnSpc>
              <a:spcPct val="90000"/>
            </a:lnSpc>
            <a:spcBef>
              <a:spcPct val="0"/>
            </a:spcBef>
            <a:spcAft>
              <a:spcPct val="15000"/>
            </a:spcAft>
            <a:buChar char="••"/>
          </a:pPr>
          <a:r>
            <a:rPr lang="es-ES" sz="3400" kern="1200" dirty="0">
              <a:solidFill>
                <a:srgbClr val="C81FE4"/>
              </a:solidFill>
            </a:rPr>
            <a:t>Reducir la inflamación y el edema.</a:t>
          </a:r>
          <a:endParaRPr lang="en-US" sz="3400" kern="1200" dirty="0">
            <a:solidFill>
              <a:srgbClr val="C81FE4"/>
            </a:solidFill>
          </a:endParaRPr>
        </a:p>
        <a:p>
          <a:pPr marL="285750" lvl="1" indent="-285750" algn="l" defTabSz="1511300">
            <a:lnSpc>
              <a:spcPct val="90000"/>
            </a:lnSpc>
            <a:spcBef>
              <a:spcPct val="0"/>
            </a:spcBef>
            <a:spcAft>
              <a:spcPct val="15000"/>
            </a:spcAft>
            <a:buChar char="••"/>
          </a:pPr>
          <a:r>
            <a:rPr lang="es-ES" sz="3400" kern="1200" dirty="0">
              <a:solidFill>
                <a:srgbClr val="C81FE4"/>
              </a:solidFill>
            </a:rPr>
            <a:t>Reducir los hematomas.</a:t>
          </a:r>
          <a:endParaRPr lang="en-US" sz="3400" kern="1200" dirty="0">
            <a:solidFill>
              <a:srgbClr val="C81FE4"/>
            </a:solidFill>
          </a:endParaRPr>
        </a:p>
        <a:p>
          <a:pPr marL="285750" lvl="1" indent="-285750" algn="l" defTabSz="1511300">
            <a:lnSpc>
              <a:spcPct val="90000"/>
            </a:lnSpc>
            <a:spcBef>
              <a:spcPct val="0"/>
            </a:spcBef>
            <a:spcAft>
              <a:spcPct val="15000"/>
            </a:spcAft>
            <a:buChar char="••"/>
          </a:pPr>
          <a:r>
            <a:rPr lang="es-ES" sz="3400" kern="1200" dirty="0">
              <a:solidFill>
                <a:srgbClr val="C81FE4"/>
              </a:solidFill>
            </a:rPr>
            <a:t>Favorecer la cicatrización.</a:t>
          </a:r>
          <a:endParaRPr lang="en-US" sz="3400" kern="1200" dirty="0">
            <a:solidFill>
              <a:srgbClr val="C81FE4"/>
            </a:solidFill>
          </a:endParaRPr>
        </a:p>
        <a:p>
          <a:pPr marL="285750" lvl="1" indent="-285750" algn="l" defTabSz="1511300">
            <a:lnSpc>
              <a:spcPct val="90000"/>
            </a:lnSpc>
            <a:spcBef>
              <a:spcPct val="0"/>
            </a:spcBef>
            <a:spcAft>
              <a:spcPct val="15000"/>
            </a:spcAft>
            <a:buChar char="••"/>
          </a:pPr>
          <a:r>
            <a:rPr lang="es-ES" sz="3400" kern="1200" dirty="0">
              <a:solidFill>
                <a:srgbClr val="C81FE4"/>
              </a:solidFill>
            </a:rPr>
            <a:t>Aportar hidratación a la piel.</a:t>
          </a:r>
          <a:endParaRPr lang="en-US" sz="3400" kern="1200" dirty="0">
            <a:solidFill>
              <a:srgbClr val="C81FE4"/>
            </a:solidFill>
          </a:endParaRPr>
        </a:p>
        <a:p>
          <a:pPr marL="285750" lvl="1" indent="-285750" algn="l" defTabSz="1511300">
            <a:lnSpc>
              <a:spcPct val="90000"/>
            </a:lnSpc>
            <a:spcBef>
              <a:spcPct val="0"/>
            </a:spcBef>
            <a:spcAft>
              <a:spcPct val="15000"/>
            </a:spcAft>
            <a:buChar char="••"/>
          </a:pPr>
          <a:r>
            <a:rPr lang="es-ES" sz="3400" kern="1200" dirty="0">
              <a:solidFill>
                <a:srgbClr val="C81FE4"/>
              </a:solidFill>
            </a:rPr>
            <a:t>Mejorar el tono muscular y cutáneo.</a:t>
          </a:r>
          <a:endParaRPr lang="en-US" sz="3400" kern="1200" dirty="0">
            <a:solidFill>
              <a:srgbClr val="C81FE4"/>
            </a:solidFill>
          </a:endParaRPr>
        </a:p>
      </dsp:txBody>
      <dsp:txXfrm>
        <a:off x="425731" y="535"/>
        <a:ext cx="5512760" cy="5512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75D332-80E8-4497-9408-BB152614BD37}">
      <dsp:nvSpPr>
        <dsp:cNvPr id="0" name=""/>
        <dsp:cNvSpPr/>
      </dsp:nvSpPr>
      <dsp:spPr>
        <a:xfrm>
          <a:off x="0" y="23211"/>
          <a:ext cx="6364224" cy="6236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b="0" i="0" kern="1200"/>
            <a:t>INDICACIONES</a:t>
          </a:r>
          <a:endParaRPr lang="en-US" sz="2600" kern="1200"/>
        </a:p>
      </dsp:txBody>
      <dsp:txXfrm>
        <a:off x="0" y="23211"/>
        <a:ext cx="6364224" cy="623610"/>
      </dsp:txXfrm>
    </dsp:sp>
    <dsp:sp modelId="{06F79410-516D-4CFE-A51A-D96AF4A43293}">
      <dsp:nvSpPr>
        <dsp:cNvPr id="0" name=""/>
        <dsp:cNvSpPr/>
      </dsp:nvSpPr>
      <dsp:spPr>
        <a:xfrm>
          <a:off x="0" y="646821"/>
          <a:ext cx="6364224" cy="484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 sz="2000" b="0" i="0" kern="1200"/>
            <a:t>Durante la primera semana, realizar DLM tres veces por semana, ir reduciendo a dos y una hasta eliminar el edema.</a:t>
          </a:r>
          <a:endParaRPr lang="en-US" sz="2000" kern="1200"/>
        </a:p>
        <a:p>
          <a:pPr marL="228600" lvl="1" indent="-228600" algn="l" defTabSz="889000">
            <a:lnSpc>
              <a:spcPct val="90000"/>
            </a:lnSpc>
            <a:spcBef>
              <a:spcPct val="0"/>
            </a:spcBef>
            <a:spcAft>
              <a:spcPct val="20000"/>
            </a:spcAft>
            <a:buChar char="••"/>
          </a:pPr>
          <a:r>
            <a:rPr lang="es-ES" sz="2000" b="0" i="0" kern="1200"/>
            <a:t>A partir de la segunda semana, masajear las cicatrices y la zona externa del párpado con presiones y fricciones, para facilitar la cicatrización y evitar las adherencias.</a:t>
          </a:r>
          <a:endParaRPr lang="en-US" sz="2000" kern="1200"/>
        </a:p>
        <a:p>
          <a:pPr marL="228600" lvl="1" indent="-228600" algn="l" defTabSz="889000">
            <a:lnSpc>
              <a:spcPct val="90000"/>
            </a:lnSpc>
            <a:spcBef>
              <a:spcPct val="0"/>
            </a:spcBef>
            <a:spcAft>
              <a:spcPct val="20000"/>
            </a:spcAft>
            <a:buChar char="••"/>
          </a:pPr>
          <a:r>
            <a:rPr lang="es-ES" sz="2000" b="0" i="0" kern="1200"/>
            <a:t>Realizar  ejercicios de abrir y cerrar los ojos de forma delicada, tan frecuentemente como sea posible. Esto ayuda a una desaparición más rápida del edema, y a recuperar el tono muscular.</a:t>
          </a:r>
          <a:endParaRPr lang="en-US" sz="2000" kern="1200"/>
        </a:p>
        <a:p>
          <a:pPr marL="228600" lvl="1" indent="-228600" algn="l" defTabSz="889000">
            <a:lnSpc>
              <a:spcPct val="90000"/>
            </a:lnSpc>
            <a:spcBef>
              <a:spcPct val="0"/>
            </a:spcBef>
            <a:spcAft>
              <a:spcPct val="20000"/>
            </a:spcAft>
            <a:buChar char="••"/>
          </a:pPr>
          <a:r>
            <a:rPr lang="es-ES" sz="2000" b="0" i="0" kern="1200" dirty="0"/>
            <a:t>Descansar o dormir con la cabeza y la espalda elevadas, evitando  girar o ladear la cabeza.</a:t>
          </a:r>
          <a:endParaRPr lang="en-US" sz="2000" kern="1200" dirty="0"/>
        </a:p>
        <a:p>
          <a:pPr marL="228600" lvl="1" indent="-228600" algn="l" defTabSz="889000">
            <a:lnSpc>
              <a:spcPct val="90000"/>
            </a:lnSpc>
            <a:spcBef>
              <a:spcPct val="0"/>
            </a:spcBef>
            <a:spcAft>
              <a:spcPct val="20000"/>
            </a:spcAft>
            <a:buChar char="••"/>
          </a:pPr>
          <a:r>
            <a:rPr lang="es-ES" sz="2000" b="0" i="0" kern="1200"/>
            <a:t>Pasados 15 días ya puede maquillarse con cosméticos decorativos de camuflaje para cubrir los restos de equimosis. Desmaquillar la zona del orbicular de forma delicada para no dañar el ojo y las cicatrices.</a:t>
          </a:r>
          <a:endParaRPr lang="en-US" sz="2000" kern="1200"/>
        </a:p>
      </dsp:txBody>
      <dsp:txXfrm>
        <a:off x="0" y="646821"/>
        <a:ext cx="6364224" cy="48437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048996-A28A-420F-8BA8-D55570833AAD}">
      <dsp:nvSpPr>
        <dsp:cNvPr id="0" name=""/>
        <dsp:cNvSpPr/>
      </dsp:nvSpPr>
      <dsp:spPr>
        <a:xfrm>
          <a:off x="0" y="2195"/>
          <a:ext cx="6364224"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0" i="0" kern="1200"/>
            <a:t>CONTRAINDICACIONES</a:t>
          </a:r>
          <a:endParaRPr lang="en-US" sz="3200" kern="1200"/>
        </a:p>
      </dsp:txBody>
      <dsp:txXfrm>
        <a:off x="0" y="2195"/>
        <a:ext cx="6364224" cy="767520"/>
      </dsp:txXfrm>
    </dsp:sp>
    <dsp:sp modelId="{908303C4-4547-4712-8C3A-B4AEDE8E4B67}">
      <dsp:nvSpPr>
        <dsp:cNvPr id="0" name=""/>
        <dsp:cNvSpPr/>
      </dsp:nvSpPr>
      <dsp:spPr>
        <a:xfrm>
          <a:off x="0" y="769715"/>
          <a:ext cx="6364224"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b="0" i="0" kern="1200"/>
            <a:t>No exponer el sol.</a:t>
          </a:r>
          <a:endParaRPr lang="en-US" sz="2500" kern="1200"/>
        </a:p>
        <a:p>
          <a:pPr marL="228600" lvl="1" indent="-228600" algn="l" defTabSz="1111250">
            <a:lnSpc>
              <a:spcPct val="90000"/>
            </a:lnSpc>
            <a:spcBef>
              <a:spcPct val="0"/>
            </a:spcBef>
            <a:spcAft>
              <a:spcPct val="20000"/>
            </a:spcAft>
            <a:buChar char="••"/>
          </a:pPr>
          <a:r>
            <a:rPr lang="es-ES" sz="2500" b="0" i="0" kern="1200"/>
            <a:t>No realizar depilación de cejas hasta pasados 2-3 meses, cuando la zona se empiece a normalizar.</a:t>
          </a:r>
          <a:endParaRPr lang="en-US" sz="2500" kern="1200"/>
        </a:p>
        <a:p>
          <a:pPr marL="228600" lvl="1" indent="-228600" algn="l" defTabSz="1111250">
            <a:lnSpc>
              <a:spcPct val="90000"/>
            </a:lnSpc>
            <a:spcBef>
              <a:spcPct val="0"/>
            </a:spcBef>
            <a:spcAft>
              <a:spcPct val="20000"/>
            </a:spcAft>
            <a:buChar char="••"/>
          </a:pPr>
          <a:r>
            <a:rPr lang="es-ES" sz="2500" b="0" i="0" kern="1200"/>
            <a:t>No maquillarse ni aplicar calor en la cara.</a:t>
          </a:r>
          <a:endParaRPr lang="en-US" sz="2500" kern="1200"/>
        </a:p>
      </dsp:txBody>
      <dsp:txXfrm>
        <a:off x="0" y="769715"/>
        <a:ext cx="6364224" cy="1987200"/>
      </dsp:txXfrm>
    </dsp:sp>
    <dsp:sp modelId="{DAEE141F-097A-499A-AD20-61BB6246561D}">
      <dsp:nvSpPr>
        <dsp:cNvPr id="0" name=""/>
        <dsp:cNvSpPr/>
      </dsp:nvSpPr>
      <dsp:spPr>
        <a:xfrm>
          <a:off x="0" y="2756916"/>
          <a:ext cx="6364224" cy="7675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0" i="0" kern="1200"/>
            <a:t>PRECAUCIONES</a:t>
          </a:r>
          <a:endParaRPr lang="en-US" sz="3200" kern="1200"/>
        </a:p>
      </dsp:txBody>
      <dsp:txXfrm>
        <a:off x="0" y="2756916"/>
        <a:ext cx="6364224" cy="767520"/>
      </dsp:txXfrm>
    </dsp:sp>
    <dsp:sp modelId="{87D20F17-76C4-48ED-84E8-417E343975B1}">
      <dsp:nvSpPr>
        <dsp:cNvPr id="0" name=""/>
        <dsp:cNvSpPr/>
      </dsp:nvSpPr>
      <dsp:spPr>
        <a:xfrm>
          <a:off x="0" y="3524436"/>
          <a:ext cx="6364224"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b="0" i="0" kern="1200"/>
            <a:t>Durante la primera semana tener cuidado de no tocarse la zona con las manos.</a:t>
          </a:r>
          <a:endParaRPr lang="en-US" sz="2500" kern="1200"/>
        </a:p>
        <a:p>
          <a:pPr marL="228600" lvl="1" indent="-228600" algn="l" defTabSz="1111250">
            <a:lnSpc>
              <a:spcPct val="90000"/>
            </a:lnSpc>
            <a:spcBef>
              <a:spcPct val="0"/>
            </a:spcBef>
            <a:spcAft>
              <a:spcPct val="20000"/>
            </a:spcAft>
            <a:buChar char="••"/>
          </a:pPr>
          <a:r>
            <a:rPr lang="es-ES" sz="2500" b="0" i="0" kern="1200"/>
            <a:t>Utilizar gafas de sol.</a:t>
          </a:r>
          <a:endParaRPr lang="en-US" sz="2500" kern="1200"/>
        </a:p>
        <a:p>
          <a:pPr marL="228600" lvl="1" indent="-228600" algn="l" defTabSz="1111250">
            <a:lnSpc>
              <a:spcPct val="90000"/>
            </a:lnSpc>
            <a:spcBef>
              <a:spcPct val="0"/>
            </a:spcBef>
            <a:spcAft>
              <a:spcPct val="20000"/>
            </a:spcAft>
            <a:buChar char="••"/>
          </a:pPr>
          <a:r>
            <a:rPr lang="es-ES" sz="2500" b="0" i="0" kern="1200"/>
            <a:t>Utilizar protector solar con un factor de protección alto 50+</a:t>
          </a:r>
          <a:endParaRPr lang="en-US" sz="2500" kern="1200"/>
        </a:p>
      </dsp:txBody>
      <dsp:txXfrm>
        <a:off x="0" y="3524436"/>
        <a:ext cx="6364224" cy="19872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8E8882-4DAC-4363-9B12-08F348239CD8}">
      <dsp:nvSpPr>
        <dsp:cNvPr id="0" name=""/>
        <dsp:cNvSpPr/>
      </dsp:nvSpPr>
      <dsp:spPr>
        <a:xfrm>
          <a:off x="0" y="96565"/>
          <a:ext cx="11424285"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0" i="0" kern="1200"/>
            <a:t>REALIZACIÓN DE LAS TÉCNICAS</a:t>
          </a:r>
          <a:endParaRPr lang="en-US" sz="3200" kern="1200"/>
        </a:p>
      </dsp:txBody>
      <dsp:txXfrm>
        <a:off x="0" y="96565"/>
        <a:ext cx="11424285" cy="767520"/>
      </dsp:txXfrm>
    </dsp:sp>
    <dsp:sp modelId="{35D88080-F78E-4A34-9370-D98AC64F7B46}">
      <dsp:nvSpPr>
        <dsp:cNvPr id="0" name=""/>
        <dsp:cNvSpPr/>
      </dsp:nvSpPr>
      <dsp:spPr>
        <a:xfrm>
          <a:off x="0" y="864085"/>
          <a:ext cx="11424285" cy="578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2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b="0" i="0" kern="1200" dirty="0">
              <a:solidFill>
                <a:srgbClr val="C81FE4"/>
              </a:solidFill>
            </a:rPr>
            <a:t>Primeras sesiones: </a:t>
          </a:r>
          <a:r>
            <a:rPr lang="es-ES" sz="2500" b="0" i="0" kern="1200" dirty="0"/>
            <a:t>acomodar al cliente, limpiar la zona con gasas esterilizadas y suero fisiológico, DLM, volver a limpiar la zona con gasas esterilizadas y suero.</a:t>
          </a:r>
          <a:endParaRPr lang="en-US" sz="2500" kern="1200" dirty="0"/>
        </a:p>
        <a:p>
          <a:pPr marL="228600" lvl="1" indent="-228600" algn="l" defTabSz="1111250">
            <a:lnSpc>
              <a:spcPct val="90000"/>
            </a:lnSpc>
            <a:spcBef>
              <a:spcPct val="0"/>
            </a:spcBef>
            <a:spcAft>
              <a:spcPct val="20000"/>
            </a:spcAft>
            <a:buChar char="••"/>
          </a:pPr>
          <a:r>
            <a:rPr lang="es-ES" sz="2500" b="0" i="0" kern="1200" dirty="0">
              <a:solidFill>
                <a:srgbClr val="C81FE4"/>
              </a:solidFill>
            </a:rPr>
            <a:t>Pasados 15 días: </a:t>
          </a:r>
          <a:r>
            <a:rPr lang="es-ES" sz="2500" b="0" i="0" kern="1200" dirty="0"/>
            <a:t>acomodar al cliente, limpiar la zona con gasas esterilizadas y suero fisiológico, realizar un masaje manual, aplicar un </a:t>
          </a:r>
          <a:r>
            <a:rPr lang="es-ES" sz="2500" b="0" i="0" kern="1200" dirty="0" err="1"/>
            <a:t>serum</a:t>
          </a:r>
          <a:r>
            <a:rPr lang="es-ES" sz="2500" b="0" i="0" kern="1200" dirty="0"/>
            <a:t> con efectos hidratantes y regenerantes, aplicar radiofrecuencia capacitiva por toda la zona y, en especial a ambos lados de las cicatrices, poner una mascarilla con activos calmantes e hidratantes, rociar pulverizaciones frías, aplicar crema hidratante con protección solar, maquillar.</a:t>
          </a:r>
          <a:endParaRPr lang="en-US" sz="2500" kern="1200" dirty="0"/>
        </a:p>
        <a:p>
          <a:pPr marL="228600" lvl="1" indent="-228600" algn="l" defTabSz="1111250">
            <a:lnSpc>
              <a:spcPct val="90000"/>
            </a:lnSpc>
            <a:spcBef>
              <a:spcPct val="0"/>
            </a:spcBef>
            <a:spcAft>
              <a:spcPct val="20000"/>
            </a:spcAft>
            <a:buChar char="••"/>
          </a:pPr>
          <a:r>
            <a:rPr lang="es-ES" sz="2500" b="0" i="0" kern="1200" dirty="0">
              <a:solidFill>
                <a:srgbClr val="C81FE4"/>
              </a:solidFill>
            </a:rPr>
            <a:t>A partir de un mes: </a:t>
          </a:r>
          <a:r>
            <a:rPr lang="es-ES" sz="2500" b="0" i="0" kern="1200" dirty="0"/>
            <a:t>acomodar al cliente, desmaquillar el rostro y cuello, aplicar fototerapia LED, con una combinación de azul calmante, rojo cicatrizante y amarillo bioestimulante, aplicar diatermia capacitiva, realizar un masaje manual, poner una mascarilla regenerante, rociar pulverizaciones frías con tónico hidratante, poner una base hidratante con protección solar, maquillar.</a:t>
          </a:r>
          <a:endParaRPr lang="en-US" sz="2500" kern="1200" dirty="0"/>
        </a:p>
      </dsp:txBody>
      <dsp:txXfrm>
        <a:off x="0" y="864085"/>
        <a:ext cx="11424285" cy="578701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0B069D3-55AD-41ED-846D-43F1B563DC9E}" type="datetimeFigureOut">
              <a:rPr lang="es-ES" smtClean="0"/>
              <a:pPr/>
              <a:t>03/02/2025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999C13D-F16B-4F17-95E8-3BCEE02C5039}" type="slidenum">
              <a:rPr lang="es-ES" smtClean="0"/>
              <a:pPr/>
              <a:t>‹Nº›</a:t>
            </a:fld>
            <a:endParaRPr lang="es-ES"/>
          </a:p>
        </p:txBody>
      </p:sp>
    </p:spTree>
    <p:extLst>
      <p:ext uri="{BB962C8B-B14F-4D97-AF65-F5344CB8AC3E}">
        <p14:creationId xmlns:p14="http://schemas.microsoft.com/office/powerpoint/2010/main" xmlns="" val="266911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17</a:t>
            </a:fld>
            <a:endParaRPr lang="es-ES"/>
          </a:p>
        </p:txBody>
      </p:sp>
    </p:spTree>
    <p:extLst>
      <p:ext uri="{BB962C8B-B14F-4D97-AF65-F5344CB8AC3E}">
        <p14:creationId xmlns:p14="http://schemas.microsoft.com/office/powerpoint/2010/main" xmlns="" val="333597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19</a:t>
            </a:fld>
            <a:endParaRPr lang="es-ES"/>
          </a:p>
        </p:txBody>
      </p:sp>
    </p:spTree>
    <p:extLst>
      <p:ext uri="{BB962C8B-B14F-4D97-AF65-F5344CB8AC3E}">
        <p14:creationId xmlns:p14="http://schemas.microsoft.com/office/powerpoint/2010/main" xmlns="" val="360762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22</a:t>
            </a:fld>
            <a:endParaRPr lang="es-ES"/>
          </a:p>
        </p:txBody>
      </p:sp>
    </p:spTree>
    <p:extLst>
      <p:ext uri="{BB962C8B-B14F-4D97-AF65-F5344CB8AC3E}">
        <p14:creationId xmlns:p14="http://schemas.microsoft.com/office/powerpoint/2010/main" xmlns="" val="386830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25</a:t>
            </a:fld>
            <a:endParaRPr lang="es-ES"/>
          </a:p>
        </p:txBody>
      </p:sp>
    </p:spTree>
    <p:extLst>
      <p:ext uri="{BB962C8B-B14F-4D97-AF65-F5344CB8AC3E}">
        <p14:creationId xmlns:p14="http://schemas.microsoft.com/office/powerpoint/2010/main" xmlns="" val="336756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28</a:t>
            </a:fld>
            <a:endParaRPr lang="es-ES"/>
          </a:p>
        </p:txBody>
      </p:sp>
    </p:spTree>
    <p:extLst>
      <p:ext uri="{BB962C8B-B14F-4D97-AF65-F5344CB8AC3E}">
        <p14:creationId xmlns:p14="http://schemas.microsoft.com/office/powerpoint/2010/main" xmlns="" val="70839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30</a:t>
            </a:fld>
            <a:endParaRPr lang="es-ES"/>
          </a:p>
        </p:txBody>
      </p:sp>
    </p:spTree>
    <p:extLst>
      <p:ext uri="{BB962C8B-B14F-4D97-AF65-F5344CB8AC3E}">
        <p14:creationId xmlns:p14="http://schemas.microsoft.com/office/powerpoint/2010/main" xmlns="" val="388060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31</a:t>
            </a:fld>
            <a:endParaRPr lang="es-ES"/>
          </a:p>
        </p:txBody>
      </p:sp>
    </p:spTree>
    <p:extLst>
      <p:ext uri="{BB962C8B-B14F-4D97-AF65-F5344CB8AC3E}">
        <p14:creationId xmlns:p14="http://schemas.microsoft.com/office/powerpoint/2010/main" xmlns="" val="142333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33</a:t>
            </a:fld>
            <a:endParaRPr lang="es-ES"/>
          </a:p>
        </p:txBody>
      </p:sp>
    </p:spTree>
    <p:extLst>
      <p:ext uri="{BB962C8B-B14F-4D97-AF65-F5344CB8AC3E}">
        <p14:creationId xmlns:p14="http://schemas.microsoft.com/office/powerpoint/2010/main" xmlns="" val="173585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99C13D-F16B-4F17-95E8-3BCEE02C5039}" type="slidenum">
              <a:rPr lang="es-ES" smtClean="0"/>
              <a:pPr/>
              <a:t>37</a:t>
            </a:fld>
            <a:endParaRPr lang="es-ES"/>
          </a:p>
        </p:txBody>
      </p:sp>
    </p:spTree>
    <p:extLst>
      <p:ext uri="{BB962C8B-B14F-4D97-AF65-F5344CB8AC3E}">
        <p14:creationId xmlns:p14="http://schemas.microsoft.com/office/powerpoint/2010/main" xmlns="" val="723661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85800" y="685800"/>
            <a:ext cx="10820400" cy="5486400"/>
          </a:xfrm>
          <a:prstGeom prst="rect">
            <a:avLst/>
          </a:prstGeom>
        </p:spPr>
      </p:pic>
      <p:sp>
        <p:nvSpPr>
          <p:cNvPr id="17" name="bg object 17"/>
          <p:cNvSpPr/>
          <p:nvPr/>
        </p:nvSpPr>
        <p:spPr>
          <a:xfrm>
            <a:off x="685800" y="685800"/>
            <a:ext cx="10820400" cy="5486400"/>
          </a:xfrm>
          <a:custGeom>
            <a:avLst/>
            <a:gdLst/>
            <a:ahLst/>
            <a:cxnLst/>
            <a:rect l="l" t="t" r="r" b="b"/>
            <a:pathLst>
              <a:path w="10820400" h="5486400">
                <a:moveTo>
                  <a:pt x="10820400" y="0"/>
                </a:moveTo>
                <a:lnTo>
                  <a:pt x="0" y="0"/>
                </a:lnTo>
                <a:lnTo>
                  <a:pt x="0" y="5486400"/>
                </a:lnTo>
                <a:lnTo>
                  <a:pt x="10820400" y="5486400"/>
                </a:lnTo>
                <a:lnTo>
                  <a:pt x="10820400" y="0"/>
                </a:lnTo>
                <a:close/>
              </a:path>
            </a:pathLst>
          </a:custGeom>
          <a:solidFill>
            <a:srgbClr val="FFFFFF">
              <a:alpha val="50195"/>
            </a:srgbClr>
          </a:solidFill>
        </p:spPr>
        <p:txBody>
          <a:bodyPr wrap="square" lIns="0" tIns="0" rIns="0" bIns="0" rtlCol="0"/>
          <a:lstStyle/>
          <a:p>
            <a:endParaRPr/>
          </a:p>
        </p:txBody>
      </p:sp>
      <p:sp>
        <p:nvSpPr>
          <p:cNvPr id="2" name="Holder 2"/>
          <p:cNvSpPr>
            <a:spLocks noGrp="1"/>
          </p:cNvSpPr>
          <p:nvPr>
            <p:ph type="ctrTitle"/>
          </p:nvPr>
        </p:nvSpPr>
        <p:spPr>
          <a:xfrm>
            <a:off x="2144395" y="2477706"/>
            <a:ext cx="7888605" cy="1070610"/>
          </a:xfrm>
          <a:prstGeom prst="rect">
            <a:avLst/>
          </a:prstGeom>
        </p:spPr>
        <p:txBody>
          <a:bodyPr wrap="square" lIns="0" tIns="0" rIns="0" bIns="0">
            <a:spAutoFit/>
          </a:bodyPr>
          <a:lstStyle>
            <a:lvl1pPr>
              <a:defRPr sz="3200" b="1" i="0">
                <a:solidFill>
                  <a:srgbClr val="E94578"/>
                </a:solidFill>
                <a:latin typeface="Georgia"/>
                <a:cs typeface="Georg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rgbClr val="C81FE4"/>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94578"/>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00" b="0" i="0">
                <a:solidFill>
                  <a:srgbClr val="C81FE4"/>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94578"/>
                </a:solidFill>
                <a:latin typeface="Georgia"/>
                <a:cs typeface="Georg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E94578"/>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244" y="144081"/>
            <a:ext cx="11827510" cy="1042035"/>
          </a:xfrm>
          <a:prstGeom prst="rect">
            <a:avLst/>
          </a:prstGeom>
        </p:spPr>
        <p:txBody>
          <a:bodyPr wrap="square" lIns="0" tIns="0" rIns="0" bIns="0">
            <a:spAutoFit/>
          </a:bodyPr>
          <a:lstStyle>
            <a:lvl1pPr>
              <a:defRPr sz="3200" b="1" i="0">
                <a:solidFill>
                  <a:srgbClr val="E94578"/>
                </a:solidFill>
                <a:latin typeface="Georgia"/>
                <a:cs typeface="Georgia"/>
              </a:defRPr>
            </a:lvl1pPr>
          </a:lstStyle>
          <a:p>
            <a:endParaRPr/>
          </a:p>
        </p:txBody>
      </p:sp>
      <p:sp>
        <p:nvSpPr>
          <p:cNvPr id="3" name="Holder 3"/>
          <p:cNvSpPr>
            <a:spLocks noGrp="1"/>
          </p:cNvSpPr>
          <p:nvPr>
            <p:ph type="body" idx="1"/>
          </p:nvPr>
        </p:nvSpPr>
        <p:spPr>
          <a:xfrm>
            <a:off x="221932" y="2491422"/>
            <a:ext cx="11424285" cy="3945890"/>
          </a:xfrm>
          <a:prstGeom prst="rect">
            <a:avLst/>
          </a:prstGeom>
        </p:spPr>
        <p:txBody>
          <a:bodyPr wrap="square" lIns="0" tIns="0" rIns="0" bIns="0">
            <a:spAutoFit/>
          </a:bodyPr>
          <a:lstStyle>
            <a:lvl1pPr>
              <a:defRPr sz="2400" b="0" i="0">
                <a:solidFill>
                  <a:srgbClr val="C81FE4"/>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2.jpe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3.jpe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4.jpe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9.jpe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9.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0795" algn="ctr">
              <a:lnSpc>
                <a:spcPts val="4110"/>
              </a:lnSpc>
              <a:spcBef>
                <a:spcPts val="100"/>
              </a:spcBef>
              <a:tabLst>
                <a:tab pos="2845435" algn="l"/>
                <a:tab pos="5717540" algn="l"/>
              </a:tabLst>
            </a:pPr>
            <a:r>
              <a:rPr sz="3600" b="0" spc="245" dirty="0">
                <a:solidFill>
                  <a:srgbClr val="302341"/>
                </a:solidFill>
                <a:latin typeface="Times New Roman"/>
                <a:cs typeface="Times New Roman"/>
              </a:rPr>
              <a:t>CUIDADOS</a:t>
            </a:r>
            <a:r>
              <a:rPr sz="3600" b="0" dirty="0">
                <a:solidFill>
                  <a:srgbClr val="302341"/>
                </a:solidFill>
                <a:latin typeface="Times New Roman"/>
                <a:cs typeface="Times New Roman"/>
              </a:rPr>
              <a:t>	</a:t>
            </a:r>
            <a:r>
              <a:rPr sz="3600" b="0" spc="215" dirty="0">
                <a:solidFill>
                  <a:srgbClr val="302341"/>
                </a:solidFill>
                <a:latin typeface="Times New Roman"/>
                <a:cs typeface="Times New Roman"/>
              </a:rPr>
              <a:t>ESTETICOS</a:t>
            </a:r>
            <a:r>
              <a:rPr sz="3600" b="0" dirty="0">
                <a:solidFill>
                  <a:srgbClr val="302341"/>
                </a:solidFill>
                <a:latin typeface="Times New Roman"/>
                <a:cs typeface="Times New Roman"/>
              </a:rPr>
              <a:t>	</a:t>
            </a:r>
            <a:r>
              <a:rPr sz="3600" b="0" spc="90" dirty="0">
                <a:solidFill>
                  <a:srgbClr val="302341"/>
                </a:solidFill>
                <a:latin typeface="Times New Roman"/>
                <a:cs typeface="Times New Roman"/>
              </a:rPr>
              <a:t>EN</a:t>
            </a:r>
            <a:endParaRPr sz="3600">
              <a:latin typeface="Times New Roman"/>
              <a:cs typeface="Times New Roman"/>
            </a:endParaRPr>
          </a:p>
          <a:p>
            <a:pPr algn="ctr">
              <a:lnSpc>
                <a:spcPts val="4110"/>
              </a:lnSpc>
              <a:tabLst>
                <a:tab pos="2719705" algn="l"/>
                <a:tab pos="3176270" algn="l"/>
                <a:tab pos="5490210" algn="l"/>
              </a:tabLst>
            </a:pPr>
            <a:r>
              <a:rPr sz="3600" b="0" spc="210" dirty="0">
                <a:solidFill>
                  <a:srgbClr val="302341"/>
                </a:solidFill>
                <a:latin typeface="Times New Roman"/>
                <a:cs typeface="Times New Roman"/>
              </a:rPr>
              <a:t>MEDICINA</a:t>
            </a:r>
            <a:r>
              <a:rPr sz="3600" b="0" dirty="0">
                <a:solidFill>
                  <a:srgbClr val="302341"/>
                </a:solidFill>
                <a:latin typeface="Times New Roman"/>
                <a:cs typeface="Times New Roman"/>
              </a:rPr>
              <a:t>	</a:t>
            </a:r>
            <a:r>
              <a:rPr sz="3600" b="0" spc="-545" dirty="0">
                <a:solidFill>
                  <a:srgbClr val="302341"/>
                </a:solidFill>
                <a:latin typeface="Times New Roman"/>
                <a:cs typeface="Times New Roman"/>
              </a:rPr>
              <a:t>Y</a:t>
            </a:r>
            <a:r>
              <a:rPr sz="3600" b="0" dirty="0">
                <a:solidFill>
                  <a:srgbClr val="302341"/>
                </a:solidFill>
                <a:latin typeface="Times New Roman"/>
                <a:cs typeface="Times New Roman"/>
              </a:rPr>
              <a:t>	</a:t>
            </a:r>
            <a:r>
              <a:rPr sz="3600" b="0" spc="229" dirty="0">
                <a:solidFill>
                  <a:srgbClr val="302341"/>
                </a:solidFill>
                <a:latin typeface="Times New Roman"/>
                <a:cs typeface="Times New Roman"/>
              </a:rPr>
              <a:t>CIRUGÍA</a:t>
            </a:r>
            <a:r>
              <a:rPr sz="3600" b="0" dirty="0">
                <a:solidFill>
                  <a:srgbClr val="302341"/>
                </a:solidFill>
                <a:latin typeface="Times New Roman"/>
                <a:cs typeface="Times New Roman"/>
              </a:rPr>
              <a:t>	</a:t>
            </a:r>
            <a:r>
              <a:rPr sz="3600" b="0" spc="180" dirty="0">
                <a:solidFill>
                  <a:srgbClr val="302341"/>
                </a:solidFill>
                <a:latin typeface="Times New Roman"/>
                <a:cs typeface="Times New Roman"/>
              </a:rPr>
              <a:t>ESTÉTICA</a:t>
            </a:r>
            <a:endParaRPr sz="3600">
              <a:latin typeface="Times New Roman"/>
              <a:cs typeface="Times New Roman"/>
            </a:endParaRPr>
          </a:p>
        </p:txBody>
      </p:sp>
      <p:sp>
        <p:nvSpPr>
          <p:cNvPr id="3" name="object 3"/>
          <p:cNvSpPr txBox="1"/>
          <p:nvPr/>
        </p:nvSpPr>
        <p:spPr>
          <a:xfrm>
            <a:off x="3637279" y="3789362"/>
            <a:ext cx="4951730" cy="513715"/>
          </a:xfrm>
          <a:prstGeom prst="rect">
            <a:avLst/>
          </a:prstGeom>
        </p:spPr>
        <p:txBody>
          <a:bodyPr vert="horz" wrap="square" lIns="0" tIns="12700" rIns="0" bIns="0" rtlCol="0">
            <a:spAutoFit/>
          </a:bodyPr>
          <a:lstStyle/>
          <a:p>
            <a:pPr marL="12700">
              <a:lnSpc>
                <a:spcPct val="100000"/>
              </a:lnSpc>
              <a:spcBef>
                <a:spcPts val="100"/>
              </a:spcBef>
            </a:pPr>
            <a:r>
              <a:rPr sz="3200" i="1" spc="-305" dirty="0">
                <a:solidFill>
                  <a:srgbClr val="302341"/>
                </a:solidFill>
                <a:latin typeface="Arial"/>
                <a:cs typeface="Arial"/>
              </a:rPr>
              <a:t>Tratamientos</a:t>
            </a:r>
            <a:r>
              <a:rPr sz="3200" i="1" spc="-170" dirty="0">
                <a:solidFill>
                  <a:srgbClr val="302341"/>
                </a:solidFill>
                <a:latin typeface="Arial"/>
                <a:cs typeface="Arial"/>
              </a:rPr>
              <a:t> </a:t>
            </a:r>
            <a:r>
              <a:rPr sz="3200" i="1" spc="-409" dirty="0">
                <a:solidFill>
                  <a:srgbClr val="302341"/>
                </a:solidFill>
                <a:latin typeface="Arial"/>
                <a:cs typeface="Arial"/>
              </a:rPr>
              <a:t>pre</a:t>
            </a:r>
            <a:r>
              <a:rPr sz="3200" i="1" spc="-60" dirty="0">
                <a:solidFill>
                  <a:srgbClr val="302341"/>
                </a:solidFill>
                <a:latin typeface="Arial"/>
                <a:cs typeface="Arial"/>
              </a:rPr>
              <a:t> </a:t>
            </a:r>
            <a:r>
              <a:rPr sz="3200" i="1" spc="-480" dirty="0">
                <a:solidFill>
                  <a:srgbClr val="302341"/>
                </a:solidFill>
                <a:latin typeface="Arial"/>
                <a:cs typeface="Arial"/>
              </a:rPr>
              <a:t>y</a:t>
            </a:r>
            <a:r>
              <a:rPr sz="3200" i="1" spc="-130" dirty="0">
                <a:solidFill>
                  <a:srgbClr val="302341"/>
                </a:solidFill>
                <a:latin typeface="Arial"/>
                <a:cs typeface="Arial"/>
              </a:rPr>
              <a:t> </a:t>
            </a:r>
            <a:r>
              <a:rPr sz="3200" i="1" spc="-370" dirty="0">
                <a:solidFill>
                  <a:srgbClr val="302341"/>
                </a:solidFill>
                <a:latin typeface="Arial"/>
                <a:cs typeface="Arial"/>
              </a:rPr>
              <a:t>postoperatorios</a:t>
            </a:r>
            <a:endParaRPr sz="32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321309" y="3616642"/>
            <a:ext cx="3021965" cy="573405"/>
          </a:xfrm>
          <a:prstGeom prst="rect">
            <a:avLst/>
          </a:prstGeom>
        </p:spPr>
        <p:txBody>
          <a:bodyPr vert="horz" wrap="square" lIns="0" tIns="12700" rIns="0" bIns="0" rtlCol="0">
            <a:spAutoFit/>
          </a:bodyPr>
          <a:lstStyle/>
          <a:p>
            <a:pPr marL="12700" marR="5080">
              <a:lnSpc>
                <a:spcPct val="100000"/>
              </a:lnSpc>
              <a:spcBef>
                <a:spcPts val="100"/>
              </a:spcBef>
            </a:pPr>
            <a:r>
              <a:rPr sz="1800" b="1" spc="204" dirty="0">
                <a:solidFill>
                  <a:srgbClr val="E94578"/>
                </a:solidFill>
                <a:latin typeface="Trebuchet MS"/>
                <a:cs typeface="Trebuchet MS"/>
              </a:rPr>
              <a:t>TÉCNICAS</a:t>
            </a:r>
            <a:r>
              <a:rPr sz="1800" b="1" dirty="0">
                <a:solidFill>
                  <a:srgbClr val="E94578"/>
                </a:solidFill>
                <a:latin typeface="Trebuchet MS"/>
                <a:cs typeface="Trebuchet MS"/>
              </a:rPr>
              <a:t> </a:t>
            </a:r>
            <a:r>
              <a:rPr sz="1800" b="1" spc="170" dirty="0">
                <a:solidFill>
                  <a:srgbClr val="E94578"/>
                </a:solidFill>
                <a:latin typeface="Trebuchet MS"/>
                <a:cs typeface="Trebuchet MS"/>
              </a:rPr>
              <a:t>PREMEDICINA </a:t>
            </a:r>
            <a:r>
              <a:rPr sz="1800" b="1" spc="114" dirty="0">
                <a:solidFill>
                  <a:srgbClr val="E94578"/>
                </a:solidFill>
                <a:latin typeface="Trebuchet MS"/>
                <a:cs typeface="Trebuchet MS"/>
              </a:rPr>
              <a:t>ESTÉTICA</a:t>
            </a:r>
            <a:r>
              <a:rPr sz="1800" spc="114" dirty="0">
                <a:solidFill>
                  <a:srgbClr val="ED6D95"/>
                </a:solidFill>
                <a:latin typeface="Trebuchet MS"/>
                <a:cs typeface="Trebuchet MS"/>
              </a:rPr>
              <a:t>:</a:t>
            </a:r>
            <a:endParaRPr sz="1800">
              <a:latin typeface="Trebuchet MS"/>
              <a:cs typeface="Trebuchet MS"/>
            </a:endParaRPr>
          </a:p>
        </p:txBody>
      </p:sp>
      <p:sp>
        <p:nvSpPr>
          <p:cNvPr id="4" name="object 4"/>
          <p:cNvSpPr txBox="1"/>
          <p:nvPr/>
        </p:nvSpPr>
        <p:spPr>
          <a:xfrm>
            <a:off x="321309" y="4113974"/>
            <a:ext cx="2006600" cy="1671955"/>
          </a:xfrm>
          <a:prstGeom prst="rect">
            <a:avLst/>
          </a:prstGeom>
        </p:spPr>
        <p:txBody>
          <a:bodyPr vert="horz" wrap="square" lIns="0" tIns="151130" rIns="0" bIns="0" rtlCol="0">
            <a:spAutoFit/>
          </a:bodyPr>
          <a:lstStyle/>
          <a:p>
            <a:pPr marL="297815" indent="-285115">
              <a:lnSpc>
                <a:spcPct val="100000"/>
              </a:lnSpc>
              <a:spcBef>
                <a:spcPts val="1190"/>
              </a:spcBef>
              <a:buFont typeface="Wingdings"/>
              <a:buChar char=""/>
              <a:tabLst>
                <a:tab pos="297815" algn="l"/>
              </a:tabLst>
            </a:pPr>
            <a:r>
              <a:rPr sz="1800" spc="-120" dirty="0">
                <a:solidFill>
                  <a:srgbClr val="302341"/>
                </a:solidFill>
                <a:latin typeface="Trebuchet MS"/>
                <a:cs typeface="Trebuchet MS"/>
              </a:rPr>
              <a:t>Limpieza</a:t>
            </a:r>
            <a:r>
              <a:rPr sz="1800" spc="-10" dirty="0">
                <a:solidFill>
                  <a:srgbClr val="302341"/>
                </a:solidFill>
                <a:latin typeface="Trebuchet MS"/>
                <a:cs typeface="Trebuchet MS"/>
              </a:rPr>
              <a:t> </a:t>
            </a:r>
            <a:r>
              <a:rPr sz="1800" spc="-90" dirty="0">
                <a:solidFill>
                  <a:srgbClr val="302341"/>
                </a:solidFill>
                <a:latin typeface="Trebuchet MS"/>
                <a:cs typeface="Trebuchet MS"/>
              </a:rPr>
              <a:t>profunda</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135" dirty="0">
                <a:solidFill>
                  <a:srgbClr val="302341"/>
                </a:solidFill>
                <a:latin typeface="Trebuchet MS"/>
                <a:cs typeface="Trebuchet MS"/>
              </a:rPr>
              <a:t>Peeling</a:t>
            </a:r>
            <a:r>
              <a:rPr sz="1800" spc="10" dirty="0">
                <a:solidFill>
                  <a:srgbClr val="302341"/>
                </a:solidFill>
                <a:latin typeface="Trebuchet MS"/>
                <a:cs typeface="Trebuchet MS"/>
              </a:rPr>
              <a:t> </a:t>
            </a:r>
            <a:r>
              <a:rPr sz="1800" spc="-25" dirty="0">
                <a:solidFill>
                  <a:srgbClr val="302341"/>
                </a:solidFill>
                <a:latin typeface="Trebuchet MS"/>
                <a:cs typeface="Trebuchet MS"/>
              </a:rPr>
              <a:t>US</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25" dirty="0">
                <a:latin typeface="Trebuchet MS"/>
                <a:cs typeface="Trebuchet MS"/>
              </a:rPr>
              <a:t>Masaje</a:t>
            </a:r>
            <a:r>
              <a:rPr sz="1800" spc="15" dirty="0">
                <a:latin typeface="Trebuchet MS"/>
                <a:cs typeface="Trebuchet MS"/>
              </a:rPr>
              <a:t> </a:t>
            </a:r>
            <a:r>
              <a:rPr sz="1800" spc="-10" dirty="0">
                <a:latin typeface="Trebuchet MS"/>
                <a:cs typeface="Trebuchet MS"/>
              </a:rPr>
              <a:t>manual</a:t>
            </a:r>
            <a:endParaRPr sz="1800">
              <a:latin typeface="Trebuchet MS"/>
              <a:cs typeface="Trebuchet MS"/>
            </a:endParaRPr>
          </a:p>
          <a:p>
            <a:pPr marL="297815" indent="-285115">
              <a:lnSpc>
                <a:spcPct val="100000"/>
              </a:lnSpc>
              <a:spcBef>
                <a:spcPts val="1045"/>
              </a:spcBef>
              <a:buFont typeface="Wingdings"/>
              <a:buChar char=""/>
              <a:tabLst>
                <a:tab pos="297815" algn="l"/>
              </a:tabLst>
            </a:pPr>
            <a:r>
              <a:rPr sz="1800" spc="-105" dirty="0">
                <a:latin typeface="Trebuchet MS"/>
                <a:cs typeface="Trebuchet MS"/>
              </a:rPr>
              <a:t>Velo</a:t>
            </a:r>
            <a:r>
              <a:rPr sz="1800" spc="-30" dirty="0">
                <a:latin typeface="Trebuchet MS"/>
                <a:cs typeface="Trebuchet MS"/>
              </a:rPr>
              <a:t> </a:t>
            </a:r>
            <a:r>
              <a:rPr sz="1800" spc="-10" dirty="0">
                <a:latin typeface="Trebuchet MS"/>
                <a:cs typeface="Trebuchet MS"/>
              </a:rPr>
              <a:t>colágeno</a:t>
            </a:r>
            <a:endParaRPr sz="1800">
              <a:latin typeface="Trebuchet MS"/>
              <a:cs typeface="Trebuchet MS"/>
            </a:endParaRPr>
          </a:p>
        </p:txBody>
      </p:sp>
      <p:sp>
        <p:nvSpPr>
          <p:cNvPr id="5" name="object 5"/>
          <p:cNvSpPr txBox="1"/>
          <p:nvPr/>
        </p:nvSpPr>
        <p:spPr>
          <a:xfrm>
            <a:off x="7216775" y="3616642"/>
            <a:ext cx="3796029" cy="1393825"/>
          </a:xfrm>
          <a:prstGeom prst="rect">
            <a:avLst/>
          </a:prstGeom>
        </p:spPr>
        <p:txBody>
          <a:bodyPr vert="horz" wrap="square" lIns="0" tIns="12700" rIns="0" bIns="0" rtlCol="0">
            <a:spAutoFit/>
          </a:bodyPr>
          <a:lstStyle/>
          <a:p>
            <a:pPr marL="12700" marR="569595">
              <a:lnSpc>
                <a:spcPct val="100000"/>
              </a:lnSpc>
              <a:spcBef>
                <a:spcPts val="100"/>
              </a:spcBef>
            </a:pPr>
            <a:r>
              <a:rPr sz="1800" b="1" spc="204" dirty="0">
                <a:solidFill>
                  <a:srgbClr val="E94578"/>
                </a:solidFill>
                <a:latin typeface="Trebuchet MS"/>
                <a:cs typeface="Trebuchet MS"/>
              </a:rPr>
              <a:t>TÉCNICAS</a:t>
            </a:r>
            <a:r>
              <a:rPr sz="1800" b="1" dirty="0">
                <a:solidFill>
                  <a:srgbClr val="E94578"/>
                </a:solidFill>
                <a:latin typeface="Trebuchet MS"/>
                <a:cs typeface="Trebuchet MS"/>
              </a:rPr>
              <a:t> </a:t>
            </a:r>
            <a:r>
              <a:rPr sz="1800" b="1" spc="195" dirty="0">
                <a:solidFill>
                  <a:srgbClr val="E94578"/>
                </a:solidFill>
                <a:latin typeface="Trebuchet MS"/>
                <a:cs typeface="Trebuchet MS"/>
              </a:rPr>
              <a:t>POSTMEDICINA </a:t>
            </a:r>
            <a:r>
              <a:rPr sz="1800" b="1" spc="114" dirty="0">
                <a:solidFill>
                  <a:srgbClr val="E94578"/>
                </a:solidFill>
                <a:latin typeface="Trebuchet MS"/>
                <a:cs typeface="Trebuchet MS"/>
              </a:rPr>
              <a:t>ESTÉTICA</a:t>
            </a:r>
            <a:r>
              <a:rPr sz="1800" spc="114" dirty="0">
                <a:latin typeface="Trebuchet MS"/>
                <a:cs typeface="Trebuchet MS"/>
              </a:rPr>
              <a:t>:</a:t>
            </a:r>
            <a:endParaRPr sz="1800">
              <a:latin typeface="Trebuchet MS"/>
              <a:cs typeface="Trebuchet MS"/>
            </a:endParaRPr>
          </a:p>
          <a:p>
            <a:pPr marL="12700" marR="5080">
              <a:lnSpc>
                <a:spcPts val="2150"/>
              </a:lnSpc>
              <a:spcBef>
                <a:spcPts val="65"/>
              </a:spcBef>
            </a:pPr>
            <a:r>
              <a:rPr sz="1800" spc="-45" dirty="0">
                <a:latin typeface="Trebuchet MS"/>
                <a:cs typeface="Trebuchet MS"/>
              </a:rPr>
              <a:t>Una</a:t>
            </a:r>
            <a:r>
              <a:rPr sz="1800" spc="-10" dirty="0">
                <a:latin typeface="Trebuchet MS"/>
                <a:cs typeface="Trebuchet MS"/>
              </a:rPr>
              <a:t> </a:t>
            </a:r>
            <a:r>
              <a:rPr sz="1800" spc="-140" dirty="0">
                <a:latin typeface="Trebuchet MS"/>
                <a:cs typeface="Trebuchet MS"/>
              </a:rPr>
              <a:t>vez</a:t>
            </a:r>
            <a:r>
              <a:rPr sz="1800" spc="-35" dirty="0">
                <a:latin typeface="Trebuchet MS"/>
                <a:cs typeface="Trebuchet MS"/>
              </a:rPr>
              <a:t> </a:t>
            </a:r>
            <a:r>
              <a:rPr sz="1800" spc="-135" dirty="0">
                <a:latin typeface="Trebuchet MS"/>
                <a:cs typeface="Trebuchet MS"/>
              </a:rPr>
              <a:t>finalizado</a:t>
            </a:r>
            <a:r>
              <a:rPr sz="1800" spc="20" dirty="0">
                <a:latin typeface="Trebuchet MS"/>
                <a:cs typeface="Trebuchet MS"/>
              </a:rPr>
              <a:t> </a:t>
            </a:r>
            <a:r>
              <a:rPr sz="1800" spc="-145" dirty="0">
                <a:latin typeface="Trebuchet MS"/>
                <a:cs typeface="Trebuchet MS"/>
              </a:rPr>
              <a:t>el</a:t>
            </a:r>
            <a:r>
              <a:rPr sz="1800" spc="-35" dirty="0">
                <a:latin typeface="Trebuchet MS"/>
                <a:cs typeface="Trebuchet MS"/>
              </a:rPr>
              <a:t> </a:t>
            </a:r>
            <a:r>
              <a:rPr sz="1800" spc="-110" dirty="0">
                <a:latin typeface="Trebuchet MS"/>
                <a:cs typeface="Trebuchet MS"/>
              </a:rPr>
              <a:t>tratamiento</a:t>
            </a:r>
            <a:r>
              <a:rPr sz="1800" spc="-35" dirty="0">
                <a:latin typeface="Trebuchet MS"/>
                <a:cs typeface="Trebuchet MS"/>
              </a:rPr>
              <a:t> </a:t>
            </a:r>
            <a:r>
              <a:rPr sz="1800" spc="-60" dirty="0">
                <a:latin typeface="Trebuchet MS"/>
                <a:cs typeface="Trebuchet MS"/>
              </a:rPr>
              <a:t>médico </a:t>
            </a:r>
            <a:r>
              <a:rPr sz="1800" spc="-90" dirty="0">
                <a:latin typeface="Trebuchet MS"/>
                <a:cs typeface="Trebuchet MS"/>
              </a:rPr>
              <a:t>se</a:t>
            </a:r>
            <a:r>
              <a:rPr sz="1800" spc="-45" dirty="0">
                <a:latin typeface="Trebuchet MS"/>
                <a:cs typeface="Trebuchet MS"/>
              </a:rPr>
              <a:t> </a:t>
            </a:r>
            <a:r>
              <a:rPr sz="1800" spc="-114" dirty="0">
                <a:latin typeface="Trebuchet MS"/>
                <a:cs typeface="Trebuchet MS"/>
              </a:rPr>
              <a:t>pueden</a:t>
            </a:r>
            <a:r>
              <a:rPr sz="1800" spc="15" dirty="0">
                <a:latin typeface="Trebuchet MS"/>
                <a:cs typeface="Trebuchet MS"/>
              </a:rPr>
              <a:t> </a:t>
            </a:r>
            <a:r>
              <a:rPr sz="1800" spc="-125" dirty="0">
                <a:latin typeface="Trebuchet MS"/>
                <a:cs typeface="Trebuchet MS"/>
              </a:rPr>
              <a:t>realizar</a:t>
            </a:r>
            <a:r>
              <a:rPr sz="1800" dirty="0">
                <a:latin typeface="Trebuchet MS"/>
                <a:cs typeface="Trebuchet MS"/>
              </a:rPr>
              <a:t> </a:t>
            </a:r>
            <a:r>
              <a:rPr sz="1800" spc="-110" dirty="0">
                <a:latin typeface="Trebuchet MS"/>
                <a:cs typeface="Trebuchet MS"/>
              </a:rPr>
              <a:t>varias</a:t>
            </a:r>
            <a:r>
              <a:rPr sz="1800" spc="20" dirty="0">
                <a:latin typeface="Trebuchet MS"/>
                <a:cs typeface="Trebuchet MS"/>
              </a:rPr>
              <a:t> </a:t>
            </a:r>
            <a:r>
              <a:rPr sz="1800" spc="-75" dirty="0">
                <a:latin typeface="Trebuchet MS"/>
                <a:cs typeface="Trebuchet MS"/>
              </a:rPr>
              <a:t>sesiones</a:t>
            </a:r>
            <a:r>
              <a:rPr sz="1800" spc="-80" dirty="0">
                <a:latin typeface="Trebuchet MS"/>
                <a:cs typeface="Trebuchet MS"/>
              </a:rPr>
              <a:t> </a:t>
            </a:r>
            <a:r>
              <a:rPr sz="1800" spc="-20" dirty="0">
                <a:latin typeface="Trebuchet MS"/>
                <a:cs typeface="Trebuchet MS"/>
              </a:rPr>
              <a:t>para </a:t>
            </a:r>
            <a:r>
              <a:rPr sz="1800" spc="-105" dirty="0">
                <a:latin typeface="Trebuchet MS"/>
                <a:cs typeface="Trebuchet MS"/>
              </a:rPr>
              <a:t>regenerar</a:t>
            </a:r>
            <a:r>
              <a:rPr sz="1800" spc="50" dirty="0">
                <a:latin typeface="Trebuchet MS"/>
                <a:cs typeface="Trebuchet MS"/>
              </a:rPr>
              <a:t> </a:t>
            </a:r>
            <a:r>
              <a:rPr sz="1800" spc="-130" dirty="0">
                <a:latin typeface="Trebuchet MS"/>
                <a:cs typeface="Trebuchet MS"/>
              </a:rPr>
              <a:t>e</a:t>
            </a:r>
            <a:r>
              <a:rPr sz="1800" dirty="0">
                <a:latin typeface="Trebuchet MS"/>
                <a:cs typeface="Trebuchet MS"/>
              </a:rPr>
              <a:t> </a:t>
            </a:r>
            <a:r>
              <a:rPr sz="1800" spc="-110" dirty="0">
                <a:latin typeface="Trebuchet MS"/>
                <a:cs typeface="Trebuchet MS"/>
              </a:rPr>
              <a:t>hidratar</a:t>
            </a:r>
            <a:r>
              <a:rPr sz="1800" spc="5" dirty="0">
                <a:latin typeface="Trebuchet MS"/>
                <a:cs typeface="Trebuchet MS"/>
              </a:rPr>
              <a:t> </a:t>
            </a:r>
            <a:r>
              <a:rPr sz="1800" spc="-170" dirty="0">
                <a:latin typeface="Trebuchet MS"/>
                <a:cs typeface="Trebuchet MS"/>
              </a:rPr>
              <a:t>la</a:t>
            </a:r>
            <a:r>
              <a:rPr sz="1800" spc="-50" dirty="0">
                <a:latin typeface="Trebuchet MS"/>
                <a:cs typeface="Trebuchet MS"/>
              </a:rPr>
              <a:t> </a:t>
            </a:r>
            <a:r>
              <a:rPr sz="1800" spc="-20" dirty="0">
                <a:latin typeface="Trebuchet MS"/>
                <a:cs typeface="Trebuchet MS"/>
              </a:rPr>
              <a:t>piel</a:t>
            </a:r>
            <a:endParaRPr sz="1800">
              <a:latin typeface="Trebuchet MS"/>
              <a:cs typeface="Trebuchet MS"/>
            </a:endParaRPr>
          </a:p>
        </p:txBody>
      </p:sp>
      <p:grpSp>
        <p:nvGrpSpPr>
          <p:cNvPr id="6" name="object 6"/>
          <p:cNvGrpSpPr/>
          <p:nvPr/>
        </p:nvGrpSpPr>
        <p:grpSpPr>
          <a:xfrm>
            <a:off x="9016978" y="1371578"/>
            <a:ext cx="1813560" cy="1813560"/>
            <a:chOff x="9016978" y="1371578"/>
            <a:chExt cx="1813560" cy="1813560"/>
          </a:xfrm>
        </p:grpSpPr>
        <p:pic>
          <p:nvPicPr>
            <p:cNvPr id="7" name="object 7"/>
            <p:cNvPicPr/>
            <p:nvPr/>
          </p:nvPicPr>
          <p:blipFill>
            <a:blip r:embed="rId2" cstate="print"/>
            <a:stretch>
              <a:fillRect/>
            </a:stretch>
          </p:blipFill>
          <p:spPr>
            <a:xfrm>
              <a:off x="9016978" y="1371578"/>
              <a:ext cx="1812968" cy="1812968"/>
            </a:xfrm>
            <a:prstGeom prst="rect">
              <a:avLst/>
            </a:prstGeom>
          </p:spPr>
        </p:pic>
        <p:pic>
          <p:nvPicPr>
            <p:cNvPr id="8" name="object 8"/>
            <p:cNvPicPr/>
            <p:nvPr/>
          </p:nvPicPr>
          <p:blipFill>
            <a:blip r:embed="rId3" cstate="print"/>
            <a:stretch>
              <a:fillRect/>
            </a:stretch>
          </p:blipFill>
          <p:spPr>
            <a:xfrm>
              <a:off x="9061450" y="1422400"/>
              <a:ext cx="1717675" cy="1717675"/>
            </a:xfrm>
            <a:prstGeom prst="rect">
              <a:avLst/>
            </a:prstGeom>
          </p:spPr>
        </p:pic>
      </p:grpSp>
      <p:sp>
        <p:nvSpPr>
          <p:cNvPr id="9" name="object 9"/>
          <p:cNvSpPr txBox="1"/>
          <p:nvPr/>
        </p:nvSpPr>
        <p:spPr>
          <a:xfrm>
            <a:off x="9413875" y="2025396"/>
            <a:ext cx="1045210" cy="485775"/>
          </a:xfrm>
          <a:prstGeom prst="rect">
            <a:avLst/>
          </a:prstGeom>
        </p:spPr>
        <p:txBody>
          <a:bodyPr vert="horz" wrap="square" lIns="0" tIns="33655" rIns="0" bIns="0" rtlCol="0">
            <a:spAutoFit/>
          </a:bodyPr>
          <a:lstStyle/>
          <a:p>
            <a:pPr marL="12700" marR="5080" indent="12700" algn="ctr">
              <a:lnSpc>
                <a:spcPct val="87200"/>
              </a:lnSpc>
              <a:spcBef>
                <a:spcPts val="265"/>
              </a:spcBef>
            </a:pPr>
            <a:r>
              <a:rPr sz="1100" b="1" spc="105" dirty="0">
                <a:latin typeface="Trebuchet MS"/>
                <a:cs typeface="Trebuchet MS"/>
              </a:rPr>
              <a:t>ELIMINACIÓN </a:t>
            </a:r>
            <a:r>
              <a:rPr sz="1100" b="1" spc="120" dirty="0">
                <a:latin typeface="Trebuchet MS"/>
                <a:cs typeface="Trebuchet MS"/>
              </a:rPr>
              <a:t>DE</a:t>
            </a:r>
            <a:r>
              <a:rPr sz="1100" b="1" spc="-30" dirty="0">
                <a:latin typeface="Trebuchet MS"/>
                <a:cs typeface="Trebuchet MS"/>
              </a:rPr>
              <a:t> </a:t>
            </a:r>
            <a:r>
              <a:rPr sz="1100" b="1" spc="135" dirty="0">
                <a:latin typeface="Trebuchet MS"/>
                <a:cs typeface="Trebuchet MS"/>
              </a:rPr>
              <a:t>MANCHAS </a:t>
            </a:r>
            <a:r>
              <a:rPr sz="1100" b="1" spc="125" dirty="0">
                <a:latin typeface="Trebuchet MS"/>
                <a:cs typeface="Trebuchet MS"/>
              </a:rPr>
              <a:t>EN</a:t>
            </a:r>
            <a:r>
              <a:rPr sz="1100" b="1" spc="-5" dirty="0">
                <a:latin typeface="Trebuchet MS"/>
                <a:cs typeface="Trebuchet MS"/>
              </a:rPr>
              <a:t> </a:t>
            </a:r>
            <a:r>
              <a:rPr sz="1100" b="1" spc="114" dirty="0">
                <a:latin typeface="Trebuchet MS"/>
                <a:cs typeface="Trebuchet MS"/>
              </a:rPr>
              <a:t>LA</a:t>
            </a:r>
            <a:r>
              <a:rPr sz="1100" b="1" spc="-95" dirty="0">
                <a:latin typeface="Trebuchet MS"/>
                <a:cs typeface="Trebuchet MS"/>
              </a:rPr>
              <a:t> </a:t>
            </a:r>
            <a:r>
              <a:rPr sz="1100" b="1" spc="30" dirty="0">
                <a:latin typeface="Trebuchet MS"/>
                <a:cs typeface="Trebuchet MS"/>
              </a:rPr>
              <a:t>PIEL</a:t>
            </a:r>
            <a:endParaRPr sz="1100">
              <a:latin typeface="Trebuchet MS"/>
              <a:cs typeface="Trebuchet MS"/>
            </a:endParaRPr>
          </a:p>
        </p:txBody>
      </p:sp>
      <p:grpSp>
        <p:nvGrpSpPr>
          <p:cNvPr id="10" name="object 10"/>
          <p:cNvGrpSpPr/>
          <p:nvPr/>
        </p:nvGrpSpPr>
        <p:grpSpPr>
          <a:xfrm>
            <a:off x="6756400" y="984250"/>
            <a:ext cx="2587625" cy="2587625"/>
            <a:chOff x="6756400" y="984250"/>
            <a:chExt cx="2587625" cy="2587625"/>
          </a:xfrm>
        </p:grpSpPr>
        <p:pic>
          <p:nvPicPr>
            <p:cNvPr id="11" name="object 11"/>
            <p:cNvPicPr/>
            <p:nvPr/>
          </p:nvPicPr>
          <p:blipFill>
            <a:blip r:embed="rId4" cstate="print"/>
            <a:stretch>
              <a:fillRect/>
            </a:stretch>
          </p:blipFill>
          <p:spPr>
            <a:xfrm>
              <a:off x="6756400" y="984250"/>
              <a:ext cx="2587625" cy="2587625"/>
            </a:xfrm>
            <a:prstGeom prst="rect">
              <a:avLst/>
            </a:prstGeom>
          </p:spPr>
        </p:pic>
        <p:pic>
          <p:nvPicPr>
            <p:cNvPr id="12" name="object 12"/>
            <p:cNvPicPr/>
            <p:nvPr/>
          </p:nvPicPr>
          <p:blipFill>
            <a:blip r:embed="rId5" cstate="print"/>
            <a:stretch>
              <a:fillRect/>
            </a:stretch>
          </p:blipFill>
          <p:spPr>
            <a:xfrm>
              <a:off x="7188200" y="1422400"/>
              <a:ext cx="1724025" cy="1717675"/>
            </a:xfrm>
            <a:prstGeom prst="rect">
              <a:avLst/>
            </a:prstGeom>
          </p:spPr>
        </p:pic>
      </p:grpSp>
      <p:sp>
        <p:nvSpPr>
          <p:cNvPr id="13" name="object 13"/>
          <p:cNvSpPr txBox="1"/>
          <p:nvPr/>
        </p:nvSpPr>
        <p:spPr>
          <a:xfrm>
            <a:off x="7497444" y="1660525"/>
            <a:ext cx="1111250" cy="1216660"/>
          </a:xfrm>
          <a:prstGeom prst="rect">
            <a:avLst/>
          </a:prstGeom>
        </p:spPr>
        <p:txBody>
          <a:bodyPr vert="horz" wrap="square" lIns="0" tIns="33655" rIns="0" bIns="0" rtlCol="0">
            <a:spAutoFit/>
          </a:bodyPr>
          <a:lstStyle/>
          <a:p>
            <a:pPr marL="12065" marR="5080" algn="ctr">
              <a:lnSpc>
                <a:spcPct val="87200"/>
              </a:lnSpc>
              <a:spcBef>
                <a:spcPts val="265"/>
              </a:spcBef>
            </a:pPr>
            <a:r>
              <a:rPr sz="1100" b="1" spc="100" dirty="0">
                <a:latin typeface="Trebuchet MS"/>
                <a:cs typeface="Trebuchet MS"/>
              </a:rPr>
              <a:t>.REDUCIÓN</a:t>
            </a:r>
            <a:r>
              <a:rPr sz="1100" b="1" spc="15" dirty="0">
                <a:latin typeface="Trebuchet MS"/>
                <a:cs typeface="Trebuchet MS"/>
              </a:rPr>
              <a:t> </a:t>
            </a:r>
            <a:r>
              <a:rPr sz="1100" b="1" spc="95" dirty="0">
                <a:latin typeface="Trebuchet MS"/>
                <a:cs typeface="Trebuchet MS"/>
              </a:rPr>
              <a:t>DE </a:t>
            </a:r>
            <a:r>
              <a:rPr sz="1100" b="1" spc="105" dirty="0">
                <a:latin typeface="Trebuchet MS"/>
                <a:cs typeface="Trebuchet MS"/>
              </a:rPr>
              <a:t>LENTIGOS </a:t>
            </a:r>
            <a:r>
              <a:rPr sz="1100" b="1" spc="65" dirty="0">
                <a:latin typeface="Trebuchet MS"/>
                <a:cs typeface="Trebuchet MS"/>
              </a:rPr>
              <a:t>SOLARES, </a:t>
            </a:r>
            <a:r>
              <a:rPr sz="1100" b="1" spc="70" dirty="0">
                <a:latin typeface="Trebuchet MS"/>
                <a:cs typeface="Trebuchet MS"/>
              </a:rPr>
              <a:t>EFELIDESY </a:t>
            </a:r>
            <a:r>
              <a:rPr sz="1100" b="1" spc="135" dirty="0">
                <a:latin typeface="Trebuchet MS"/>
                <a:cs typeface="Trebuchet MS"/>
              </a:rPr>
              <a:t>MANCHAS </a:t>
            </a:r>
            <a:r>
              <a:rPr sz="1100" b="1" spc="120" dirty="0">
                <a:latin typeface="Trebuchet MS"/>
                <a:cs typeface="Trebuchet MS"/>
              </a:rPr>
              <a:t>PROVOCADAS </a:t>
            </a:r>
            <a:r>
              <a:rPr sz="1100" b="1" spc="95" dirty="0">
                <a:latin typeface="Trebuchet MS"/>
                <a:cs typeface="Trebuchet MS"/>
              </a:rPr>
              <a:t>POR</a:t>
            </a:r>
            <a:r>
              <a:rPr sz="1100" b="1" spc="5" dirty="0">
                <a:latin typeface="Trebuchet MS"/>
                <a:cs typeface="Trebuchet MS"/>
              </a:rPr>
              <a:t> </a:t>
            </a:r>
            <a:r>
              <a:rPr sz="1100" b="1" spc="25" dirty="0">
                <a:latin typeface="Trebuchet MS"/>
                <a:cs typeface="Trebuchet MS"/>
              </a:rPr>
              <a:t>EL </a:t>
            </a:r>
            <a:r>
              <a:rPr sz="1100" b="1" spc="110" dirty="0">
                <a:latin typeface="Trebuchet MS"/>
                <a:cs typeface="Trebuchet MS"/>
              </a:rPr>
              <a:t>EMBARAZO</a:t>
            </a:r>
            <a:endParaRPr sz="1100">
              <a:latin typeface="Trebuchet MS"/>
              <a:cs typeface="Trebuchet MS"/>
            </a:endParaRPr>
          </a:p>
        </p:txBody>
      </p:sp>
      <p:grpSp>
        <p:nvGrpSpPr>
          <p:cNvPr id="14" name="object 14"/>
          <p:cNvGrpSpPr/>
          <p:nvPr/>
        </p:nvGrpSpPr>
        <p:grpSpPr>
          <a:xfrm>
            <a:off x="4883150" y="984250"/>
            <a:ext cx="2587625" cy="2587625"/>
            <a:chOff x="4883150" y="984250"/>
            <a:chExt cx="2587625" cy="2587625"/>
          </a:xfrm>
        </p:grpSpPr>
        <p:pic>
          <p:nvPicPr>
            <p:cNvPr id="15" name="object 15"/>
            <p:cNvPicPr/>
            <p:nvPr/>
          </p:nvPicPr>
          <p:blipFill>
            <a:blip r:embed="rId6" cstate="print"/>
            <a:stretch>
              <a:fillRect/>
            </a:stretch>
          </p:blipFill>
          <p:spPr>
            <a:xfrm>
              <a:off x="4883150" y="984250"/>
              <a:ext cx="2587625" cy="2587625"/>
            </a:xfrm>
            <a:prstGeom prst="rect">
              <a:avLst/>
            </a:prstGeom>
          </p:spPr>
        </p:pic>
        <p:pic>
          <p:nvPicPr>
            <p:cNvPr id="16" name="object 16"/>
            <p:cNvPicPr/>
            <p:nvPr/>
          </p:nvPicPr>
          <p:blipFill>
            <a:blip r:embed="rId7" cstate="print"/>
            <a:stretch>
              <a:fillRect/>
            </a:stretch>
          </p:blipFill>
          <p:spPr>
            <a:xfrm>
              <a:off x="5321300" y="1422400"/>
              <a:ext cx="1717675" cy="1717675"/>
            </a:xfrm>
            <a:prstGeom prst="rect">
              <a:avLst/>
            </a:prstGeom>
          </p:spPr>
        </p:pic>
      </p:grpSp>
      <p:sp>
        <p:nvSpPr>
          <p:cNvPr id="17" name="object 17"/>
          <p:cNvSpPr txBox="1"/>
          <p:nvPr/>
        </p:nvSpPr>
        <p:spPr>
          <a:xfrm>
            <a:off x="5651119" y="2025396"/>
            <a:ext cx="1057910" cy="485775"/>
          </a:xfrm>
          <a:prstGeom prst="rect">
            <a:avLst/>
          </a:prstGeom>
        </p:spPr>
        <p:txBody>
          <a:bodyPr vert="horz" wrap="square" lIns="0" tIns="33655" rIns="0" bIns="0" rtlCol="0">
            <a:spAutoFit/>
          </a:bodyPr>
          <a:lstStyle/>
          <a:p>
            <a:pPr marL="12700" marR="5080" algn="ctr">
              <a:lnSpc>
                <a:spcPct val="87200"/>
              </a:lnSpc>
              <a:spcBef>
                <a:spcPts val="265"/>
              </a:spcBef>
            </a:pPr>
            <a:r>
              <a:rPr sz="1100" b="1" spc="114" dirty="0">
                <a:latin typeface="Trebuchet MS"/>
                <a:cs typeface="Trebuchet MS"/>
              </a:rPr>
              <a:t>DISMINUCIÓN </a:t>
            </a:r>
            <a:r>
              <a:rPr sz="1100" b="1" spc="120" dirty="0">
                <a:latin typeface="Trebuchet MS"/>
                <a:cs typeface="Trebuchet MS"/>
              </a:rPr>
              <a:t>DE</a:t>
            </a:r>
            <a:r>
              <a:rPr sz="1100" b="1" spc="-30" dirty="0">
                <a:latin typeface="Trebuchet MS"/>
                <a:cs typeface="Trebuchet MS"/>
              </a:rPr>
              <a:t> </a:t>
            </a:r>
            <a:r>
              <a:rPr sz="1100" b="1" spc="90" dirty="0">
                <a:latin typeface="Trebuchet MS"/>
                <a:cs typeface="Trebuchet MS"/>
              </a:rPr>
              <a:t>LOS </a:t>
            </a:r>
            <a:r>
              <a:rPr sz="1100" b="1" spc="95" dirty="0">
                <a:latin typeface="Trebuchet MS"/>
                <a:cs typeface="Trebuchet MS"/>
              </a:rPr>
              <a:t>MELASMAS</a:t>
            </a:r>
            <a:endParaRPr sz="1100">
              <a:latin typeface="Trebuchet MS"/>
              <a:cs typeface="Trebuchet MS"/>
            </a:endParaRPr>
          </a:p>
        </p:txBody>
      </p:sp>
      <p:grpSp>
        <p:nvGrpSpPr>
          <p:cNvPr id="18" name="object 18"/>
          <p:cNvGrpSpPr/>
          <p:nvPr/>
        </p:nvGrpSpPr>
        <p:grpSpPr>
          <a:xfrm>
            <a:off x="3016250" y="984250"/>
            <a:ext cx="2587625" cy="2587625"/>
            <a:chOff x="3016250" y="984250"/>
            <a:chExt cx="2587625" cy="2587625"/>
          </a:xfrm>
        </p:grpSpPr>
        <p:pic>
          <p:nvPicPr>
            <p:cNvPr id="19" name="object 19"/>
            <p:cNvPicPr/>
            <p:nvPr/>
          </p:nvPicPr>
          <p:blipFill>
            <a:blip r:embed="rId6" cstate="print"/>
            <a:stretch>
              <a:fillRect/>
            </a:stretch>
          </p:blipFill>
          <p:spPr>
            <a:xfrm>
              <a:off x="3016250" y="984250"/>
              <a:ext cx="2587625" cy="2587625"/>
            </a:xfrm>
            <a:prstGeom prst="rect">
              <a:avLst/>
            </a:prstGeom>
          </p:spPr>
        </p:pic>
        <p:pic>
          <p:nvPicPr>
            <p:cNvPr id="20" name="object 20"/>
            <p:cNvPicPr/>
            <p:nvPr/>
          </p:nvPicPr>
          <p:blipFill>
            <a:blip r:embed="rId7" cstate="print"/>
            <a:stretch>
              <a:fillRect/>
            </a:stretch>
          </p:blipFill>
          <p:spPr>
            <a:xfrm>
              <a:off x="3448050" y="1422400"/>
              <a:ext cx="1717675" cy="1717675"/>
            </a:xfrm>
            <a:prstGeom prst="rect">
              <a:avLst/>
            </a:prstGeom>
          </p:spPr>
        </p:pic>
      </p:grpSp>
      <p:sp>
        <p:nvSpPr>
          <p:cNvPr id="21" name="object 21"/>
          <p:cNvSpPr txBox="1"/>
          <p:nvPr/>
        </p:nvSpPr>
        <p:spPr>
          <a:xfrm>
            <a:off x="3742054" y="1733550"/>
            <a:ext cx="1144905" cy="1070610"/>
          </a:xfrm>
          <a:prstGeom prst="rect">
            <a:avLst/>
          </a:prstGeom>
        </p:spPr>
        <p:txBody>
          <a:bodyPr vert="horz" wrap="square" lIns="0" tIns="33655" rIns="0" bIns="0" rtlCol="0">
            <a:spAutoFit/>
          </a:bodyPr>
          <a:lstStyle/>
          <a:p>
            <a:pPr marL="12065" marR="5080" indent="-7620" algn="ctr">
              <a:lnSpc>
                <a:spcPct val="87200"/>
              </a:lnSpc>
              <a:spcBef>
                <a:spcPts val="265"/>
              </a:spcBef>
            </a:pPr>
            <a:r>
              <a:rPr sz="1100" dirty="0">
                <a:latin typeface="Trebuchet MS"/>
                <a:cs typeface="Trebuchet MS"/>
              </a:rPr>
              <a:t>ESTA</a:t>
            </a:r>
            <a:r>
              <a:rPr sz="1100" spc="85" dirty="0">
                <a:latin typeface="Trebuchet MS"/>
                <a:cs typeface="Trebuchet MS"/>
              </a:rPr>
              <a:t> </a:t>
            </a:r>
            <a:r>
              <a:rPr sz="1100" dirty="0">
                <a:latin typeface="Trebuchet MS"/>
                <a:cs typeface="Trebuchet MS"/>
              </a:rPr>
              <a:t>ENERGÍA</a:t>
            </a:r>
            <a:r>
              <a:rPr sz="1100" spc="85" dirty="0">
                <a:latin typeface="Trebuchet MS"/>
                <a:cs typeface="Trebuchet MS"/>
              </a:rPr>
              <a:t> </a:t>
            </a:r>
            <a:r>
              <a:rPr sz="1100" spc="-25" dirty="0">
                <a:latin typeface="Trebuchet MS"/>
                <a:cs typeface="Trebuchet MS"/>
              </a:rPr>
              <a:t>ES </a:t>
            </a:r>
            <a:r>
              <a:rPr sz="1100" spc="45" dirty="0">
                <a:latin typeface="Trebuchet MS"/>
                <a:cs typeface="Trebuchet MS"/>
              </a:rPr>
              <a:t>ABSORBIDA</a:t>
            </a:r>
            <a:r>
              <a:rPr sz="1100" spc="-10" dirty="0">
                <a:latin typeface="Trebuchet MS"/>
                <a:cs typeface="Trebuchet MS"/>
              </a:rPr>
              <a:t> </a:t>
            </a:r>
            <a:r>
              <a:rPr sz="1100" spc="-25" dirty="0">
                <a:latin typeface="Trebuchet MS"/>
                <a:cs typeface="Trebuchet MS"/>
              </a:rPr>
              <a:t>POR </a:t>
            </a:r>
            <a:r>
              <a:rPr sz="1100" spc="-20" dirty="0">
                <a:latin typeface="Trebuchet MS"/>
                <a:cs typeface="Trebuchet MS"/>
              </a:rPr>
              <a:t>EL</a:t>
            </a:r>
            <a:r>
              <a:rPr sz="1100" spc="-40" dirty="0">
                <a:latin typeface="Trebuchet MS"/>
                <a:cs typeface="Trebuchet MS"/>
              </a:rPr>
              <a:t> </a:t>
            </a:r>
            <a:r>
              <a:rPr sz="1100" spc="70" dirty="0">
                <a:latin typeface="Trebuchet MS"/>
                <a:cs typeface="Trebuchet MS"/>
              </a:rPr>
              <a:t>AGUA</a:t>
            </a:r>
            <a:r>
              <a:rPr sz="1100" spc="-75" dirty="0">
                <a:latin typeface="Trebuchet MS"/>
                <a:cs typeface="Trebuchet MS"/>
              </a:rPr>
              <a:t> </a:t>
            </a:r>
            <a:r>
              <a:rPr sz="1100" spc="-160" dirty="0">
                <a:latin typeface="Trebuchet MS"/>
                <a:cs typeface="Trebuchet MS"/>
              </a:rPr>
              <a:t>,</a:t>
            </a:r>
            <a:r>
              <a:rPr sz="1100" spc="-25" dirty="0">
                <a:latin typeface="Trebuchet MS"/>
                <a:cs typeface="Trebuchet MS"/>
              </a:rPr>
              <a:t> LA </a:t>
            </a:r>
            <a:r>
              <a:rPr sz="1100" spc="55" dirty="0">
                <a:latin typeface="Trebuchet MS"/>
                <a:cs typeface="Trebuchet MS"/>
              </a:rPr>
              <a:t>HEMOGLOBINA</a:t>
            </a:r>
            <a:r>
              <a:rPr sz="1100" spc="-25" dirty="0">
                <a:latin typeface="Trebuchet MS"/>
                <a:cs typeface="Trebuchet MS"/>
              </a:rPr>
              <a:t> </a:t>
            </a:r>
            <a:r>
              <a:rPr sz="1100" spc="-50" dirty="0">
                <a:latin typeface="Trebuchet MS"/>
                <a:cs typeface="Trebuchet MS"/>
              </a:rPr>
              <a:t>Y </a:t>
            </a:r>
            <a:r>
              <a:rPr sz="1100" dirty="0">
                <a:latin typeface="Trebuchet MS"/>
                <a:cs typeface="Trebuchet MS"/>
              </a:rPr>
              <a:t>LA</a:t>
            </a:r>
            <a:r>
              <a:rPr sz="1100" spc="20" dirty="0">
                <a:latin typeface="Trebuchet MS"/>
                <a:cs typeface="Trebuchet MS"/>
              </a:rPr>
              <a:t> </a:t>
            </a:r>
            <a:r>
              <a:rPr sz="1100" spc="55" dirty="0">
                <a:latin typeface="Trebuchet MS"/>
                <a:cs typeface="Trebuchet MS"/>
              </a:rPr>
              <a:t>MELANINA</a:t>
            </a:r>
            <a:r>
              <a:rPr sz="1100" spc="-35" dirty="0">
                <a:latin typeface="Trebuchet MS"/>
                <a:cs typeface="Trebuchet MS"/>
              </a:rPr>
              <a:t> </a:t>
            </a:r>
            <a:r>
              <a:rPr sz="1100" spc="50" dirty="0">
                <a:latin typeface="Trebuchet MS"/>
                <a:cs typeface="Trebuchet MS"/>
              </a:rPr>
              <a:t>LO </a:t>
            </a:r>
            <a:r>
              <a:rPr sz="1100" spc="65" dirty="0">
                <a:latin typeface="Trebuchet MS"/>
                <a:cs typeface="Trebuchet MS"/>
              </a:rPr>
              <a:t>CUAL</a:t>
            </a:r>
            <a:r>
              <a:rPr sz="1100" spc="-65" dirty="0">
                <a:latin typeface="Trebuchet MS"/>
                <a:cs typeface="Trebuchet MS"/>
              </a:rPr>
              <a:t> </a:t>
            </a:r>
            <a:r>
              <a:rPr sz="1100" spc="-25" dirty="0">
                <a:latin typeface="Trebuchet MS"/>
                <a:cs typeface="Trebuchet MS"/>
              </a:rPr>
              <a:t>LAS </a:t>
            </a:r>
            <a:r>
              <a:rPr sz="1100" spc="-10" dirty="0">
                <a:latin typeface="Trebuchet MS"/>
                <a:cs typeface="Trebuchet MS"/>
              </a:rPr>
              <a:t>DESTRUYE</a:t>
            </a:r>
            <a:endParaRPr sz="1100">
              <a:latin typeface="Trebuchet MS"/>
              <a:cs typeface="Trebuchet MS"/>
            </a:endParaRPr>
          </a:p>
        </p:txBody>
      </p:sp>
      <p:grpSp>
        <p:nvGrpSpPr>
          <p:cNvPr id="22" name="object 22"/>
          <p:cNvGrpSpPr/>
          <p:nvPr/>
        </p:nvGrpSpPr>
        <p:grpSpPr>
          <a:xfrm>
            <a:off x="730250" y="863600"/>
            <a:ext cx="3000375" cy="2587625"/>
            <a:chOff x="730250" y="863600"/>
            <a:chExt cx="3000375" cy="2587625"/>
          </a:xfrm>
        </p:grpSpPr>
        <p:pic>
          <p:nvPicPr>
            <p:cNvPr id="23" name="object 23"/>
            <p:cNvPicPr/>
            <p:nvPr/>
          </p:nvPicPr>
          <p:blipFill>
            <a:blip r:embed="rId8" cstate="print"/>
            <a:stretch>
              <a:fillRect/>
            </a:stretch>
          </p:blipFill>
          <p:spPr>
            <a:xfrm>
              <a:off x="1143000" y="863600"/>
              <a:ext cx="2587625" cy="2587625"/>
            </a:xfrm>
            <a:prstGeom prst="rect">
              <a:avLst/>
            </a:prstGeom>
          </p:spPr>
        </p:pic>
        <p:pic>
          <p:nvPicPr>
            <p:cNvPr id="24" name="object 24"/>
            <p:cNvPicPr/>
            <p:nvPr/>
          </p:nvPicPr>
          <p:blipFill>
            <a:blip r:embed="rId9" cstate="print"/>
            <a:stretch>
              <a:fillRect/>
            </a:stretch>
          </p:blipFill>
          <p:spPr>
            <a:xfrm>
              <a:off x="730250" y="952500"/>
              <a:ext cx="2549525" cy="2314575"/>
            </a:xfrm>
            <a:prstGeom prst="rect">
              <a:avLst/>
            </a:prstGeom>
          </p:spPr>
        </p:pic>
      </p:grpSp>
      <p:sp>
        <p:nvSpPr>
          <p:cNvPr id="25" name="object 25"/>
          <p:cNvSpPr txBox="1"/>
          <p:nvPr/>
        </p:nvSpPr>
        <p:spPr>
          <a:xfrm>
            <a:off x="1122044" y="1790319"/>
            <a:ext cx="1769745" cy="607695"/>
          </a:xfrm>
          <a:prstGeom prst="rect">
            <a:avLst/>
          </a:prstGeom>
        </p:spPr>
        <p:txBody>
          <a:bodyPr vert="horz" wrap="square" lIns="0" tIns="43180" rIns="0" bIns="0" rtlCol="0">
            <a:spAutoFit/>
          </a:bodyPr>
          <a:lstStyle/>
          <a:p>
            <a:pPr marL="12065" marR="5080" indent="4445" algn="ctr">
              <a:lnSpc>
                <a:spcPts val="1450"/>
              </a:lnSpc>
              <a:spcBef>
                <a:spcPts val="340"/>
              </a:spcBef>
            </a:pPr>
            <a:r>
              <a:rPr sz="1400" b="1" spc="110" dirty="0">
                <a:latin typeface="Trebuchet MS"/>
                <a:cs typeface="Trebuchet MS"/>
              </a:rPr>
              <a:t>TRATAMIENTO </a:t>
            </a:r>
            <a:r>
              <a:rPr sz="1400" b="1" spc="125" dirty="0">
                <a:latin typeface="Trebuchet MS"/>
                <a:cs typeface="Trebuchet MS"/>
              </a:rPr>
              <a:t>DESPIGMENTANTE </a:t>
            </a:r>
            <a:r>
              <a:rPr sz="1400" b="1" spc="110" dirty="0">
                <a:latin typeface="Trebuchet MS"/>
                <a:cs typeface="Trebuchet MS"/>
              </a:rPr>
              <a:t>LASER</a:t>
            </a:r>
            <a:endParaRPr sz="1400">
              <a:latin typeface="Trebuchet MS"/>
              <a:cs typeface="Trebuchet MS"/>
            </a:endParaRPr>
          </a:p>
        </p:txBody>
      </p:sp>
      <p:pic>
        <p:nvPicPr>
          <p:cNvPr id="26" name="object 26"/>
          <p:cNvPicPr/>
          <p:nvPr/>
        </p:nvPicPr>
        <p:blipFill>
          <a:blip r:embed="rId10" cstate="print"/>
          <a:stretch>
            <a:fillRect/>
          </a:stretch>
        </p:blipFill>
        <p:spPr>
          <a:xfrm>
            <a:off x="3314700" y="4203700"/>
            <a:ext cx="3486150" cy="2178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321309" y="3616642"/>
            <a:ext cx="3021965" cy="573405"/>
          </a:xfrm>
          <a:prstGeom prst="rect">
            <a:avLst/>
          </a:prstGeom>
        </p:spPr>
        <p:txBody>
          <a:bodyPr vert="horz" wrap="square" lIns="0" tIns="12700" rIns="0" bIns="0" rtlCol="0">
            <a:spAutoFit/>
          </a:bodyPr>
          <a:lstStyle/>
          <a:p>
            <a:pPr marL="12700" marR="5080">
              <a:lnSpc>
                <a:spcPct val="100000"/>
              </a:lnSpc>
              <a:spcBef>
                <a:spcPts val="100"/>
              </a:spcBef>
            </a:pPr>
            <a:r>
              <a:rPr sz="1800" b="1" spc="204" dirty="0">
                <a:solidFill>
                  <a:srgbClr val="E94578"/>
                </a:solidFill>
                <a:latin typeface="Trebuchet MS"/>
                <a:cs typeface="Trebuchet MS"/>
              </a:rPr>
              <a:t>TÉCNICAS</a:t>
            </a:r>
            <a:r>
              <a:rPr sz="1800" b="1" dirty="0">
                <a:solidFill>
                  <a:srgbClr val="E94578"/>
                </a:solidFill>
                <a:latin typeface="Trebuchet MS"/>
                <a:cs typeface="Trebuchet MS"/>
              </a:rPr>
              <a:t> </a:t>
            </a:r>
            <a:r>
              <a:rPr sz="1800" b="1" spc="170" dirty="0">
                <a:solidFill>
                  <a:srgbClr val="E94578"/>
                </a:solidFill>
                <a:latin typeface="Trebuchet MS"/>
                <a:cs typeface="Trebuchet MS"/>
              </a:rPr>
              <a:t>PREMEDICINA </a:t>
            </a:r>
            <a:r>
              <a:rPr sz="1800" b="1" spc="114" dirty="0">
                <a:solidFill>
                  <a:srgbClr val="E94578"/>
                </a:solidFill>
                <a:latin typeface="Trebuchet MS"/>
                <a:cs typeface="Trebuchet MS"/>
              </a:rPr>
              <a:t>ESTÉTICA</a:t>
            </a:r>
            <a:r>
              <a:rPr sz="1800" spc="114" dirty="0">
                <a:solidFill>
                  <a:srgbClr val="ED6D95"/>
                </a:solidFill>
                <a:latin typeface="Trebuchet MS"/>
                <a:cs typeface="Trebuchet MS"/>
              </a:rPr>
              <a:t>:</a:t>
            </a:r>
            <a:endParaRPr sz="1800">
              <a:latin typeface="Trebuchet MS"/>
              <a:cs typeface="Trebuchet MS"/>
            </a:endParaRPr>
          </a:p>
        </p:txBody>
      </p:sp>
      <p:sp>
        <p:nvSpPr>
          <p:cNvPr id="4" name="object 4"/>
          <p:cNvSpPr txBox="1"/>
          <p:nvPr/>
        </p:nvSpPr>
        <p:spPr>
          <a:xfrm>
            <a:off x="321309" y="4113974"/>
            <a:ext cx="3477895" cy="1264920"/>
          </a:xfrm>
          <a:prstGeom prst="rect">
            <a:avLst/>
          </a:prstGeom>
        </p:spPr>
        <p:txBody>
          <a:bodyPr vert="horz" wrap="square" lIns="0" tIns="151130" rIns="0" bIns="0" rtlCol="0">
            <a:spAutoFit/>
          </a:bodyPr>
          <a:lstStyle/>
          <a:p>
            <a:pPr marL="297815" indent="-285115">
              <a:lnSpc>
                <a:spcPct val="100000"/>
              </a:lnSpc>
              <a:spcBef>
                <a:spcPts val="1190"/>
              </a:spcBef>
              <a:buFont typeface="Wingdings"/>
              <a:buChar char=""/>
              <a:tabLst>
                <a:tab pos="297815" algn="l"/>
              </a:tabLst>
            </a:pPr>
            <a:r>
              <a:rPr sz="1800" spc="-120" dirty="0">
                <a:solidFill>
                  <a:srgbClr val="302341"/>
                </a:solidFill>
                <a:latin typeface="Trebuchet MS"/>
                <a:cs typeface="Trebuchet MS"/>
              </a:rPr>
              <a:t>Limpieza</a:t>
            </a:r>
            <a:r>
              <a:rPr sz="1800" spc="-10" dirty="0">
                <a:solidFill>
                  <a:srgbClr val="302341"/>
                </a:solidFill>
                <a:latin typeface="Trebuchet MS"/>
                <a:cs typeface="Trebuchet MS"/>
              </a:rPr>
              <a:t> profunda</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120" dirty="0">
                <a:solidFill>
                  <a:srgbClr val="302341"/>
                </a:solidFill>
                <a:latin typeface="Trebuchet MS"/>
                <a:cs typeface="Trebuchet MS"/>
              </a:rPr>
              <a:t>Masaje</a:t>
            </a:r>
            <a:r>
              <a:rPr sz="1800" spc="25" dirty="0">
                <a:solidFill>
                  <a:srgbClr val="302341"/>
                </a:solidFill>
                <a:latin typeface="Trebuchet MS"/>
                <a:cs typeface="Trebuchet MS"/>
              </a:rPr>
              <a:t> </a:t>
            </a:r>
            <a:r>
              <a:rPr sz="1800" spc="-150" dirty="0">
                <a:solidFill>
                  <a:srgbClr val="302341"/>
                </a:solidFill>
                <a:latin typeface="Trebuchet MS"/>
                <a:cs typeface="Trebuchet MS"/>
              </a:rPr>
              <a:t>manual</a:t>
            </a:r>
            <a:r>
              <a:rPr sz="1800" spc="-70" dirty="0">
                <a:solidFill>
                  <a:srgbClr val="302341"/>
                </a:solidFill>
                <a:latin typeface="Trebuchet MS"/>
                <a:cs typeface="Trebuchet MS"/>
              </a:rPr>
              <a:t> </a:t>
            </a:r>
            <a:r>
              <a:rPr sz="1800" dirty="0">
                <a:solidFill>
                  <a:srgbClr val="302341"/>
                </a:solidFill>
                <a:latin typeface="Trebuchet MS"/>
                <a:cs typeface="Trebuchet MS"/>
              </a:rPr>
              <a:t>o</a:t>
            </a:r>
            <a:r>
              <a:rPr sz="1800" spc="-15" dirty="0">
                <a:solidFill>
                  <a:srgbClr val="302341"/>
                </a:solidFill>
                <a:latin typeface="Trebuchet MS"/>
                <a:cs typeface="Trebuchet MS"/>
              </a:rPr>
              <a:t> </a:t>
            </a:r>
            <a:r>
              <a:rPr sz="1800" spc="90" dirty="0">
                <a:solidFill>
                  <a:srgbClr val="302341"/>
                </a:solidFill>
                <a:latin typeface="Trebuchet MS"/>
                <a:cs typeface="Trebuchet MS"/>
              </a:rPr>
              <a:t>DLM</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05" dirty="0">
                <a:latin typeface="Trebuchet MS"/>
                <a:cs typeface="Trebuchet MS"/>
              </a:rPr>
              <a:t>Mascarillas</a:t>
            </a:r>
            <a:r>
              <a:rPr sz="1800" spc="5" dirty="0">
                <a:latin typeface="Trebuchet MS"/>
                <a:cs typeface="Trebuchet MS"/>
              </a:rPr>
              <a:t> </a:t>
            </a:r>
            <a:r>
              <a:rPr sz="1800" spc="-114" dirty="0">
                <a:latin typeface="Trebuchet MS"/>
                <a:cs typeface="Trebuchet MS"/>
              </a:rPr>
              <a:t>hidratantes</a:t>
            </a:r>
            <a:r>
              <a:rPr sz="1800" spc="65" dirty="0">
                <a:latin typeface="Trebuchet MS"/>
                <a:cs typeface="Trebuchet MS"/>
              </a:rPr>
              <a:t> </a:t>
            </a:r>
            <a:r>
              <a:rPr sz="1800" spc="-110" dirty="0">
                <a:latin typeface="Trebuchet MS"/>
                <a:cs typeface="Trebuchet MS"/>
              </a:rPr>
              <a:t>y</a:t>
            </a:r>
            <a:r>
              <a:rPr sz="1800" spc="10" dirty="0">
                <a:latin typeface="Trebuchet MS"/>
                <a:cs typeface="Trebuchet MS"/>
              </a:rPr>
              <a:t> </a:t>
            </a:r>
            <a:r>
              <a:rPr sz="1800" spc="-80" dirty="0">
                <a:latin typeface="Trebuchet MS"/>
                <a:cs typeface="Trebuchet MS"/>
              </a:rPr>
              <a:t>nutritivas</a:t>
            </a:r>
            <a:endParaRPr sz="1800">
              <a:latin typeface="Trebuchet MS"/>
              <a:cs typeface="Trebuchet MS"/>
            </a:endParaRPr>
          </a:p>
        </p:txBody>
      </p:sp>
      <p:sp>
        <p:nvSpPr>
          <p:cNvPr id="5" name="object 5"/>
          <p:cNvSpPr txBox="1"/>
          <p:nvPr/>
        </p:nvSpPr>
        <p:spPr>
          <a:xfrm>
            <a:off x="6280784" y="3145663"/>
            <a:ext cx="5064125" cy="1163320"/>
          </a:xfrm>
          <a:prstGeom prst="rect">
            <a:avLst/>
          </a:prstGeom>
        </p:spPr>
        <p:txBody>
          <a:bodyPr vert="horz" wrap="square" lIns="0" tIns="100330" rIns="0" bIns="0" rtlCol="0">
            <a:spAutoFit/>
          </a:bodyPr>
          <a:lstStyle/>
          <a:p>
            <a:pPr marL="12700">
              <a:lnSpc>
                <a:spcPct val="100000"/>
              </a:lnSpc>
              <a:spcBef>
                <a:spcPts val="790"/>
              </a:spcBef>
            </a:pPr>
            <a:r>
              <a:rPr sz="1800" b="1" spc="210" dirty="0">
                <a:solidFill>
                  <a:srgbClr val="E94578"/>
                </a:solidFill>
                <a:latin typeface="Trebuchet MS"/>
                <a:cs typeface="Trebuchet MS"/>
              </a:rPr>
              <a:t>TÉCNICAS</a:t>
            </a:r>
            <a:r>
              <a:rPr sz="1800" b="1" dirty="0">
                <a:solidFill>
                  <a:srgbClr val="E94578"/>
                </a:solidFill>
                <a:latin typeface="Trebuchet MS"/>
                <a:cs typeface="Trebuchet MS"/>
              </a:rPr>
              <a:t> </a:t>
            </a:r>
            <a:r>
              <a:rPr sz="1800" b="1" spc="204" dirty="0">
                <a:solidFill>
                  <a:srgbClr val="E94578"/>
                </a:solidFill>
                <a:latin typeface="Trebuchet MS"/>
                <a:cs typeface="Trebuchet MS"/>
              </a:rPr>
              <a:t>POSTMEDICINA</a:t>
            </a:r>
            <a:r>
              <a:rPr sz="1800" b="1" spc="-125" dirty="0">
                <a:solidFill>
                  <a:srgbClr val="E94578"/>
                </a:solidFill>
                <a:latin typeface="Trebuchet MS"/>
                <a:cs typeface="Trebuchet MS"/>
              </a:rPr>
              <a:t> </a:t>
            </a:r>
            <a:r>
              <a:rPr sz="1800" b="1" spc="120" dirty="0">
                <a:solidFill>
                  <a:srgbClr val="E94578"/>
                </a:solidFill>
                <a:latin typeface="Trebuchet MS"/>
                <a:cs typeface="Trebuchet MS"/>
              </a:rPr>
              <a:t>ESTÉTICA</a:t>
            </a:r>
            <a:r>
              <a:rPr sz="1800" spc="120" dirty="0">
                <a:latin typeface="Trebuchet MS"/>
                <a:cs typeface="Trebuchet MS"/>
              </a:rPr>
              <a:t>:</a:t>
            </a:r>
            <a:endParaRPr sz="1800">
              <a:latin typeface="Trebuchet MS"/>
              <a:cs typeface="Trebuchet MS"/>
            </a:endParaRPr>
          </a:p>
          <a:p>
            <a:pPr marL="12700">
              <a:lnSpc>
                <a:spcPct val="100000"/>
              </a:lnSpc>
              <a:spcBef>
                <a:spcPts val="695"/>
              </a:spcBef>
            </a:pPr>
            <a:r>
              <a:rPr sz="1800" spc="-100" dirty="0">
                <a:latin typeface="Trebuchet MS"/>
                <a:cs typeface="Trebuchet MS"/>
              </a:rPr>
              <a:t>Pasados</a:t>
            </a:r>
            <a:r>
              <a:rPr sz="1800" dirty="0">
                <a:latin typeface="Trebuchet MS"/>
                <a:cs typeface="Trebuchet MS"/>
              </a:rPr>
              <a:t> </a:t>
            </a:r>
            <a:r>
              <a:rPr sz="1800" spc="-130" dirty="0">
                <a:latin typeface="Trebuchet MS"/>
                <a:cs typeface="Trebuchet MS"/>
              </a:rPr>
              <a:t>20días:</a:t>
            </a:r>
            <a:r>
              <a:rPr sz="1800" spc="-155" dirty="0">
                <a:latin typeface="Trebuchet MS"/>
                <a:cs typeface="Trebuchet MS"/>
              </a:rPr>
              <a:t> </a:t>
            </a:r>
            <a:r>
              <a:rPr sz="1800" spc="-125" dirty="0">
                <a:latin typeface="Trebuchet MS"/>
                <a:cs typeface="Trebuchet MS"/>
              </a:rPr>
              <a:t>técnicas</a:t>
            </a:r>
            <a:r>
              <a:rPr sz="1800" dirty="0">
                <a:latin typeface="Trebuchet MS"/>
                <a:cs typeface="Trebuchet MS"/>
              </a:rPr>
              <a:t> </a:t>
            </a:r>
            <a:r>
              <a:rPr sz="1800" spc="-114" dirty="0">
                <a:latin typeface="Trebuchet MS"/>
                <a:cs typeface="Trebuchet MS"/>
              </a:rPr>
              <a:t>que</a:t>
            </a:r>
            <a:r>
              <a:rPr sz="1800" spc="-10" dirty="0">
                <a:latin typeface="Trebuchet MS"/>
                <a:cs typeface="Trebuchet MS"/>
              </a:rPr>
              <a:t> </a:t>
            </a:r>
            <a:r>
              <a:rPr sz="1800" spc="-105" dirty="0">
                <a:latin typeface="Trebuchet MS"/>
                <a:cs typeface="Trebuchet MS"/>
              </a:rPr>
              <a:t>potencien</a:t>
            </a:r>
            <a:r>
              <a:rPr sz="1800" dirty="0">
                <a:latin typeface="Trebuchet MS"/>
                <a:cs typeface="Trebuchet MS"/>
              </a:rPr>
              <a:t> </a:t>
            </a:r>
            <a:r>
              <a:rPr sz="1800" spc="-170" dirty="0">
                <a:latin typeface="Trebuchet MS"/>
                <a:cs typeface="Trebuchet MS"/>
              </a:rPr>
              <a:t>la</a:t>
            </a:r>
            <a:r>
              <a:rPr sz="1800" spc="-20" dirty="0">
                <a:latin typeface="Trebuchet MS"/>
                <a:cs typeface="Trebuchet MS"/>
              </a:rPr>
              <a:t> </a:t>
            </a:r>
            <a:r>
              <a:rPr sz="1800" spc="-75" dirty="0">
                <a:latin typeface="Trebuchet MS"/>
                <a:cs typeface="Trebuchet MS"/>
              </a:rPr>
              <a:t>regeneración</a:t>
            </a:r>
            <a:endParaRPr sz="1800">
              <a:latin typeface="Trebuchet MS"/>
              <a:cs typeface="Trebuchet MS"/>
            </a:endParaRPr>
          </a:p>
          <a:p>
            <a:pPr marL="12700">
              <a:lnSpc>
                <a:spcPct val="100000"/>
              </a:lnSpc>
              <a:spcBef>
                <a:spcPts val="1090"/>
              </a:spcBef>
            </a:pPr>
            <a:r>
              <a:rPr sz="1800" spc="-120" dirty="0">
                <a:latin typeface="Trebuchet MS"/>
                <a:cs typeface="Trebuchet MS"/>
              </a:rPr>
              <a:t>celular</a:t>
            </a:r>
            <a:r>
              <a:rPr sz="1800" spc="5" dirty="0">
                <a:latin typeface="Trebuchet MS"/>
                <a:cs typeface="Trebuchet MS"/>
              </a:rPr>
              <a:t> </a:t>
            </a:r>
            <a:r>
              <a:rPr sz="1800" spc="-114" dirty="0">
                <a:latin typeface="Trebuchet MS"/>
                <a:cs typeface="Trebuchet MS"/>
              </a:rPr>
              <a:t>y</a:t>
            </a:r>
            <a:r>
              <a:rPr sz="1800" spc="-70" dirty="0">
                <a:latin typeface="Trebuchet MS"/>
                <a:cs typeface="Trebuchet MS"/>
              </a:rPr>
              <a:t> </a:t>
            </a:r>
            <a:r>
              <a:rPr sz="1800" spc="-90" dirty="0">
                <a:latin typeface="Trebuchet MS"/>
                <a:cs typeface="Trebuchet MS"/>
              </a:rPr>
              <a:t>formación</a:t>
            </a:r>
            <a:r>
              <a:rPr sz="1800" spc="-75" dirty="0">
                <a:latin typeface="Trebuchet MS"/>
                <a:cs typeface="Trebuchet MS"/>
              </a:rPr>
              <a:t> </a:t>
            </a:r>
            <a:r>
              <a:rPr sz="1800" spc="-114" dirty="0">
                <a:latin typeface="Trebuchet MS"/>
                <a:cs typeface="Trebuchet MS"/>
              </a:rPr>
              <a:t>de</a:t>
            </a:r>
            <a:r>
              <a:rPr sz="1800" spc="5" dirty="0">
                <a:latin typeface="Trebuchet MS"/>
                <a:cs typeface="Trebuchet MS"/>
              </a:rPr>
              <a:t> </a:t>
            </a:r>
            <a:r>
              <a:rPr sz="1800" spc="-130" dirty="0">
                <a:latin typeface="Trebuchet MS"/>
                <a:cs typeface="Trebuchet MS"/>
              </a:rPr>
              <a:t>tejido</a:t>
            </a:r>
            <a:r>
              <a:rPr sz="1800" spc="-20" dirty="0">
                <a:latin typeface="Trebuchet MS"/>
                <a:cs typeface="Trebuchet MS"/>
              </a:rPr>
              <a:t> </a:t>
            </a:r>
            <a:r>
              <a:rPr sz="1800" spc="-10" dirty="0">
                <a:latin typeface="Trebuchet MS"/>
                <a:cs typeface="Trebuchet MS"/>
              </a:rPr>
              <a:t>nuevo:</a:t>
            </a:r>
            <a:endParaRPr sz="1800">
              <a:latin typeface="Trebuchet MS"/>
              <a:cs typeface="Trebuchet MS"/>
            </a:endParaRPr>
          </a:p>
        </p:txBody>
      </p:sp>
      <p:sp>
        <p:nvSpPr>
          <p:cNvPr id="6" name="object 6"/>
          <p:cNvSpPr txBox="1"/>
          <p:nvPr/>
        </p:nvSpPr>
        <p:spPr>
          <a:xfrm>
            <a:off x="6280784" y="4277042"/>
            <a:ext cx="5362575" cy="2498090"/>
          </a:xfrm>
          <a:prstGeom prst="rect">
            <a:avLst/>
          </a:prstGeom>
        </p:spPr>
        <p:txBody>
          <a:bodyPr vert="horz" wrap="square" lIns="0" tIns="151130" rIns="0" bIns="0" rtlCol="0">
            <a:spAutoFit/>
          </a:bodyPr>
          <a:lstStyle/>
          <a:p>
            <a:pPr marL="298450" indent="-285750">
              <a:lnSpc>
                <a:spcPct val="100000"/>
              </a:lnSpc>
              <a:spcBef>
                <a:spcPts val="1190"/>
              </a:spcBef>
              <a:buFont typeface="Wingdings"/>
              <a:buChar char=""/>
              <a:tabLst>
                <a:tab pos="298450" algn="l"/>
              </a:tabLst>
            </a:pPr>
            <a:r>
              <a:rPr sz="1800" spc="-10" dirty="0">
                <a:latin typeface="Trebuchet MS"/>
                <a:cs typeface="Trebuchet MS"/>
              </a:rPr>
              <a:t>Diatermia</a:t>
            </a:r>
            <a:endParaRPr sz="1800">
              <a:latin typeface="Trebuchet MS"/>
              <a:cs typeface="Trebuchet MS"/>
            </a:endParaRPr>
          </a:p>
          <a:p>
            <a:pPr marL="298450" indent="-285750">
              <a:lnSpc>
                <a:spcPct val="100000"/>
              </a:lnSpc>
              <a:spcBef>
                <a:spcPts val="1095"/>
              </a:spcBef>
              <a:buFont typeface="Wingdings"/>
              <a:buChar char=""/>
              <a:tabLst>
                <a:tab pos="298450" algn="l"/>
              </a:tabLst>
            </a:pPr>
            <a:r>
              <a:rPr sz="1800" spc="-30" dirty="0">
                <a:latin typeface="Trebuchet MS"/>
                <a:cs typeface="Trebuchet MS"/>
              </a:rPr>
              <a:t>Galvanización</a:t>
            </a:r>
            <a:endParaRPr sz="1800">
              <a:latin typeface="Trebuchet MS"/>
              <a:cs typeface="Trebuchet MS"/>
            </a:endParaRPr>
          </a:p>
          <a:p>
            <a:pPr marL="298450" indent="-285750">
              <a:lnSpc>
                <a:spcPct val="100000"/>
              </a:lnSpc>
              <a:spcBef>
                <a:spcPts val="1090"/>
              </a:spcBef>
              <a:buFont typeface="Wingdings"/>
              <a:buChar char=""/>
              <a:tabLst>
                <a:tab pos="298450" algn="l"/>
              </a:tabLst>
            </a:pPr>
            <a:r>
              <a:rPr sz="1800" spc="-75" dirty="0">
                <a:latin typeface="Trebuchet MS"/>
                <a:cs typeface="Trebuchet MS"/>
              </a:rPr>
              <a:t>LED,</a:t>
            </a:r>
            <a:r>
              <a:rPr sz="1800" spc="-220" dirty="0">
                <a:latin typeface="Trebuchet MS"/>
                <a:cs typeface="Trebuchet MS"/>
              </a:rPr>
              <a:t> </a:t>
            </a:r>
            <a:r>
              <a:rPr sz="1800" spc="-95" dirty="0">
                <a:latin typeface="Trebuchet MS"/>
                <a:cs typeface="Trebuchet MS"/>
              </a:rPr>
              <a:t>combinación</a:t>
            </a:r>
            <a:r>
              <a:rPr sz="1800" spc="-60" dirty="0">
                <a:latin typeface="Trebuchet MS"/>
                <a:cs typeface="Trebuchet MS"/>
              </a:rPr>
              <a:t> </a:t>
            </a:r>
            <a:r>
              <a:rPr sz="1800" spc="-125" dirty="0">
                <a:latin typeface="Trebuchet MS"/>
                <a:cs typeface="Trebuchet MS"/>
              </a:rPr>
              <a:t>del</a:t>
            </a:r>
            <a:r>
              <a:rPr sz="1800" spc="55" dirty="0">
                <a:latin typeface="Trebuchet MS"/>
                <a:cs typeface="Trebuchet MS"/>
              </a:rPr>
              <a:t> </a:t>
            </a:r>
            <a:r>
              <a:rPr sz="1800" spc="-145" dirty="0">
                <a:latin typeface="Trebuchet MS"/>
                <a:cs typeface="Trebuchet MS"/>
              </a:rPr>
              <a:t>azul</a:t>
            </a:r>
            <a:r>
              <a:rPr sz="1800" spc="-10" dirty="0">
                <a:latin typeface="Trebuchet MS"/>
                <a:cs typeface="Trebuchet MS"/>
              </a:rPr>
              <a:t> </a:t>
            </a:r>
            <a:r>
              <a:rPr sz="1800" spc="-155" dirty="0">
                <a:latin typeface="Trebuchet MS"/>
                <a:cs typeface="Trebuchet MS"/>
              </a:rPr>
              <a:t>calmante,</a:t>
            </a:r>
            <a:r>
              <a:rPr sz="1800" spc="-160" dirty="0">
                <a:latin typeface="Trebuchet MS"/>
                <a:cs typeface="Trebuchet MS"/>
              </a:rPr>
              <a:t> </a:t>
            </a:r>
            <a:r>
              <a:rPr sz="1800" spc="-75" dirty="0">
                <a:latin typeface="Trebuchet MS"/>
                <a:cs typeface="Trebuchet MS"/>
              </a:rPr>
              <a:t>rojo</a:t>
            </a:r>
            <a:r>
              <a:rPr sz="1800" spc="-55" dirty="0">
                <a:latin typeface="Trebuchet MS"/>
                <a:cs typeface="Trebuchet MS"/>
              </a:rPr>
              <a:t> </a:t>
            </a:r>
            <a:r>
              <a:rPr sz="1800" spc="-125" dirty="0">
                <a:latin typeface="Trebuchet MS"/>
                <a:cs typeface="Trebuchet MS"/>
              </a:rPr>
              <a:t>cicatrizante</a:t>
            </a:r>
            <a:r>
              <a:rPr sz="1800" spc="30" dirty="0">
                <a:latin typeface="Trebuchet MS"/>
                <a:cs typeface="Trebuchet MS"/>
              </a:rPr>
              <a:t> </a:t>
            </a:r>
            <a:r>
              <a:rPr sz="1800" spc="-50" dirty="0">
                <a:latin typeface="Trebuchet MS"/>
                <a:cs typeface="Trebuchet MS"/>
              </a:rPr>
              <a:t>y</a:t>
            </a:r>
            <a:endParaRPr sz="1800">
              <a:latin typeface="Trebuchet MS"/>
              <a:cs typeface="Trebuchet MS"/>
            </a:endParaRPr>
          </a:p>
          <a:p>
            <a:pPr marL="298450">
              <a:lnSpc>
                <a:spcPct val="100000"/>
              </a:lnSpc>
              <a:spcBef>
                <a:spcPts val="1095"/>
              </a:spcBef>
            </a:pPr>
            <a:r>
              <a:rPr sz="1800" spc="-120" dirty="0">
                <a:latin typeface="Trebuchet MS"/>
                <a:cs typeface="Trebuchet MS"/>
              </a:rPr>
              <a:t>amarillo</a:t>
            </a:r>
            <a:r>
              <a:rPr sz="1800" spc="30" dirty="0">
                <a:latin typeface="Trebuchet MS"/>
                <a:cs typeface="Trebuchet MS"/>
              </a:rPr>
              <a:t> </a:t>
            </a:r>
            <a:r>
              <a:rPr sz="1800" spc="-55" dirty="0">
                <a:latin typeface="Trebuchet MS"/>
                <a:cs typeface="Trebuchet MS"/>
              </a:rPr>
              <a:t>bioestimulante,</a:t>
            </a:r>
            <a:endParaRPr sz="1800">
              <a:latin typeface="Trebuchet MS"/>
              <a:cs typeface="Trebuchet MS"/>
            </a:endParaRPr>
          </a:p>
          <a:p>
            <a:pPr marL="298450" indent="-285750">
              <a:lnSpc>
                <a:spcPct val="100000"/>
              </a:lnSpc>
              <a:spcBef>
                <a:spcPts val="1095"/>
              </a:spcBef>
              <a:buFont typeface="Wingdings"/>
              <a:buChar char=""/>
              <a:tabLst>
                <a:tab pos="298450" algn="l"/>
              </a:tabLst>
            </a:pPr>
            <a:r>
              <a:rPr sz="1800" spc="-25" dirty="0">
                <a:latin typeface="Trebuchet MS"/>
                <a:cs typeface="Trebuchet MS"/>
              </a:rPr>
              <a:t>IPL</a:t>
            </a:r>
            <a:endParaRPr sz="1800">
              <a:latin typeface="Trebuchet MS"/>
              <a:cs typeface="Trebuchet MS"/>
            </a:endParaRPr>
          </a:p>
          <a:p>
            <a:pPr marL="298450" indent="-285750">
              <a:lnSpc>
                <a:spcPct val="100000"/>
              </a:lnSpc>
              <a:spcBef>
                <a:spcPts val="1040"/>
              </a:spcBef>
              <a:buFont typeface="Wingdings"/>
              <a:buChar char=""/>
              <a:tabLst>
                <a:tab pos="298450" algn="l"/>
              </a:tabLst>
            </a:pPr>
            <a:r>
              <a:rPr sz="1800" spc="114" dirty="0">
                <a:latin typeface="Trebuchet MS"/>
                <a:cs typeface="Trebuchet MS"/>
              </a:rPr>
              <a:t>DLM</a:t>
            </a:r>
            <a:r>
              <a:rPr sz="1800" spc="-35" dirty="0">
                <a:latin typeface="Trebuchet MS"/>
                <a:cs typeface="Trebuchet MS"/>
              </a:rPr>
              <a:t> </a:t>
            </a:r>
            <a:r>
              <a:rPr sz="1800" spc="-110" dirty="0">
                <a:latin typeface="Trebuchet MS"/>
                <a:cs typeface="Trebuchet MS"/>
              </a:rPr>
              <a:t>y</a:t>
            </a:r>
            <a:r>
              <a:rPr sz="1800" spc="-15" dirty="0">
                <a:latin typeface="Trebuchet MS"/>
                <a:cs typeface="Trebuchet MS"/>
              </a:rPr>
              <a:t> </a:t>
            </a:r>
            <a:r>
              <a:rPr sz="1800" spc="-130" dirty="0">
                <a:latin typeface="Trebuchet MS"/>
                <a:cs typeface="Trebuchet MS"/>
              </a:rPr>
              <a:t>Masaje</a:t>
            </a:r>
            <a:r>
              <a:rPr sz="1800" spc="-35" dirty="0">
                <a:latin typeface="Trebuchet MS"/>
                <a:cs typeface="Trebuchet MS"/>
              </a:rPr>
              <a:t> </a:t>
            </a:r>
            <a:r>
              <a:rPr sz="1800" spc="-10" dirty="0">
                <a:latin typeface="Trebuchet MS"/>
                <a:cs typeface="Trebuchet MS"/>
              </a:rPr>
              <a:t>moldeador</a:t>
            </a:r>
            <a:endParaRPr sz="1800">
              <a:latin typeface="Trebuchet MS"/>
              <a:cs typeface="Trebuchet MS"/>
            </a:endParaRPr>
          </a:p>
        </p:txBody>
      </p:sp>
      <p:grpSp>
        <p:nvGrpSpPr>
          <p:cNvPr id="7" name="object 7"/>
          <p:cNvGrpSpPr/>
          <p:nvPr/>
        </p:nvGrpSpPr>
        <p:grpSpPr>
          <a:xfrm>
            <a:off x="9016978" y="1371578"/>
            <a:ext cx="1813560" cy="1813560"/>
            <a:chOff x="9016978" y="1371578"/>
            <a:chExt cx="1813560" cy="1813560"/>
          </a:xfrm>
        </p:grpSpPr>
        <p:pic>
          <p:nvPicPr>
            <p:cNvPr id="8" name="object 8"/>
            <p:cNvPicPr/>
            <p:nvPr/>
          </p:nvPicPr>
          <p:blipFill>
            <a:blip r:embed="rId2" cstate="print"/>
            <a:stretch>
              <a:fillRect/>
            </a:stretch>
          </p:blipFill>
          <p:spPr>
            <a:xfrm>
              <a:off x="9016978" y="1371578"/>
              <a:ext cx="1812968" cy="1812968"/>
            </a:xfrm>
            <a:prstGeom prst="rect">
              <a:avLst/>
            </a:prstGeom>
          </p:spPr>
        </p:pic>
        <p:pic>
          <p:nvPicPr>
            <p:cNvPr id="9" name="object 9"/>
            <p:cNvPicPr/>
            <p:nvPr/>
          </p:nvPicPr>
          <p:blipFill>
            <a:blip r:embed="rId3" cstate="print"/>
            <a:stretch>
              <a:fillRect/>
            </a:stretch>
          </p:blipFill>
          <p:spPr>
            <a:xfrm>
              <a:off x="9061450" y="1422400"/>
              <a:ext cx="1717675" cy="1717675"/>
            </a:xfrm>
            <a:prstGeom prst="rect">
              <a:avLst/>
            </a:prstGeom>
          </p:spPr>
        </p:pic>
      </p:grpSp>
      <p:sp>
        <p:nvSpPr>
          <p:cNvPr id="10" name="object 10"/>
          <p:cNvSpPr txBox="1"/>
          <p:nvPr/>
        </p:nvSpPr>
        <p:spPr>
          <a:xfrm>
            <a:off x="9326244" y="2018284"/>
            <a:ext cx="1198880" cy="507365"/>
          </a:xfrm>
          <a:prstGeom prst="rect">
            <a:avLst/>
          </a:prstGeom>
        </p:spPr>
        <p:txBody>
          <a:bodyPr vert="horz" wrap="square" lIns="0" tIns="25400" rIns="0" bIns="0" rtlCol="0">
            <a:spAutoFit/>
          </a:bodyPr>
          <a:lstStyle/>
          <a:p>
            <a:pPr marL="12700" marR="5080" indent="-7620" algn="ctr">
              <a:lnSpc>
                <a:spcPct val="87900"/>
              </a:lnSpc>
              <a:spcBef>
                <a:spcPts val="200"/>
              </a:spcBef>
            </a:pPr>
            <a:r>
              <a:rPr sz="700" b="1" spc="60" dirty="0">
                <a:latin typeface="Trebuchet MS"/>
                <a:cs typeface="Trebuchet MS"/>
              </a:rPr>
              <a:t>INDICACIONES: </a:t>
            </a:r>
            <a:r>
              <a:rPr sz="700" b="1" spc="40" dirty="0">
                <a:latin typeface="Trebuchet MS"/>
                <a:cs typeface="Trebuchet MS"/>
              </a:rPr>
              <a:t>REJUVENECIMIENTO, </a:t>
            </a:r>
            <a:r>
              <a:rPr sz="700" b="1" spc="85" dirty="0">
                <a:latin typeface="Trebuchet MS"/>
                <a:cs typeface="Trebuchet MS"/>
              </a:rPr>
              <a:t>REDUCCIÓN</a:t>
            </a:r>
            <a:r>
              <a:rPr sz="700" b="1" spc="-30" dirty="0">
                <a:latin typeface="Trebuchet MS"/>
                <a:cs typeface="Trebuchet MS"/>
              </a:rPr>
              <a:t> </a:t>
            </a:r>
            <a:r>
              <a:rPr sz="700" b="1" spc="40" dirty="0">
                <a:latin typeface="Trebuchet MS"/>
                <a:cs typeface="Trebuchet MS"/>
              </a:rPr>
              <a:t>DE </a:t>
            </a:r>
            <a:r>
              <a:rPr sz="700" b="1" spc="75" dirty="0">
                <a:latin typeface="Trebuchet MS"/>
                <a:cs typeface="Trebuchet MS"/>
              </a:rPr>
              <a:t>CICATRICES</a:t>
            </a:r>
            <a:r>
              <a:rPr sz="700" b="1" spc="-80" dirty="0">
                <a:latin typeface="Trebuchet MS"/>
                <a:cs typeface="Trebuchet MS"/>
              </a:rPr>
              <a:t> </a:t>
            </a:r>
            <a:r>
              <a:rPr sz="700" b="1" spc="90" dirty="0">
                <a:latin typeface="Trebuchet MS"/>
                <a:cs typeface="Trebuchet MS"/>
              </a:rPr>
              <a:t>ACNÉICAS</a:t>
            </a:r>
            <a:r>
              <a:rPr sz="700" b="1" spc="-20" dirty="0">
                <a:latin typeface="Trebuchet MS"/>
                <a:cs typeface="Trebuchet MS"/>
              </a:rPr>
              <a:t> </a:t>
            </a:r>
            <a:r>
              <a:rPr sz="700" b="1" spc="20" dirty="0">
                <a:latin typeface="Trebuchet MS"/>
                <a:cs typeface="Trebuchet MS"/>
              </a:rPr>
              <a:t>Y </a:t>
            </a:r>
            <a:r>
              <a:rPr sz="700" b="1" spc="70" dirty="0">
                <a:latin typeface="Trebuchet MS"/>
                <a:cs typeface="Trebuchet MS"/>
              </a:rPr>
              <a:t>LAS</a:t>
            </a:r>
            <a:r>
              <a:rPr sz="700" b="1" spc="-25" dirty="0">
                <a:latin typeface="Trebuchet MS"/>
                <a:cs typeface="Trebuchet MS"/>
              </a:rPr>
              <a:t> </a:t>
            </a:r>
            <a:r>
              <a:rPr sz="700" b="1" spc="60" dirty="0">
                <a:latin typeface="Trebuchet MS"/>
                <a:cs typeface="Trebuchet MS"/>
              </a:rPr>
              <a:t>ARRUGAS</a:t>
            </a:r>
            <a:endParaRPr sz="700">
              <a:latin typeface="Trebuchet MS"/>
              <a:cs typeface="Trebuchet MS"/>
            </a:endParaRPr>
          </a:p>
        </p:txBody>
      </p:sp>
      <p:grpSp>
        <p:nvGrpSpPr>
          <p:cNvPr id="11" name="object 11"/>
          <p:cNvGrpSpPr/>
          <p:nvPr/>
        </p:nvGrpSpPr>
        <p:grpSpPr>
          <a:xfrm>
            <a:off x="6756400" y="984250"/>
            <a:ext cx="2587625" cy="2587625"/>
            <a:chOff x="6756400" y="984250"/>
            <a:chExt cx="2587625" cy="2587625"/>
          </a:xfrm>
        </p:grpSpPr>
        <p:pic>
          <p:nvPicPr>
            <p:cNvPr id="12" name="object 12"/>
            <p:cNvPicPr/>
            <p:nvPr/>
          </p:nvPicPr>
          <p:blipFill>
            <a:blip r:embed="rId4" cstate="print"/>
            <a:stretch>
              <a:fillRect/>
            </a:stretch>
          </p:blipFill>
          <p:spPr>
            <a:xfrm>
              <a:off x="6756400" y="984250"/>
              <a:ext cx="2587625" cy="2587625"/>
            </a:xfrm>
            <a:prstGeom prst="rect">
              <a:avLst/>
            </a:prstGeom>
          </p:spPr>
        </p:pic>
        <p:pic>
          <p:nvPicPr>
            <p:cNvPr id="13" name="object 13"/>
            <p:cNvPicPr/>
            <p:nvPr/>
          </p:nvPicPr>
          <p:blipFill>
            <a:blip r:embed="rId5" cstate="print"/>
            <a:stretch>
              <a:fillRect/>
            </a:stretch>
          </p:blipFill>
          <p:spPr>
            <a:xfrm>
              <a:off x="7188200" y="1422400"/>
              <a:ext cx="1724025" cy="1717675"/>
            </a:xfrm>
            <a:prstGeom prst="rect">
              <a:avLst/>
            </a:prstGeom>
          </p:spPr>
        </p:pic>
      </p:grpSp>
      <p:sp>
        <p:nvSpPr>
          <p:cNvPr id="14" name="object 14"/>
          <p:cNvSpPr txBox="1"/>
          <p:nvPr/>
        </p:nvSpPr>
        <p:spPr>
          <a:xfrm>
            <a:off x="7447915" y="1925320"/>
            <a:ext cx="1212215" cy="691515"/>
          </a:xfrm>
          <a:prstGeom prst="rect">
            <a:avLst/>
          </a:prstGeom>
        </p:spPr>
        <p:txBody>
          <a:bodyPr vert="horz" wrap="square" lIns="0" tIns="26034" rIns="0" bIns="0" rtlCol="0">
            <a:spAutoFit/>
          </a:bodyPr>
          <a:lstStyle/>
          <a:p>
            <a:pPr marL="12700" marR="5080" indent="-3810" algn="ctr">
              <a:lnSpc>
                <a:spcPct val="87400"/>
              </a:lnSpc>
              <a:spcBef>
                <a:spcPts val="204"/>
              </a:spcBef>
            </a:pPr>
            <a:r>
              <a:rPr sz="700" dirty="0">
                <a:latin typeface="Trebuchet MS"/>
                <a:cs typeface="Trebuchet MS"/>
              </a:rPr>
              <a:t>.LOS</a:t>
            </a:r>
            <a:r>
              <a:rPr sz="700" spc="-55" dirty="0">
                <a:latin typeface="Trebuchet MS"/>
                <a:cs typeface="Trebuchet MS"/>
              </a:rPr>
              <a:t> </a:t>
            </a:r>
            <a:r>
              <a:rPr sz="700" spc="-10" dirty="0">
                <a:latin typeface="Trebuchet MS"/>
                <a:cs typeface="Trebuchet MS"/>
              </a:rPr>
              <a:t>FIBROBLASTOS RESPONDEN</a:t>
            </a:r>
            <a:r>
              <a:rPr sz="700" spc="500" dirty="0">
                <a:latin typeface="Trebuchet MS"/>
                <a:cs typeface="Trebuchet MS"/>
              </a:rPr>
              <a:t>  </a:t>
            </a:r>
            <a:r>
              <a:rPr sz="700" spc="50" dirty="0">
                <a:latin typeface="Trebuchet MS"/>
                <a:cs typeface="Trebuchet MS"/>
              </a:rPr>
              <a:t>PRODUCIENDO</a:t>
            </a:r>
            <a:r>
              <a:rPr sz="700" spc="-10" dirty="0">
                <a:latin typeface="Trebuchet MS"/>
                <a:cs typeface="Trebuchet MS"/>
              </a:rPr>
              <a:t> COLÁGENO, </a:t>
            </a:r>
            <a:r>
              <a:rPr sz="700" dirty="0">
                <a:latin typeface="Trebuchet MS"/>
                <a:cs typeface="Trebuchet MS"/>
              </a:rPr>
              <a:t>ELASTINA</a:t>
            </a:r>
            <a:r>
              <a:rPr sz="700" spc="95" dirty="0">
                <a:latin typeface="Trebuchet MS"/>
                <a:cs typeface="Trebuchet MS"/>
              </a:rPr>
              <a:t> </a:t>
            </a:r>
            <a:r>
              <a:rPr sz="700" spc="-50" dirty="0">
                <a:latin typeface="Trebuchet MS"/>
                <a:cs typeface="Trebuchet MS"/>
              </a:rPr>
              <a:t>Y</a:t>
            </a:r>
            <a:r>
              <a:rPr sz="700" spc="-10" dirty="0">
                <a:latin typeface="Trebuchet MS"/>
                <a:cs typeface="Trebuchet MS"/>
              </a:rPr>
              <a:t> GLICOSAMINOGLICANOS</a:t>
            </a:r>
            <a:r>
              <a:rPr sz="700" spc="500" dirty="0">
                <a:latin typeface="Trebuchet MS"/>
                <a:cs typeface="Trebuchet MS"/>
              </a:rPr>
              <a:t> </a:t>
            </a:r>
            <a:r>
              <a:rPr sz="700" spc="10" dirty="0">
                <a:latin typeface="Trebuchet MS"/>
                <a:cs typeface="Trebuchet MS"/>
              </a:rPr>
              <a:t>REESTRUCTURANDO</a:t>
            </a:r>
            <a:r>
              <a:rPr sz="700" spc="290" dirty="0">
                <a:latin typeface="Trebuchet MS"/>
                <a:cs typeface="Trebuchet MS"/>
              </a:rPr>
              <a:t> </a:t>
            </a:r>
            <a:r>
              <a:rPr sz="700" spc="-25" dirty="0">
                <a:latin typeface="Trebuchet MS"/>
                <a:cs typeface="Trebuchet MS"/>
              </a:rPr>
              <a:t>LA</a:t>
            </a:r>
            <a:r>
              <a:rPr sz="700" spc="-10" dirty="0">
                <a:latin typeface="Trebuchet MS"/>
                <a:cs typeface="Trebuchet MS"/>
              </a:rPr>
              <a:t> DERMIS</a:t>
            </a:r>
            <a:endParaRPr sz="700">
              <a:latin typeface="Trebuchet MS"/>
              <a:cs typeface="Trebuchet MS"/>
            </a:endParaRPr>
          </a:p>
        </p:txBody>
      </p:sp>
      <p:grpSp>
        <p:nvGrpSpPr>
          <p:cNvPr id="15" name="object 15"/>
          <p:cNvGrpSpPr/>
          <p:nvPr/>
        </p:nvGrpSpPr>
        <p:grpSpPr>
          <a:xfrm>
            <a:off x="4883150" y="984250"/>
            <a:ext cx="2587625" cy="2587625"/>
            <a:chOff x="4883150" y="984250"/>
            <a:chExt cx="2587625" cy="2587625"/>
          </a:xfrm>
        </p:grpSpPr>
        <p:pic>
          <p:nvPicPr>
            <p:cNvPr id="16" name="object 16"/>
            <p:cNvPicPr/>
            <p:nvPr/>
          </p:nvPicPr>
          <p:blipFill>
            <a:blip r:embed="rId6" cstate="print"/>
            <a:stretch>
              <a:fillRect/>
            </a:stretch>
          </p:blipFill>
          <p:spPr>
            <a:xfrm>
              <a:off x="4883150" y="984250"/>
              <a:ext cx="2587625" cy="2587625"/>
            </a:xfrm>
            <a:prstGeom prst="rect">
              <a:avLst/>
            </a:prstGeom>
          </p:spPr>
        </p:pic>
        <p:pic>
          <p:nvPicPr>
            <p:cNvPr id="17" name="object 17"/>
            <p:cNvPicPr/>
            <p:nvPr/>
          </p:nvPicPr>
          <p:blipFill>
            <a:blip r:embed="rId7" cstate="print"/>
            <a:stretch>
              <a:fillRect/>
            </a:stretch>
          </p:blipFill>
          <p:spPr>
            <a:xfrm>
              <a:off x="5321300" y="1422400"/>
              <a:ext cx="1717675" cy="1717675"/>
            </a:xfrm>
            <a:prstGeom prst="rect">
              <a:avLst/>
            </a:prstGeom>
          </p:spPr>
        </p:pic>
      </p:grpSp>
      <p:sp>
        <p:nvSpPr>
          <p:cNvPr id="18" name="object 18"/>
          <p:cNvSpPr txBox="1"/>
          <p:nvPr/>
        </p:nvSpPr>
        <p:spPr>
          <a:xfrm>
            <a:off x="5633339" y="2064765"/>
            <a:ext cx="1091565" cy="412115"/>
          </a:xfrm>
          <a:prstGeom prst="rect">
            <a:avLst/>
          </a:prstGeom>
        </p:spPr>
        <p:txBody>
          <a:bodyPr vert="horz" wrap="square" lIns="0" tIns="26034" rIns="0" bIns="0" rtlCol="0">
            <a:spAutoFit/>
          </a:bodyPr>
          <a:lstStyle/>
          <a:p>
            <a:pPr marL="12700" marR="5080" algn="ctr">
              <a:lnSpc>
                <a:spcPct val="87400"/>
              </a:lnSpc>
              <a:spcBef>
                <a:spcPts val="204"/>
              </a:spcBef>
            </a:pPr>
            <a:r>
              <a:rPr sz="700" dirty="0">
                <a:latin typeface="Trebuchet MS"/>
                <a:cs typeface="Trebuchet MS"/>
              </a:rPr>
              <a:t>LA</a:t>
            </a:r>
            <a:r>
              <a:rPr sz="700" spc="35" dirty="0">
                <a:latin typeface="Trebuchet MS"/>
                <a:cs typeface="Trebuchet MS"/>
              </a:rPr>
              <a:t> </a:t>
            </a:r>
            <a:r>
              <a:rPr sz="700" dirty="0">
                <a:latin typeface="Trebuchet MS"/>
                <a:cs typeface="Trebuchet MS"/>
              </a:rPr>
              <a:t>DERMIS</a:t>
            </a:r>
            <a:r>
              <a:rPr sz="700" spc="35" dirty="0">
                <a:latin typeface="Trebuchet MS"/>
                <a:cs typeface="Trebuchet MS"/>
              </a:rPr>
              <a:t> </a:t>
            </a:r>
            <a:r>
              <a:rPr sz="700" dirty="0">
                <a:latin typeface="Trebuchet MS"/>
                <a:cs typeface="Trebuchet MS"/>
              </a:rPr>
              <a:t>SUPERFICIAL</a:t>
            </a:r>
            <a:r>
              <a:rPr sz="700" spc="5" dirty="0">
                <a:latin typeface="Trebuchet MS"/>
                <a:cs typeface="Trebuchet MS"/>
              </a:rPr>
              <a:t> </a:t>
            </a:r>
            <a:r>
              <a:rPr sz="700" spc="-25" dirty="0">
                <a:latin typeface="Trebuchet MS"/>
                <a:cs typeface="Trebuchet MS"/>
              </a:rPr>
              <a:t>SE</a:t>
            </a:r>
            <a:r>
              <a:rPr sz="700" spc="10" dirty="0">
                <a:latin typeface="Trebuchet MS"/>
                <a:cs typeface="Trebuchet MS"/>
              </a:rPr>
              <a:t> CALIENTA</a:t>
            </a:r>
            <a:r>
              <a:rPr sz="700" spc="15" dirty="0">
                <a:latin typeface="Trebuchet MS"/>
                <a:cs typeface="Trebuchet MS"/>
              </a:rPr>
              <a:t> </a:t>
            </a:r>
            <a:r>
              <a:rPr sz="700" dirty="0">
                <a:latin typeface="Trebuchet MS"/>
                <a:cs typeface="Trebuchet MS"/>
              </a:rPr>
              <a:t>SE</a:t>
            </a:r>
            <a:r>
              <a:rPr sz="700" spc="35" dirty="0">
                <a:latin typeface="Trebuchet MS"/>
                <a:cs typeface="Trebuchet MS"/>
              </a:rPr>
              <a:t> </a:t>
            </a:r>
            <a:r>
              <a:rPr sz="700" spc="10" dirty="0">
                <a:latin typeface="Trebuchet MS"/>
                <a:cs typeface="Trebuchet MS"/>
              </a:rPr>
              <a:t>ESTIMULA</a:t>
            </a:r>
            <a:r>
              <a:rPr sz="700" spc="-45" dirty="0">
                <a:latin typeface="Trebuchet MS"/>
                <a:cs typeface="Trebuchet MS"/>
              </a:rPr>
              <a:t> </a:t>
            </a:r>
            <a:r>
              <a:rPr sz="700" spc="-25" dirty="0">
                <a:latin typeface="Trebuchet MS"/>
                <a:cs typeface="Trebuchet MS"/>
              </a:rPr>
              <a:t>EL</a:t>
            </a:r>
            <a:r>
              <a:rPr sz="700" spc="10" dirty="0">
                <a:latin typeface="Trebuchet MS"/>
                <a:cs typeface="Trebuchet MS"/>
              </a:rPr>
              <a:t> PROCESO</a:t>
            </a:r>
            <a:r>
              <a:rPr sz="700" spc="114" dirty="0">
                <a:latin typeface="Trebuchet MS"/>
                <a:cs typeface="Trebuchet MS"/>
              </a:rPr>
              <a:t> </a:t>
            </a:r>
            <a:r>
              <a:rPr sz="700" spc="-25" dirty="0">
                <a:latin typeface="Trebuchet MS"/>
                <a:cs typeface="Trebuchet MS"/>
              </a:rPr>
              <a:t>DE</a:t>
            </a:r>
            <a:r>
              <a:rPr sz="700" spc="-10" dirty="0">
                <a:latin typeface="Trebuchet MS"/>
                <a:cs typeface="Trebuchet MS"/>
              </a:rPr>
              <a:t> CICATRIZACIÓN</a:t>
            </a:r>
            <a:endParaRPr sz="700">
              <a:latin typeface="Trebuchet MS"/>
              <a:cs typeface="Trebuchet MS"/>
            </a:endParaRPr>
          </a:p>
        </p:txBody>
      </p:sp>
      <p:grpSp>
        <p:nvGrpSpPr>
          <p:cNvPr id="19" name="object 19"/>
          <p:cNvGrpSpPr/>
          <p:nvPr/>
        </p:nvGrpSpPr>
        <p:grpSpPr>
          <a:xfrm>
            <a:off x="3016250" y="984250"/>
            <a:ext cx="2587625" cy="2587625"/>
            <a:chOff x="3016250" y="984250"/>
            <a:chExt cx="2587625" cy="2587625"/>
          </a:xfrm>
        </p:grpSpPr>
        <p:pic>
          <p:nvPicPr>
            <p:cNvPr id="20" name="object 20"/>
            <p:cNvPicPr/>
            <p:nvPr/>
          </p:nvPicPr>
          <p:blipFill>
            <a:blip r:embed="rId6" cstate="print"/>
            <a:stretch>
              <a:fillRect/>
            </a:stretch>
          </p:blipFill>
          <p:spPr>
            <a:xfrm>
              <a:off x="3016250" y="984250"/>
              <a:ext cx="2587625" cy="2587625"/>
            </a:xfrm>
            <a:prstGeom prst="rect">
              <a:avLst/>
            </a:prstGeom>
          </p:spPr>
        </p:pic>
        <p:pic>
          <p:nvPicPr>
            <p:cNvPr id="21" name="object 21"/>
            <p:cNvPicPr/>
            <p:nvPr/>
          </p:nvPicPr>
          <p:blipFill>
            <a:blip r:embed="rId7" cstate="print"/>
            <a:stretch>
              <a:fillRect/>
            </a:stretch>
          </p:blipFill>
          <p:spPr>
            <a:xfrm>
              <a:off x="3448050" y="1422400"/>
              <a:ext cx="1717675" cy="1717675"/>
            </a:xfrm>
            <a:prstGeom prst="rect">
              <a:avLst/>
            </a:prstGeom>
          </p:spPr>
        </p:pic>
      </p:grpSp>
      <p:sp>
        <p:nvSpPr>
          <p:cNvPr id="22" name="object 22"/>
          <p:cNvSpPr txBox="1"/>
          <p:nvPr/>
        </p:nvSpPr>
        <p:spPr>
          <a:xfrm>
            <a:off x="3756025" y="1971357"/>
            <a:ext cx="1106805" cy="1097993"/>
          </a:xfrm>
          <a:prstGeom prst="rect">
            <a:avLst/>
          </a:prstGeom>
        </p:spPr>
        <p:txBody>
          <a:bodyPr vert="horz" wrap="square" lIns="0" tIns="26670" rIns="0" bIns="0" rtlCol="0">
            <a:spAutoFit/>
          </a:bodyPr>
          <a:lstStyle/>
          <a:p>
            <a:pPr marL="12065" marR="5080" indent="-1270" algn="ctr">
              <a:lnSpc>
                <a:spcPct val="87000"/>
              </a:lnSpc>
              <a:spcBef>
                <a:spcPts val="210"/>
              </a:spcBef>
            </a:pPr>
            <a:r>
              <a:rPr sz="1000" spc="-10" dirty="0">
                <a:latin typeface="Trebuchet MS"/>
                <a:cs typeface="Trebuchet MS"/>
              </a:rPr>
              <a:t>DESTRUCCIÓN </a:t>
            </a:r>
            <a:r>
              <a:rPr sz="1000" spc="55" dirty="0">
                <a:latin typeface="Trebuchet MS"/>
                <a:cs typeface="Trebuchet MS"/>
              </a:rPr>
              <a:t>CONTROLADA</a:t>
            </a:r>
            <a:r>
              <a:rPr sz="1000" spc="40" dirty="0">
                <a:latin typeface="Trebuchet MS"/>
                <a:cs typeface="Trebuchet MS"/>
              </a:rPr>
              <a:t> </a:t>
            </a:r>
            <a:r>
              <a:rPr sz="1000" dirty="0">
                <a:latin typeface="Trebuchet MS"/>
                <a:cs typeface="Trebuchet MS"/>
              </a:rPr>
              <a:t>DE</a:t>
            </a:r>
            <a:r>
              <a:rPr sz="1000" spc="-10" dirty="0">
                <a:latin typeface="Trebuchet MS"/>
                <a:cs typeface="Trebuchet MS"/>
              </a:rPr>
              <a:t> </a:t>
            </a:r>
            <a:r>
              <a:rPr sz="1000" spc="-25" dirty="0">
                <a:latin typeface="Trebuchet MS"/>
                <a:cs typeface="Trebuchet MS"/>
              </a:rPr>
              <a:t>LAS</a:t>
            </a:r>
            <a:r>
              <a:rPr sz="1000" dirty="0">
                <a:latin typeface="Trebuchet MS"/>
                <a:cs typeface="Trebuchet MS"/>
              </a:rPr>
              <a:t> CAPAS</a:t>
            </a:r>
            <a:r>
              <a:rPr sz="1000" spc="85" dirty="0">
                <a:latin typeface="Trebuchet MS"/>
                <a:cs typeface="Trebuchet MS"/>
              </a:rPr>
              <a:t> </a:t>
            </a:r>
            <a:r>
              <a:rPr sz="1000" dirty="0">
                <a:latin typeface="Trebuchet MS"/>
                <a:cs typeface="Trebuchet MS"/>
              </a:rPr>
              <a:t>MÁS</a:t>
            </a:r>
            <a:r>
              <a:rPr sz="1000" spc="90" dirty="0">
                <a:latin typeface="Trebuchet MS"/>
                <a:cs typeface="Trebuchet MS"/>
              </a:rPr>
              <a:t> </a:t>
            </a:r>
            <a:r>
              <a:rPr sz="1000" spc="-10" dirty="0">
                <a:latin typeface="Trebuchet MS"/>
                <a:cs typeface="Trebuchet MS"/>
              </a:rPr>
              <a:t>SUPERFICIALES </a:t>
            </a:r>
            <a:r>
              <a:rPr sz="1000" dirty="0">
                <a:latin typeface="Trebuchet MS"/>
                <a:cs typeface="Trebuchet MS"/>
              </a:rPr>
              <a:t>DE</a:t>
            </a:r>
            <a:r>
              <a:rPr sz="1000" spc="-30" dirty="0">
                <a:latin typeface="Trebuchet MS"/>
                <a:cs typeface="Trebuchet MS"/>
              </a:rPr>
              <a:t> </a:t>
            </a:r>
            <a:r>
              <a:rPr sz="1000" dirty="0">
                <a:latin typeface="Trebuchet MS"/>
                <a:cs typeface="Trebuchet MS"/>
              </a:rPr>
              <a:t>LA</a:t>
            </a:r>
            <a:r>
              <a:rPr sz="1000" spc="15" dirty="0">
                <a:latin typeface="Trebuchet MS"/>
                <a:cs typeface="Trebuchet MS"/>
              </a:rPr>
              <a:t> </a:t>
            </a:r>
            <a:r>
              <a:rPr sz="1000" spc="-20" dirty="0">
                <a:latin typeface="Trebuchet MS"/>
                <a:cs typeface="Trebuchet MS"/>
              </a:rPr>
              <a:t>PIEL</a:t>
            </a:r>
            <a:r>
              <a:rPr sz="1000" spc="40" dirty="0">
                <a:latin typeface="Trebuchet MS"/>
                <a:cs typeface="Trebuchet MS"/>
              </a:rPr>
              <a:t> </a:t>
            </a:r>
            <a:r>
              <a:rPr sz="1000" spc="-10" dirty="0">
                <a:latin typeface="Trebuchet MS"/>
                <a:cs typeface="Trebuchet MS"/>
              </a:rPr>
              <a:t>MEDIANTE </a:t>
            </a:r>
            <a:r>
              <a:rPr sz="1000" dirty="0">
                <a:latin typeface="Trebuchet MS"/>
                <a:cs typeface="Trebuchet MS"/>
              </a:rPr>
              <a:t>PASADAS</a:t>
            </a:r>
            <a:r>
              <a:rPr sz="1000" spc="75" dirty="0">
                <a:latin typeface="Trebuchet MS"/>
                <a:cs typeface="Trebuchet MS"/>
              </a:rPr>
              <a:t> </a:t>
            </a:r>
            <a:r>
              <a:rPr sz="1000" dirty="0">
                <a:latin typeface="Trebuchet MS"/>
                <a:cs typeface="Trebuchet MS"/>
              </a:rPr>
              <a:t>DEL</a:t>
            </a:r>
            <a:r>
              <a:rPr sz="1000" spc="125" dirty="0">
                <a:latin typeface="Trebuchet MS"/>
                <a:cs typeface="Trebuchet MS"/>
              </a:rPr>
              <a:t> </a:t>
            </a:r>
            <a:r>
              <a:rPr sz="1000" spc="-10" dirty="0">
                <a:latin typeface="Trebuchet MS"/>
                <a:cs typeface="Trebuchet MS"/>
              </a:rPr>
              <a:t>LASER </a:t>
            </a:r>
            <a:r>
              <a:rPr sz="1000" spc="45" dirty="0">
                <a:latin typeface="Trebuchet MS"/>
                <a:cs typeface="Trebuchet MS"/>
              </a:rPr>
              <a:t>FRACCIONADO</a:t>
            </a:r>
            <a:endParaRPr sz="1000" dirty="0">
              <a:latin typeface="Trebuchet MS"/>
              <a:cs typeface="Trebuchet MS"/>
            </a:endParaRPr>
          </a:p>
        </p:txBody>
      </p:sp>
      <p:grpSp>
        <p:nvGrpSpPr>
          <p:cNvPr id="23" name="object 23"/>
          <p:cNvGrpSpPr/>
          <p:nvPr/>
        </p:nvGrpSpPr>
        <p:grpSpPr>
          <a:xfrm>
            <a:off x="730250" y="863600"/>
            <a:ext cx="3000375" cy="2587625"/>
            <a:chOff x="730250" y="863600"/>
            <a:chExt cx="3000375" cy="2587625"/>
          </a:xfrm>
        </p:grpSpPr>
        <p:pic>
          <p:nvPicPr>
            <p:cNvPr id="24" name="object 24"/>
            <p:cNvPicPr/>
            <p:nvPr/>
          </p:nvPicPr>
          <p:blipFill>
            <a:blip r:embed="rId8" cstate="print"/>
            <a:stretch>
              <a:fillRect/>
            </a:stretch>
          </p:blipFill>
          <p:spPr>
            <a:xfrm>
              <a:off x="1143000" y="863600"/>
              <a:ext cx="2587625" cy="2587625"/>
            </a:xfrm>
            <a:prstGeom prst="rect">
              <a:avLst/>
            </a:prstGeom>
          </p:spPr>
        </p:pic>
        <p:pic>
          <p:nvPicPr>
            <p:cNvPr id="25" name="object 25"/>
            <p:cNvPicPr/>
            <p:nvPr/>
          </p:nvPicPr>
          <p:blipFill>
            <a:blip r:embed="rId9" cstate="print"/>
            <a:stretch>
              <a:fillRect/>
            </a:stretch>
          </p:blipFill>
          <p:spPr>
            <a:xfrm>
              <a:off x="730250" y="952500"/>
              <a:ext cx="2549525" cy="2314575"/>
            </a:xfrm>
            <a:prstGeom prst="rect">
              <a:avLst/>
            </a:prstGeom>
          </p:spPr>
        </p:pic>
      </p:grpSp>
      <p:sp>
        <p:nvSpPr>
          <p:cNvPr id="26" name="object 26"/>
          <p:cNvSpPr txBox="1"/>
          <p:nvPr/>
        </p:nvSpPr>
        <p:spPr>
          <a:xfrm>
            <a:off x="1274444" y="1790319"/>
            <a:ext cx="1463040" cy="607695"/>
          </a:xfrm>
          <a:prstGeom prst="rect">
            <a:avLst/>
          </a:prstGeom>
        </p:spPr>
        <p:txBody>
          <a:bodyPr vert="horz" wrap="square" lIns="0" tIns="43180" rIns="0" bIns="0" rtlCol="0">
            <a:spAutoFit/>
          </a:bodyPr>
          <a:lstStyle/>
          <a:p>
            <a:pPr marL="12700" marR="5080" indent="5715" algn="ctr">
              <a:lnSpc>
                <a:spcPts val="1450"/>
              </a:lnSpc>
              <a:spcBef>
                <a:spcPts val="340"/>
              </a:spcBef>
            </a:pPr>
            <a:r>
              <a:rPr sz="1400" b="1" spc="110" dirty="0">
                <a:latin typeface="Trebuchet MS"/>
                <a:cs typeface="Trebuchet MS"/>
              </a:rPr>
              <a:t>TRATAMIENTO </a:t>
            </a:r>
            <a:r>
              <a:rPr sz="1400" b="1" spc="240" dirty="0">
                <a:latin typeface="Trebuchet MS"/>
                <a:cs typeface="Trebuchet MS"/>
              </a:rPr>
              <a:t>CON</a:t>
            </a:r>
            <a:r>
              <a:rPr sz="1400" b="1" spc="-50" dirty="0">
                <a:latin typeface="Trebuchet MS"/>
                <a:cs typeface="Trebuchet MS"/>
              </a:rPr>
              <a:t> </a:t>
            </a:r>
            <a:r>
              <a:rPr sz="1400" b="1" spc="114" dirty="0">
                <a:latin typeface="Trebuchet MS"/>
                <a:cs typeface="Trebuchet MS"/>
              </a:rPr>
              <a:t>LASER</a:t>
            </a:r>
            <a:r>
              <a:rPr sz="1400" b="1" spc="-60" dirty="0">
                <a:latin typeface="Trebuchet MS"/>
                <a:cs typeface="Trebuchet MS"/>
              </a:rPr>
              <a:t> </a:t>
            </a:r>
            <a:r>
              <a:rPr sz="1400" b="1" spc="220" dirty="0">
                <a:latin typeface="Trebuchet MS"/>
                <a:cs typeface="Trebuchet MS"/>
              </a:rPr>
              <a:t>NO </a:t>
            </a:r>
            <a:r>
              <a:rPr sz="1400" b="1" spc="105" dirty="0">
                <a:latin typeface="Trebuchet MS"/>
                <a:cs typeface="Trebuchet MS"/>
              </a:rPr>
              <a:t>ABLATIVO</a:t>
            </a:r>
            <a:endParaRPr sz="1400">
              <a:latin typeface="Trebuchet MS"/>
              <a:cs typeface="Trebuchet MS"/>
            </a:endParaRPr>
          </a:p>
        </p:txBody>
      </p:sp>
      <p:pic>
        <p:nvPicPr>
          <p:cNvPr id="27" name="object 27"/>
          <p:cNvPicPr/>
          <p:nvPr/>
        </p:nvPicPr>
        <p:blipFill>
          <a:blip r:embed="rId10" cstate="print"/>
          <a:stretch>
            <a:fillRect/>
          </a:stretch>
        </p:blipFill>
        <p:spPr>
          <a:xfrm>
            <a:off x="3695700" y="3429000"/>
            <a:ext cx="2298700" cy="2298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321309" y="3616642"/>
            <a:ext cx="3021965" cy="573405"/>
          </a:xfrm>
          <a:prstGeom prst="rect">
            <a:avLst/>
          </a:prstGeom>
        </p:spPr>
        <p:txBody>
          <a:bodyPr vert="horz" wrap="square" lIns="0" tIns="12700" rIns="0" bIns="0" rtlCol="0">
            <a:spAutoFit/>
          </a:bodyPr>
          <a:lstStyle/>
          <a:p>
            <a:pPr marL="12700" marR="5080">
              <a:lnSpc>
                <a:spcPct val="100000"/>
              </a:lnSpc>
              <a:spcBef>
                <a:spcPts val="100"/>
              </a:spcBef>
            </a:pPr>
            <a:r>
              <a:rPr sz="1800" b="1" spc="204" dirty="0">
                <a:solidFill>
                  <a:srgbClr val="E94578"/>
                </a:solidFill>
                <a:latin typeface="Trebuchet MS"/>
                <a:cs typeface="Trebuchet MS"/>
              </a:rPr>
              <a:t>TÉCNICAS</a:t>
            </a:r>
            <a:r>
              <a:rPr sz="1800" b="1" dirty="0">
                <a:solidFill>
                  <a:srgbClr val="E94578"/>
                </a:solidFill>
                <a:latin typeface="Trebuchet MS"/>
                <a:cs typeface="Trebuchet MS"/>
              </a:rPr>
              <a:t> </a:t>
            </a:r>
            <a:r>
              <a:rPr sz="1800" b="1" spc="170" dirty="0">
                <a:solidFill>
                  <a:srgbClr val="E94578"/>
                </a:solidFill>
                <a:latin typeface="Trebuchet MS"/>
                <a:cs typeface="Trebuchet MS"/>
              </a:rPr>
              <a:t>PREMEDICINA </a:t>
            </a:r>
            <a:r>
              <a:rPr sz="1800" b="1" spc="114" dirty="0">
                <a:solidFill>
                  <a:srgbClr val="E94578"/>
                </a:solidFill>
                <a:latin typeface="Trebuchet MS"/>
                <a:cs typeface="Trebuchet MS"/>
              </a:rPr>
              <a:t>ESTÉTICA</a:t>
            </a:r>
            <a:r>
              <a:rPr sz="1800" spc="114" dirty="0">
                <a:solidFill>
                  <a:srgbClr val="ED6D95"/>
                </a:solidFill>
                <a:latin typeface="Trebuchet MS"/>
                <a:cs typeface="Trebuchet MS"/>
              </a:rPr>
              <a:t>:</a:t>
            </a:r>
            <a:endParaRPr sz="1800">
              <a:latin typeface="Trebuchet MS"/>
              <a:cs typeface="Trebuchet MS"/>
            </a:endParaRPr>
          </a:p>
        </p:txBody>
      </p:sp>
      <p:sp>
        <p:nvSpPr>
          <p:cNvPr id="4" name="object 4"/>
          <p:cNvSpPr txBox="1"/>
          <p:nvPr/>
        </p:nvSpPr>
        <p:spPr>
          <a:xfrm>
            <a:off x="321309" y="4113974"/>
            <a:ext cx="3477895" cy="1671955"/>
          </a:xfrm>
          <a:prstGeom prst="rect">
            <a:avLst/>
          </a:prstGeom>
        </p:spPr>
        <p:txBody>
          <a:bodyPr vert="horz" wrap="square" lIns="0" tIns="151130" rIns="0" bIns="0" rtlCol="0">
            <a:spAutoFit/>
          </a:bodyPr>
          <a:lstStyle/>
          <a:p>
            <a:pPr marL="297815" indent="-285115">
              <a:lnSpc>
                <a:spcPct val="100000"/>
              </a:lnSpc>
              <a:spcBef>
                <a:spcPts val="1190"/>
              </a:spcBef>
              <a:buFont typeface="Wingdings"/>
              <a:buChar char=""/>
              <a:tabLst>
                <a:tab pos="297815" algn="l"/>
              </a:tabLst>
            </a:pPr>
            <a:r>
              <a:rPr sz="1800" spc="-120" dirty="0">
                <a:solidFill>
                  <a:srgbClr val="302341"/>
                </a:solidFill>
                <a:latin typeface="Trebuchet MS"/>
                <a:cs typeface="Trebuchet MS"/>
              </a:rPr>
              <a:t>Limpieza</a:t>
            </a:r>
            <a:r>
              <a:rPr sz="1800" spc="-10" dirty="0">
                <a:solidFill>
                  <a:srgbClr val="302341"/>
                </a:solidFill>
                <a:latin typeface="Trebuchet MS"/>
                <a:cs typeface="Trebuchet MS"/>
              </a:rPr>
              <a:t> profunda</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120" dirty="0">
                <a:solidFill>
                  <a:srgbClr val="302341"/>
                </a:solidFill>
                <a:latin typeface="Trebuchet MS"/>
                <a:cs typeface="Trebuchet MS"/>
              </a:rPr>
              <a:t>Masaje</a:t>
            </a:r>
            <a:r>
              <a:rPr sz="1800" spc="-10" dirty="0">
                <a:solidFill>
                  <a:srgbClr val="302341"/>
                </a:solidFill>
                <a:latin typeface="Trebuchet MS"/>
                <a:cs typeface="Trebuchet MS"/>
              </a:rPr>
              <a:t> manual</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05" dirty="0">
                <a:latin typeface="Trebuchet MS"/>
                <a:cs typeface="Trebuchet MS"/>
              </a:rPr>
              <a:t>Mascarillas</a:t>
            </a:r>
            <a:r>
              <a:rPr sz="1800" spc="5" dirty="0">
                <a:latin typeface="Trebuchet MS"/>
                <a:cs typeface="Trebuchet MS"/>
              </a:rPr>
              <a:t> </a:t>
            </a:r>
            <a:r>
              <a:rPr sz="1800" spc="-114" dirty="0">
                <a:latin typeface="Trebuchet MS"/>
                <a:cs typeface="Trebuchet MS"/>
              </a:rPr>
              <a:t>hidratantes</a:t>
            </a:r>
            <a:r>
              <a:rPr sz="1800" spc="65" dirty="0">
                <a:latin typeface="Trebuchet MS"/>
                <a:cs typeface="Trebuchet MS"/>
              </a:rPr>
              <a:t> </a:t>
            </a:r>
            <a:r>
              <a:rPr sz="1800" spc="-110" dirty="0">
                <a:latin typeface="Trebuchet MS"/>
                <a:cs typeface="Trebuchet MS"/>
              </a:rPr>
              <a:t>y</a:t>
            </a:r>
            <a:r>
              <a:rPr sz="1800" spc="10" dirty="0">
                <a:latin typeface="Trebuchet MS"/>
                <a:cs typeface="Trebuchet MS"/>
              </a:rPr>
              <a:t> </a:t>
            </a:r>
            <a:r>
              <a:rPr sz="1800" spc="-80" dirty="0">
                <a:latin typeface="Trebuchet MS"/>
                <a:cs typeface="Trebuchet MS"/>
              </a:rPr>
              <a:t>nutritivas</a:t>
            </a:r>
            <a:endParaRPr sz="1800">
              <a:latin typeface="Trebuchet MS"/>
              <a:cs typeface="Trebuchet MS"/>
            </a:endParaRPr>
          </a:p>
          <a:p>
            <a:pPr marL="297815" indent="-285115">
              <a:lnSpc>
                <a:spcPct val="100000"/>
              </a:lnSpc>
              <a:spcBef>
                <a:spcPts val="1045"/>
              </a:spcBef>
              <a:buFont typeface="Wingdings"/>
              <a:buChar char=""/>
              <a:tabLst>
                <a:tab pos="297815" algn="l"/>
              </a:tabLst>
            </a:pPr>
            <a:r>
              <a:rPr sz="1800" spc="-45" dirty="0">
                <a:latin typeface="Trebuchet MS"/>
                <a:cs typeface="Trebuchet MS"/>
              </a:rPr>
              <a:t>Electroestimulación</a:t>
            </a:r>
            <a:endParaRPr sz="1800">
              <a:latin typeface="Trebuchet MS"/>
              <a:cs typeface="Trebuchet MS"/>
            </a:endParaRPr>
          </a:p>
        </p:txBody>
      </p:sp>
      <p:sp>
        <p:nvSpPr>
          <p:cNvPr id="5" name="object 5"/>
          <p:cNvSpPr txBox="1"/>
          <p:nvPr/>
        </p:nvSpPr>
        <p:spPr>
          <a:xfrm>
            <a:off x="7397750" y="3426777"/>
            <a:ext cx="4529455" cy="839469"/>
          </a:xfrm>
          <a:prstGeom prst="rect">
            <a:avLst/>
          </a:prstGeom>
        </p:spPr>
        <p:txBody>
          <a:bodyPr vert="horz" wrap="square" lIns="0" tIns="144780" rIns="0" bIns="0" rtlCol="0">
            <a:spAutoFit/>
          </a:bodyPr>
          <a:lstStyle/>
          <a:p>
            <a:pPr marL="12700">
              <a:lnSpc>
                <a:spcPct val="100000"/>
              </a:lnSpc>
              <a:spcBef>
                <a:spcPts val="1140"/>
              </a:spcBef>
            </a:pPr>
            <a:r>
              <a:rPr sz="1800" b="1" spc="204" dirty="0">
                <a:solidFill>
                  <a:srgbClr val="E94578"/>
                </a:solidFill>
                <a:latin typeface="Trebuchet MS"/>
                <a:cs typeface="Trebuchet MS"/>
              </a:rPr>
              <a:t>TÉCNICAS</a:t>
            </a:r>
            <a:r>
              <a:rPr sz="1800" b="1" spc="-5" dirty="0">
                <a:solidFill>
                  <a:srgbClr val="E94578"/>
                </a:solidFill>
                <a:latin typeface="Trebuchet MS"/>
                <a:cs typeface="Trebuchet MS"/>
              </a:rPr>
              <a:t> </a:t>
            </a:r>
            <a:r>
              <a:rPr sz="1800" b="1" spc="204" dirty="0">
                <a:solidFill>
                  <a:srgbClr val="E94578"/>
                </a:solidFill>
                <a:latin typeface="Trebuchet MS"/>
                <a:cs typeface="Trebuchet MS"/>
              </a:rPr>
              <a:t>POSTMEDICINA</a:t>
            </a:r>
            <a:r>
              <a:rPr sz="1800" b="1" spc="-125" dirty="0">
                <a:solidFill>
                  <a:srgbClr val="E94578"/>
                </a:solidFill>
                <a:latin typeface="Trebuchet MS"/>
                <a:cs typeface="Trebuchet MS"/>
              </a:rPr>
              <a:t> </a:t>
            </a:r>
            <a:r>
              <a:rPr sz="1800" b="1" spc="120" dirty="0">
                <a:solidFill>
                  <a:srgbClr val="E94578"/>
                </a:solidFill>
                <a:latin typeface="Trebuchet MS"/>
                <a:cs typeface="Trebuchet MS"/>
              </a:rPr>
              <a:t>ESTÉTICA</a:t>
            </a:r>
            <a:r>
              <a:rPr sz="1800" spc="120" dirty="0">
                <a:latin typeface="Trebuchet MS"/>
                <a:cs typeface="Trebuchet MS"/>
              </a:rPr>
              <a:t>:</a:t>
            </a:r>
            <a:endParaRPr sz="1800">
              <a:latin typeface="Trebuchet MS"/>
              <a:cs typeface="Trebuchet MS"/>
            </a:endParaRPr>
          </a:p>
          <a:p>
            <a:pPr marL="12700">
              <a:lnSpc>
                <a:spcPct val="100000"/>
              </a:lnSpc>
              <a:spcBef>
                <a:spcPts val="1045"/>
              </a:spcBef>
            </a:pPr>
            <a:r>
              <a:rPr sz="1800" spc="-100" dirty="0">
                <a:latin typeface="Trebuchet MS"/>
                <a:cs typeface="Trebuchet MS"/>
              </a:rPr>
              <a:t>Pasados</a:t>
            </a:r>
            <a:r>
              <a:rPr sz="1800" spc="-25" dirty="0">
                <a:latin typeface="Trebuchet MS"/>
                <a:cs typeface="Trebuchet MS"/>
              </a:rPr>
              <a:t> </a:t>
            </a:r>
            <a:r>
              <a:rPr sz="1800" spc="-30" dirty="0">
                <a:latin typeface="Trebuchet MS"/>
                <a:cs typeface="Trebuchet MS"/>
              </a:rPr>
              <a:t>30</a:t>
            </a:r>
            <a:r>
              <a:rPr sz="1800" spc="-35" dirty="0">
                <a:latin typeface="Trebuchet MS"/>
                <a:cs typeface="Trebuchet MS"/>
              </a:rPr>
              <a:t> </a:t>
            </a:r>
            <a:r>
              <a:rPr sz="1800" spc="-155" dirty="0">
                <a:latin typeface="Trebuchet MS"/>
                <a:cs typeface="Trebuchet MS"/>
              </a:rPr>
              <a:t>días,</a:t>
            </a:r>
            <a:r>
              <a:rPr sz="1800" spc="-185" dirty="0">
                <a:latin typeface="Trebuchet MS"/>
                <a:cs typeface="Trebuchet MS"/>
              </a:rPr>
              <a:t> </a:t>
            </a:r>
            <a:r>
              <a:rPr sz="1800" spc="-100" dirty="0">
                <a:latin typeface="Trebuchet MS"/>
                <a:cs typeface="Trebuchet MS"/>
              </a:rPr>
              <a:t>cuando</a:t>
            </a:r>
            <a:r>
              <a:rPr sz="1800" spc="-35" dirty="0">
                <a:latin typeface="Trebuchet MS"/>
                <a:cs typeface="Trebuchet MS"/>
              </a:rPr>
              <a:t> </a:t>
            </a:r>
            <a:r>
              <a:rPr sz="1800" spc="-165" dirty="0">
                <a:latin typeface="Trebuchet MS"/>
                <a:cs typeface="Trebuchet MS"/>
              </a:rPr>
              <a:t>la</a:t>
            </a:r>
            <a:r>
              <a:rPr sz="1800" spc="-55" dirty="0">
                <a:latin typeface="Trebuchet MS"/>
                <a:cs typeface="Trebuchet MS"/>
              </a:rPr>
              <a:t> </a:t>
            </a:r>
            <a:r>
              <a:rPr sz="1800" spc="-130" dirty="0">
                <a:latin typeface="Trebuchet MS"/>
                <a:cs typeface="Trebuchet MS"/>
              </a:rPr>
              <a:t>piel</a:t>
            </a:r>
            <a:r>
              <a:rPr sz="1800" spc="-35" dirty="0">
                <a:latin typeface="Trebuchet MS"/>
                <a:cs typeface="Trebuchet MS"/>
              </a:rPr>
              <a:t> </a:t>
            </a:r>
            <a:r>
              <a:rPr sz="1800" spc="-80" dirty="0">
                <a:latin typeface="Trebuchet MS"/>
                <a:cs typeface="Trebuchet MS"/>
              </a:rPr>
              <a:t>se</a:t>
            </a:r>
            <a:r>
              <a:rPr sz="1800" spc="-45" dirty="0">
                <a:latin typeface="Trebuchet MS"/>
                <a:cs typeface="Trebuchet MS"/>
              </a:rPr>
              <a:t> </a:t>
            </a:r>
            <a:r>
              <a:rPr sz="1800" spc="-10" dirty="0">
                <a:latin typeface="Trebuchet MS"/>
                <a:cs typeface="Trebuchet MS"/>
              </a:rPr>
              <a:t>regenera:</a:t>
            </a:r>
            <a:endParaRPr sz="1800">
              <a:latin typeface="Trebuchet MS"/>
              <a:cs typeface="Trebuchet MS"/>
            </a:endParaRPr>
          </a:p>
        </p:txBody>
      </p:sp>
      <p:sp>
        <p:nvSpPr>
          <p:cNvPr id="6" name="object 6"/>
          <p:cNvSpPr txBox="1"/>
          <p:nvPr/>
        </p:nvSpPr>
        <p:spPr>
          <a:xfrm>
            <a:off x="7397750" y="4240403"/>
            <a:ext cx="4448810" cy="2084705"/>
          </a:xfrm>
          <a:prstGeom prst="rect">
            <a:avLst/>
          </a:prstGeom>
        </p:spPr>
        <p:txBody>
          <a:bodyPr vert="horz" wrap="square" lIns="0" tIns="151130" rIns="0" bIns="0" rtlCol="0">
            <a:spAutoFit/>
          </a:bodyPr>
          <a:lstStyle/>
          <a:p>
            <a:pPr marL="298450" indent="-285750">
              <a:lnSpc>
                <a:spcPct val="100000"/>
              </a:lnSpc>
              <a:spcBef>
                <a:spcPts val="1190"/>
              </a:spcBef>
              <a:buFont typeface="Arial MT"/>
              <a:buChar char="•"/>
              <a:tabLst>
                <a:tab pos="298450" algn="l"/>
              </a:tabLst>
            </a:pPr>
            <a:r>
              <a:rPr sz="1800" spc="-10" dirty="0">
                <a:latin typeface="Trebuchet MS"/>
                <a:cs typeface="Trebuchet MS"/>
              </a:rPr>
              <a:t>Diatermia</a:t>
            </a:r>
            <a:endParaRPr sz="1800">
              <a:latin typeface="Trebuchet MS"/>
              <a:cs typeface="Trebuchet MS"/>
            </a:endParaRPr>
          </a:p>
          <a:p>
            <a:pPr marL="298450" indent="-285750">
              <a:lnSpc>
                <a:spcPct val="100000"/>
              </a:lnSpc>
              <a:spcBef>
                <a:spcPts val="1095"/>
              </a:spcBef>
              <a:buFont typeface="Arial MT"/>
              <a:buChar char="•"/>
              <a:tabLst>
                <a:tab pos="298450" algn="l"/>
              </a:tabLst>
            </a:pPr>
            <a:r>
              <a:rPr sz="1800" spc="-30" dirty="0">
                <a:latin typeface="Trebuchet MS"/>
                <a:cs typeface="Trebuchet MS"/>
              </a:rPr>
              <a:t>Galvanización</a:t>
            </a:r>
            <a:endParaRPr sz="1800">
              <a:latin typeface="Trebuchet MS"/>
              <a:cs typeface="Trebuchet MS"/>
            </a:endParaRPr>
          </a:p>
          <a:p>
            <a:pPr marL="298450" indent="-285750">
              <a:lnSpc>
                <a:spcPct val="100000"/>
              </a:lnSpc>
              <a:spcBef>
                <a:spcPts val="1090"/>
              </a:spcBef>
              <a:buFont typeface="Arial MT"/>
              <a:buChar char="•"/>
              <a:tabLst>
                <a:tab pos="298450" algn="l"/>
              </a:tabLst>
            </a:pPr>
            <a:r>
              <a:rPr sz="1800" spc="114" dirty="0">
                <a:latin typeface="Trebuchet MS"/>
                <a:cs typeface="Trebuchet MS"/>
              </a:rPr>
              <a:t>DLM</a:t>
            </a:r>
            <a:r>
              <a:rPr sz="1800" spc="-30" dirty="0">
                <a:latin typeface="Trebuchet MS"/>
                <a:cs typeface="Trebuchet MS"/>
              </a:rPr>
              <a:t> </a:t>
            </a:r>
            <a:r>
              <a:rPr sz="1800" spc="265" dirty="0">
                <a:latin typeface="Trebuchet MS"/>
                <a:cs typeface="Trebuchet MS"/>
              </a:rPr>
              <a:t>O</a:t>
            </a:r>
            <a:r>
              <a:rPr sz="1800" spc="-10" dirty="0">
                <a:latin typeface="Trebuchet MS"/>
                <a:cs typeface="Trebuchet MS"/>
              </a:rPr>
              <a:t> </a:t>
            </a:r>
            <a:r>
              <a:rPr sz="1800" spc="-170" dirty="0">
                <a:latin typeface="Trebuchet MS"/>
                <a:cs typeface="Trebuchet MS"/>
              </a:rPr>
              <a:t>masaje</a:t>
            </a:r>
            <a:r>
              <a:rPr sz="1800" spc="-35" dirty="0">
                <a:latin typeface="Trebuchet MS"/>
                <a:cs typeface="Trebuchet MS"/>
              </a:rPr>
              <a:t> </a:t>
            </a:r>
            <a:r>
              <a:rPr sz="1800" spc="-25" dirty="0">
                <a:latin typeface="Trebuchet MS"/>
                <a:cs typeface="Trebuchet MS"/>
              </a:rPr>
              <a:t>moldeador.</a:t>
            </a:r>
            <a:endParaRPr sz="1800">
              <a:latin typeface="Trebuchet MS"/>
              <a:cs typeface="Trebuchet MS"/>
            </a:endParaRPr>
          </a:p>
          <a:p>
            <a:pPr marL="298450" marR="5080" indent="-286385">
              <a:lnSpc>
                <a:spcPct val="148300"/>
              </a:lnSpc>
              <a:spcBef>
                <a:spcPts val="50"/>
              </a:spcBef>
              <a:buFont typeface="Arial MT"/>
              <a:buChar char="•"/>
              <a:tabLst>
                <a:tab pos="298450" algn="l"/>
              </a:tabLst>
            </a:pPr>
            <a:r>
              <a:rPr sz="1800" spc="-45" dirty="0">
                <a:latin typeface="Trebuchet MS"/>
                <a:cs typeface="Trebuchet MS"/>
              </a:rPr>
              <a:t>Cosméticos</a:t>
            </a:r>
            <a:r>
              <a:rPr sz="1800" spc="-60" dirty="0">
                <a:latin typeface="Trebuchet MS"/>
                <a:cs typeface="Trebuchet MS"/>
              </a:rPr>
              <a:t> </a:t>
            </a:r>
            <a:r>
              <a:rPr sz="1800" spc="-120" dirty="0">
                <a:latin typeface="Trebuchet MS"/>
                <a:cs typeface="Trebuchet MS"/>
              </a:rPr>
              <a:t>hidratantes</a:t>
            </a:r>
            <a:r>
              <a:rPr sz="1800" spc="40" dirty="0">
                <a:latin typeface="Trebuchet MS"/>
                <a:cs typeface="Trebuchet MS"/>
              </a:rPr>
              <a:t> </a:t>
            </a:r>
            <a:r>
              <a:rPr sz="1800" spc="-110" dirty="0">
                <a:latin typeface="Trebuchet MS"/>
                <a:cs typeface="Trebuchet MS"/>
              </a:rPr>
              <a:t>y</a:t>
            </a:r>
            <a:r>
              <a:rPr sz="1800" spc="-5" dirty="0">
                <a:latin typeface="Trebuchet MS"/>
                <a:cs typeface="Trebuchet MS"/>
              </a:rPr>
              <a:t> </a:t>
            </a:r>
            <a:r>
              <a:rPr sz="1800" spc="-114" dirty="0">
                <a:latin typeface="Trebuchet MS"/>
                <a:cs typeface="Trebuchet MS"/>
              </a:rPr>
              <a:t>regenerantes</a:t>
            </a:r>
            <a:r>
              <a:rPr sz="1800" spc="100" dirty="0">
                <a:latin typeface="Trebuchet MS"/>
                <a:cs typeface="Trebuchet MS"/>
              </a:rPr>
              <a:t> </a:t>
            </a:r>
            <a:r>
              <a:rPr sz="1800" spc="-10" dirty="0">
                <a:latin typeface="Trebuchet MS"/>
                <a:cs typeface="Trebuchet MS"/>
              </a:rPr>
              <a:t>ricos </a:t>
            </a:r>
            <a:r>
              <a:rPr sz="1800" spc="-125" dirty="0">
                <a:latin typeface="Trebuchet MS"/>
                <a:cs typeface="Trebuchet MS"/>
              </a:rPr>
              <a:t>en</a:t>
            </a:r>
            <a:r>
              <a:rPr sz="1800" spc="-5" dirty="0">
                <a:latin typeface="Trebuchet MS"/>
                <a:cs typeface="Trebuchet MS"/>
              </a:rPr>
              <a:t> </a:t>
            </a:r>
            <a:r>
              <a:rPr sz="1800" spc="-130" dirty="0">
                <a:latin typeface="Trebuchet MS"/>
                <a:cs typeface="Trebuchet MS"/>
              </a:rPr>
              <a:t>células</a:t>
            </a:r>
            <a:r>
              <a:rPr sz="1800" spc="5" dirty="0">
                <a:latin typeface="Trebuchet MS"/>
                <a:cs typeface="Trebuchet MS"/>
              </a:rPr>
              <a:t> </a:t>
            </a:r>
            <a:r>
              <a:rPr sz="1800" spc="-20" dirty="0">
                <a:latin typeface="Trebuchet MS"/>
                <a:cs typeface="Trebuchet MS"/>
              </a:rPr>
              <a:t>madre</a:t>
            </a:r>
            <a:endParaRPr sz="1800">
              <a:latin typeface="Trebuchet MS"/>
              <a:cs typeface="Trebuchet MS"/>
            </a:endParaRPr>
          </a:p>
        </p:txBody>
      </p:sp>
      <p:grpSp>
        <p:nvGrpSpPr>
          <p:cNvPr id="7" name="object 7"/>
          <p:cNvGrpSpPr/>
          <p:nvPr/>
        </p:nvGrpSpPr>
        <p:grpSpPr>
          <a:xfrm>
            <a:off x="9016978" y="1371578"/>
            <a:ext cx="1813560" cy="1813560"/>
            <a:chOff x="9016978" y="1371578"/>
            <a:chExt cx="1813560" cy="1813560"/>
          </a:xfrm>
        </p:grpSpPr>
        <p:pic>
          <p:nvPicPr>
            <p:cNvPr id="8" name="object 8"/>
            <p:cNvPicPr/>
            <p:nvPr/>
          </p:nvPicPr>
          <p:blipFill>
            <a:blip r:embed="rId2" cstate="print"/>
            <a:stretch>
              <a:fillRect/>
            </a:stretch>
          </p:blipFill>
          <p:spPr>
            <a:xfrm>
              <a:off x="9016978" y="1371578"/>
              <a:ext cx="1812968" cy="1812968"/>
            </a:xfrm>
            <a:prstGeom prst="rect">
              <a:avLst/>
            </a:prstGeom>
          </p:spPr>
        </p:pic>
        <p:pic>
          <p:nvPicPr>
            <p:cNvPr id="9" name="object 9"/>
            <p:cNvPicPr/>
            <p:nvPr/>
          </p:nvPicPr>
          <p:blipFill>
            <a:blip r:embed="rId3" cstate="print"/>
            <a:stretch>
              <a:fillRect/>
            </a:stretch>
          </p:blipFill>
          <p:spPr>
            <a:xfrm>
              <a:off x="9061450" y="1422400"/>
              <a:ext cx="1717675" cy="1717675"/>
            </a:xfrm>
            <a:prstGeom prst="rect">
              <a:avLst/>
            </a:prstGeom>
          </p:spPr>
        </p:pic>
      </p:grpSp>
      <p:sp>
        <p:nvSpPr>
          <p:cNvPr id="10" name="object 10"/>
          <p:cNvSpPr txBox="1"/>
          <p:nvPr/>
        </p:nvSpPr>
        <p:spPr>
          <a:xfrm>
            <a:off x="9340215" y="1731645"/>
            <a:ext cx="1172210" cy="929005"/>
          </a:xfrm>
          <a:prstGeom prst="rect">
            <a:avLst/>
          </a:prstGeom>
        </p:spPr>
        <p:txBody>
          <a:bodyPr vert="horz" wrap="square" lIns="0" tIns="29845" rIns="0" bIns="0" rtlCol="0">
            <a:spAutoFit/>
          </a:bodyPr>
          <a:lstStyle/>
          <a:p>
            <a:pPr marL="88900" marR="83185" indent="6350" algn="ctr">
              <a:lnSpc>
                <a:spcPct val="85900"/>
              </a:lnSpc>
              <a:spcBef>
                <a:spcPts val="235"/>
              </a:spcBef>
            </a:pPr>
            <a:r>
              <a:rPr sz="800" b="1" spc="65" dirty="0">
                <a:latin typeface="Trebuchet MS"/>
                <a:cs typeface="Trebuchet MS"/>
              </a:rPr>
              <a:t>INDICACIONES: </a:t>
            </a:r>
            <a:r>
              <a:rPr sz="800" b="1" spc="70" dirty="0">
                <a:latin typeface="Trebuchet MS"/>
                <a:cs typeface="Trebuchet MS"/>
              </a:rPr>
              <a:t>ELIMINACIÓN </a:t>
            </a:r>
            <a:r>
              <a:rPr sz="800" b="1" spc="75" dirty="0">
                <a:latin typeface="Trebuchet MS"/>
                <a:cs typeface="Trebuchet MS"/>
              </a:rPr>
              <a:t>VARICES</a:t>
            </a:r>
            <a:r>
              <a:rPr sz="800" b="1" spc="-30" dirty="0">
                <a:latin typeface="Trebuchet MS"/>
                <a:cs typeface="Trebuchet MS"/>
              </a:rPr>
              <a:t> </a:t>
            </a:r>
            <a:r>
              <a:rPr sz="800" b="1" spc="75" dirty="0">
                <a:latin typeface="Trebuchet MS"/>
                <a:cs typeface="Trebuchet MS"/>
              </a:rPr>
              <a:t>Y</a:t>
            </a:r>
            <a:r>
              <a:rPr sz="800" b="1" dirty="0">
                <a:latin typeface="Trebuchet MS"/>
                <a:cs typeface="Trebuchet MS"/>
              </a:rPr>
              <a:t> </a:t>
            </a:r>
            <a:r>
              <a:rPr sz="800" b="1" spc="60" dirty="0">
                <a:latin typeface="Trebuchet MS"/>
                <a:cs typeface="Trebuchet MS"/>
              </a:rPr>
              <a:t>TELAN.</a:t>
            </a:r>
            <a:endParaRPr sz="800">
              <a:latin typeface="Trebuchet MS"/>
              <a:cs typeface="Trebuchet MS"/>
            </a:endParaRPr>
          </a:p>
          <a:p>
            <a:pPr marL="12700" marR="5080" indent="-6985" algn="ctr">
              <a:lnSpc>
                <a:spcPct val="86000"/>
              </a:lnSpc>
              <a:spcBef>
                <a:spcPts val="375"/>
              </a:spcBef>
            </a:pPr>
            <a:r>
              <a:rPr sz="800" b="1" spc="10" dirty="0">
                <a:latin typeface="Trebuchet MS"/>
                <a:cs typeface="Trebuchet MS"/>
              </a:rPr>
              <a:t>MEJORA</a:t>
            </a:r>
            <a:r>
              <a:rPr sz="800" b="1" spc="75" dirty="0">
                <a:latin typeface="Trebuchet MS"/>
                <a:cs typeface="Trebuchet MS"/>
              </a:rPr>
              <a:t> </a:t>
            </a:r>
            <a:r>
              <a:rPr sz="800" b="1" spc="90" dirty="0">
                <a:latin typeface="Trebuchet MS"/>
                <a:cs typeface="Trebuchet MS"/>
              </a:rPr>
              <a:t>DE</a:t>
            </a:r>
            <a:r>
              <a:rPr sz="800" b="1" spc="105" dirty="0">
                <a:latin typeface="Trebuchet MS"/>
                <a:cs typeface="Trebuchet MS"/>
              </a:rPr>
              <a:t> </a:t>
            </a:r>
            <a:r>
              <a:rPr sz="800" b="1" spc="60" dirty="0">
                <a:latin typeface="Trebuchet MS"/>
                <a:cs typeface="Trebuchet MS"/>
              </a:rPr>
              <a:t>ESTRIAS </a:t>
            </a:r>
            <a:r>
              <a:rPr sz="800" b="1" spc="70" dirty="0">
                <a:latin typeface="Trebuchet MS"/>
                <a:cs typeface="Trebuchet MS"/>
              </a:rPr>
              <a:t>ELIMINACIÓN </a:t>
            </a:r>
            <a:r>
              <a:rPr sz="800" b="1" spc="85" dirty="0">
                <a:latin typeface="Trebuchet MS"/>
                <a:cs typeface="Trebuchet MS"/>
              </a:rPr>
              <a:t>MANCHAS,</a:t>
            </a:r>
            <a:r>
              <a:rPr sz="800" b="1" spc="-25" dirty="0">
                <a:latin typeface="Trebuchet MS"/>
                <a:cs typeface="Trebuchet MS"/>
              </a:rPr>
              <a:t> </a:t>
            </a:r>
            <a:r>
              <a:rPr sz="800" b="1" spc="90" dirty="0">
                <a:latin typeface="Trebuchet MS"/>
                <a:cs typeface="Trebuchet MS"/>
              </a:rPr>
              <a:t>GRANDES ARRUGAS</a:t>
            </a:r>
            <a:r>
              <a:rPr sz="800" b="1" spc="-50" dirty="0">
                <a:latin typeface="Trebuchet MS"/>
                <a:cs typeface="Trebuchet MS"/>
              </a:rPr>
              <a:t> </a:t>
            </a:r>
            <a:r>
              <a:rPr sz="800" b="1" spc="25" dirty="0">
                <a:latin typeface="Trebuchet MS"/>
                <a:cs typeface="Trebuchet MS"/>
              </a:rPr>
              <a:t>Y </a:t>
            </a:r>
            <a:r>
              <a:rPr sz="800" b="1" spc="65" dirty="0">
                <a:latin typeface="Trebuchet MS"/>
                <a:cs typeface="Trebuchet MS"/>
              </a:rPr>
              <a:t>CICATRICES</a:t>
            </a:r>
            <a:endParaRPr sz="800">
              <a:latin typeface="Trebuchet MS"/>
              <a:cs typeface="Trebuchet MS"/>
            </a:endParaRPr>
          </a:p>
        </p:txBody>
      </p:sp>
      <p:grpSp>
        <p:nvGrpSpPr>
          <p:cNvPr id="11" name="object 11"/>
          <p:cNvGrpSpPr/>
          <p:nvPr/>
        </p:nvGrpSpPr>
        <p:grpSpPr>
          <a:xfrm>
            <a:off x="6756400" y="984250"/>
            <a:ext cx="2587625" cy="2587625"/>
            <a:chOff x="6756400" y="984250"/>
            <a:chExt cx="2587625" cy="2587625"/>
          </a:xfrm>
        </p:grpSpPr>
        <p:pic>
          <p:nvPicPr>
            <p:cNvPr id="12" name="object 12"/>
            <p:cNvPicPr/>
            <p:nvPr/>
          </p:nvPicPr>
          <p:blipFill>
            <a:blip r:embed="rId4" cstate="print"/>
            <a:stretch>
              <a:fillRect/>
            </a:stretch>
          </p:blipFill>
          <p:spPr>
            <a:xfrm>
              <a:off x="6756400" y="984250"/>
              <a:ext cx="2587625" cy="2587625"/>
            </a:xfrm>
            <a:prstGeom prst="rect">
              <a:avLst/>
            </a:prstGeom>
          </p:spPr>
        </p:pic>
        <p:pic>
          <p:nvPicPr>
            <p:cNvPr id="13" name="object 13"/>
            <p:cNvPicPr/>
            <p:nvPr/>
          </p:nvPicPr>
          <p:blipFill>
            <a:blip r:embed="rId5" cstate="print"/>
            <a:stretch>
              <a:fillRect/>
            </a:stretch>
          </p:blipFill>
          <p:spPr>
            <a:xfrm>
              <a:off x="7188200" y="1422400"/>
              <a:ext cx="1724025" cy="1717675"/>
            </a:xfrm>
            <a:prstGeom prst="rect">
              <a:avLst/>
            </a:prstGeom>
          </p:spPr>
        </p:pic>
      </p:grpSp>
      <p:sp>
        <p:nvSpPr>
          <p:cNvPr id="14" name="object 14"/>
          <p:cNvSpPr txBox="1"/>
          <p:nvPr/>
        </p:nvSpPr>
        <p:spPr>
          <a:xfrm>
            <a:off x="7650226" y="1984375"/>
            <a:ext cx="810260" cy="185420"/>
          </a:xfrm>
          <a:prstGeom prst="rect">
            <a:avLst/>
          </a:prstGeom>
        </p:spPr>
        <p:txBody>
          <a:bodyPr vert="horz" wrap="square" lIns="0" tIns="12700" rIns="0" bIns="0" rtlCol="0">
            <a:spAutoFit/>
          </a:bodyPr>
          <a:lstStyle/>
          <a:p>
            <a:pPr marL="12700">
              <a:lnSpc>
                <a:spcPct val="100000"/>
              </a:lnSpc>
              <a:spcBef>
                <a:spcPts val="100"/>
              </a:spcBef>
            </a:pPr>
            <a:r>
              <a:rPr sz="1050" dirty="0">
                <a:latin typeface="Trebuchet MS"/>
                <a:cs typeface="Trebuchet MS"/>
              </a:rPr>
              <a:t>CO2:</a:t>
            </a:r>
            <a:r>
              <a:rPr sz="1050" spc="-70" dirty="0">
                <a:latin typeface="Trebuchet MS"/>
                <a:cs typeface="Trebuchet MS"/>
              </a:rPr>
              <a:t> </a:t>
            </a:r>
            <a:r>
              <a:rPr sz="1050" spc="-10" dirty="0">
                <a:latin typeface="Trebuchet MS"/>
                <a:cs typeface="Trebuchet MS"/>
              </a:rPr>
              <a:t>15</a:t>
            </a:r>
            <a:r>
              <a:rPr sz="1050" spc="-5" dirty="0">
                <a:latin typeface="Trebuchet MS"/>
                <a:cs typeface="Trebuchet MS"/>
              </a:rPr>
              <a:t> </a:t>
            </a:r>
            <a:r>
              <a:rPr sz="1050" spc="-20" dirty="0">
                <a:latin typeface="Trebuchet MS"/>
                <a:cs typeface="Trebuchet MS"/>
              </a:rPr>
              <a:t>DÍAS</a:t>
            </a:r>
            <a:endParaRPr sz="1050">
              <a:latin typeface="Trebuchet MS"/>
              <a:cs typeface="Trebuchet MS"/>
            </a:endParaRPr>
          </a:p>
        </p:txBody>
      </p:sp>
      <p:sp>
        <p:nvSpPr>
          <p:cNvPr id="15" name="object 15"/>
          <p:cNvSpPr txBox="1"/>
          <p:nvPr/>
        </p:nvSpPr>
        <p:spPr>
          <a:xfrm>
            <a:off x="7497444" y="2276728"/>
            <a:ext cx="1110615" cy="185420"/>
          </a:xfrm>
          <a:prstGeom prst="rect">
            <a:avLst/>
          </a:prstGeom>
        </p:spPr>
        <p:txBody>
          <a:bodyPr vert="horz" wrap="square" lIns="0" tIns="12700" rIns="0" bIns="0" rtlCol="0">
            <a:spAutoFit/>
          </a:bodyPr>
          <a:lstStyle/>
          <a:p>
            <a:pPr marL="12700">
              <a:lnSpc>
                <a:spcPct val="100000"/>
              </a:lnSpc>
              <a:spcBef>
                <a:spcPts val="100"/>
              </a:spcBef>
            </a:pPr>
            <a:r>
              <a:rPr sz="1050" spc="-20" dirty="0">
                <a:latin typeface="Trebuchet MS"/>
                <a:cs typeface="Trebuchet MS"/>
              </a:rPr>
              <a:t>ER:YAG</a:t>
            </a:r>
            <a:r>
              <a:rPr sz="1050" spc="-55" dirty="0">
                <a:latin typeface="Trebuchet MS"/>
                <a:cs typeface="Trebuchet MS"/>
              </a:rPr>
              <a:t> </a:t>
            </a:r>
            <a:r>
              <a:rPr sz="1050" dirty="0">
                <a:latin typeface="Trebuchet MS"/>
                <a:cs typeface="Trebuchet MS"/>
              </a:rPr>
              <a:t>1</a:t>
            </a:r>
            <a:r>
              <a:rPr sz="1050" spc="-50" dirty="0">
                <a:latin typeface="Trebuchet MS"/>
                <a:cs typeface="Trebuchet MS"/>
              </a:rPr>
              <a:t> </a:t>
            </a:r>
            <a:r>
              <a:rPr sz="1050" spc="-10" dirty="0">
                <a:latin typeface="Trebuchet MS"/>
                <a:cs typeface="Trebuchet MS"/>
              </a:rPr>
              <a:t>SEMANA</a:t>
            </a:r>
            <a:endParaRPr sz="1050">
              <a:latin typeface="Trebuchet MS"/>
              <a:cs typeface="Trebuchet MS"/>
            </a:endParaRPr>
          </a:p>
        </p:txBody>
      </p:sp>
      <p:grpSp>
        <p:nvGrpSpPr>
          <p:cNvPr id="16" name="object 16"/>
          <p:cNvGrpSpPr/>
          <p:nvPr/>
        </p:nvGrpSpPr>
        <p:grpSpPr>
          <a:xfrm>
            <a:off x="4883150" y="984250"/>
            <a:ext cx="2587625" cy="2587625"/>
            <a:chOff x="4883150" y="984250"/>
            <a:chExt cx="2587625" cy="2587625"/>
          </a:xfrm>
        </p:grpSpPr>
        <p:pic>
          <p:nvPicPr>
            <p:cNvPr id="17" name="object 17"/>
            <p:cNvPicPr/>
            <p:nvPr/>
          </p:nvPicPr>
          <p:blipFill>
            <a:blip r:embed="rId6" cstate="print"/>
            <a:stretch>
              <a:fillRect/>
            </a:stretch>
          </p:blipFill>
          <p:spPr>
            <a:xfrm>
              <a:off x="4883150" y="984250"/>
              <a:ext cx="2587625" cy="2587625"/>
            </a:xfrm>
            <a:prstGeom prst="rect">
              <a:avLst/>
            </a:prstGeom>
          </p:spPr>
        </p:pic>
        <p:pic>
          <p:nvPicPr>
            <p:cNvPr id="18" name="object 18"/>
            <p:cNvPicPr/>
            <p:nvPr/>
          </p:nvPicPr>
          <p:blipFill>
            <a:blip r:embed="rId7" cstate="print"/>
            <a:stretch>
              <a:fillRect/>
            </a:stretch>
          </p:blipFill>
          <p:spPr>
            <a:xfrm>
              <a:off x="5321300" y="1422400"/>
              <a:ext cx="1717675" cy="1717675"/>
            </a:xfrm>
            <a:prstGeom prst="rect">
              <a:avLst/>
            </a:prstGeom>
          </p:spPr>
        </p:pic>
      </p:grpSp>
      <p:sp>
        <p:nvSpPr>
          <p:cNvPr id="19" name="object 19"/>
          <p:cNvSpPr txBox="1"/>
          <p:nvPr/>
        </p:nvSpPr>
        <p:spPr>
          <a:xfrm>
            <a:off x="5596254" y="1985390"/>
            <a:ext cx="1177925" cy="573405"/>
          </a:xfrm>
          <a:prstGeom prst="rect">
            <a:avLst/>
          </a:prstGeom>
        </p:spPr>
        <p:txBody>
          <a:bodyPr vert="horz" wrap="square" lIns="0" tIns="27940" rIns="0" bIns="0" rtlCol="0">
            <a:spAutoFit/>
          </a:bodyPr>
          <a:lstStyle/>
          <a:p>
            <a:pPr marL="12700" marR="5080" algn="ctr">
              <a:lnSpc>
                <a:spcPct val="87300"/>
              </a:lnSpc>
              <a:spcBef>
                <a:spcPts val="220"/>
              </a:spcBef>
            </a:pPr>
            <a:r>
              <a:rPr sz="800" dirty="0">
                <a:latin typeface="Trebuchet MS"/>
                <a:cs typeface="Trebuchet MS"/>
              </a:rPr>
              <a:t>REQUIEREN</a:t>
            </a:r>
            <a:r>
              <a:rPr sz="800" spc="180" dirty="0">
                <a:latin typeface="Trebuchet MS"/>
                <a:cs typeface="Trebuchet MS"/>
              </a:rPr>
              <a:t> </a:t>
            </a:r>
            <a:r>
              <a:rPr sz="800" dirty="0">
                <a:latin typeface="Trebuchet MS"/>
                <a:cs typeface="Trebuchet MS"/>
              </a:rPr>
              <a:t>ANESTESIA</a:t>
            </a:r>
            <a:r>
              <a:rPr sz="800" spc="70" dirty="0">
                <a:latin typeface="Trebuchet MS"/>
                <a:cs typeface="Trebuchet MS"/>
              </a:rPr>
              <a:t> </a:t>
            </a:r>
            <a:r>
              <a:rPr sz="800" spc="-50" dirty="0">
                <a:latin typeface="Trebuchet MS"/>
                <a:cs typeface="Trebuchet MS"/>
              </a:rPr>
              <a:t>Y</a:t>
            </a:r>
            <a:r>
              <a:rPr sz="800" dirty="0">
                <a:latin typeface="Trebuchet MS"/>
                <a:cs typeface="Trebuchet MS"/>
              </a:rPr>
              <a:t> REPOSO,</a:t>
            </a:r>
            <a:r>
              <a:rPr sz="800" spc="45" dirty="0">
                <a:latin typeface="Trebuchet MS"/>
                <a:cs typeface="Trebuchet MS"/>
              </a:rPr>
              <a:t> </a:t>
            </a:r>
            <a:r>
              <a:rPr sz="800" dirty="0">
                <a:latin typeface="Trebuchet MS"/>
                <a:cs typeface="Trebuchet MS"/>
              </a:rPr>
              <a:t>YA</a:t>
            </a:r>
            <a:r>
              <a:rPr sz="800" spc="35" dirty="0">
                <a:latin typeface="Trebuchet MS"/>
                <a:cs typeface="Trebuchet MS"/>
              </a:rPr>
              <a:t> </a:t>
            </a:r>
            <a:r>
              <a:rPr sz="800" dirty="0">
                <a:latin typeface="Trebuchet MS"/>
                <a:cs typeface="Trebuchet MS"/>
              </a:rPr>
              <a:t>QUE</a:t>
            </a:r>
            <a:r>
              <a:rPr sz="800" spc="80" dirty="0">
                <a:latin typeface="Trebuchet MS"/>
                <a:cs typeface="Trebuchet MS"/>
              </a:rPr>
              <a:t> </a:t>
            </a:r>
            <a:r>
              <a:rPr sz="800" dirty="0">
                <a:latin typeface="Trebuchet MS"/>
                <a:cs typeface="Trebuchet MS"/>
              </a:rPr>
              <a:t>LA</a:t>
            </a:r>
            <a:r>
              <a:rPr sz="800" spc="35" dirty="0">
                <a:latin typeface="Trebuchet MS"/>
                <a:cs typeface="Trebuchet MS"/>
              </a:rPr>
              <a:t> </a:t>
            </a:r>
            <a:r>
              <a:rPr sz="800" spc="-20" dirty="0">
                <a:latin typeface="Trebuchet MS"/>
                <a:cs typeface="Trebuchet MS"/>
              </a:rPr>
              <a:t>PIEL </a:t>
            </a:r>
            <a:r>
              <a:rPr sz="800" spc="-10" dirty="0">
                <a:latin typeface="Trebuchet MS"/>
                <a:cs typeface="Trebuchet MS"/>
              </a:rPr>
              <a:t>SE</a:t>
            </a:r>
            <a:r>
              <a:rPr sz="800" spc="110" dirty="0">
                <a:latin typeface="Trebuchet MS"/>
                <a:cs typeface="Trebuchet MS"/>
              </a:rPr>
              <a:t> </a:t>
            </a:r>
            <a:r>
              <a:rPr sz="800" dirty="0">
                <a:latin typeface="Trebuchet MS"/>
                <a:cs typeface="Trebuchet MS"/>
              </a:rPr>
              <a:t>INFLAMA</a:t>
            </a:r>
            <a:r>
              <a:rPr sz="800" spc="-10" dirty="0">
                <a:latin typeface="Trebuchet MS"/>
                <a:cs typeface="Trebuchet MS"/>
              </a:rPr>
              <a:t> </a:t>
            </a:r>
            <a:r>
              <a:rPr sz="800" dirty="0">
                <a:latin typeface="Trebuchet MS"/>
                <a:cs typeface="Trebuchet MS"/>
              </a:rPr>
              <a:t>Y</a:t>
            </a:r>
            <a:r>
              <a:rPr sz="800" spc="-10" dirty="0">
                <a:latin typeface="Trebuchet MS"/>
                <a:cs typeface="Trebuchet MS"/>
              </a:rPr>
              <a:t> </a:t>
            </a:r>
            <a:r>
              <a:rPr sz="800" spc="-25" dirty="0">
                <a:latin typeface="Trebuchet MS"/>
                <a:cs typeface="Trebuchet MS"/>
              </a:rPr>
              <a:t>SE </a:t>
            </a:r>
            <a:r>
              <a:rPr sz="800" spc="45" dirty="0">
                <a:latin typeface="Trebuchet MS"/>
                <a:cs typeface="Trebuchet MS"/>
              </a:rPr>
              <a:t>GENERAN</a:t>
            </a:r>
            <a:r>
              <a:rPr sz="800" spc="10" dirty="0">
                <a:latin typeface="Trebuchet MS"/>
                <a:cs typeface="Trebuchet MS"/>
              </a:rPr>
              <a:t> COSTRAS</a:t>
            </a:r>
            <a:r>
              <a:rPr sz="800" spc="40" dirty="0">
                <a:latin typeface="Trebuchet MS"/>
                <a:cs typeface="Trebuchet MS"/>
              </a:rPr>
              <a:t> </a:t>
            </a:r>
            <a:r>
              <a:rPr sz="800" spc="-50" dirty="0">
                <a:latin typeface="Trebuchet MS"/>
                <a:cs typeface="Trebuchet MS"/>
              </a:rPr>
              <a:t>Y</a:t>
            </a:r>
            <a:r>
              <a:rPr sz="800" spc="-10" dirty="0">
                <a:latin typeface="Trebuchet MS"/>
                <a:cs typeface="Trebuchet MS"/>
              </a:rPr>
              <a:t> DESCAMACIONES</a:t>
            </a:r>
            <a:endParaRPr sz="800">
              <a:latin typeface="Trebuchet MS"/>
              <a:cs typeface="Trebuchet MS"/>
            </a:endParaRPr>
          </a:p>
        </p:txBody>
      </p:sp>
      <p:grpSp>
        <p:nvGrpSpPr>
          <p:cNvPr id="20" name="object 20"/>
          <p:cNvGrpSpPr/>
          <p:nvPr/>
        </p:nvGrpSpPr>
        <p:grpSpPr>
          <a:xfrm>
            <a:off x="3016250" y="984250"/>
            <a:ext cx="2587625" cy="2587625"/>
            <a:chOff x="3016250" y="984250"/>
            <a:chExt cx="2587625" cy="2587625"/>
          </a:xfrm>
        </p:grpSpPr>
        <p:pic>
          <p:nvPicPr>
            <p:cNvPr id="21" name="object 21"/>
            <p:cNvPicPr/>
            <p:nvPr/>
          </p:nvPicPr>
          <p:blipFill>
            <a:blip r:embed="rId6" cstate="print"/>
            <a:stretch>
              <a:fillRect/>
            </a:stretch>
          </p:blipFill>
          <p:spPr>
            <a:xfrm>
              <a:off x="3016250" y="984250"/>
              <a:ext cx="2587625" cy="2587625"/>
            </a:xfrm>
            <a:prstGeom prst="rect">
              <a:avLst/>
            </a:prstGeom>
          </p:spPr>
        </p:pic>
        <p:pic>
          <p:nvPicPr>
            <p:cNvPr id="22" name="object 22"/>
            <p:cNvPicPr/>
            <p:nvPr/>
          </p:nvPicPr>
          <p:blipFill>
            <a:blip r:embed="rId7" cstate="print"/>
            <a:stretch>
              <a:fillRect/>
            </a:stretch>
          </p:blipFill>
          <p:spPr>
            <a:xfrm>
              <a:off x="3448050" y="1422400"/>
              <a:ext cx="1717675" cy="1717675"/>
            </a:xfrm>
            <a:prstGeom prst="rect">
              <a:avLst/>
            </a:prstGeom>
          </p:spPr>
        </p:pic>
      </p:grpSp>
      <p:sp>
        <p:nvSpPr>
          <p:cNvPr id="23" name="object 23"/>
          <p:cNvSpPr txBox="1"/>
          <p:nvPr/>
        </p:nvSpPr>
        <p:spPr>
          <a:xfrm>
            <a:off x="3706495" y="2144395"/>
            <a:ext cx="1214120" cy="255904"/>
          </a:xfrm>
          <a:prstGeom prst="rect">
            <a:avLst/>
          </a:prstGeom>
        </p:spPr>
        <p:txBody>
          <a:bodyPr vert="horz" wrap="square" lIns="0" tIns="12700" rIns="0" bIns="0" rtlCol="0">
            <a:spAutoFit/>
          </a:bodyPr>
          <a:lstStyle/>
          <a:p>
            <a:pPr algn="ctr">
              <a:lnSpc>
                <a:spcPts val="905"/>
              </a:lnSpc>
              <a:spcBef>
                <a:spcPts val="100"/>
              </a:spcBef>
            </a:pPr>
            <a:r>
              <a:rPr sz="800" spc="-10" dirty="0">
                <a:latin typeface="Trebuchet MS"/>
                <a:cs typeface="Trebuchet MS"/>
              </a:rPr>
              <a:t>SE</a:t>
            </a:r>
            <a:r>
              <a:rPr sz="800" spc="70" dirty="0">
                <a:latin typeface="Trebuchet MS"/>
                <a:cs typeface="Trebuchet MS"/>
              </a:rPr>
              <a:t> </a:t>
            </a:r>
            <a:r>
              <a:rPr sz="800" dirty="0">
                <a:latin typeface="Trebuchet MS"/>
                <a:cs typeface="Trebuchet MS"/>
              </a:rPr>
              <a:t>UTILIZAN</a:t>
            </a:r>
            <a:r>
              <a:rPr sz="800" spc="285" dirty="0">
                <a:latin typeface="Trebuchet MS"/>
                <a:cs typeface="Trebuchet MS"/>
              </a:rPr>
              <a:t> </a:t>
            </a:r>
            <a:r>
              <a:rPr sz="800" spc="-10" dirty="0">
                <a:latin typeface="Trebuchet MS"/>
                <a:cs typeface="Trebuchet MS"/>
              </a:rPr>
              <a:t>LASERES</a:t>
            </a:r>
            <a:endParaRPr sz="800">
              <a:latin typeface="Trebuchet MS"/>
              <a:cs typeface="Trebuchet MS"/>
            </a:endParaRPr>
          </a:p>
          <a:p>
            <a:pPr algn="ctr">
              <a:lnSpc>
                <a:spcPts val="905"/>
              </a:lnSpc>
            </a:pPr>
            <a:r>
              <a:rPr sz="800" spc="10" dirty="0">
                <a:latin typeface="Trebuchet MS"/>
                <a:cs typeface="Trebuchet MS"/>
              </a:rPr>
              <a:t>ABRASIVOS</a:t>
            </a:r>
            <a:r>
              <a:rPr sz="800" spc="-20" dirty="0">
                <a:latin typeface="Trebuchet MS"/>
                <a:cs typeface="Trebuchet MS"/>
              </a:rPr>
              <a:t> </a:t>
            </a:r>
            <a:r>
              <a:rPr sz="800" spc="114" dirty="0">
                <a:latin typeface="Trebuchet MS"/>
                <a:cs typeface="Trebuchet MS"/>
              </a:rPr>
              <a:t>O</a:t>
            </a:r>
            <a:r>
              <a:rPr sz="800" spc="55" dirty="0">
                <a:latin typeface="Trebuchet MS"/>
                <a:cs typeface="Trebuchet MS"/>
              </a:rPr>
              <a:t> </a:t>
            </a:r>
            <a:r>
              <a:rPr sz="800" spc="-10" dirty="0">
                <a:latin typeface="Trebuchet MS"/>
                <a:cs typeface="Trebuchet MS"/>
              </a:rPr>
              <a:t>ABLATIVOS</a:t>
            </a:r>
            <a:endParaRPr sz="800">
              <a:latin typeface="Trebuchet MS"/>
              <a:cs typeface="Trebuchet MS"/>
            </a:endParaRPr>
          </a:p>
        </p:txBody>
      </p:sp>
      <p:grpSp>
        <p:nvGrpSpPr>
          <p:cNvPr id="24" name="object 24"/>
          <p:cNvGrpSpPr/>
          <p:nvPr/>
        </p:nvGrpSpPr>
        <p:grpSpPr>
          <a:xfrm>
            <a:off x="730250" y="863600"/>
            <a:ext cx="3000375" cy="2587625"/>
            <a:chOff x="730250" y="863600"/>
            <a:chExt cx="3000375" cy="2587625"/>
          </a:xfrm>
        </p:grpSpPr>
        <p:pic>
          <p:nvPicPr>
            <p:cNvPr id="25" name="object 25"/>
            <p:cNvPicPr/>
            <p:nvPr/>
          </p:nvPicPr>
          <p:blipFill>
            <a:blip r:embed="rId8" cstate="print"/>
            <a:stretch>
              <a:fillRect/>
            </a:stretch>
          </p:blipFill>
          <p:spPr>
            <a:xfrm>
              <a:off x="1143000" y="863600"/>
              <a:ext cx="2587625" cy="2587625"/>
            </a:xfrm>
            <a:prstGeom prst="rect">
              <a:avLst/>
            </a:prstGeom>
          </p:spPr>
        </p:pic>
        <p:pic>
          <p:nvPicPr>
            <p:cNvPr id="26" name="object 26"/>
            <p:cNvPicPr/>
            <p:nvPr/>
          </p:nvPicPr>
          <p:blipFill>
            <a:blip r:embed="rId9" cstate="print"/>
            <a:stretch>
              <a:fillRect/>
            </a:stretch>
          </p:blipFill>
          <p:spPr>
            <a:xfrm>
              <a:off x="730250" y="952500"/>
              <a:ext cx="2549525" cy="2314575"/>
            </a:xfrm>
            <a:prstGeom prst="rect">
              <a:avLst/>
            </a:prstGeom>
          </p:spPr>
        </p:pic>
      </p:grpSp>
      <p:sp>
        <p:nvSpPr>
          <p:cNvPr id="27" name="object 27"/>
          <p:cNvSpPr txBox="1"/>
          <p:nvPr/>
        </p:nvSpPr>
        <p:spPr>
          <a:xfrm>
            <a:off x="1210944" y="1883028"/>
            <a:ext cx="1596390" cy="423545"/>
          </a:xfrm>
          <a:prstGeom prst="rect">
            <a:avLst/>
          </a:prstGeom>
        </p:spPr>
        <p:txBody>
          <a:bodyPr vert="horz" wrap="square" lIns="0" tIns="43180" rIns="0" bIns="0" rtlCol="0">
            <a:spAutoFit/>
          </a:bodyPr>
          <a:lstStyle/>
          <a:p>
            <a:pPr marL="12700" marR="5080" indent="101600">
              <a:lnSpc>
                <a:spcPts val="1450"/>
              </a:lnSpc>
              <a:spcBef>
                <a:spcPts val="340"/>
              </a:spcBef>
            </a:pPr>
            <a:r>
              <a:rPr sz="1400" b="1" spc="95" dirty="0">
                <a:latin typeface="Trebuchet MS"/>
                <a:cs typeface="Trebuchet MS"/>
              </a:rPr>
              <a:t>RESURFACING: </a:t>
            </a:r>
            <a:r>
              <a:rPr sz="1400" b="1" spc="114" dirty="0">
                <a:latin typeface="Trebuchet MS"/>
                <a:cs typeface="Trebuchet MS"/>
              </a:rPr>
              <a:t>LASER</a:t>
            </a:r>
            <a:r>
              <a:rPr sz="1400" b="1" spc="-150" dirty="0">
                <a:latin typeface="Trebuchet MS"/>
                <a:cs typeface="Trebuchet MS"/>
              </a:rPr>
              <a:t> </a:t>
            </a:r>
            <a:r>
              <a:rPr sz="1400" b="1" spc="105" dirty="0">
                <a:latin typeface="Trebuchet MS"/>
                <a:cs typeface="Trebuchet MS"/>
              </a:rPr>
              <a:t>ABLATIVO</a:t>
            </a:r>
            <a:endParaRPr sz="1400">
              <a:latin typeface="Trebuchet MS"/>
              <a:cs typeface="Trebuchet MS"/>
            </a:endParaRPr>
          </a:p>
        </p:txBody>
      </p:sp>
      <p:pic>
        <p:nvPicPr>
          <p:cNvPr id="28" name="object 28"/>
          <p:cNvPicPr/>
          <p:nvPr/>
        </p:nvPicPr>
        <p:blipFill>
          <a:blip r:embed="rId10" cstate="print"/>
          <a:stretch>
            <a:fillRect/>
          </a:stretch>
        </p:blipFill>
        <p:spPr>
          <a:xfrm>
            <a:off x="3867150" y="3517900"/>
            <a:ext cx="3327400" cy="2495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321309" y="3616642"/>
            <a:ext cx="3021965" cy="573405"/>
          </a:xfrm>
          <a:prstGeom prst="rect">
            <a:avLst/>
          </a:prstGeom>
        </p:spPr>
        <p:txBody>
          <a:bodyPr vert="horz" wrap="square" lIns="0" tIns="12700" rIns="0" bIns="0" rtlCol="0">
            <a:spAutoFit/>
          </a:bodyPr>
          <a:lstStyle/>
          <a:p>
            <a:pPr marL="12700" marR="5080">
              <a:lnSpc>
                <a:spcPct val="100000"/>
              </a:lnSpc>
              <a:spcBef>
                <a:spcPts val="100"/>
              </a:spcBef>
            </a:pPr>
            <a:r>
              <a:rPr sz="1800" b="1" spc="204" dirty="0">
                <a:solidFill>
                  <a:srgbClr val="E94578"/>
                </a:solidFill>
                <a:latin typeface="Trebuchet MS"/>
                <a:cs typeface="Trebuchet MS"/>
              </a:rPr>
              <a:t>TÉCNICAS</a:t>
            </a:r>
            <a:r>
              <a:rPr sz="1800" b="1" dirty="0">
                <a:solidFill>
                  <a:srgbClr val="E94578"/>
                </a:solidFill>
                <a:latin typeface="Trebuchet MS"/>
                <a:cs typeface="Trebuchet MS"/>
              </a:rPr>
              <a:t> </a:t>
            </a:r>
            <a:r>
              <a:rPr sz="1800" b="1" spc="170" dirty="0">
                <a:solidFill>
                  <a:srgbClr val="E94578"/>
                </a:solidFill>
                <a:latin typeface="Trebuchet MS"/>
                <a:cs typeface="Trebuchet MS"/>
              </a:rPr>
              <a:t>PREMEDICINA </a:t>
            </a:r>
            <a:r>
              <a:rPr sz="1800" b="1" spc="114" dirty="0">
                <a:solidFill>
                  <a:srgbClr val="E94578"/>
                </a:solidFill>
                <a:latin typeface="Trebuchet MS"/>
                <a:cs typeface="Trebuchet MS"/>
              </a:rPr>
              <a:t>ESTÉTICA</a:t>
            </a:r>
            <a:r>
              <a:rPr sz="1800" spc="114" dirty="0">
                <a:solidFill>
                  <a:srgbClr val="ED6D95"/>
                </a:solidFill>
                <a:latin typeface="Trebuchet MS"/>
                <a:cs typeface="Trebuchet MS"/>
              </a:rPr>
              <a:t>:</a:t>
            </a:r>
            <a:endParaRPr sz="1800">
              <a:latin typeface="Trebuchet MS"/>
              <a:cs typeface="Trebuchet MS"/>
            </a:endParaRPr>
          </a:p>
        </p:txBody>
      </p:sp>
      <p:sp>
        <p:nvSpPr>
          <p:cNvPr id="4" name="object 4"/>
          <p:cNvSpPr txBox="1"/>
          <p:nvPr/>
        </p:nvSpPr>
        <p:spPr>
          <a:xfrm>
            <a:off x="321309" y="4113974"/>
            <a:ext cx="4039870" cy="2084705"/>
          </a:xfrm>
          <a:prstGeom prst="rect">
            <a:avLst/>
          </a:prstGeom>
        </p:spPr>
        <p:txBody>
          <a:bodyPr vert="horz" wrap="square" lIns="0" tIns="151130" rIns="0" bIns="0" rtlCol="0">
            <a:spAutoFit/>
          </a:bodyPr>
          <a:lstStyle/>
          <a:p>
            <a:pPr marL="297815" indent="-285115">
              <a:lnSpc>
                <a:spcPct val="100000"/>
              </a:lnSpc>
              <a:spcBef>
                <a:spcPts val="1190"/>
              </a:spcBef>
              <a:buFont typeface="Wingdings"/>
              <a:buChar char=""/>
              <a:tabLst>
                <a:tab pos="297815" algn="l"/>
              </a:tabLst>
            </a:pPr>
            <a:r>
              <a:rPr sz="1800" spc="-120" dirty="0">
                <a:solidFill>
                  <a:srgbClr val="302341"/>
                </a:solidFill>
                <a:latin typeface="Trebuchet MS"/>
                <a:cs typeface="Trebuchet MS"/>
              </a:rPr>
              <a:t>Limpieza</a:t>
            </a:r>
            <a:r>
              <a:rPr sz="1800" spc="-10" dirty="0">
                <a:solidFill>
                  <a:srgbClr val="302341"/>
                </a:solidFill>
                <a:latin typeface="Trebuchet MS"/>
                <a:cs typeface="Trebuchet MS"/>
              </a:rPr>
              <a:t> profunda</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135" dirty="0">
                <a:solidFill>
                  <a:srgbClr val="302341"/>
                </a:solidFill>
                <a:latin typeface="Trebuchet MS"/>
                <a:cs typeface="Trebuchet MS"/>
              </a:rPr>
              <a:t>Peeling</a:t>
            </a:r>
            <a:r>
              <a:rPr sz="1800" spc="10" dirty="0">
                <a:solidFill>
                  <a:srgbClr val="302341"/>
                </a:solidFill>
                <a:latin typeface="Trebuchet MS"/>
                <a:cs typeface="Trebuchet MS"/>
              </a:rPr>
              <a:t> </a:t>
            </a:r>
            <a:r>
              <a:rPr sz="1800" spc="-90" dirty="0">
                <a:solidFill>
                  <a:srgbClr val="302341"/>
                </a:solidFill>
                <a:latin typeface="Trebuchet MS"/>
                <a:cs typeface="Trebuchet MS"/>
              </a:rPr>
              <a:t>físico</a:t>
            </a:r>
            <a:r>
              <a:rPr sz="1800" spc="-70" dirty="0">
                <a:solidFill>
                  <a:srgbClr val="302341"/>
                </a:solidFill>
                <a:latin typeface="Trebuchet MS"/>
                <a:cs typeface="Trebuchet MS"/>
              </a:rPr>
              <a:t> </a:t>
            </a:r>
            <a:r>
              <a:rPr sz="1800" dirty="0">
                <a:solidFill>
                  <a:srgbClr val="302341"/>
                </a:solidFill>
                <a:latin typeface="Trebuchet MS"/>
                <a:cs typeface="Trebuchet MS"/>
              </a:rPr>
              <a:t>o</a:t>
            </a:r>
            <a:r>
              <a:rPr sz="1800" spc="-20" dirty="0">
                <a:solidFill>
                  <a:srgbClr val="302341"/>
                </a:solidFill>
                <a:latin typeface="Trebuchet MS"/>
                <a:cs typeface="Trebuchet MS"/>
              </a:rPr>
              <a:t> </a:t>
            </a:r>
            <a:r>
              <a:rPr sz="1800" spc="-35" dirty="0">
                <a:solidFill>
                  <a:srgbClr val="302341"/>
                </a:solidFill>
                <a:latin typeface="Trebuchet MS"/>
                <a:cs typeface="Trebuchet MS"/>
              </a:rPr>
              <a:t>US</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25" dirty="0">
                <a:solidFill>
                  <a:srgbClr val="302341"/>
                </a:solidFill>
                <a:latin typeface="Trebuchet MS"/>
                <a:cs typeface="Trebuchet MS"/>
              </a:rPr>
              <a:t>Masaje</a:t>
            </a:r>
            <a:r>
              <a:rPr sz="1800" spc="15" dirty="0">
                <a:solidFill>
                  <a:srgbClr val="302341"/>
                </a:solidFill>
                <a:latin typeface="Trebuchet MS"/>
                <a:cs typeface="Trebuchet MS"/>
              </a:rPr>
              <a:t> </a:t>
            </a:r>
            <a:r>
              <a:rPr sz="1800" spc="-10" dirty="0">
                <a:solidFill>
                  <a:srgbClr val="302341"/>
                </a:solidFill>
                <a:latin typeface="Trebuchet MS"/>
                <a:cs typeface="Trebuchet MS"/>
              </a:rPr>
              <a:t>circulatorio</a:t>
            </a:r>
            <a:endParaRPr sz="1800">
              <a:latin typeface="Trebuchet MS"/>
              <a:cs typeface="Trebuchet MS"/>
            </a:endParaRPr>
          </a:p>
          <a:p>
            <a:pPr marL="297815" indent="-285115">
              <a:lnSpc>
                <a:spcPct val="100000"/>
              </a:lnSpc>
              <a:spcBef>
                <a:spcPts val="1045"/>
              </a:spcBef>
              <a:buFont typeface="Wingdings"/>
              <a:buChar char=""/>
              <a:tabLst>
                <a:tab pos="297815" algn="l"/>
              </a:tabLst>
            </a:pPr>
            <a:r>
              <a:rPr sz="1800" spc="-105" dirty="0">
                <a:solidFill>
                  <a:srgbClr val="302341"/>
                </a:solidFill>
                <a:latin typeface="Trebuchet MS"/>
                <a:cs typeface="Trebuchet MS"/>
              </a:rPr>
              <a:t>Mascarillas</a:t>
            </a:r>
            <a:r>
              <a:rPr sz="1800" spc="10" dirty="0">
                <a:solidFill>
                  <a:srgbClr val="302341"/>
                </a:solidFill>
                <a:latin typeface="Trebuchet MS"/>
                <a:cs typeface="Trebuchet MS"/>
              </a:rPr>
              <a:t> </a:t>
            </a:r>
            <a:r>
              <a:rPr sz="1800" spc="-114" dirty="0">
                <a:solidFill>
                  <a:srgbClr val="302341"/>
                </a:solidFill>
                <a:latin typeface="Trebuchet MS"/>
                <a:cs typeface="Trebuchet MS"/>
              </a:rPr>
              <a:t>hidratantes</a:t>
            </a:r>
            <a:r>
              <a:rPr sz="1800" spc="70" dirty="0">
                <a:solidFill>
                  <a:srgbClr val="302341"/>
                </a:solidFill>
                <a:latin typeface="Trebuchet MS"/>
                <a:cs typeface="Trebuchet MS"/>
              </a:rPr>
              <a:t> </a:t>
            </a:r>
            <a:r>
              <a:rPr sz="1800" spc="-110" dirty="0">
                <a:solidFill>
                  <a:srgbClr val="302341"/>
                </a:solidFill>
                <a:latin typeface="Trebuchet MS"/>
                <a:cs typeface="Trebuchet MS"/>
              </a:rPr>
              <a:t>y</a:t>
            </a:r>
            <a:r>
              <a:rPr sz="1800" spc="15" dirty="0">
                <a:solidFill>
                  <a:srgbClr val="302341"/>
                </a:solidFill>
                <a:latin typeface="Trebuchet MS"/>
                <a:cs typeface="Trebuchet MS"/>
              </a:rPr>
              <a:t> </a:t>
            </a:r>
            <a:r>
              <a:rPr sz="1800" spc="-120" dirty="0">
                <a:solidFill>
                  <a:srgbClr val="302341"/>
                </a:solidFill>
                <a:latin typeface="Trebuchet MS"/>
                <a:cs typeface="Trebuchet MS"/>
              </a:rPr>
              <a:t>nutritivas,</a:t>
            </a:r>
            <a:r>
              <a:rPr sz="1800" spc="-210" dirty="0">
                <a:solidFill>
                  <a:srgbClr val="302341"/>
                </a:solidFill>
                <a:latin typeface="Trebuchet MS"/>
                <a:cs typeface="Trebuchet MS"/>
              </a:rPr>
              <a:t> </a:t>
            </a:r>
            <a:r>
              <a:rPr sz="1800" spc="-10" dirty="0">
                <a:solidFill>
                  <a:srgbClr val="302341"/>
                </a:solidFill>
                <a:latin typeface="Trebuchet MS"/>
                <a:cs typeface="Trebuchet MS"/>
              </a:rPr>
              <a:t>velos</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90" dirty="0">
                <a:solidFill>
                  <a:srgbClr val="302341"/>
                </a:solidFill>
                <a:latin typeface="Trebuchet MS"/>
                <a:cs typeface="Trebuchet MS"/>
              </a:rPr>
              <a:t>Gimnasia</a:t>
            </a:r>
            <a:r>
              <a:rPr sz="1800" spc="-35" dirty="0">
                <a:solidFill>
                  <a:srgbClr val="302341"/>
                </a:solidFill>
                <a:latin typeface="Trebuchet MS"/>
                <a:cs typeface="Trebuchet MS"/>
              </a:rPr>
              <a:t> </a:t>
            </a:r>
            <a:r>
              <a:rPr sz="1800" spc="-130" dirty="0">
                <a:solidFill>
                  <a:srgbClr val="302341"/>
                </a:solidFill>
                <a:latin typeface="Trebuchet MS"/>
                <a:cs typeface="Trebuchet MS"/>
              </a:rPr>
              <a:t>pasiva</a:t>
            </a:r>
            <a:r>
              <a:rPr sz="1800" spc="-40" dirty="0">
                <a:solidFill>
                  <a:srgbClr val="302341"/>
                </a:solidFill>
                <a:latin typeface="Trebuchet MS"/>
                <a:cs typeface="Trebuchet MS"/>
              </a:rPr>
              <a:t> </a:t>
            </a:r>
            <a:r>
              <a:rPr sz="1800" spc="-10" dirty="0">
                <a:solidFill>
                  <a:srgbClr val="302341"/>
                </a:solidFill>
                <a:latin typeface="Trebuchet MS"/>
                <a:cs typeface="Trebuchet MS"/>
              </a:rPr>
              <a:t>Diatermia</a:t>
            </a:r>
            <a:endParaRPr sz="1800">
              <a:latin typeface="Trebuchet MS"/>
              <a:cs typeface="Trebuchet MS"/>
            </a:endParaRPr>
          </a:p>
        </p:txBody>
      </p:sp>
      <p:sp>
        <p:nvSpPr>
          <p:cNvPr id="5" name="object 5"/>
          <p:cNvSpPr txBox="1"/>
          <p:nvPr/>
        </p:nvSpPr>
        <p:spPr>
          <a:xfrm>
            <a:off x="7397750" y="3469957"/>
            <a:ext cx="4700270" cy="1120140"/>
          </a:xfrm>
          <a:prstGeom prst="rect">
            <a:avLst/>
          </a:prstGeom>
        </p:spPr>
        <p:txBody>
          <a:bodyPr vert="horz" wrap="square" lIns="0" tIns="12700" rIns="0" bIns="0" rtlCol="0">
            <a:spAutoFit/>
          </a:bodyPr>
          <a:lstStyle/>
          <a:p>
            <a:pPr marL="12700" algn="just">
              <a:lnSpc>
                <a:spcPts val="2155"/>
              </a:lnSpc>
              <a:spcBef>
                <a:spcPts val="100"/>
              </a:spcBef>
            </a:pPr>
            <a:r>
              <a:rPr sz="1800" b="1" spc="204" dirty="0">
                <a:solidFill>
                  <a:srgbClr val="E94578"/>
                </a:solidFill>
                <a:latin typeface="Trebuchet MS"/>
                <a:cs typeface="Trebuchet MS"/>
              </a:rPr>
              <a:t>TÉCNICAS</a:t>
            </a:r>
            <a:r>
              <a:rPr sz="1800" b="1" spc="-5" dirty="0">
                <a:solidFill>
                  <a:srgbClr val="E94578"/>
                </a:solidFill>
                <a:latin typeface="Trebuchet MS"/>
                <a:cs typeface="Trebuchet MS"/>
              </a:rPr>
              <a:t> </a:t>
            </a:r>
            <a:r>
              <a:rPr sz="1800" b="1" spc="204" dirty="0">
                <a:solidFill>
                  <a:srgbClr val="E94578"/>
                </a:solidFill>
                <a:latin typeface="Trebuchet MS"/>
                <a:cs typeface="Trebuchet MS"/>
              </a:rPr>
              <a:t>POSTMEDICINA</a:t>
            </a:r>
            <a:r>
              <a:rPr sz="1800" b="1" spc="-125" dirty="0">
                <a:solidFill>
                  <a:srgbClr val="E94578"/>
                </a:solidFill>
                <a:latin typeface="Trebuchet MS"/>
                <a:cs typeface="Trebuchet MS"/>
              </a:rPr>
              <a:t> </a:t>
            </a:r>
            <a:r>
              <a:rPr sz="1800" b="1" spc="120" dirty="0">
                <a:solidFill>
                  <a:srgbClr val="E94578"/>
                </a:solidFill>
                <a:latin typeface="Trebuchet MS"/>
                <a:cs typeface="Trebuchet MS"/>
              </a:rPr>
              <a:t>ESTÉTICA</a:t>
            </a:r>
            <a:r>
              <a:rPr sz="1800" spc="120" dirty="0">
                <a:latin typeface="Trebuchet MS"/>
                <a:cs typeface="Trebuchet MS"/>
              </a:rPr>
              <a:t>:</a:t>
            </a:r>
            <a:endParaRPr sz="1800">
              <a:latin typeface="Trebuchet MS"/>
              <a:cs typeface="Trebuchet MS"/>
            </a:endParaRPr>
          </a:p>
          <a:p>
            <a:pPr marL="12700" marR="5080" algn="just">
              <a:lnSpc>
                <a:spcPct val="99600"/>
              </a:lnSpc>
              <a:spcBef>
                <a:spcPts val="5"/>
              </a:spcBef>
            </a:pPr>
            <a:r>
              <a:rPr sz="1800" spc="-20" dirty="0">
                <a:latin typeface="Trebuchet MS"/>
                <a:cs typeface="Trebuchet MS"/>
              </a:rPr>
              <a:t>Son</a:t>
            </a:r>
            <a:r>
              <a:rPr sz="1800" spc="-114" dirty="0">
                <a:latin typeface="Trebuchet MS"/>
                <a:cs typeface="Trebuchet MS"/>
              </a:rPr>
              <a:t> </a:t>
            </a:r>
            <a:r>
              <a:rPr sz="1800" spc="-110" dirty="0">
                <a:latin typeface="Trebuchet MS"/>
                <a:cs typeface="Trebuchet MS"/>
              </a:rPr>
              <a:t>necesarias</a:t>
            </a:r>
            <a:r>
              <a:rPr sz="1800" spc="-25" dirty="0">
                <a:latin typeface="Trebuchet MS"/>
                <a:cs typeface="Trebuchet MS"/>
              </a:rPr>
              <a:t> </a:t>
            </a:r>
            <a:r>
              <a:rPr sz="1800" spc="-105" dirty="0">
                <a:latin typeface="Trebuchet MS"/>
                <a:cs typeface="Trebuchet MS"/>
              </a:rPr>
              <a:t>entre</a:t>
            </a:r>
            <a:r>
              <a:rPr sz="1800" spc="-30" dirty="0">
                <a:latin typeface="Trebuchet MS"/>
                <a:cs typeface="Trebuchet MS"/>
              </a:rPr>
              <a:t> </a:t>
            </a:r>
            <a:r>
              <a:rPr sz="1800" spc="-60" dirty="0">
                <a:latin typeface="Trebuchet MS"/>
                <a:cs typeface="Trebuchet MS"/>
              </a:rPr>
              <a:t>6-</a:t>
            </a:r>
            <a:r>
              <a:rPr sz="1800" spc="-30" dirty="0">
                <a:latin typeface="Trebuchet MS"/>
                <a:cs typeface="Trebuchet MS"/>
              </a:rPr>
              <a:t>10</a:t>
            </a:r>
            <a:r>
              <a:rPr sz="1800" spc="-40" dirty="0">
                <a:latin typeface="Trebuchet MS"/>
                <a:cs typeface="Trebuchet MS"/>
              </a:rPr>
              <a:t> </a:t>
            </a:r>
            <a:r>
              <a:rPr sz="1800" spc="-130" dirty="0">
                <a:latin typeface="Trebuchet MS"/>
                <a:cs typeface="Trebuchet MS"/>
              </a:rPr>
              <a:t>sesiones.</a:t>
            </a:r>
            <a:r>
              <a:rPr sz="1800" dirty="0">
                <a:latin typeface="Trebuchet MS"/>
                <a:cs typeface="Trebuchet MS"/>
              </a:rPr>
              <a:t> </a:t>
            </a:r>
            <a:r>
              <a:rPr sz="1800" spc="-85" dirty="0">
                <a:latin typeface="Trebuchet MS"/>
                <a:cs typeface="Trebuchet MS"/>
              </a:rPr>
              <a:t>Se</a:t>
            </a:r>
            <a:r>
              <a:rPr sz="1800" spc="25" dirty="0">
                <a:latin typeface="Trebuchet MS"/>
                <a:cs typeface="Trebuchet MS"/>
              </a:rPr>
              <a:t> </a:t>
            </a:r>
            <a:r>
              <a:rPr sz="1800" spc="-85" dirty="0">
                <a:latin typeface="Trebuchet MS"/>
                <a:cs typeface="Trebuchet MS"/>
              </a:rPr>
              <a:t>recomienda </a:t>
            </a:r>
            <a:r>
              <a:rPr sz="1800" spc="-165" dirty="0">
                <a:latin typeface="Trebuchet MS"/>
                <a:cs typeface="Trebuchet MS"/>
              </a:rPr>
              <a:t>una</a:t>
            </a:r>
            <a:r>
              <a:rPr sz="1800" spc="30" dirty="0">
                <a:latin typeface="Trebuchet MS"/>
                <a:cs typeface="Trebuchet MS"/>
              </a:rPr>
              <a:t> </a:t>
            </a:r>
            <a:r>
              <a:rPr sz="1800" spc="-70" dirty="0">
                <a:latin typeface="Trebuchet MS"/>
                <a:cs typeface="Trebuchet MS"/>
              </a:rPr>
              <a:t>sesión</a:t>
            </a:r>
            <a:r>
              <a:rPr sz="1800" spc="-65" dirty="0">
                <a:latin typeface="Trebuchet MS"/>
                <a:cs typeface="Trebuchet MS"/>
              </a:rPr>
              <a:t> </a:t>
            </a:r>
            <a:r>
              <a:rPr sz="1800" spc="-185" dirty="0">
                <a:latin typeface="Trebuchet MS"/>
                <a:cs typeface="Trebuchet MS"/>
              </a:rPr>
              <a:t>cada</a:t>
            </a:r>
            <a:r>
              <a:rPr sz="1800" spc="50" dirty="0">
                <a:latin typeface="Trebuchet MS"/>
                <a:cs typeface="Trebuchet MS"/>
              </a:rPr>
              <a:t> </a:t>
            </a:r>
            <a:r>
              <a:rPr sz="1800" dirty="0">
                <a:latin typeface="Trebuchet MS"/>
                <a:cs typeface="Trebuchet MS"/>
              </a:rPr>
              <a:t>2</a:t>
            </a:r>
            <a:r>
              <a:rPr sz="1800" spc="-135" dirty="0">
                <a:latin typeface="Trebuchet MS"/>
                <a:cs typeface="Trebuchet MS"/>
              </a:rPr>
              <a:t> </a:t>
            </a:r>
            <a:r>
              <a:rPr sz="1800" spc="-170" dirty="0">
                <a:latin typeface="Trebuchet MS"/>
                <a:cs typeface="Trebuchet MS"/>
              </a:rPr>
              <a:t>semanas.</a:t>
            </a:r>
            <a:r>
              <a:rPr sz="1800" spc="35" dirty="0">
                <a:latin typeface="Trebuchet MS"/>
                <a:cs typeface="Trebuchet MS"/>
              </a:rPr>
              <a:t> </a:t>
            </a:r>
            <a:r>
              <a:rPr sz="1800" dirty="0">
                <a:latin typeface="Trebuchet MS"/>
                <a:cs typeface="Trebuchet MS"/>
              </a:rPr>
              <a:t>Los</a:t>
            </a:r>
            <a:r>
              <a:rPr sz="1800" spc="-50" dirty="0">
                <a:latin typeface="Trebuchet MS"/>
                <a:cs typeface="Trebuchet MS"/>
              </a:rPr>
              <a:t> </a:t>
            </a:r>
            <a:r>
              <a:rPr sz="1800" spc="-90" dirty="0">
                <a:latin typeface="Trebuchet MS"/>
                <a:cs typeface="Trebuchet MS"/>
              </a:rPr>
              <a:t>resultados</a:t>
            </a:r>
            <a:r>
              <a:rPr sz="1800" spc="30" dirty="0">
                <a:latin typeface="Trebuchet MS"/>
                <a:cs typeface="Trebuchet MS"/>
              </a:rPr>
              <a:t> </a:t>
            </a:r>
            <a:r>
              <a:rPr sz="1800" spc="-10" dirty="0">
                <a:latin typeface="Trebuchet MS"/>
                <a:cs typeface="Trebuchet MS"/>
              </a:rPr>
              <a:t>pueden </a:t>
            </a:r>
            <a:r>
              <a:rPr sz="1800" spc="-105" dirty="0">
                <a:latin typeface="Trebuchet MS"/>
                <a:cs typeface="Trebuchet MS"/>
              </a:rPr>
              <a:t>complementarse</a:t>
            </a:r>
            <a:r>
              <a:rPr sz="1800" spc="-55" dirty="0">
                <a:latin typeface="Trebuchet MS"/>
                <a:cs typeface="Trebuchet MS"/>
              </a:rPr>
              <a:t> </a:t>
            </a:r>
            <a:r>
              <a:rPr sz="1800" spc="-40" dirty="0">
                <a:latin typeface="Trebuchet MS"/>
                <a:cs typeface="Trebuchet MS"/>
              </a:rPr>
              <a:t>con</a:t>
            </a:r>
            <a:r>
              <a:rPr sz="1800" spc="-50" dirty="0">
                <a:latin typeface="Trebuchet MS"/>
                <a:cs typeface="Trebuchet MS"/>
              </a:rPr>
              <a:t> </a:t>
            </a:r>
            <a:r>
              <a:rPr sz="1800" spc="-325" dirty="0">
                <a:latin typeface="Trebuchet MS"/>
                <a:cs typeface="Trebuchet MS"/>
              </a:rPr>
              <a:t>:</a:t>
            </a:r>
            <a:endParaRPr sz="1800">
              <a:latin typeface="Trebuchet MS"/>
              <a:cs typeface="Trebuchet MS"/>
            </a:endParaRPr>
          </a:p>
        </p:txBody>
      </p:sp>
      <p:sp>
        <p:nvSpPr>
          <p:cNvPr id="6" name="object 6"/>
          <p:cNvSpPr txBox="1"/>
          <p:nvPr/>
        </p:nvSpPr>
        <p:spPr>
          <a:xfrm>
            <a:off x="7397750" y="4563046"/>
            <a:ext cx="3446145" cy="1126490"/>
          </a:xfrm>
          <a:prstGeom prst="rect">
            <a:avLst/>
          </a:prstGeom>
        </p:spPr>
        <p:txBody>
          <a:bodyPr vert="horz" wrap="square" lIns="0" tIns="7620" rIns="0" bIns="0" rtlCol="0">
            <a:spAutoFit/>
          </a:bodyPr>
          <a:lstStyle/>
          <a:p>
            <a:pPr marL="298450" marR="5080" indent="-286385">
              <a:lnSpc>
                <a:spcPct val="102000"/>
              </a:lnSpc>
              <a:spcBef>
                <a:spcPts val="60"/>
              </a:spcBef>
              <a:buFont typeface="Arial MT"/>
              <a:buChar char="•"/>
              <a:tabLst>
                <a:tab pos="298450" algn="l"/>
              </a:tabLst>
            </a:pPr>
            <a:r>
              <a:rPr sz="1800" spc="-120" dirty="0">
                <a:latin typeface="Trebuchet MS"/>
                <a:cs typeface="Trebuchet MS"/>
              </a:rPr>
              <a:t>Masajes</a:t>
            </a:r>
            <a:r>
              <a:rPr sz="1800" spc="55" dirty="0">
                <a:latin typeface="Trebuchet MS"/>
                <a:cs typeface="Trebuchet MS"/>
              </a:rPr>
              <a:t> </a:t>
            </a:r>
            <a:r>
              <a:rPr sz="1800" spc="-105" dirty="0">
                <a:latin typeface="Trebuchet MS"/>
                <a:cs typeface="Trebuchet MS"/>
              </a:rPr>
              <a:t>(reductores,</a:t>
            </a:r>
            <a:r>
              <a:rPr sz="1800" spc="-120" dirty="0">
                <a:latin typeface="Trebuchet MS"/>
                <a:cs typeface="Trebuchet MS"/>
              </a:rPr>
              <a:t> </a:t>
            </a:r>
            <a:r>
              <a:rPr sz="1800" spc="-125" dirty="0">
                <a:latin typeface="Trebuchet MS"/>
                <a:cs typeface="Trebuchet MS"/>
              </a:rPr>
              <a:t>reafirmantes, </a:t>
            </a:r>
            <a:r>
              <a:rPr sz="1800" spc="-130" dirty="0">
                <a:latin typeface="Trebuchet MS"/>
                <a:cs typeface="Trebuchet MS"/>
              </a:rPr>
              <a:t>maderoterapia),</a:t>
            </a:r>
            <a:r>
              <a:rPr sz="1800" spc="-100" dirty="0">
                <a:latin typeface="Trebuchet MS"/>
                <a:cs typeface="Trebuchet MS"/>
              </a:rPr>
              <a:t> </a:t>
            </a:r>
            <a:r>
              <a:rPr sz="1800" spc="90" dirty="0">
                <a:latin typeface="Trebuchet MS"/>
                <a:cs typeface="Trebuchet MS"/>
              </a:rPr>
              <a:t>DLM</a:t>
            </a:r>
            <a:endParaRPr sz="1800">
              <a:latin typeface="Trebuchet MS"/>
              <a:cs typeface="Trebuchet MS"/>
            </a:endParaRPr>
          </a:p>
          <a:p>
            <a:pPr marL="298450" indent="-285750">
              <a:lnSpc>
                <a:spcPts val="2150"/>
              </a:lnSpc>
              <a:buFont typeface="Arial MT"/>
              <a:buChar char="•"/>
              <a:tabLst>
                <a:tab pos="298450" algn="l"/>
              </a:tabLst>
            </a:pPr>
            <a:r>
              <a:rPr sz="1800" spc="-10" dirty="0">
                <a:latin typeface="Trebuchet MS"/>
                <a:cs typeface="Trebuchet MS"/>
              </a:rPr>
              <a:t>Diatermia</a:t>
            </a:r>
            <a:endParaRPr sz="1800">
              <a:latin typeface="Trebuchet MS"/>
              <a:cs typeface="Trebuchet MS"/>
            </a:endParaRPr>
          </a:p>
          <a:p>
            <a:pPr marL="298450" indent="-285750">
              <a:lnSpc>
                <a:spcPts val="2155"/>
              </a:lnSpc>
              <a:buFont typeface="Arial MT"/>
              <a:buChar char="•"/>
              <a:tabLst>
                <a:tab pos="298450" algn="l"/>
              </a:tabLst>
            </a:pPr>
            <a:r>
              <a:rPr sz="1800" spc="-25" dirty="0">
                <a:latin typeface="Trebuchet MS"/>
                <a:cs typeface="Trebuchet MS"/>
              </a:rPr>
              <a:t>Presoterapia</a:t>
            </a:r>
            <a:endParaRPr sz="1800">
              <a:latin typeface="Trebuchet MS"/>
              <a:cs typeface="Trebuchet MS"/>
            </a:endParaRPr>
          </a:p>
        </p:txBody>
      </p:sp>
      <p:grpSp>
        <p:nvGrpSpPr>
          <p:cNvPr id="7" name="object 7"/>
          <p:cNvGrpSpPr/>
          <p:nvPr/>
        </p:nvGrpSpPr>
        <p:grpSpPr>
          <a:xfrm>
            <a:off x="9016978" y="1371578"/>
            <a:ext cx="1813560" cy="1813560"/>
            <a:chOff x="9016978" y="1371578"/>
            <a:chExt cx="1813560" cy="1813560"/>
          </a:xfrm>
        </p:grpSpPr>
        <p:pic>
          <p:nvPicPr>
            <p:cNvPr id="8" name="object 8"/>
            <p:cNvPicPr/>
            <p:nvPr/>
          </p:nvPicPr>
          <p:blipFill>
            <a:blip r:embed="rId2" cstate="print"/>
            <a:stretch>
              <a:fillRect/>
            </a:stretch>
          </p:blipFill>
          <p:spPr>
            <a:xfrm>
              <a:off x="9016978" y="1371578"/>
              <a:ext cx="1812968" cy="1812968"/>
            </a:xfrm>
            <a:prstGeom prst="rect">
              <a:avLst/>
            </a:prstGeom>
          </p:spPr>
        </p:pic>
        <p:pic>
          <p:nvPicPr>
            <p:cNvPr id="9" name="object 9"/>
            <p:cNvPicPr/>
            <p:nvPr/>
          </p:nvPicPr>
          <p:blipFill>
            <a:blip r:embed="rId3" cstate="print"/>
            <a:stretch>
              <a:fillRect/>
            </a:stretch>
          </p:blipFill>
          <p:spPr>
            <a:xfrm>
              <a:off x="9061450" y="1422400"/>
              <a:ext cx="1717675" cy="1717675"/>
            </a:xfrm>
            <a:prstGeom prst="rect">
              <a:avLst/>
            </a:prstGeom>
          </p:spPr>
        </p:pic>
      </p:grpSp>
      <p:sp>
        <p:nvSpPr>
          <p:cNvPr id="10" name="object 10"/>
          <p:cNvSpPr txBox="1"/>
          <p:nvPr/>
        </p:nvSpPr>
        <p:spPr>
          <a:xfrm>
            <a:off x="9344025" y="1660525"/>
            <a:ext cx="1167765" cy="1216660"/>
          </a:xfrm>
          <a:prstGeom prst="rect">
            <a:avLst/>
          </a:prstGeom>
        </p:spPr>
        <p:txBody>
          <a:bodyPr vert="horz" wrap="square" lIns="0" tIns="33655" rIns="0" bIns="0" rtlCol="0">
            <a:spAutoFit/>
          </a:bodyPr>
          <a:lstStyle/>
          <a:p>
            <a:pPr marL="12700" marR="5080" algn="ctr">
              <a:lnSpc>
                <a:spcPct val="87200"/>
              </a:lnSpc>
              <a:spcBef>
                <a:spcPts val="265"/>
              </a:spcBef>
            </a:pPr>
            <a:r>
              <a:rPr sz="1100" b="1" spc="100" dirty="0">
                <a:latin typeface="Trebuchet MS"/>
                <a:cs typeface="Trebuchet MS"/>
              </a:rPr>
              <a:t>INDICACIONES: </a:t>
            </a:r>
            <a:r>
              <a:rPr sz="1100" b="1" spc="60" dirty="0">
                <a:latin typeface="Trebuchet MS"/>
                <a:cs typeface="Trebuchet MS"/>
              </a:rPr>
              <a:t>CELULITIS, </a:t>
            </a:r>
            <a:r>
              <a:rPr sz="1100" b="1" spc="50" dirty="0">
                <a:latin typeface="Trebuchet MS"/>
                <a:cs typeface="Trebuchet MS"/>
              </a:rPr>
              <a:t>ESTRIAS, </a:t>
            </a:r>
            <a:r>
              <a:rPr sz="1100" b="1" spc="110" dirty="0">
                <a:latin typeface="Trebuchet MS"/>
                <a:cs typeface="Trebuchet MS"/>
              </a:rPr>
              <a:t>GRASA </a:t>
            </a:r>
            <a:r>
              <a:rPr sz="1100" b="1" spc="95" dirty="0">
                <a:latin typeface="Trebuchet MS"/>
                <a:cs typeface="Trebuchet MS"/>
              </a:rPr>
              <a:t>LOCALIZADA, </a:t>
            </a:r>
            <a:r>
              <a:rPr sz="1100" b="1" spc="70" dirty="0">
                <a:latin typeface="Trebuchet MS"/>
                <a:cs typeface="Trebuchet MS"/>
              </a:rPr>
              <a:t>FLACIDEZ, </a:t>
            </a:r>
            <a:r>
              <a:rPr sz="1100" b="1" spc="105" dirty="0">
                <a:latin typeface="Trebuchet MS"/>
                <a:cs typeface="Trebuchet MS"/>
              </a:rPr>
              <a:t>CICATRICES</a:t>
            </a:r>
            <a:r>
              <a:rPr sz="1100" b="1" spc="45" dirty="0">
                <a:latin typeface="Trebuchet MS"/>
                <a:cs typeface="Trebuchet MS"/>
              </a:rPr>
              <a:t> </a:t>
            </a:r>
            <a:r>
              <a:rPr sz="1100" b="1" spc="50" dirty="0">
                <a:latin typeface="Trebuchet MS"/>
                <a:cs typeface="Trebuchet MS"/>
              </a:rPr>
              <a:t>Y </a:t>
            </a:r>
            <a:r>
              <a:rPr sz="1100" b="1" spc="40" dirty="0">
                <a:latin typeface="Trebuchet MS"/>
                <a:cs typeface="Trebuchet MS"/>
              </a:rPr>
              <a:t>OJERAS</a:t>
            </a:r>
            <a:endParaRPr sz="1100">
              <a:latin typeface="Trebuchet MS"/>
              <a:cs typeface="Trebuchet MS"/>
            </a:endParaRPr>
          </a:p>
        </p:txBody>
      </p:sp>
      <p:grpSp>
        <p:nvGrpSpPr>
          <p:cNvPr id="11" name="object 11"/>
          <p:cNvGrpSpPr/>
          <p:nvPr/>
        </p:nvGrpSpPr>
        <p:grpSpPr>
          <a:xfrm>
            <a:off x="6756400" y="984250"/>
            <a:ext cx="2587625" cy="2587625"/>
            <a:chOff x="6756400" y="984250"/>
            <a:chExt cx="2587625" cy="2587625"/>
          </a:xfrm>
        </p:grpSpPr>
        <p:pic>
          <p:nvPicPr>
            <p:cNvPr id="12" name="object 12"/>
            <p:cNvPicPr/>
            <p:nvPr/>
          </p:nvPicPr>
          <p:blipFill>
            <a:blip r:embed="rId4" cstate="print"/>
            <a:stretch>
              <a:fillRect/>
            </a:stretch>
          </p:blipFill>
          <p:spPr>
            <a:xfrm>
              <a:off x="6756400" y="984250"/>
              <a:ext cx="2587625" cy="2587625"/>
            </a:xfrm>
            <a:prstGeom prst="rect">
              <a:avLst/>
            </a:prstGeom>
          </p:spPr>
        </p:pic>
        <p:pic>
          <p:nvPicPr>
            <p:cNvPr id="13" name="object 13"/>
            <p:cNvPicPr/>
            <p:nvPr/>
          </p:nvPicPr>
          <p:blipFill>
            <a:blip r:embed="rId5" cstate="print"/>
            <a:stretch>
              <a:fillRect/>
            </a:stretch>
          </p:blipFill>
          <p:spPr>
            <a:xfrm>
              <a:off x="7188200" y="1422400"/>
              <a:ext cx="1724025" cy="1717675"/>
            </a:xfrm>
            <a:prstGeom prst="rect">
              <a:avLst/>
            </a:prstGeom>
          </p:spPr>
        </p:pic>
      </p:grpSp>
      <p:sp>
        <p:nvSpPr>
          <p:cNvPr id="14" name="object 14"/>
          <p:cNvSpPr txBox="1"/>
          <p:nvPr/>
        </p:nvSpPr>
        <p:spPr>
          <a:xfrm>
            <a:off x="7465694" y="1806575"/>
            <a:ext cx="1174750" cy="923925"/>
          </a:xfrm>
          <a:prstGeom prst="rect">
            <a:avLst/>
          </a:prstGeom>
        </p:spPr>
        <p:txBody>
          <a:bodyPr vert="horz" wrap="square" lIns="0" tIns="33655" rIns="0" bIns="0" rtlCol="0">
            <a:spAutoFit/>
          </a:bodyPr>
          <a:lstStyle/>
          <a:p>
            <a:pPr marL="12700" marR="5080" indent="39370" algn="ctr">
              <a:lnSpc>
                <a:spcPct val="87200"/>
              </a:lnSpc>
              <a:spcBef>
                <a:spcPts val="265"/>
              </a:spcBef>
            </a:pPr>
            <a:r>
              <a:rPr sz="1100" dirty="0">
                <a:latin typeface="Trebuchet MS"/>
                <a:cs typeface="Trebuchet MS"/>
              </a:rPr>
              <a:t>FAVORECE</a:t>
            </a:r>
            <a:r>
              <a:rPr sz="1100" spc="215" dirty="0">
                <a:latin typeface="Trebuchet MS"/>
                <a:cs typeface="Trebuchet MS"/>
              </a:rPr>
              <a:t> </a:t>
            </a:r>
            <a:r>
              <a:rPr sz="1100" spc="-25" dirty="0">
                <a:latin typeface="Trebuchet MS"/>
                <a:cs typeface="Trebuchet MS"/>
              </a:rPr>
              <a:t>LA </a:t>
            </a:r>
            <a:r>
              <a:rPr sz="1100" spc="55" dirty="0">
                <a:latin typeface="Trebuchet MS"/>
                <a:cs typeface="Trebuchet MS"/>
              </a:rPr>
              <a:t>ELIMINACIÓN</a:t>
            </a:r>
            <a:r>
              <a:rPr sz="1100" spc="-100" dirty="0">
                <a:latin typeface="Trebuchet MS"/>
                <a:cs typeface="Trebuchet MS"/>
              </a:rPr>
              <a:t> </a:t>
            </a:r>
            <a:r>
              <a:rPr sz="1100" spc="35" dirty="0">
                <a:latin typeface="Trebuchet MS"/>
                <a:cs typeface="Trebuchet MS"/>
              </a:rPr>
              <a:t>DE </a:t>
            </a:r>
            <a:r>
              <a:rPr sz="1100" spc="75" dirty="0">
                <a:latin typeface="Trebuchet MS"/>
                <a:cs typeface="Trebuchet MS"/>
              </a:rPr>
              <a:t>TOXINAS</a:t>
            </a:r>
            <a:r>
              <a:rPr sz="1100" spc="-15" dirty="0">
                <a:latin typeface="Trebuchet MS"/>
                <a:cs typeface="Trebuchet MS"/>
              </a:rPr>
              <a:t> </a:t>
            </a:r>
            <a:r>
              <a:rPr sz="1100" spc="-50" dirty="0">
                <a:latin typeface="Trebuchet MS"/>
                <a:cs typeface="Trebuchet MS"/>
              </a:rPr>
              <a:t>Y </a:t>
            </a:r>
            <a:r>
              <a:rPr sz="1100" dirty="0">
                <a:latin typeface="Trebuchet MS"/>
                <a:cs typeface="Trebuchet MS"/>
              </a:rPr>
              <a:t>ESTIMULA</a:t>
            </a:r>
            <a:r>
              <a:rPr sz="1100" spc="60" dirty="0">
                <a:latin typeface="Trebuchet MS"/>
                <a:cs typeface="Trebuchet MS"/>
              </a:rPr>
              <a:t> </a:t>
            </a:r>
            <a:r>
              <a:rPr sz="1100" spc="-35" dirty="0">
                <a:latin typeface="Trebuchet MS"/>
                <a:cs typeface="Trebuchet MS"/>
              </a:rPr>
              <a:t>LA </a:t>
            </a:r>
            <a:r>
              <a:rPr sz="1100" spc="90" dirty="0">
                <a:latin typeface="Trebuchet MS"/>
                <a:cs typeface="Trebuchet MS"/>
              </a:rPr>
              <a:t>PRODUCCIÓN</a:t>
            </a:r>
            <a:r>
              <a:rPr sz="1100" spc="-95" dirty="0">
                <a:latin typeface="Trebuchet MS"/>
                <a:cs typeface="Trebuchet MS"/>
              </a:rPr>
              <a:t> </a:t>
            </a:r>
            <a:r>
              <a:rPr sz="1100" spc="35" dirty="0">
                <a:latin typeface="Trebuchet MS"/>
                <a:cs typeface="Trebuchet MS"/>
              </a:rPr>
              <a:t>DE </a:t>
            </a:r>
            <a:r>
              <a:rPr sz="1100" spc="45" dirty="0">
                <a:latin typeface="Trebuchet MS"/>
                <a:cs typeface="Trebuchet MS"/>
              </a:rPr>
              <a:t>COLÁGENO.</a:t>
            </a:r>
            <a:endParaRPr sz="1100">
              <a:latin typeface="Trebuchet MS"/>
              <a:cs typeface="Trebuchet MS"/>
            </a:endParaRPr>
          </a:p>
        </p:txBody>
      </p:sp>
      <p:grpSp>
        <p:nvGrpSpPr>
          <p:cNvPr id="15" name="object 15"/>
          <p:cNvGrpSpPr/>
          <p:nvPr/>
        </p:nvGrpSpPr>
        <p:grpSpPr>
          <a:xfrm>
            <a:off x="4883150" y="984250"/>
            <a:ext cx="2587625" cy="2587625"/>
            <a:chOff x="4883150" y="984250"/>
            <a:chExt cx="2587625" cy="2587625"/>
          </a:xfrm>
        </p:grpSpPr>
        <p:pic>
          <p:nvPicPr>
            <p:cNvPr id="16" name="object 16"/>
            <p:cNvPicPr/>
            <p:nvPr/>
          </p:nvPicPr>
          <p:blipFill>
            <a:blip r:embed="rId6" cstate="print"/>
            <a:stretch>
              <a:fillRect/>
            </a:stretch>
          </p:blipFill>
          <p:spPr>
            <a:xfrm>
              <a:off x="4883150" y="984250"/>
              <a:ext cx="2587625" cy="2587625"/>
            </a:xfrm>
            <a:prstGeom prst="rect">
              <a:avLst/>
            </a:prstGeom>
          </p:spPr>
        </p:pic>
        <p:pic>
          <p:nvPicPr>
            <p:cNvPr id="17" name="object 17"/>
            <p:cNvPicPr/>
            <p:nvPr/>
          </p:nvPicPr>
          <p:blipFill>
            <a:blip r:embed="rId7" cstate="print"/>
            <a:stretch>
              <a:fillRect/>
            </a:stretch>
          </p:blipFill>
          <p:spPr>
            <a:xfrm>
              <a:off x="5321300" y="1422400"/>
              <a:ext cx="1717675" cy="1717675"/>
            </a:xfrm>
            <a:prstGeom prst="rect">
              <a:avLst/>
            </a:prstGeom>
          </p:spPr>
        </p:pic>
      </p:grpSp>
      <p:sp>
        <p:nvSpPr>
          <p:cNvPr id="18" name="object 18"/>
          <p:cNvSpPr txBox="1"/>
          <p:nvPr/>
        </p:nvSpPr>
        <p:spPr>
          <a:xfrm>
            <a:off x="5644896" y="1878901"/>
            <a:ext cx="1073150" cy="778510"/>
          </a:xfrm>
          <a:prstGeom prst="rect">
            <a:avLst/>
          </a:prstGeom>
        </p:spPr>
        <p:txBody>
          <a:bodyPr vert="horz" wrap="square" lIns="0" tIns="34290" rIns="0" bIns="0" rtlCol="0">
            <a:spAutoFit/>
          </a:bodyPr>
          <a:lstStyle/>
          <a:p>
            <a:pPr marL="12700" marR="5080" indent="4445" algn="ctr">
              <a:lnSpc>
                <a:spcPct val="87200"/>
              </a:lnSpc>
              <a:spcBef>
                <a:spcPts val="270"/>
              </a:spcBef>
            </a:pPr>
            <a:r>
              <a:rPr sz="1100" dirty="0">
                <a:latin typeface="Trebuchet MS"/>
                <a:cs typeface="Trebuchet MS"/>
              </a:rPr>
              <a:t>ESTIMULA</a:t>
            </a:r>
            <a:r>
              <a:rPr sz="1100" spc="65" dirty="0">
                <a:latin typeface="Trebuchet MS"/>
                <a:cs typeface="Trebuchet MS"/>
              </a:rPr>
              <a:t> </a:t>
            </a:r>
            <a:r>
              <a:rPr sz="1100" spc="-25" dirty="0">
                <a:latin typeface="Trebuchet MS"/>
                <a:cs typeface="Trebuchet MS"/>
              </a:rPr>
              <a:t>LA </a:t>
            </a:r>
            <a:r>
              <a:rPr sz="1100" spc="45" dirty="0">
                <a:latin typeface="Trebuchet MS"/>
                <a:cs typeface="Trebuchet MS"/>
              </a:rPr>
              <a:t>CIRCULACIÓN, </a:t>
            </a:r>
            <a:r>
              <a:rPr sz="1100" dirty="0">
                <a:latin typeface="Trebuchet MS"/>
                <a:cs typeface="Trebuchet MS"/>
              </a:rPr>
              <a:t>FAVORECE</a:t>
            </a:r>
            <a:r>
              <a:rPr sz="1100" spc="180" dirty="0">
                <a:latin typeface="Trebuchet MS"/>
                <a:cs typeface="Trebuchet MS"/>
              </a:rPr>
              <a:t> </a:t>
            </a:r>
            <a:r>
              <a:rPr sz="1100" spc="-25" dirty="0">
                <a:latin typeface="Trebuchet MS"/>
                <a:cs typeface="Trebuchet MS"/>
              </a:rPr>
              <a:t>LA </a:t>
            </a:r>
            <a:r>
              <a:rPr sz="1100" spc="80" dirty="0">
                <a:latin typeface="Trebuchet MS"/>
                <a:cs typeface="Trebuchet MS"/>
              </a:rPr>
              <a:t>OXIGENACIÓN </a:t>
            </a:r>
            <a:r>
              <a:rPr sz="1100" spc="60" dirty="0">
                <a:latin typeface="Trebuchet MS"/>
                <a:cs typeface="Trebuchet MS"/>
              </a:rPr>
              <a:t>DE</a:t>
            </a:r>
            <a:r>
              <a:rPr sz="1100" spc="-10" dirty="0">
                <a:latin typeface="Trebuchet MS"/>
                <a:cs typeface="Trebuchet MS"/>
              </a:rPr>
              <a:t> </a:t>
            </a:r>
            <a:r>
              <a:rPr sz="1100" dirty="0">
                <a:latin typeface="Trebuchet MS"/>
                <a:cs typeface="Trebuchet MS"/>
              </a:rPr>
              <a:t>LAS</a:t>
            </a:r>
            <a:r>
              <a:rPr sz="1100" spc="-60" dirty="0">
                <a:latin typeface="Trebuchet MS"/>
                <a:cs typeface="Trebuchet MS"/>
              </a:rPr>
              <a:t> </a:t>
            </a:r>
            <a:r>
              <a:rPr sz="1100" spc="-10" dirty="0">
                <a:latin typeface="Trebuchet MS"/>
                <a:cs typeface="Trebuchet MS"/>
              </a:rPr>
              <a:t>CÉLULAS</a:t>
            </a:r>
            <a:endParaRPr sz="1100">
              <a:latin typeface="Trebuchet MS"/>
              <a:cs typeface="Trebuchet MS"/>
            </a:endParaRPr>
          </a:p>
        </p:txBody>
      </p:sp>
      <p:grpSp>
        <p:nvGrpSpPr>
          <p:cNvPr id="19" name="object 19"/>
          <p:cNvGrpSpPr/>
          <p:nvPr/>
        </p:nvGrpSpPr>
        <p:grpSpPr>
          <a:xfrm>
            <a:off x="3016250" y="984250"/>
            <a:ext cx="2587625" cy="2587625"/>
            <a:chOff x="3016250" y="984250"/>
            <a:chExt cx="2587625" cy="2587625"/>
          </a:xfrm>
        </p:grpSpPr>
        <p:pic>
          <p:nvPicPr>
            <p:cNvPr id="20" name="object 20"/>
            <p:cNvPicPr/>
            <p:nvPr/>
          </p:nvPicPr>
          <p:blipFill>
            <a:blip r:embed="rId6" cstate="print"/>
            <a:stretch>
              <a:fillRect/>
            </a:stretch>
          </p:blipFill>
          <p:spPr>
            <a:xfrm>
              <a:off x="3016250" y="984250"/>
              <a:ext cx="2587625" cy="2587625"/>
            </a:xfrm>
            <a:prstGeom prst="rect">
              <a:avLst/>
            </a:prstGeom>
          </p:spPr>
        </p:pic>
        <p:pic>
          <p:nvPicPr>
            <p:cNvPr id="21" name="object 21"/>
            <p:cNvPicPr/>
            <p:nvPr/>
          </p:nvPicPr>
          <p:blipFill>
            <a:blip r:embed="rId7" cstate="print"/>
            <a:stretch>
              <a:fillRect/>
            </a:stretch>
          </p:blipFill>
          <p:spPr>
            <a:xfrm>
              <a:off x="3448050" y="1422400"/>
              <a:ext cx="1717675" cy="1717675"/>
            </a:xfrm>
            <a:prstGeom prst="rect">
              <a:avLst/>
            </a:prstGeom>
          </p:spPr>
        </p:pic>
      </p:grpSp>
      <p:sp>
        <p:nvSpPr>
          <p:cNvPr id="22" name="object 22"/>
          <p:cNvSpPr txBox="1"/>
          <p:nvPr/>
        </p:nvSpPr>
        <p:spPr>
          <a:xfrm>
            <a:off x="3735704" y="1952053"/>
            <a:ext cx="1156335" cy="631825"/>
          </a:xfrm>
          <a:prstGeom prst="rect">
            <a:avLst/>
          </a:prstGeom>
        </p:spPr>
        <p:txBody>
          <a:bodyPr vert="horz" wrap="square" lIns="0" tIns="34290" rIns="0" bIns="0" rtlCol="0">
            <a:spAutoFit/>
          </a:bodyPr>
          <a:lstStyle/>
          <a:p>
            <a:pPr marL="12700" marR="5080" indent="-5080" algn="ctr">
              <a:lnSpc>
                <a:spcPct val="87200"/>
              </a:lnSpc>
              <a:spcBef>
                <a:spcPts val="270"/>
              </a:spcBef>
            </a:pPr>
            <a:r>
              <a:rPr sz="1100" spc="-10" dirty="0">
                <a:latin typeface="Trebuchet MS"/>
                <a:cs typeface="Trebuchet MS"/>
              </a:rPr>
              <a:t>APLICAR </a:t>
            </a:r>
            <a:r>
              <a:rPr sz="1100" spc="50" dirty="0">
                <a:latin typeface="Trebuchet MS"/>
                <a:cs typeface="Trebuchet MS"/>
              </a:rPr>
              <a:t>INYECCIONES</a:t>
            </a:r>
            <a:r>
              <a:rPr sz="1100" spc="-40" dirty="0">
                <a:latin typeface="Trebuchet MS"/>
                <a:cs typeface="Trebuchet MS"/>
              </a:rPr>
              <a:t> </a:t>
            </a:r>
            <a:r>
              <a:rPr sz="1100" spc="35" dirty="0">
                <a:latin typeface="Trebuchet MS"/>
                <a:cs typeface="Trebuchet MS"/>
              </a:rPr>
              <a:t>DE </a:t>
            </a:r>
            <a:r>
              <a:rPr sz="1100" dirty="0">
                <a:latin typeface="Trebuchet MS"/>
                <a:cs typeface="Trebuchet MS"/>
              </a:rPr>
              <a:t>GAS</a:t>
            </a:r>
            <a:r>
              <a:rPr sz="1100" spc="75" dirty="0">
                <a:latin typeface="Trebuchet MS"/>
                <a:cs typeface="Trebuchet MS"/>
              </a:rPr>
              <a:t> CARBÓNICO </a:t>
            </a:r>
            <a:r>
              <a:rPr sz="1100" spc="-20" dirty="0">
                <a:latin typeface="Trebuchet MS"/>
                <a:cs typeface="Trebuchet MS"/>
              </a:rPr>
              <a:t>(CO2)</a:t>
            </a:r>
            <a:endParaRPr sz="1100">
              <a:latin typeface="Trebuchet MS"/>
              <a:cs typeface="Trebuchet MS"/>
            </a:endParaRPr>
          </a:p>
        </p:txBody>
      </p:sp>
      <p:grpSp>
        <p:nvGrpSpPr>
          <p:cNvPr id="23" name="object 23"/>
          <p:cNvGrpSpPr/>
          <p:nvPr/>
        </p:nvGrpSpPr>
        <p:grpSpPr>
          <a:xfrm>
            <a:off x="730250" y="863600"/>
            <a:ext cx="3000375" cy="2587625"/>
            <a:chOff x="730250" y="863600"/>
            <a:chExt cx="3000375" cy="2587625"/>
          </a:xfrm>
        </p:grpSpPr>
        <p:pic>
          <p:nvPicPr>
            <p:cNvPr id="24" name="object 24"/>
            <p:cNvPicPr/>
            <p:nvPr/>
          </p:nvPicPr>
          <p:blipFill>
            <a:blip r:embed="rId8" cstate="print"/>
            <a:stretch>
              <a:fillRect/>
            </a:stretch>
          </p:blipFill>
          <p:spPr>
            <a:xfrm>
              <a:off x="1143000" y="863600"/>
              <a:ext cx="2587625" cy="2587625"/>
            </a:xfrm>
            <a:prstGeom prst="rect">
              <a:avLst/>
            </a:prstGeom>
          </p:spPr>
        </p:pic>
        <p:pic>
          <p:nvPicPr>
            <p:cNvPr id="25" name="object 25"/>
            <p:cNvPicPr/>
            <p:nvPr/>
          </p:nvPicPr>
          <p:blipFill>
            <a:blip r:embed="rId9" cstate="print"/>
            <a:stretch>
              <a:fillRect/>
            </a:stretch>
          </p:blipFill>
          <p:spPr>
            <a:xfrm>
              <a:off x="730250" y="952500"/>
              <a:ext cx="2549525" cy="2314575"/>
            </a:xfrm>
            <a:prstGeom prst="rect">
              <a:avLst/>
            </a:prstGeom>
          </p:spPr>
        </p:pic>
      </p:grpSp>
      <p:sp>
        <p:nvSpPr>
          <p:cNvPr id="26" name="object 26"/>
          <p:cNvSpPr txBox="1"/>
          <p:nvPr/>
        </p:nvSpPr>
        <p:spPr>
          <a:xfrm>
            <a:off x="1153794" y="1975548"/>
            <a:ext cx="1713230" cy="239395"/>
          </a:xfrm>
          <a:prstGeom prst="rect">
            <a:avLst/>
          </a:prstGeom>
        </p:spPr>
        <p:txBody>
          <a:bodyPr vert="horz" wrap="square" lIns="0" tIns="12700" rIns="0" bIns="0" rtlCol="0">
            <a:spAutoFit/>
          </a:bodyPr>
          <a:lstStyle/>
          <a:p>
            <a:pPr marL="12700">
              <a:lnSpc>
                <a:spcPct val="100000"/>
              </a:lnSpc>
              <a:spcBef>
                <a:spcPts val="100"/>
              </a:spcBef>
            </a:pPr>
            <a:r>
              <a:rPr sz="1400" b="1" spc="135" dirty="0">
                <a:latin typeface="Trebuchet MS"/>
                <a:cs typeface="Trebuchet MS"/>
              </a:rPr>
              <a:t>CARBOXITERAPIA</a:t>
            </a:r>
            <a:endParaRPr sz="14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321309" y="3616642"/>
            <a:ext cx="3477895" cy="2169160"/>
          </a:xfrm>
          <a:prstGeom prst="rect">
            <a:avLst/>
          </a:prstGeom>
        </p:spPr>
        <p:txBody>
          <a:bodyPr vert="horz" wrap="square" lIns="0" tIns="12700" rIns="0" bIns="0" rtlCol="0">
            <a:spAutoFit/>
          </a:bodyPr>
          <a:lstStyle/>
          <a:p>
            <a:pPr marL="12700" marR="461009">
              <a:lnSpc>
                <a:spcPct val="100000"/>
              </a:lnSpc>
              <a:spcBef>
                <a:spcPts val="100"/>
              </a:spcBef>
            </a:pPr>
            <a:r>
              <a:rPr sz="1800" b="1" spc="204" dirty="0">
                <a:solidFill>
                  <a:srgbClr val="E94578"/>
                </a:solidFill>
                <a:latin typeface="Trebuchet MS"/>
                <a:cs typeface="Trebuchet MS"/>
              </a:rPr>
              <a:t>TÉCNICAS</a:t>
            </a:r>
            <a:r>
              <a:rPr sz="1800" b="1" dirty="0">
                <a:solidFill>
                  <a:srgbClr val="E94578"/>
                </a:solidFill>
                <a:latin typeface="Trebuchet MS"/>
                <a:cs typeface="Trebuchet MS"/>
              </a:rPr>
              <a:t> </a:t>
            </a:r>
            <a:r>
              <a:rPr sz="1800" b="1" spc="170" dirty="0">
                <a:solidFill>
                  <a:srgbClr val="E94578"/>
                </a:solidFill>
                <a:latin typeface="Trebuchet MS"/>
                <a:cs typeface="Trebuchet MS"/>
              </a:rPr>
              <a:t>PREMEDICINA </a:t>
            </a:r>
            <a:r>
              <a:rPr sz="1800" b="1" spc="114" dirty="0">
                <a:solidFill>
                  <a:srgbClr val="E94578"/>
                </a:solidFill>
                <a:latin typeface="Trebuchet MS"/>
                <a:cs typeface="Trebuchet MS"/>
              </a:rPr>
              <a:t>ESTÉTICA</a:t>
            </a:r>
            <a:r>
              <a:rPr sz="1800" spc="114" dirty="0">
                <a:solidFill>
                  <a:srgbClr val="ED6D95"/>
                </a:solidFill>
                <a:latin typeface="Trebuchet MS"/>
                <a:cs typeface="Trebuchet MS"/>
              </a:rPr>
              <a:t>:</a:t>
            </a:r>
            <a:endParaRPr sz="1800">
              <a:latin typeface="Trebuchet MS"/>
              <a:cs typeface="Trebuchet MS"/>
            </a:endParaRPr>
          </a:p>
          <a:p>
            <a:pPr marL="297815" indent="-285115">
              <a:lnSpc>
                <a:spcPct val="100000"/>
              </a:lnSpc>
              <a:spcBef>
                <a:spcPts val="685"/>
              </a:spcBef>
              <a:buFont typeface="Wingdings"/>
              <a:buChar char=""/>
              <a:tabLst>
                <a:tab pos="297815" algn="l"/>
              </a:tabLst>
            </a:pPr>
            <a:r>
              <a:rPr sz="1800" spc="-120" dirty="0">
                <a:solidFill>
                  <a:srgbClr val="302341"/>
                </a:solidFill>
                <a:latin typeface="Trebuchet MS"/>
                <a:cs typeface="Trebuchet MS"/>
              </a:rPr>
              <a:t>Limpieza</a:t>
            </a:r>
            <a:r>
              <a:rPr sz="1800" spc="-10" dirty="0">
                <a:solidFill>
                  <a:srgbClr val="302341"/>
                </a:solidFill>
                <a:latin typeface="Trebuchet MS"/>
                <a:cs typeface="Trebuchet MS"/>
              </a:rPr>
              <a:t> profunda</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20" dirty="0">
                <a:solidFill>
                  <a:srgbClr val="302341"/>
                </a:solidFill>
                <a:latin typeface="Trebuchet MS"/>
                <a:cs typeface="Trebuchet MS"/>
              </a:rPr>
              <a:t>Masaje</a:t>
            </a:r>
            <a:r>
              <a:rPr sz="1800" spc="-10" dirty="0">
                <a:solidFill>
                  <a:srgbClr val="302341"/>
                </a:solidFill>
                <a:latin typeface="Trebuchet MS"/>
                <a:cs typeface="Trebuchet MS"/>
              </a:rPr>
              <a:t> manual</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05" dirty="0">
                <a:solidFill>
                  <a:srgbClr val="302341"/>
                </a:solidFill>
                <a:latin typeface="Trebuchet MS"/>
                <a:cs typeface="Trebuchet MS"/>
              </a:rPr>
              <a:t>Mascarillas</a:t>
            </a:r>
            <a:r>
              <a:rPr sz="1800" spc="5" dirty="0">
                <a:solidFill>
                  <a:srgbClr val="302341"/>
                </a:solidFill>
                <a:latin typeface="Trebuchet MS"/>
                <a:cs typeface="Trebuchet MS"/>
              </a:rPr>
              <a:t> </a:t>
            </a:r>
            <a:r>
              <a:rPr sz="1800" spc="-114" dirty="0">
                <a:solidFill>
                  <a:srgbClr val="302341"/>
                </a:solidFill>
                <a:latin typeface="Trebuchet MS"/>
                <a:cs typeface="Trebuchet MS"/>
              </a:rPr>
              <a:t>hidratantes</a:t>
            </a:r>
            <a:r>
              <a:rPr sz="1800" spc="65" dirty="0">
                <a:solidFill>
                  <a:srgbClr val="302341"/>
                </a:solidFill>
                <a:latin typeface="Trebuchet MS"/>
                <a:cs typeface="Trebuchet MS"/>
              </a:rPr>
              <a:t> </a:t>
            </a:r>
            <a:r>
              <a:rPr sz="1800" spc="-110" dirty="0">
                <a:solidFill>
                  <a:srgbClr val="302341"/>
                </a:solidFill>
                <a:latin typeface="Trebuchet MS"/>
                <a:cs typeface="Trebuchet MS"/>
              </a:rPr>
              <a:t>y</a:t>
            </a:r>
            <a:r>
              <a:rPr sz="1800" spc="10" dirty="0">
                <a:solidFill>
                  <a:srgbClr val="302341"/>
                </a:solidFill>
                <a:latin typeface="Trebuchet MS"/>
                <a:cs typeface="Trebuchet MS"/>
              </a:rPr>
              <a:t> </a:t>
            </a:r>
            <a:r>
              <a:rPr sz="1800" spc="-80" dirty="0">
                <a:solidFill>
                  <a:srgbClr val="302341"/>
                </a:solidFill>
                <a:latin typeface="Trebuchet MS"/>
                <a:cs typeface="Trebuchet MS"/>
              </a:rPr>
              <a:t>nutritivas</a:t>
            </a:r>
            <a:endParaRPr sz="1800">
              <a:latin typeface="Trebuchet MS"/>
              <a:cs typeface="Trebuchet MS"/>
            </a:endParaRPr>
          </a:p>
          <a:p>
            <a:pPr marL="297815" indent="-285115">
              <a:lnSpc>
                <a:spcPct val="100000"/>
              </a:lnSpc>
              <a:spcBef>
                <a:spcPts val="1040"/>
              </a:spcBef>
              <a:buFont typeface="Wingdings"/>
              <a:buChar char=""/>
              <a:tabLst>
                <a:tab pos="297815" algn="l"/>
              </a:tabLst>
            </a:pPr>
            <a:r>
              <a:rPr sz="1800" spc="-45" dirty="0">
                <a:solidFill>
                  <a:srgbClr val="302341"/>
                </a:solidFill>
                <a:latin typeface="Trebuchet MS"/>
                <a:cs typeface="Trebuchet MS"/>
              </a:rPr>
              <a:t>Electroestimulación</a:t>
            </a:r>
            <a:endParaRPr sz="1800">
              <a:latin typeface="Trebuchet MS"/>
              <a:cs typeface="Trebuchet MS"/>
            </a:endParaRPr>
          </a:p>
        </p:txBody>
      </p:sp>
      <p:grpSp>
        <p:nvGrpSpPr>
          <p:cNvPr id="4" name="object 4"/>
          <p:cNvGrpSpPr/>
          <p:nvPr/>
        </p:nvGrpSpPr>
        <p:grpSpPr>
          <a:xfrm>
            <a:off x="9023328" y="1371578"/>
            <a:ext cx="1819910" cy="1819910"/>
            <a:chOff x="9023328" y="1371578"/>
            <a:chExt cx="1819910" cy="1819910"/>
          </a:xfrm>
        </p:grpSpPr>
        <p:pic>
          <p:nvPicPr>
            <p:cNvPr id="5" name="object 5"/>
            <p:cNvPicPr/>
            <p:nvPr/>
          </p:nvPicPr>
          <p:blipFill>
            <a:blip r:embed="rId2" cstate="print"/>
            <a:stretch>
              <a:fillRect/>
            </a:stretch>
          </p:blipFill>
          <p:spPr>
            <a:xfrm>
              <a:off x="9023328" y="1371578"/>
              <a:ext cx="1819318" cy="1819318"/>
            </a:xfrm>
            <a:prstGeom prst="rect">
              <a:avLst/>
            </a:prstGeom>
          </p:spPr>
        </p:pic>
        <p:pic>
          <p:nvPicPr>
            <p:cNvPr id="6" name="object 6"/>
            <p:cNvPicPr/>
            <p:nvPr/>
          </p:nvPicPr>
          <p:blipFill>
            <a:blip r:embed="rId3" cstate="print"/>
            <a:stretch>
              <a:fillRect/>
            </a:stretch>
          </p:blipFill>
          <p:spPr>
            <a:xfrm>
              <a:off x="9074150" y="1416050"/>
              <a:ext cx="1724025" cy="1724025"/>
            </a:xfrm>
            <a:prstGeom prst="rect">
              <a:avLst/>
            </a:prstGeom>
          </p:spPr>
        </p:pic>
      </p:grpSp>
      <p:sp>
        <p:nvSpPr>
          <p:cNvPr id="7" name="object 7"/>
          <p:cNvSpPr txBox="1"/>
          <p:nvPr/>
        </p:nvSpPr>
        <p:spPr>
          <a:xfrm>
            <a:off x="9356090" y="1660525"/>
            <a:ext cx="1167765" cy="1216660"/>
          </a:xfrm>
          <a:prstGeom prst="rect">
            <a:avLst/>
          </a:prstGeom>
        </p:spPr>
        <p:txBody>
          <a:bodyPr vert="horz" wrap="square" lIns="0" tIns="33655" rIns="0" bIns="0" rtlCol="0">
            <a:spAutoFit/>
          </a:bodyPr>
          <a:lstStyle/>
          <a:p>
            <a:pPr marL="12700" marR="5080" algn="ctr">
              <a:lnSpc>
                <a:spcPct val="87200"/>
              </a:lnSpc>
              <a:spcBef>
                <a:spcPts val="265"/>
              </a:spcBef>
            </a:pPr>
            <a:r>
              <a:rPr sz="1100" b="1" spc="100" dirty="0">
                <a:latin typeface="Trebuchet MS"/>
                <a:cs typeface="Trebuchet MS"/>
              </a:rPr>
              <a:t>INDICACIONES: </a:t>
            </a:r>
            <a:r>
              <a:rPr sz="1100" b="1" spc="75" dirty="0">
                <a:latin typeface="Trebuchet MS"/>
                <a:cs typeface="Trebuchet MS"/>
              </a:rPr>
              <a:t>ARRUGAS, </a:t>
            </a:r>
            <a:r>
              <a:rPr sz="1100" b="1" spc="70" dirty="0">
                <a:latin typeface="Trebuchet MS"/>
                <a:cs typeface="Trebuchet MS"/>
              </a:rPr>
              <a:t>FLACIDEZ, </a:t>
            </a:r>
            <a:r>
              <a:rPr sz="1100" b="1" spc="114" dirty="0">
                <a:latin typeface="Trebuchet MS"/>
                <a:cs typeface="Trebuchet MS"/>
              </a:rPr>
              <a:t>LEVANTAR</a:t>
            </a:r>
            <a:r>
              <a:rPr sz="1100" b="1" spc="-80" dirty="0">
                <a:latin typeface="Trebuchet MS"/>
                <a:cs typeface="Trebuchet MS"/>
              </a:rPr>
              <a:t> </a:t>
            </a:r>
            <a:r>
              <a:rPr sz="1100" b="1" spc="80" dirty="0">
                <a:latin typeface="Trebuchet MS"/>
                <a:cs typeface="Trebuchet MS"/>
              </a:rPr>
              <a:t>LAS </a:t>
            </a:r>
            <a:r>
              <a:rPr sz="1100" b="1" spc="-10" dirty="0">
                <a:latin typeface="Trebuchet MS"/>
                <a:cs typeface="Trebuchet MS"/>
              </a:rPr>
              <a:t>CEJAS, </a:t>
            </a:r>
            <a:r>
              <a:rPr sz="1100" b="1" spc="80" dirty="0">
                <a:latin typeface="Trebuchet MS"/>
                <a:cs typeface="Trebuchet MS"/>
              </a:rPr>
              <a:t>REDEFINIR</a:t>
            </a:r>
            <a:r>
              <a:rPr sz="1100" b="1" spc="10" dirty="0">
                <a:latin typeface="Trebuchet MS"/>
                <a:cs typeface="Trebuchet MS"/>
              </a:rPr>
              <a:t> </a:t>
            </a:r>
            <a:r>
              <a:rPr sz="1100" b="1" spc="35" dirty="0">
                <a:latin typeface="Trebuchet MS"/>
                <a:cs typeface="Trebuchet MS"/>
              </a:rPr>
              <a:t>EL </a:t>
            </a:r>
            <a:r>
              <a:rPr sz="1100" b="1" spc="135" dirty="0">
                <a:latin typeface="Trebuchet MS"/>
                <a:cs typeface="Trebuchet MS"/>
              </a:rPr>
              <a:t>ÓVALO</a:t>
            </a:r>
            <a:r>
              <a:rPr sz="1100" b="1" spc="-45" dirty="0">
                <a:latin typeface="Trebuchet MS"/>
                <a:cs typeface="Trebuchet MS"/>
              </a:rPr>
              <a:t> </a:t>
            </a:r>
            <a:r>
              <a:rPr sz="1100" b="1" spc="120" dirty="0">
                <a:latin typeface="Trebuchet MS"/>
                <a:cs typeface="Trebuchet MS"/>
              </a:rPr>
              <a:t>DE</a:t>
            </a:r>
            <a:r>
              <a:rPr sz="1100" b="1" spc="-20" dirty="0">
                <a:latin typeface="Trebuchet MS"/>
                <a:cs typeface="Trebuchet MS"/>
              </a:rPr>
              <a:t> </a:t>
            </a:r>
            <a:r>
              <a:rPr sz="1100" b="1" spc="90" dirty="0">
                <a:latin typeface="Trebuchet MS"/>
                <a:cs typeface="Trebuchet MS"/>
              </a:rPr>
              <a:t>LA </a:t>
            </a:r>
            <a:r>
              <a:rPr sz="1100" b="1" spc="75" dirty="0">
                <a:latin typeface="Trebuchet MS"/>
                <a:cs typeface="Trebuchet MS"/>
              </a:rPr>
              <a:t>CARA.</a:t>
            </a:r>
            <a:endParaRPr sz="1100">
              <a:latin typeface="Trebuchet MS"/>
              <a:cs typeface="Trebuchet MS"/>
            </a:endParaRPr>
          </a:p>
        </p:txBody>
      </p:sp>
      <p:grpSp>
        <p:nvGrpSpPr>
          <p:cNvPr id="8" name="object 8"/>
          <p:cNvGrpSpPr/>
          <p:nvPr/>
        </p:nvGrpSpPr>
        <p:grpSpPr>
          <a:xfrm>
            <a:off x="6756400" y="977900"/>
            <a:ext cx="2600325" cy="2600325"/>
            <a:chOff x="6756400" y="977900"/>
            <a:chExt cx="2600325" cy="2600325"/>
          </a:xfrm>
        </p:grpSpPr>
        <p:pic>
          <p:nvPicPr>
            <p:cNvPr id="9" name="object 9"/>
            <p:cNvPicPr/>
            <p:nvPr/>
          </p:nvPicPr>
          <p:blipFill>
            <a:blip r:embed="rId4" cstate="print"/>
            <a:stretch>
              <a:fillRect/>
            </a:stretch>
          </p:blipFill>
          <p:spPr>
            <a:xfrm>
              <a:off x="6756400" y="977900"/>
              <a:ext cx="2600325" cy="2600325"/>
            </a:xfrm>
            <a:prstGeom prst="rect">
              <a:avLst/>
            </a:prstGeom>
          </p:spPr>
        </p:pic>
        <p:pic>
          <p:nvPicPr>
            <p:cNvPr id="10" name="object 10"/>
            <p:cNvPicPr/>
            <p:nvPr/>
          </p:nvPicPr>
          <p:blipFill>
            <a:blip r:embed="rId3" cstate="print"/>
            <a:stretch>
              <a:fillRect/>
            </a:stretch>
          </p:blipFill>
          <p:spPr>
            <a:xfrm>
              <a:off x="7194550" y="1416050"/>
              <a:ext cx="1724025" cy="1724025"/>
            </a:xfrm>
            <a:prstGeom prst="rect">
              <a:avLst/>
            </a:prstGeom>
          </p:spPr>
        </p:pic>
      </p:grpSp>
      <p:sp>
        <p:nvSpPr>
          <p:cNvPr id="11" name="object 11"/>
          <p:cNvSpPr txBox="1"/>
          <p:nvPr/>
        </p:nvSpPr>
        <p:spPr>
          <a:xfrm>
            <a:off x="7458456" y="1851025"/>
            <a:ext cx="1197610" cy="835025"/>
          </a:xfrm>
          <a:prstGeom prst="rect">
            <a:avLst/>
          </a:prstGeom>
        </p:spPr>
        <p:txBody>
          <a:bodyPr vert="horz" wrap="square" lIns="0" tIns="12700" rIns="0" bIns="0" rtlCol="0">
            <a:spAutoFit/>
          </a:bodyPr>
          <a:lstStyle/>
          <a:p>
            <a:pPr marL="1270" algn="ctr">
              <a:lnSpc>
                <a:spcPts val="1235"/>
              </a:lnSpc>
              <a:spcBef>
                <a:spcPts val="100"/>
              </a:spcBef>
            </a:pPr>
            <a:r>
              <a:rPr sz="1100" spc="-10" dirty="0">
                <a:latin typeface="Trebuchet MS"/>
                <a:cs typeface="Trebuchet MS"/>
              </a:rPr>
              <a:t>TEMPORALES:</a:t>
            </a:r>
            <a:endParaRPr sz="1100">
              <a:latin typeface="Trebuchet MS"/>
              <a:cs typeface="Trebuchet MS"/>
            </a:endParaRPr>
          </a:p>
          <a:p>
            <a:pPr algn="ctr">
              <a:lnSpc>
                <a:spcPts val="1235"/>
              </a:lnSpc>
            </a:pPr>
            <a:r>
              <a:rPr sz="1100" spc="80" dirty="0">
                <a:latin typeface="Trebuchet MS"/>
                <a:cs typeface="Trebuchet MS"/>
              </a:rPr>
              <a:t>POLIDIOXANONA</a:t>
            </a:r>
            <a:endParaRPr sz="1100">
              <a:latin typeface="Trebuchet MS"/>
              <a:cs typeface="Trebuchet MS"/>
            </a:endParaRPr>
          </a:p>
          <a:p>
            <a:pPr marL="120650" marR="111125" algn="ctr">
              <a:lnSpc>
                <a:spcPts val="1150"/>
              </a:lnSpc>
              <a:spcBef>
                <a:spcPts val="459"/>
              </a:spcBef>
            </a:pPr>
            <a:r>
              <a:rPr sz="1100" spc="-10" dirty="0">
                <a:latin typeface="Trebuchet MS"/>
                <a:cs typeface="Trebuchet MS"/>
              </a:rPr>
              <a:t>PERMANENTES: </a:t>
            </a:r>
            <a:r>
              <a:rPr sz="1100" spc="110" dirty="0">
                <a:latin typeface="Trebuchet MS"/>
                <a:cs typeface="Trebuchet MS"/>
              </a:rPr>
              <a:t>ORO</a:t>
            </a:r>
            <a:r>
              <a:rPr sz="1100" spc="10" dirty="0">
                <a:latin typeface="Trebuchet MS"/>
                <a:cs typeface="Trebuchet MS"/>
              </a:rPr>
              <a:t> </a:t>
            </a:r>
            <a:r>
              <a:rPr sz="1100" spc="60" dirty="0">
                <a:latin typeface="Trebuchet MS"/>
                <a:cs typeface="Trebuchet MS"/>
              </a:rPr>
              <a:t>DE</a:t>
            </a:r>
            <a:r>
              <a:rPr sz="1100" spc="-80" dirty="0">
                <a:latin typeface="Trebuchet MS"/>
                <a:cs typeface="Trebuchet MS"/>
              </a:rPr>
              <a:t> </a:t>
            </a:r>
            <a:r>
              <a:rPr sz="1100" spc="-25" dirty="0">
                <a:latin typeface="Trebuchet MS"/>
                <a:cs typeface="Trebuchet MS"/>
              </a:rPr>
              <a:t>24 </a:t>
            </a:r>
            <a:r>
              <a:rPr sz="1100" spc="-10" dirty="0">
                <a:latin typeface="Trebuchet MS"/>
                <a:cs typeface="Trebuchet MS"/>
              </a:rPr>
              <a:t>KILATES</a:t>
            </a:r>
            <a:endParaRPr sz="1100">
              <a:latin typeface="Trebuchet MS"/>
              <a:cs typeface="Trebuchet MS"/>
            </a:endParaRPr>
          </a:p>
        </p:txBody>
      </p:sp>
      <p:grpSp>
        <p:nvGrpSpPr>
          <p:cNvPr id="12" name="object 12"/>
          <p:cNvGrpSpPr/>
          <p:nvPr/>
        </p:nvGrpSpPr>
        <p:grpSpPr>
          <a:xfrm>
            <a:off x="4883150" y="977900"/>
            <a:ext cx="2593975" cy="2600325"/>
            <a:chOff x="4883150" y="977900"/>
            <a:chExt cx="2593975" cy="2600325"/>
          </a:xfrm>
        </p:grpSpPr>
        <p:pic>
          <p:nvPicPr>
            <p:cNvPr id="13" name="object 13"/>
            <p:cNvPicPr/>
            <p:nvPr/>
          </p:nvPicPr>
          <p:blipFill>
            <a:blip r:embed="rId5" cstate="print"/>
            <a:stretch>
              <a:fillRect/>
            </a:stretch>
          </p:blipFill>
          <p:spPr>
            <a:xfrm>
              <a:off x="4883150" y="977900"/>
              <a:ext cx="2593975" cy="2600325"/>
            </a:xfrm>
            <a:prstGeom prst="rect">
              <a:avLst/>
            </a:prstGeom>
          </p:spPr>
        </p:pic>
        <p:pic>
          <p:nvPicPr>
            <p:cNvPr id="14" name="object 14"/>
            <p:cNvPicPr/>
            <p:nvPr/>
          </p:nvPicPr>
          <p:blipFill>
            <a:blip r:embed="rId6" cstate="print"/>
            <a:stretch>
              <a:fillRect/>
            </a:stretch>
          </p:blipFill>
          <p:spPr>
            <a:xfrm>
              <a:off x="5314950" y="1416050"/>
              <a:ext cx="1730375" cy="1724025"/>
            </a:xfrm>
            <a:prstGeom prst="rect">
              <a:avLst/>
            </a:prstGeom>
          </p:spPr>
        </p:pic>
      </p:grpSp>
      <p:sp>
        <p:nvSpPr>
          <p:cNvPr id="15" name="object 15"/>
          <p:cNvSpPr txBox="1"/>
          <p:nvPr/>
        </p:nvSpPr>
        <p:spPr>
          <a:xfrm>
            <a:off x="5617845" y="1806575"/>
            <a:ext cx="1129665" cy="923925"/>
          </a:xfrm>
          <a:prstGeom prst="rect">
            <a:avLst/>
          </a:prstGeom>
        </p:spPr>
        <p:txBody>
          <a:bodyPr vert="horz" wrap="square" lIns="0" tIns="33655" rIns="0" bIns="0" rtlCol="0">
            <a:spAutoFit/>
          </a:bodyPr>
          <a:lstStyle/>
          <a:p>
            <a:pPr marL="12700" marR="5080" indent="-2540" algn="ctr">
              <a:lnSpc>
                <a:spcPct val="87200"/>
              </a:lnSpc>
              <a:spcBef>
                <a:spcPts val="265"/>
              </a:spcBef>
            </a:pPr>
            <a:r>
              <a:rPr sz="1100" dirty="0">
                <a:latin typeface="Trebuchet MS"/>
                <a:cs typeface="Trebuchet MS"/>
              </a:rPr>
              <a:t>TENSA</a:t>
            </a:r>
            <a:r>
              <a:rPr sz="1100" spc="165" dirty="0">
                <a:latin typeface="Trebuchet MS"/>
                <a:cs typeface="Trebuchet MS"/>
              </a:rPr>
              <a:t> </a:t>
            </a:r>
            <a:r>
              <a:rPr sz="1100" spc="-50" dirty="0">
                <a:latin typeface="Trebuchet MS"/>
                <a:cs typeface="Trebuchet MS"/>
              </a:rPr>
              <a:t>Y </a:t>
            </a:r>
            <a:r>
              <a:rPr sz="1100" spc="10" dirty="0">
                <a:latin typeface="Trebuchet MS"/>
                <a:cs typeface="Trebuchet MS"/>
              </a:rPr>
              <a:t>REDENSIFICA</a:t>
            </a:r>
            <a:r>
              <a:rPr sz="1100" spc="130" dirty="0">
                <a:latin typeface="Trebuchet MS"/>
                <a:cs typeface="Trebuchet MS"/>
              </a:rPr>
              <a:t> </a:t>
            </a:r>
            <a:r>
              <a:rPr sz="1100" spc="-25" dirty="0">
                <a:latin typeface="Trebuchet MS"/>
                <a:cs typeface="Trebuchet MS"/>
              </a:rPr>
              <a:t>LA </a:t>
            </a:r>
            <a:r>
              <a:rPr sz="1100" spc="-40" dirty="0">
                <a:latin typeface="Trebuchet MS"/>
                <a:cs typeface="Trebuchet MS"/>
              </a:rPr>
              <a:t>PIEL</a:t>
            </a:r>
            <a:r>
              <a:rPr sz="1100" spc="-25" dirty="0">
                <a:latin typeface="Trebuchet MS"/>
                <a:cs typeface="Trebuchet MS"/>
              </a:rPr>
              <a:t> </a:t>
            </a:r>
            <a:r>
              <a:rPr sz="1100" spc="-160" dirty="0">
                <a:latin typeface="Trebuchet MS"/>
                <a:cs typeface="Trebuchet MS"/>
              </a:rPr>
              <a:t>,</a:t>
            </a:r>
            <a:r>
              <a:rPr sz="1100" spc="-20" dirty="0">
                <a:latin typeface="Trebuchet MS"/>
                <a:cs typeface="Trebuchet MS"/>
              </a:rPr>
              <a:t> </a:t>
            </a:r>
            <a:r>
              <a:rPr sz="1100" spc="60" dirty="0">
                <a:latin typeface="Trebuchet MS"/>
                <a:cs typeface="Trebuchet MS"/>
              </a:rPr>
              <a:t>ADEMÁS</a:t>
            </a:r>
            <a:r>
              <a:rPr sz="1100" spc="-85" dirty="0">
                <a:latin typeface="Trebuchet MS"/>
                <a:cs typeface="Trebuchet MS"/>
              </a:rPr>
              <a:t> </a:t>
            </a:r>
            <a:r>
              <a:rPr sz="1100" spc="35" dirty="0">
                <a:latin typeface="Trebuchet MS"/>
                <a:cs typeface="Trebuchet MS"/>
              </a:rPr>
              <a:t>DE </a:t>
            </a:r>
            <a:r>
              <a:rPr sz="1100" dirty="0">
                <a:latin typeface="Trebuchet MS"/>
                <a:cs typeface="Trebuchet MS"/>
              </a:rPr>
              <a:t>ESTIMULAR</a:t>
            </a:r>
            <a:r>
              <a:rPr sz="1100" spc="70" dirty="0">
                <a:latin typeface="Trebuchet MS"/>
                <a:cs typeface="Trebuchet MS"/>
              </a:rPr>
              <a:t> </a:t>
            </a:r>
            <a:r>
              <a:rPr sz="1100" spc="-25" dirty="0">
                <a:latin typeface="Trebuchet MS"/>
                <a:cs typeface="Trebuchet MS"/>
              </a:rPr>
              <a:t>LA </a:t>
            </a:r>
            <a:r>
              <a:rPr sz="1100" spc="75" dirty="0">
                <a:latin typeface="Trebuchet MS"/>
                <a:cs typeface="Trebuchet MS"/>
              </a:rPr>
              <a:t>FORMACIÓN</a:t>
            </a:r>
            <a:r>
              <a:rPr sz="1100" spc="-40" dirty="0">
                <a:latin typeface="Trebuchet MS"/>
                <a:cs typeface="Trebuchet MS"/>
              </a:rPr>
              <a:t> </a:t>
            </a:r>
            <a:r>
              <a:rPr sz="1100" spc="35" dirty="0">
                <a:latin typeface="Trebuchet MS"/>
                <a:cs typeface="Trebuchet MS"/>
              </a:rPr>
              <a:t>DE </a:t>
            </a:r>
            <a:r>
              <a:rPr sz="1100" spc="70" dirty="0">
                <a:latin typeface="Trebuchet MS"/>
                <a:cs typeface="Trebuchet MS"/>
              </a:rPr>
              <a:t>COLÁGENO</a:t>
            </a:r>
            <a:endParaRPr sz="1100">
              <a:latin typeface="Trebuchet MS"/>
              <a:cs typeface="Trebuchet MS"/>
            </a:endParaRPr>
          </a:p>
        </p:txBody>
      </p:sp>
      <p:grpSp>
        <p:nvGrpSpPr>
          <p:cNvPr id="16" name="object 16"/>
          <p:cNvGrpSpPr/>
          <p:nvPr/>
        </p:nvGrpSpPr>
        <p:grpSpPr>
          <a:xfrm>
            <a:off x="3003550" y="977900"/>
            <a:ext cx="2600325" cy="2600325"/>
            <a:chOff x="3003550" y="977900"/>
            <a:chExt cx="2600325" cy="2600325"/>
          </a:xfrm>
        </p:grpSpPr>
        <p:pic>
          <p:nvPicPr>
            <p:cNvPr id="17" name="object 17"/>
            <p:cNvPicPr/>
            <p:nvPr/>
          </p:nvPicPr>
          <p:blipFill>
            <a:blip r:embed="rId7" cstate="print"/>
            <a:stretch>
              <a:fillRect/>
            </a:stretch>
          </p:blipFill>
          <p:spPr>
            <a:xfrm>
              <a:off x="3003550" y="977900"/>
              <a:ext cx="2600325" cy="2600325"/>
            </a:xfrm>
            <a:prstGeom prst="rect">
              <a:avLst/>
            </a:prstGeom>
          </p:spPr>
        </p:pic>
        <p:pic>
          <p:nvPicPr>
            <p:cNvPr id="18" name="object 18"/>
            <p:cNvPicPr/>
            <p:nvPr/>
          </p:nvPicPr>
          <p:blipFill>
            <a:blip r:embed="rId8" cstate="print"/>
            <a:stretch>
              <a:fillRect/>
            </a:stretch>
          </p:blipFill>
          <p:spPr>
            <a:xfrm>
              <a:off x="3441700" y="1416050"/>
              <a:ext cx="1724025" cy="1724025"/>
            </a:xfrm>
            <a:prstGeom prst="rect">
              <a:avLst/>
            </a:prstGeom>
          </p:spPr>
        </p:pic>
      </p:grpSp>
      <p:sp>
        <p:nvSpPr>
          <p:cNvPr id="19" name="object 19"/>
          <p:cNvSpPr txBox="1"/>
          <p:nvPr/>
        </p:nvSpPr>
        <p:spPr>
          <a:xfrm>
            <a:off x="3702050" y="1878901"/>
            <a:ext cx="1206500" cy="778510"/>
          </a:xfrm>
          <a:prstGeom prst="rect">
            <a:avLst/>
          </a:prstGeom>
        </p:spPr>
        <p:txBody>
          <a:bodyPr vert="horz" wrap="square" lIns="0" tIns="34290" rIns="0" bIns="0" rtlCol="0">
            <a:spAutoFit/>
          </a:bodyPr>
          <a:lstStyle/>
          <a:p>
            <a:pPr marL="12700" marR="5080" indent="-5715" algn="ctr">
              <a:lnSpc>
                <a:spcPct val="87200"/>
              </a:lnSpc>
              <a:spcBef>
                <a:spcPts val="270"/>
              </a:spcBef>
            </a:pPr>
            <a:r>
              <a:rPr sz="1100" spc="80" dirty="0">
                <a:latin typeface="Trebuchet MS"/>
                <a:cs typeface="Trebuchet MS"/>
              </a:rPr>
              <a:t>INTRODUCCIÓN </a:t>
            </a:r>
            <a:r>
              <a:rPr sz="1100" spc="60" dirty="0">
                <a:latin typeface="Trebuchet MS"/>
                <a:cs typeface="Trebuchet MS"/>
              </a:rPr>
              <a:t>DE</a:t>
            </a:r>
            <a:r>
              <a:rPr sz="1100" spc="25" dirty="0">
                <a:latin typeface="Trebuchet MS"/>
                <a:cs typeface="Trebuchet MS"/>
              </a:rPr>
              <a:t> </a:t>
            </a:r>
            <a:r>
              <a:rPr sz="1100" dirty="0">
                <a:latin typeface="Trebuchet MS"/>
                <a:cs typeface="Trebuchet MS"/>
              </a:rPr>
              <a:t>HILOS</a:t>
            </a:r>
            <a:r>
              <a:rPr sz="1100" spc="-30" dirty="0">
                <a:latin typeface="Trebuchet MS"/>
                <a:cs typeface="Trebuchet MS"/>
              </a:rPr>
              <a:t> </a:t>
            </a:r>
            <a:r>
              <a:rPr sz="1100" spc="55" dirty="0">
                <a:latin typeface="Trebuchet MS"/>
                <a:cs typeface="Trebuchet MS"/>
              </a:rPr>
              <a:t>EN</a:t>
            </a:r>
            <a:r>
              <a:rPr sz="1100" spc="75" dirty="0">
                <a:latin typeface="Trebuchet MS"/>
                <a:cs typeface="Trebuchet MS"/>
              </a:rPr>
              <a:t> </a:t>
            </a:r>
            <a:r>
              <a:rPr sz="1100" spc="-25" dirty="0">
                <a:latin typeface="Trebuchet MS"/>
                <a:cs typeface="Trebuchet MS"/>
              </a:rPr>
              <a:t>LA </a:t>
            </a:r>
            <a:r>
              <a:rPr sz="1100" spc="-40" dirty="0">
                <a:latin typeface="Trebuchet MS"/>
                <a:cs typeface="Trebuchet MS"/>
              </a:rPr>
              <a:t>PIEL</a:t>
            </a:r>
            <a:r>
              <a:rPr sz="1100" spc="55" dirty="0">
                <a:latin typeface="Trebuchet MS"/>
                <a:cs typeface="Trebuchet MS"/>
              </a:rPr>
              <a:t> EN</a:t>
            </a:r>
            <a:r>
              <a:rPr sz="1100" spc="30" dirty="0">
                <a:latin typeface="Trebuchet MS"/>
                <a:cs typeface="Trebuchet MS"/>
              </a:rPr>
              <a:t> </a:t>
            </a:r>
            <a:r>
              <a:rPr sz="1100" dirty="0">
                <a:latin typeface="Trebuchet MS"/>
                <a:cs typeface="Trebuchet MS"/>
              </a:rPr>
              <a:t>FORMA</a:t>
            </a:r>
            <a:r>
              <a:rPr sz="1100" spc="125" dirty="0">
                <a:latin typeface="Trebuchet MS"/>
                <a:cs typeface="Trebuchet MS"/>
              </a:rPr>
              <a:t> </a:t>
            </a:r>
            <a:r>
              <a:rPr sz="1100" spc="-25" dirty="0">
                <a:latin typeface="Trebuchet MS"/>
                <a:cs typeface="Trebuchet MS"/>
              </a:rPr>
              <a:t>DE </a:t>
            </a:r>
            <a:r>
              <a:rPr sz="1100" dirty="0">
                <a:latin typeface="Trebuchet MS"/>
                <a:cs typeface="Trebuchet MS"/>
              </a:rPr>
              <a:t>MALLA</a:t>
            </a:r>
            <a:r>
              <a:rPr sz="1100" spc="120" dirty="0">
                <a:latin typeface="Trebuchet MS"/>
                <a:cs typeface="Trebuchet MS"/>
              </a:rPr>
              <a:t> </a:t>
            </a:r>
            <a:r>
              <a:rPr sz="1100" spc="35" dirty="0">
                <a:latin typeface="Trebuchet MS"/>
                <a:cs typeface="Trebuchet MS"/>
              </a:rPr>
              <a:t>MEDIANTE </a:t>
            </a:r>
            <a:r>
              <a:rPr sz="1100" spc="100" dirty="0">
                <a:latin typeface="Trebuchet MS"/>
                <a:cs typeface="Trebuchet MS"/>
              </a:rPr>
              <a:t>UNA</a:t>
            </a:r>
            <a:r>
              <a:rPr sz="1100" spc="15" dirty="0">
                <a:latin typeface="Trebuchet MS"/>
                <a:cs typeface="Trebuchet MS"/>
              </a:rPr>
              <a:t> </a:t>
            </a:r>
            <a:r>
              <a:rPr sz="1100" dirty="0">
                <a:latin typeface="Trebuchet MS"/>
                <a:cs typeface="Trebuchet MS"/>
              </a:rPr>
              <a:t>AGUJA</a:t>
            </a:r>
            <a:r>
              <a:rPr sz="1100" spc="-95" dirty="0">
                <a:latin typeface="Trebuchet MS"/>
                <a:cs typeface="Trebuchet MS"/>
              </a:rPr>
              <a:t> </a:t>
            </a:r>
            <a:r>
              <a:rPr sz="1100" spc="-20" dirty="0">
                <a:latin typeface="Trebuchet MS"/>
                <a:cs typeface="Trebuchet MS"/>
              </a:rPr>
              <a:t>FINA</a:t>
            </a:r>
            <a:endParaRPr sz="1100">
              <a:latin typeface="Trebuchet MS"/>
              <a:cs typeface="Trebuchet MS"/>
            </a:endParaRPr>
          </a:p>
        </p:txBody>
      </p:sp>
      <p:grpSp>
        <p:nvGrpSpPr>
          <p:cNvPr id="20" name="object 20"/>
          <p:cNvGrpSpPr/>
          <p:nvPr/>
        </p:nvGrpSpPr>
        <p:grpSpPr>
          <a:xfrm>
            <a:off x="717550" y="857250"/>
            <a:ext cx="3006725" cy="2600325"/>
            <a:chOff x="717550" y="857250"/>
            <a:chExt cx="3006725" cy="2600325"/>
          </a:xfrm>
        </p:grpSpPr>
        <p:pic>
          <p:nvPicPr>
            <p:cNvPr id="21" name="object 21"/>
            <p:cNvPicPr/>
            <p:nvPr/>
          </p:nvPicPr>
          <p:blipFill>
            <a:blip r:embed="rId9" cstate="print"/>
            <a:stretch>
              <a:fillRect/>
            </a:stretch>
          </p:blipFill>
          <p:spPr>
            <a:xfrm>
              <a:off x="1123950" y="857250"/>
              <a:ext cx="2600325" cy="2600325"/>
            </a:xfrm>
            <a:prstGeom prst="rect">
              <a:avLst/>
            </a:prstGeom>
          </p:spPr>
        </p:pic>
        <p:pic>
          <p:nvPicPr>
            <p:cNvPr id="22" name="object 22"/>
            <p:cNvPicPr/>
            <p:nvPr/>
          </p:nvPicPr>
          <p:blipFill>
            <a:blip r:embed="rId10" cstate="print"/>
            <a:stretch>
              <a:fillRect/>
            </a:stretch>
          </p:blipFill>
          <p:spPr>
            <a:xfrm>
              <a:off x="717550" y="946150"/>
              <a:ext cx="2555875" cy="2327275"/>
            </a:xfrm>
            <a:prstGeom prst="rect">
              <a:avLst/>
            </a:prstGeom>
          </p:spPr>
        </p:pic>
      </p:grpSp>
      <p:sp>
        <p:nvSpPr>
          <p:cNvPr id="23" name="object 23"/>
          <p:cNvSpPr txBox="1"/>
          <p:nvPr/>
        </p:nvSpPr>
        <p:spPr>
          <a:xfrm>
            <a:off x="1180464" y="1975484"/>
            <a:ext cx="1633855" cy="238760"/>
          </a:xfrm>
          <a:prstGeom prst="rect">
            <a:avLst/>
          </a:prstGeom>
        </p:spPr>
        <p:txBody>
          <a:bodyPr vert="horz" wrap="square" lIns="0" tIns="12700" rIns="0" bIns="0" rtlCol="0">
            <a:spAutoFit/>
          </a:bodyPr>
          <a:lstStyle/>
          <a:p>
            <a:pPr marL="12700">
              <a:lnSpc>
                <a:spcPct val="100000"/>
              </a:lnSpc>
              <a:spcBef>
                <a:spcPts val="100"/>
              </a:spcBef>
            </a:pPr>
            <a:r>
              <a:rPr sz="1400" b="1" spc="140" dirty="0">
                <a:latin typeface="Trebuchet MS"/>
                <a:cs typeface="Trebuchet MS"/>
              </a:rPr>
              <a:t>HILOS</a:t>
            </a:r>
            <a:r>
              <a:rPr sz="1400" b="1" spc="-210" dirty="0">
                <a:latin typeface="Trebuchet MS"/>
                <a:cs typeface="Trebuchet MS"/>
              </a:rPr>
              <a:t> </a:t>
            </a:r>
            <a:r>
              <a:rPr sz="1400" b="1" spc="140" dirty="0">
                <a:latin typeface="Trebuchet MS"/>
                <a:cs typeface="Trebuchet MS"/>
              </a:rPr>
              <a:t>TENSORES</a:t>
            </a:r>
            <a:endParaRPr sz="1400">
              <a:latin typeface="Trebuchet MS"/>
              <a:cs typeface="Trebuchet MS"/>
            </a:endParaRPr>
          </a:p>
        </p:txBody>
      </p:sp>
      <p:pic>
        <p:nvPicPr>
          <p:cNvPr id="24" name="object 24"/>
          <p:cNvPicPr/>
          <p:nvPr/>
        </p:nvPicPr>
        <p:blipFill>
          <a:blip r:embed="rId11" cstate="print"/>
          <a:stretch>
            <a:fillRect/>
          </a:stretch>
        </p:blipFill>
        <p:spPr>
          <a:xfrm>
            <a:off x="7239000" y="3168650"/>
            <a:ext cx="3416300" cy="3416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0" y="0"/>
            <a:ext cx="6096000" cy="6858000"/>
          </a:xfrm>
          <a:custGeom>
            <a:avLst/>
            <a:gdLst/>
            <a:ahLst/>
            <a:cxnLst/>
            <a:rect l="l" t="t" r="r" b="b"/>
            <a:pathLst>
              <a:path w="6096000" h="6858000">
                <a:moveTo>
                  <a:pt x="6096000" y="0"/>
                </a:moveTo>
                <a:lnTo>
                  <a:pt x="0" y="0"/>
                </a:lnTo>
                <a:lnTo>
                  <a:pt x="0" y="6858000"/>
                </a:lnTo>
                <a:lnTo>
                  <a:pt x="6096000" y="6858000"/>
                </a:lnTo>
                <a:lnTo>
                  <a:pt x="6096000" y="0"/>
                </a:lnTo>
                <a:close/>
              </a:path>
            </a:pathLst>
          </a:custGeom>
          <a:solidFill>
            <a:srgbClr val="624783">
              <a:alpha val="25097"/>
            </a:srgbClr>
          </a:solidFill>
        </p:spPr>
        <p:txBody>
          <a:bodyPr wrap="square" lIns="0" tIns="0" rIns="0" bIns="0" rtlCol="0"/>
          <a:lstStyle/>
          <a:p>
            <a:endParaRPr/>
          </a:p>
        </p:txBody>
      </p:sp>
      <p:sp>
        <p:nvSpPr>
          <p:cNvPr id="3" name="object 3"/>
          <p:cNvSpPr txBox="1">
            <a:spLocks noGrp="1"/>
          </p:cNvSpPr>
          <p:nvPr>
            <p:ph type="title"/>
          </p:nvPr>
        </p:nvSpPr>
        <p:spPr>
          <a:xfrm>
            <a:off x="7016750" y="519366"/>
            <a:ext cx="4238625" cy="666750"/>
          </a:xfrm>
          <a:prstGeom prst="rect">
            <a:avLst/>
          </a:prstGeom>
        </p:spPr>
        <p:txBody>
          <a:bodyPr vert="horz" wrap="square" lIns="0" tIns="12700" rIns="0" bIns="0" rtlCol="0">
            <a:spAutoFit/>
          </a:bodyPr>
          <a:lstStyle/>
          <a:p>
            <a:pPr algn="ctr">
              <a:lnSpc>
                <a:spcPts val="2520"/>
              </a:lnSpc>
              <a:spcBef>
                <a:spcPts val="100"/>
              </a:spcBef>
              <a:tabLst>
                <a:tab pos="1878964" algn="l"/>
                <a:tab pos="3797300" algn="l"/>
              </a:tabLst>
            </a:pPr>
            <a:r>
              <a:rPr sz="2200" spc="-100" dirty="0">
                <a:solidFill>
                  <a:srgbClr val="302341"/>
                </a:solidFill>
              </a:rPr>
              <a:t>C</a:t>
            </a:r>
            <a:r>
              <a:rPr sz="2200" spc="-235" dirty="0">
                <a:solidFill>
                  <a:srgbClr val="302341"/>
                </a:solidFill>
              </a:rPr>
              <a:t> </a:t>
            </a:r>
            <a:r>
              <a:rPr sz="2200" spc="-100" dirty="0">
                <a:solidFill>
                  <a:srgbClr val="302341"/>
                </a:solidFill>
              </a:rPr>
              <a:t>U</a:t>
            </a:r>
            <a:r>
              <a:rPr sz="2200" spc="-265" dirty="0">
                <a:solidFill>
                  <a:srgbClr val="302341"/>
                </a:solidFill>
              </a:rPr>
              <a:t> </a:t>
            </a:r>
            <a:r>
              <a:rPr sz="2200" spc="-210" dirty="0">
                <a:solidFill>
                  <a:srgbClr val="302341"/>
                </a:solidFill>
              </a:rPr>
              <a:t>I</a:t>
            </a:r>
            <a:r>
              <a:rPr sz="2200" spc="-229" dirty="0">
                <a:solidFill>
                  <a:srgbClr val="302341"/>
                </a:solidFill>
              </a:rPr>
              <a:t> </a:t>
            </a:r>
            <a:r>
              <a:rPr sz="2200" spc="-70" dirty="0">
                <a:solidFill>
                  <a:srgbClr val="302341"/>
                </a:solidFill>
              </a:rPr>
              <a:t>DA</a:t>
            </a:r>
            <a:r>
              <a:rPr sz="2200" spc="-275" dirty="0">
                <a:solidFill>
                  <a:srgbClr val="302341"/>
                </a:solidFill>
              </a:rPr>
              <a:t> </a:t>
            </a:r>
            <a:r>
              <a:rPr sz="2200" spc="-175" dirty="0">
                <a:solidFill>
                  <a:srgbClr val="302341"/>
                </a:solidFill>
              </a:rPr>
              <a:t>D</a:t>
            </a:r>
            <a:r>
              <a:rPr sz="2200" spc="-280" dirty="0">
                <a:solidFill>
                  <a:srgbClr val="302341"/>
                </a:solidFill>
              </a:rPr>
              <a:t> </a:t>
            </a:r>
            <a:r>
              <a:rPr sz="2200" spc="-114" dirty="0">
                <a:solidFill>
                  <a:srgbClr val="302341"/>
                </a:solidFill>
              </a:rPr>
              <a:t>O</a:t>
            </a:r>
            <a:r>
              <a:rPr sz="2200" spc="-254" dirty="0">
                <a:solidFill>
                  <a:srgbClr val="302341"/>
                </a:solidFill>
              </a:rPr>
              <a:t> </a:t>
            </a:r>
            <a:r>
              <a:rPr sz="2200" spc="-409" dirty="0">
                <a:solidFill>
                  <a:srgbClr val="302341"/>
                </a:solidFill>
              </a:rPr>
              <a:t>S</a:t>
            </a:r>
            <a:r>
              <a:rPr sz="2200" dirty="0">
                <a:solidFill>
                  <a:srgbClr val="302341"/>
                </a:solidFill>
              </a:rPr>
              <a:t>	</a:t>
            </a:r>
            <a:r>
              <a:rPr sz="2200" spc="-305" dirty="0">
                <a:solidFill>
                  <a:srgbClr val="302341"/>
                </a:solidFill>
              </a:rPr>
              <a:t>E</a:t>
            </a:r>
            <a:r>
              <a:rPr sz="2200" spc="-254" dirty="0">
                <a:solidFill>
                  <a:srgbClr val="302341"/>
                </a:solidFill>
              </a:rPr>
              <a:t> </a:t>
            </a:r>
            <a:r>
              <a:rPr sz="2200" spc="-360" dirty="0">
                <a:solidFill>
                  <a:srgbClr val="302341"/>
                </a:solidFill>
              </a:rPr>
              <a:t>S</a:t>
            </a:r>
            <a:r>
              <a:rPr sz="2200" spc="-235" dirty="0">
                <a:solidFill>
                  <a:srgbClr val="302341"/>
                </a:solidFill>
              </a:rPr>
              <a:t> </a:t>
            </a:r>
            <a:r>
              <a:rPr sz="2200" spc="-90" dirty="0">
                <a:solidFill>
                  <a:srgbClr val="302341"/>
                </a:solidFill>
              </a:rPr>
              <a:t>T</a:t>
            </a:r>
            <a:r>
              <a:rPr sz="2200" spc="-270" dirty="0">
                <a:solidFill>
                  <a:srgbClr val="302341"/>
                </a:solidFill>
              </a:rPr>
              <a:t> </a:t>
            </a:r>
            <a:r>
              <a:rPr sz="2200" spc="-305" dirty="0">
                <a:solidFill>
                  <a:srgbClr val="302341"/>
                </a:solidFill>
              </a:rPr>
              <a:t>E</a:t>
            </a:r>
            <a:r>
              <a:rPr sz="2200" spc="-254" dirty="0">
                <a:solidFill>
                  <a:srgbClr val="302341"/>
                </a:solidFill>
              </a:rPr>
              <a:t> </a:t>
            </a:r>
            <a:r>
              <a:rPr sz="2200" spc="-90" dirty="0">
                <a:solidFill>
                  <a:srgbClr val="302341"/>
                </a:solidFill>
              </a:rPr>
              <a:t>T</a:t>
            </a:r>
            <a:r>
              <a:rPr sz="2200" spc="-270" dirty="0">
                <a:solidFill>
                  <a:srgbClr val="302341"/>
                </a:solidFill>
              </a:rPr>
              <a:t> </a:t>
            </a:r>
            <a:r>
              <a:rPr sz="2200" spc="-210" dirty="0">
                <a:solidFill>
                  <a:srgbClr val="302341"/>
                </a:solidFill>
              </a:rPr>
              <a:t>I</a:t>
            </a:r>
            <a:r>
              <a:rPr sz="2200" spc="-229" dirty="0">
                <a:solidFill>
                  <a:srgbClr val="302341"/>
                </a:solidFill>
              </a:rPr>
              <a:t> </a:t>
            </a:r>
            <a:r>
              <a:rPr sz="2200" spc="-100" dirty="0">
                <a:solidFill>
                  <a:srgbClr val="302341"/>
                </a:solidFill>
              </a:rPr>
              <a:t>C</a:t>
            </a:r>
            <a:r>
              <a:rPr sz="2200" spc="-240" dirty="0">
                <a:solidFill>
                  <a:srgbClr val="302341"/>
                </a:solidFill>
              </a:rPr>
              <a:t> </a:t>
            </a:r>
            <a:r>
              <a:rPr sz="2200" spc="-114" dirty="0">
                <a:solidFill>
                  <a:srgbClr val="302341"/>
                </a:solidFill>
              </a:rPr>
              <a:t>O</a:t>
            </a:r>
            <a:r>
              <a:rPr sz="2200" spc="-260" dirty="0">
                <a:solidFill>
                  <a:srgbClr val="302341"/>
                </a:solidFill>
              </a:rPr>
              <a:t> </a:t>
            </a:r>
            <a:r>
              <a:rPr sz="2200" spc="-409" dirty="0">
                <a:solidFill>
                  <a:srgbClr val="302341"/>
                </a:solidFill>
              </a:rPr>
              <a:t>S</a:t>
            </a:r>
            <a:r>
              <a:rPr sz="2200" dirty="0">
                <a:solidFill>
                  <a:srgbClr val="302341"/>
                </a:solidFill>
              </a:rPr>
              <a:t>	</a:t>
            </a:r>
            <a:r>
              <a:rPr sz="2200" spc="-305" dirty="0">
                <a:solidFill>
                  <a:srgbClr val="302341"/>
                </a:solidFill>
              </a:rPr>
              <a:t>E</a:t>
            </a:r>
            <a:r>
              <a:rPr sz="2200" spc="-254" dirty="0">
                <a:solidFill>
                  <a:srgbClr val="302341"/>
                </a:solidFill>
              </a:rPr>
              <a:t> </a:t>
            </a:r>
            <a:r>
              <a:rPr sz="2200" spc="-50" dirty="0">
                <a:solidFill>
                  <a:srgbClr val="302341"/>
                </a:solidFill>
              </a:rPr>
              <a:t>N</a:t>
            </a:r>
            <a:endParaRPr sz="2200"/>
          </a:p>
          <a:p>
            <a:pPr marL="635" algn="ctr">
              <a:lnSpc>
                <a:spcPts val="2520"/>
              </a:lnSpc>
              <a:tabLst>
                <a:tab pos="1820545" algn="l"/>
                <a:tab pos="2137410" algn="l"/>
              </a:tabLst>
            </a:pPr>
            <a:r>
              <a:rPr sz="2200" spc="-315" dirty="0">
                <a:solidFill>
                  <a:srgbClr val="302341"/>
                </a:solidFill>
              </a:rPr>
              <a:t>M</a:t>
            </a:r>
            <a:r>
              <a:rPr sz="2200" spc="-254" dirty="0">
                <a:solidFill>
                  <a:srgbClr val="302341"/>
                </a:solidFill>
              </a:rPr>
              <a:t> </a:t>
            </a:r>
            <a:r>
              <a:rPr sz="2200" spc="-305" dirty="0">
                <a:solidFill>
                  <a:srgbClr val="302341"/>
                </a:solidFill>
              </a:rPr>
              <a:t>E</a:t>
            </a:r>
            <a:r>
              <a:rPr sz="2200" spc="-254" dirty="0">
                <a:solidFill>
                  <a:srgbClr val="302341"/>
                </a:solidFill>
              </a:rPr>
              <a:t> </a:t>
            </a:r>
            <a:r>
              <a:rPr sz="2200" spc="-190" dirty="0">
                <a:solidFill>
                  <a:srgbClr val="302341"/>
                </a:solidFill>
              </a:rPr>
              <a:t>D</a:t>
            </a:r>
            <a:r>
              <a:rPr sz="2200" spc="-280" dirty="0">
                <a:solidFill>
                  <a:srgbClr val="302341"/>
                </a:solidFill>
              </a:rPr>
              <a:t> </a:t>
            </a:r>
            <a:r>
              <a:rPr sz="2200" spc="-210" dirty="0">
                <a:solidFill>
                  <a:srgbClr val="302341"/>
                </a:solidFill>
              </a:rPr>
              <a:t>I</a:t>
            </a:r>
            <a:r>
              <a:rPr sz="2200" spc="-235" dirty="0">
                <a:solidFill>
                  <a:srgbClr val="302341"/>
                </a:solidFill>
              </a:rPr>
              <a:t> </a:t>
            </a:r>
            <a:r>
              <a:rPr sz="2200" spc="-120" dirty="0">
                <a:solidFill>
                  <a:srgbClr val="302341"/>
                </a:solidFill>
              </a:rPr>
              <a:t>C</a:t>
            </a:r>
            <a:r>
              <a:rPr sz="2200" spc="-240" dirty="0">
                <a:solidFill>
                  <a:srgbClr val="302341"/>
                </a:solidFill>
              </a:rPr>
              <a:t> </a:t>
            </a:r>
            <a:r>
              <a:rPr sz="2200" spc="-210" dirty="0">
                <a:solidFill>
                  <a:srgbClr val="302341"/>
                </a:solidFill>
              </a:rPr>
              <a:t>I</a:t>
            </a:r>
            <a:r>
              <a:rPr sz="2200" spc="-235" dirty="0">
                <a:solidFill>
                  <a:srgbClr val="302341"/>
                </a:solidFill>
              </a:rPr>
              <a:t> </a:t>
            </a:r>
            <a:r>
              <a:rPr sz="2200" spc="-185" dirty="0">
                <a:solidFill>
                  <a:srgbClr val="302341"/>
                </a:solidFill>
              </a:rPr>
              <a:t>N</a:t>
            </a:r>
            <a:r>
              <a:rPr sz="2200" spc="-285" dirty="0">
                <a:solidFill>
                  <a:srgbClr val="302341"/>
                </a:solidFill>
              </a:rPr>
              <a:t> </a:t>
            </a:r>
            <a:r>
              <a:rPr sz="2200" spc="-50" dirty="0">
                <a:solidFill>
                  <a:srgbClr val="302341"/>
                </a:solidFill>
              </a:rPr>
              <a:t>A</a:t>
            </a:r>
            <a:r>
              <a:rPr sz="2200" dirty="0">
                <a:solidFill>
                  <a:srgbClr val="302341"/>
                </a:solidFill>
              </a:rPr>
              <a:t>	</a:t>
            </a:r>
            <a:r>
              <a:rPr sz="2200" spc="-325" dirty="0">
                <a:solidFill>
                  <a:srgbClr val="302341"/>
                </a:solidFill>
              </a:rPr>
              <a:t>Y</a:t>
            </a:r>
            <a:r>
              <a:rPr sz="2200" dirty="0">
                <a:solidFill>
                  <a:srgbClr val="302341"/>
                </a:solidFill>
              </a:rPr>
              <a:t>	</a:t>
            </a:r>
            <a:r>
              <a:rPr sz="2200" spc="-120" dirty="0">
                <a:solidFill>
                  <a:srgbClr val="302341"/>
                </a:solidFill>
              </a:rPr>
              <a:t>C</a:t>
            </a:r>
            <a:r>
              <a:rPr sz="2200" spc="-240" dirty="0">
                <a:solidFill>
                  <a:srgbClr val="302341"/>
                </a:solidFill>
              </a:rPr>
              <a:t> </a:t>
            </a:r>
            <a:r>
              <a:rPr sz="2200" spc="-210" dirty="0">
                <a:solidFill>
                  <a:srgbClr val="302341"/>
                </a:solidFill>
              </a:rPr>
              <a:t>I</a:t>
            </a:r>
            <a:r>
              <a:rPr sz="2200" spc="-229" dirty="0">
                <a:solidFill>
                  <a:srgbClr val="302341"/>
                </a:solidFill>
              </a:rPr>
              <a:t> </a:t>
            </a:r>
            <a:r>
              <a:rPr sz="2200" spc="-90" dirty="0">
                <a:solidFill>
                  <a:srgbClr val="302341"/>
                </a:solidFill>
              </a:rPr>
              <a:t>RU</a:t>
            </a:r>
            <a:r>
              <a:rPr sz="2200" spc="-260" dirty="0">
                <a:solidFill>
                  <a:srgbClr val="302341"/>
                </a:solidFill>
              </a:rPr>
              <a:t> </a:t>
            </a:r>
            <a:r>
              <a:rPr sz="2200" spc="-165" dirty="0">
                <a:solidFill>
                  <a:srgbClr val="302341"/>
                </a:solidFill>
              </a:rPr>
              <a:t>G</a:t>
            </a:r>
            <a:r>
              <a:rPr sz="2200" spc="-275" dirty="0">
                <a:solidFill>
                  <a:srgbClr val="302341"/>
                </a:solidFill>
              </a:rPr>
              <a:t> </a:t>
            </a:r>
            <a:r>
              <a:rPr sz="2200" spc="-210" dirty="0">
                <a:solidFill>
                  <a:srgbClr val="302341"/>
                </a:solidFill>
              </a:rPr>
              <a:t>Í</a:t>
            </a:r>
            <a:r>
              <a:rPr sz="2200" spc="-229" dirty="0">
                <a:solidFill>
                  <a:srgbClr val="302341"/>
                </a:solidFill>
              </a:rPr>
              <a:t> </a:t>
            </a:r>
            <a:r>
              <a:rPr sz="2200" spc="-50" dirty="0">
                <a:solidFill>
                  <a:srgbClr val="302341"/>
                </a:solidFill>
              </a:rPr>
              <a:t>A</a:t>
            </a:r>
            <a:endParaRPr sz="2200"/>
          </a:p>
        </p:txBody>
      </p:sp>
      <p:pic>
        <p:nvPicPr>
          <p:cNvPr id="4" name="object 4"/>
          <p:cNvPicPr/>
          <p:nvPr/>
        </p:nvPicPr>
        <p:blipFill>
          <a:blip r:embed="rId2" cstate="print"/>
          <a:stretch>
            <a:fillRect/>
          </a:stretch>
        </p:blipFill>
        <p:spPr>
          <a:xfrm>
            <a:off x="685800" y="685800"/>
            <a:ext cx="4724400" cy="5486400"/>
          </a:xfrm>
          <a:prstGeom prst="rect">
            <a:avLst/>
          </a:prstGeom>
        </p:spPr>
      </p:pic>
      <p:grpSp>
        <p:nvGrpSpPr>
          <p:cNvPr id="5" name="object 5"/>
          <p:cNvGrpSpPr/>
          <p:nvPr/>
        </p:nvGrpSpPr>
        <p:grpSpPr>
          <a:xfrm>
            <a:off x="6565900" y="1492250"/>
            <a:ext cx="4873625" cy="4873625"/>
            <a:chOff x="6565900" y="1492250"/>
            <a:chExt cx="4873625" cy="4873625"/>
          </a:xfrm>
        </p:grpSpPr>
        <p:pic>
          <p:nvPicPr>
            <p:cNvPr id="6" name="object 6"/>
            <p:cNvPicPr/>
            <p:nvPr/>
          </p:nvPicPr>
          <p:blipFill>
            <a:blip r:embed="rId3" cstate="print"/>
            <a:stretch>
              <a:fillRect/>
            </a:stretch>
          </p:blipFill>
          <p:spPr>
            <a:xfrm>
              <a:off x="6565900" y="1492250"/>
              <a:ext cx="4873625" cy="4873625"/>
            </a:xfrm>
            <a:prstGeom prst="rect">
              <a:avLst/>
            </a:prstGeom>
          </p:spPr>
        </p:pic>
        <p:pic>
          <p:nvPicPr>
            <p:cNvPr id="7" name="object 7"/>
            <p:cNvPicPr/>
            <p:nvPr/>
          </p:nvPicPr>
          <p:blipFill>
            <a:blip r:embed="rId4" cstate="print"/>
            <a:stretch>
              <a:fillRect/>
            </a:stretch>
          </p:blipFill>
          <p:spPr>
            <a:xfrm>
              <a:off x="7747000" y="1517650"/>
              <a:ext cx="2505075" cy="3768725"/>
            </a:xfrm>
            <a:prstGeom prst="rect">
              <a:avLst/>
            </a:prstGeom>
          </p:spPr>
        </p:pic>
        <p:sp>
          <p:nvSpPr>
            <p:cNvPr id="8" name="object 8"/>
            <p:cNvSpPr/>
            <p:nvPr/>
          </p:nvSpPr>
          <p:spPr>
            <a:xfrm>
              <a:off x="6629400" y="1536700"/>
              <a:ext cx="4749800" cy="4749800"/>
            </a:xfrm>
            <a:custGeom>
              <a:avLst/>
              <a:gdLst/>
              <a:ahLst/>
              <a:cxnLst/>
              <a:rect l="l" t="t" r="r" b="b"/>
              <a:pathLst>
                <a:path w="4749800" h="4749800">
                  <a:moveTo>
                    <a:pt x="3562350" y="0"/>
                  </a:moveTo>
                  <a:lnTo>
                    <a:pt x="1187450" y="0"/>
                  </a:lnTo>
                  <a:lnTo>
                    <a:pt x="1187450" y="3087370"/>
                  </a:lnTo>
                  <a:lnTo>
                    <a:pt x="0" y="3087370"/>
                  </a:lnTo>
                  <a:lnTo>
                    <a:pt x="2374900" y="4749800"/>
                  </a:lnTo>
                  <a:lnTo>
                    <a:pt x="4749800" y="3087370"/>
                  </a:lnTo>
                  <a:lnTo>
                    <a:pt x="3562350" y="3087370"/>
                  </a:lnTo>
                  <a:lnTo>
                    <a:pt x="3562350" y="0"/>
                  </a:lnTo>
                  <a:close/>
                </a:path>
              </a:pathLst>
            </a:custGeom>
            <a:solidFill>
              <a:srgbClr val="EB4EC0"/>
            </a:solidFill>
          </p:spPr>
          <p:txBody>
            <a:bodyPr wrap="square" lIns="0" tIns="0" rIns="0" bIns="0" rtlCol="0"/>
            <a:lstStyle/>
            <a:p>
              <a:endParaRPr/>
            </a:p>
          </p:txBody>
        </p:sp>
      </p:grpSp>
      <p:sp>
        <p:nvSpPr>
          <p:cNvPr id="9" name="object 9"/>
          <p:cNvSpPr txBox="1"/>
          <p:nvPr/>
        </p:nvSpPr>
        <p:spPr>
          <a:xfrm>
            <a:off x="7920355" y="929905"/>
            <a:ext cx="2171065" cy="4211955"/>
          </a:xfrm>
          <a:prstGeom prst="rect">
            <a:avLst/>
          </a:prstGeom>
        </p:spPr>
        <p:txBody>
          <a:bodyPr vert="horz" wrap="square" lIns="0" tIns="205740" rIns="0" bIns="0" rtlCol="0">
            <a:spAutoFit/>
          </a:bodyPr>
          <a:lstStyle/>
          <a:p>
            <a:pPr marL="429895">
              <a:lnSpc>
                <a:spcPct val="100000"/>
              </a:lnSpc>
              <a:spcBef>
                <a:spcPts val="1620"/>
              </a:spcBef>
            </a:pPr>
            <a:r>
              <a:rPr sz="2200" b="1" spc="-305" dirty="0">
                <a:solidFill>
                  <a:srgbClr val="302341"/>
                </a:solidFill>
                <a:latin typeface="Georgia"/>
                <a:cs typeface="Georgia"/>
              </a:rPr>
              <a:t>E</a:t>
            </a:r>
            <a:r>
              <a:rPr sz="2200" b="1" spc="-254" dirty="0">
                <a:solidFill>
                  <a:srgbClr val="302341"/>
                </a:solidFill>
                <a:latin typeface="Georgia"/>
                <a:cs typeface="Georgia"/>
              </a:rPr>
              <a:t> </a:t>
            </a:r>
            <a:r>
              <a:rPr sz="2200" b="1" spc="-360" dirty="0">
                <a:solidFill>
                  <a:srgbClr val="302341"/>
                </a:solidFill>
                <a:latin typeface="Georgia"/>
                <a:cs typeface="Georgia"/>
              </a:rPr>
              <a:t>S</a:t>
            </a:r>
            <a:r>
              <a:rPr sz="2200" b="1" spc="-235" dirty="0">
                <a:solidFill>
                  <a:srgbClr val="302341"/>
                </a:solidFill>
                <a:latin typeface="Georgia"/>
                <a:cs typeface="Georgia"/>
              </a:rPr>
              <a:t> </a:t>
            </a:r>
            <a:r>
              <a:rPr sz="2200" b="1" spc="-90" dirty="0">
                <a:solidFill>
                  <a:srgbClr val="302341"/>
                </a:solidFill>
                <a:latin typeface="Georgia"/>
                <a:cs typeface="Georgia"/>
              </a:rPr>
              <a:t>T</a:t>
            </a:r>
            <a:r>
              <a:rPr sz="2200" b="1" spc="-275" dirty="0">
                <a:solidFill>
                  <a:srgbClr val="302341"/>
                </a:solidFill>
                <a:latin typeface="Georgia"/>
                <a:cs typeface="Georgia"/>
              </a:rPr>
              <a:t> </a:t>
            </a:r>
            <a:r>
              <a:rPr sz="2200" b="1" spc="-305" dirty="0">
                <a:solidFill>
                  <a:srgbClr val="302341"/>
                </a:solidFill>
                <a:latin typeface="Georgia"/>
                <a:cs typeface="Georgia"/>
              </a:rPr>
              <a:t>É</a:t>
            </a:r>
            <a:r>
              <a:rPr sz="2200" b="1" spc="-250" dirty="0">
                <a:solidFill>
                  <a:srgbClr val="302341"/>
                </a:solidFill>
                <a:latin typeface="Georgia"/>
                <a:cs typeface="Georgia"/>
              </a:rPr>
              <a:t> </a:t>
            </a:r>
            <a:r>
              <a:rPr sz="2200" b="1" spc="-90" dirty="0">
                <a:solidFill>
                  <a:srgbClr val="302341"/>
                </a:solidFill>
                <a:latin typeface="Georgia"/>
                <a:cs typeface="Georgia"/>
              </a:rPr>
              <a:t>T</a:t>
            </a:r>
            <a:r>
              <a:rPr sz="2200" b="1" spc="-275" dirty="0">
                <a:solidFill>
                  <a:srgbClr val="302341"/>
                </a:solidFill>
                <a:latin typeface="Georgia"/>
                <a:cs typeface="Georgia"/>
              </a:rPr>
              <a:t> </a:t>
            </a:r>
            <a:r>
              <a:rPr sz="2200" b="1" spc="-210" dirty="0">
                <a:solidFill>
                  <a:srgbClr val="302341"/>
                </a:solidFill>
                <a:latin typeface="Georgia"/>
                <a:cs typeface="Georgia"/>
              </a:rPr>
              <a:t>I</a:t>
            </a:r>
            <a:r>
              <a:rPr sz="2200" b="1" spc="-229" dirty="0">
                <a:solidFill>
                  <a:srgbClr val="302341"/>
                </a:solidFill>
                <a:latin typeface="Georgia"/>
                <a:cs typeface="Georgia"/>
              </a:rPr>
              <a:t> </a:t>
            </a:r>
            <a:r>
              <a:rPr sz="2200" b="1" spc="-25" dirty="0">
                <a:solidFill>
                  <a:srgbClr val="302341"/>
                </a:solidFill>
                <a:latin typeface="Georgia"/>
                <a:cs typeface="Georgia"/>
              </a:rPr>
              <a:t>CA</a:t>
            </a:r>
            <a:endParaRPr sz="2200">
              <a:latin typeface="Georgia"/>
              <a:cs typeface="Georgia"/>
            </a:endParaRPr>
          </a:p>
          <a:p>
            <a:pPr marL="12700">
              <a:lnSpc>
                <a:spcPct val="100000"/>
              </a:lnSpc>
              <a:spcBef>
                <a:spcPts val="1105"/>
              </a:spcBef>
            </a:pPr>
            <a:r>
              <a:rPr sz="1600" spc="-10" dirty="0">
                <a:solidFill>
                  <a:srgbClr val="FFFFFF"/>
                </a:solidFill>
                <a:latin typeface="Trebuchet MS"/>
                <a:cs typeface="Trebuchet MS"/>
              </a:rPr>
              <a:t>PRECAUCIONES:</a:t>
            </a:r>
            <a:endParaRPr sz="1600">
              <a:latin typeface="Trebuchet MS"/>
              <a:cs typeface="Trebuchet MS"/>
            </a:endParaRPr>
          </a:p>
          <a:p>
            <a:pPr marL="69850" marR="5080" indent="-67310">
              <a:lnSpc>
                <a:spcPct val="87200"/>
              </a:lnSpc>
              <a:spcBef>
                <a:spcPts val="650"/>
              </a:spcBef>
              <a:buSzPct val="72727"/>
              <a:buChar char="•"/>
              <a:tabLst>
                <a:tab pos="69850" algn="l"/>
              </a:tabLst>
            </a:pPr>
            <a:r>
              <a:rPr sz="1100" dirty="0">
                <a:solidFill>
                  <a:srgbClr val="FFFFFF"/>
                </a:solidFill>
                <a:latin typeface="Trebuchet MS"/>
                <a:cs typeface="Trebuchet MS"/>
              </a:rPr>
              <a:t>ESTAN</a:t>
            </a:r>
            <a:r>
              <a:rPr sz="1100" spc="145" dirty="0">
                <a:solidFill>
                  <a:srgbClr val="FFFFFF"/>
                </a:solidFill>
                <a:latin typeface="Trebuchet MS"/>
                <a:cs typeface="Trebuchet MS"/>
              </a:rPr>
              <a:t> </a:t>
            </a:r>
            <a:r>
              <a:rPr sz="1100" spc="75" dirty="0">
                <a:solidFill>
                  <a:srgbClr val="FFFFFF"/>
                </a:solidFill>
                <a:latin typeface="Trebuchet MS"/>
                <a:cs typeface="Trebuchet MS"/>
              </a:rPr>
              <a:t>CONTRAINDICADAS TODAS</a:t>
            </a:r>
            <a:r>
              <a:rPr sz="1100" spc="95" dirty="0">
                <a:solidFill>
                  <a:srgbClr val="FFFFFF"/>
                </a:solidFill>
                <a:latin typeface="Trebuchet MS"/>
                <a:cs typeface="Trebuchet MS"/>
              </a:rPr>
              <a:t> </a:t>
            </a:r>
            <a:r>
              <a:rPr sz="1100" spc="10" dirty="0">
                <a:solidFill>
                  <a:srgbClr val="FFFFFF"/>
                </a:solidFill>
                <a:latin typeface="Trebuchet MS"/>
                <a:cs typeface="Trebuchet MS"/>
              </a:rPr>
              <a:t>AQUELLAS</a:t>
            </a:r>
            <a:r>
              <a:rPr sz="1100" spc="25" dirty="0">
                <a:solidFill>
                  <a:srgbClr val="FFFFFF"/>
                </a:solidFill>
                <a:latin typeface="Trebuchet MS"/>
                <a:cs typeface="Trebuchet MS"/>
              </a:rPr>
              <a:t> </a:t>
            </a:r>
            <a:r>
              <a:rPr sz="1100" spc="40" dirty="0">
                <a:solidFill>
                  <a:srgbClr val="FFFFFF"/>
                </a:solidFill>
                <a:latin typeface="Trebuchet MS"/>
                <a:cs typeface="Trebuchet MS"/>
              </a:rPr>
              <a:t>TÉCNICAS </a:t>
            </a:r>
            <a:r>
              <a:rPr sz="1100" spc="65" dirty="0">
                <a:solidFill>
                  <a:srgbClr val="FFFFFF"/>
                </a:solidFill>
                <a:latin typeface="Trebuchet MS"/>
                <a:cs typeface="Trebuchet MS"/>
              </a:rPr>
              <a:t>QUE</a:t>
            </a:r>
            <a:r>
              <a:rPr sz="1100" spc="40" dirty="0">
                <a:solidFill>
                  <a:srgbClr val="FFFFFF"/>
                </a:solidFill>
                <a:latin typeface="Trebuchet MS"/>
                <a:cs typeface="Trebuchet MS"/>
              </a:rPr>
              <a:t> </a:t>
            </a:r>
            <a:r>
              <a:rPr sz="1100" spc="65" dirty="0">
                <a:solidFill>
                  <a:srgbClr val="FFFFFF"/>
                </a:solidFill>
                <a:latin typeface="Trebuchet MS"/>
                <a:cs typeface="Trebuchet MS"/>
              </a:rPr>
              <a:t>PUEDAN</a:t>
            </a:r>
            <a:r>
              <a:rPr sz="1100" spc="-35" dirty="0">
                <a:solidFill>
                  <a:srgbClr val="FFFFFF"/>
                </a:solidFill>
                <a:latin typeface="Trebuchet MS"/>
                <a:cs typeface="Trebuchet MS"/>
              </a:rPr>
              <a:t> </a:t>
            </a:r>
            <a:r>
              <a:rPr sz="1100" dirty="0">
                <a:solidFill>
                  <a:srgbClr val="FFFFFF"/>
                </a:solidFill>
                <a:latin typeface="Trebuchet MS"/>
                <a:cs typeface="Trebuchet MS"/>
              </a:rPr>
              <a:t>SENSIBILIZAR</a:t>
            </a:r>
            <a:r>
              <a:rPr sz="1100" spc="-40" dirty="0">
                <a:solidFill>
                  <a:srgbClr val="FFFFFF"/>
                </a:solidFill>
                <a:latin typeface="Trebuchet MS"/>
                <a:cs typeface="Trebuchet MS"/>
              </a:rPr>
              <a:t> </a:t>
            </a:r>
            <a:r>
              <a:rPr sz="1100" spc="-25" dirty="0">
                <a:solidFill>
                  <a:srgbClr val="FFFFFF"/>
                </a:solidFill>
                <a:latin typeface="Trebuchet MS"/>
                <a:cs typeface="Trebuchet MS"/>
              </a:rPr>
              <a:t>LA </a:t>
            </a:r>
            <a:r>
              <a:rPr sz="1100" spc="-40" dirty="0">
                <a:solidFill>
                  <a:srgbClr val="FFFFFF"/>
                </a:solidFill>
                <a:latin typeface="Trebuchet MS"/>
                <a:cs typeface="Trebuchet MS"/>
              </a:rPr>
              <a:t>PIEL</a:t>
            </a:r>
            <a:r>
              <a:rPr sz="1100" spc="-25" dirty="0">
                <a:solidFill>
                  <a:srgbClr val="FFFFFF"/>
                </a:solidFill>
                <a:latin typeface="Trebuchet MS"/>
                <a:cs typeface="Trebuchet MS"/>
              </a:rPr>
              <a:t> </a:t>
            </a:r>
            <a:r>
              <a:rPr sz="1100" spc="-10" dirty="0">
                <a:solidFill>
                  <a:srgbClr val="FFFFFF"/>
                </a:solidFill>
                <a:latin typeface="Trebuchet MS"/>
                <a:cs typeface="Trebuchet MS"/>
              </a:rPr>
              <a:t>(PEELING</a:t>
            </a:r>
            <a:r>
              <a:rPr sz="1100" spc="-45" dirty="0">
                <a:solidFill>
                  <a:srgbClr val="FFFFFF"/>
                </a:solidFill>
                <a:latin typeface="Trebuchet MS"/>
                <a:cs typeface="Trebuchet MS"/>
              </a:rPr>
              <a:t> </a:t>
            </a:r>
            <a:r>
              <a:rPr sz="1100" spc="50" dirty="0">
                <a:solidFill>
                  <a:srgbClr val="FFFFFF"/>
                </a:solidFill>
                <a:latin typeface="Trebuchet MS"/>
                <a:cs typeface="Trebuchet MS"/>
              </a:rPr>
              <a:t>QUÍMICO,</a:t>
            </a:r>
            <a:r>
              <a:rPr sz="1100" spc="-125" dirty="0">
                <a:solidFill>
                  <a:srgbClr val="FFFFFF"/>
                </a:solidFill>
                <a:latin typeface="Trebuchet MS"/>
                <a:cs typeface="Trebuchet MS"/>
              </a:rPr>
              <a:t> </a:t>
            </a:r>
            <a:r>
              <a:rPr sz="1100" spc="-50" dirty="0">
                <a:solidFill>
                  <a:srgbClr val="FFFFFF"/>
                </a:solidFill>
                <a:latin typeface="Trebuchet MS"/>
                <a:cs typeface="Trebuchet MS"/>
              </a:rPr>
              <a:t>IR,</a:t>
            </a:r>
            <a:r>
              <a:rPr sz="1100" spc="-20" dirty="0">
                <a:solidFill>
                  <a:srgbClr val="FFFFFF"/>
                </a:solidFill>
                <a:latin typeface="Trebuchet MS"/>
                <a:cs typeface="Trebuchet MS"/>
              </a:rPr>
              <a:t> </a:t>
            </a:r>
            <a:r>
              <a:rPr sz="1100" spc="-25" dirty="0">
                <a:solidFill>
                  <a:srgbClr val="FFFFFF"/>
                </a:solidFill>
                <a:latin typeface="Trebuchet MS"/>
                <a:cs typeface="Trebuchet MS"/>
              </a:rPr>
              <a:t>IPL</a:t>
            </a:r>
            <a:r>
              <a:rPr sz="1100" spc="-20" dirty="0">
                <a:solidFill>
                  <a:srgbClr val="FFFFFF"/>
                </a:solidFill>
                <a:latin typeface="Trebuchet MS"/>
                <a:cs typeface="Trebuchet MS"/>
              </a:rPr>
              <a:t> </a:t>
            </a:r>
            <a:r>
              <a:rPr sz="1100" spc="110" dirty="0">
                <a:solidFill>
                  <a:srgbClr val="FFFFFF"/>
                </a:solidFill>
                <a:latin typeface="Trebuchet MS"/>
                <a:cs typeface="Trebuchet MS"/>
              </a:rPr>
              <a:t>O </a:t>
            </a:r>
            <a:r>
              <a:rPr sz="1100" spc="-10" dirty="0">
                <a:solidFill>
                  <a:srgbClr val="FFFFFF"/>
                </a:solidFill>
                <a:latin typeface="Trebuchet MS"/>
                <a:cs typeface="Trebuchet MS"/>
              </a:rPr>
              <a:t>LASER)</a:t>
            </a:r>
            <a:endParaRPr sz="1100">
              <a:latin typeface="Trebuchet MS"/>
              <a:cs typeface="Trebuchet MS"/>
            </a:endParaRPr>
          </a:p>
          <a:p>
            <a:pPr marL="69850" marR="42545" indent="-67310">
              <a:lnSpc>
                <a:spcPct val="87200"/>
              </a:lnSpc>
              <a:spcBef>
                <a:spcPts val="204"/>
              </a:spcBef>
              <a:buSzPct val="72727"/>
              <a:buChar char="•"/>
              <a:tabLst>
                <a:tab pos="69850" algn="l"/>
              </a:tabLst>
            </a:pPr>
            <a:r>
              <a:rPr sz="1100" spc="150" dirty="0">
                <a:solidFill>
                  <a:srgbClr val="FFFFFF"/>
                </a:solidFill>
                <a:latin typeface="Trebuchet MS"/>
                <a:cs typeface="Trebuchet MS"/>
              </a:rPr>
              <a:t>NO</a:t>
            </a:r>
            <a:r>
              <a:rPr sz="1100" spc="-25" dirty="0">
                <a:solidFill>
                  <a:srgbClr val="FFFFFF"/>
                </a:solidFill>
                <a:latin typeface="Trebuchet MS"/>
                <a:cs typeface="Trebuchet MS"/>
              </a:rPr>
              <a:t> </a:t>
            </a:r>
            <a:r>
              <a:rPr sz="1100" spc="65" dirty="0">
                <a:solidFill>
                  <a:srgbClr val="FFFFFF"/>
                </a:solidFill>
                <a:latin typeface="Trebuchet MS"/>
                <a:cs typeface="Trebuchet MS"/>
              </a:rPr>
              <a:t>TOMAR</a:t>
            </a:r>
            <a:r>
              <a:rPr sz="1100" spc="20" dirty="0">
                <a:solidFill>
                  <a:srgbClr val="FFFFFF"/>
                </a:solidFill>
                <a:latin typeface="Trebuchet MS"/>
                <a:cs typeface="Trebuchet MS"/>
              </a:rPr>
              <a:t> </a:t>
            </a:r>
            <a:r>
              <a:rPr sz="1100" spc="-20" dirty="0">
                <a:solidFill>
                  <a:srgbClr val="FFFFFF"/>
                </a:solidFill>
                <a:latin typeface="Trebuchet MS"/>
                <a:cs typeface="Trebuchet MS"/>
              </a:rPr>
              <a:t>EL</a:t>
            </a:r>
            <a:r>
              <a:rPr sz="1100" spc="-5" dirty="0">
                <a:solidFill>
                  <a:srgbClr val="FFFFFF"/>
                </a:solidFill>
                <a:latin typeface="Trebuchet MS"/>
                <a:cs typeface="Trebuchet MS"/>
              </a:rPr>
              <a:t> </a:t>
            </a:r>
            <a:r>
              <a:rPr sz="1100" dirty="0">
                <a:solidFill>
                  <a:srgbClr val="FFFFFF"/>
                </a:solidFill>
                <a:latin typeface="Trebuchet MS"/>
                <a:cs typeface="Trebuchet MS"/>
              </a:rPr>
              <a:t>SOL</a:t>
            </a:r>
            <a:r>
              <a:rPr sz="1100" spc="-5" dirty="0">
                <a:solidFill>
                  <a:srgbClr val="FFFFFF"/>
                </a:solidFill>
                <a:latin typeface="Trebuchet MS"/>
                <a:cs typeface="Trebuchet MS"/>
              </a:rPr>
              <a:t> </a:t>
            </a:r>
            <a:r>
              <a:rPr sz="1100" spc="55" dirty="0">
                <a:solidFill>
                  <a:srgbClr val="FFFFFF"/>
                </a:solidFill>
                <a:latin typeface="Trebuchet MS"/>
                <a:cs typeface="Trebuchet MS"/>
              </a:rPr>
              <a:t>NI</a:t>
            </a:r>
            <a:r>
              <a:rPr sz="1100" spc="10" dirty="0">
                <a:solidFill>
                  <a:srgbClr val="FFFFFF"/>
                </a:solidFill>
                <a:latin typeface="Trebuchet MS"/>
                <a:cs typeface="Trebuchet MS"/>
              </a:rPr>
              <a:t> </a:t>
            </a:r>
            <a:r>
              <a:rPr sz="1100" spc="30" dirty="0">
                <a:solidFill>
                  <a:srgbClr val="FFFFFF"/>
                </a:solidFill>
                <a:latin typeface="Trebuchet MS"/>
                <a:cs typeface="Trebuchet MS"/>
              </a:rPr>
              <a:t>RAYOS </a:t>
            </a:r>
            <a:r>
              <a:rPr sz="1100" spc="50" dirty="0">
                <a:solidFill>
                  <a:srgbClr val="FFFFFF"/>
                </a:solidFill>
                <a:latin typeface="Trebuchet MS"/>
                <a:cs typeface="Trebuchet MS"/>
              </a:rPr>
              <a:t>UVA</a:t>
            </a:r>
            <a:r>
              <a:rPr sz="1100" spc="-15" dirty="0">
                <a:solidFill>
                  <a:srgbClr val="FFFFFF"/>
                </a:solidFill>
                <a:latin typeface="Trebuchet MS"/>
                <a:cs typeface="Trebuchet MS"/>
              </a:rPr>
              <a:t> </a:t>
            </a:r>
            <a:r>
              <a:rPr sz="1100" spc="-40" dirty="0">
                <a:solidFill>
                  <a:srgbClr val="FFFFFF"/>
                </a:solidFill>
                <a:latin typeface="Trebuchet MS"/>
                <a:cs typeface="Trebuchet MS"/>
              </a:rPr>
              <a:t>(15</a:t>
            </a:r>
            <a:r>
              <a:rPr sz="1100" spc="-25" dirty="0">
                <a:solidFill>
                  <a:srgbClr val="FFFFFF"/>
                </a:solidFill>
                <a:latin typeface="Trebuchet MS"/>
                <a:cs typeface="Trebuchet MS"/>
              </a:rPr>
              <a:t> </a:t>
            </a:r>
            <a:r>
              <a:rPr sz="1100" dirty="0">
                <a:solidFill>
                  <a:srgbClr val="FFFFFF"/>
                </a:solidFill>
                <a:latin typeface="Trebuchet MS"/>
                <a:cs typeface="Trebuchet MS"/>
              </a:rPr>
              <a:t>DÍAS).</a:t>
            </a:r>
            <a:r>
              <a:rPr sz="1100" spc="-65" dirty="0">
                <a:solidFill>
                  <a:srgbClr val="FFFFFF"/>
                </a:solidFill>
                <a:latin typeface="Trebuchet MS"/>
                <a:cs typeface="Trebuchet MS"/>
              </a:rPr>
              <a:t> </a:t>
            </a:r>
            <a:r>
              <a:rPr sz="1100" dirty="0">
                <a:solidFill>
                  <a:srgbClr val="FFFFFF"/>
                </a:solidFill>
                <a:latin typeface="Trebuchet MS"/>
                <a:cs typeface="Trebuchet MS"/>
              </a:rPr>
              <a:t>ESTAS</a:t>
            </a:r>
            <a:r>
              <a:rPr sz="1100" spc="-35" dirty="0">
                <a:solidFill>
                  <a:srgbClr val="FFFFFF"/>
                </a:solidFill>
                <a:latin typeface="Trebuchet MS"/>
                <a:cs typeface="Trebuchet MS"/>
              </a:rPr>
              <a:t> </a:t>
            </a:r>
            <a:r>
              <a:rPr sz="1100" spc="40" dirty="0">
                <a:solidFill>
                  <a:srgbClr val="FFFFFF"/>
                </a:solidFill>
                <a:latin typeface="Trebuchet MS"/>
                <a:cs typeface="Trebuchet MS"/>
              </a:rPr>
              <a:t>TÉCNICAS </a:t>
            </a:r>
            <a:r>
              <a:rPr sz="1100" spc="-30" dirty="0">
                <a:solidFill>
                  <a:srgbClr val="FFFFFF"/>
                </a:solidFill>
                <a:latin typeface="Trebuchet MS"/>
                <a:cs typeface="Trebuchet MS"/>
              </a:rPr>
              <a:t>SE</a:t>
            </a:r>
            <a:r>
              <a:rPr sz="1100" spc="65" dirty="0">
                <a:solidFill>
                  <a:srgbClr val="FFFFFF"/>
                </a:solidFill>
                <a:latin typeface="Trebuchet MS"/>
                <a:cs typeface="Trebuchet MS"/>
              </a:rPr>
              <a:t> </a:t>
            </a:r>
            <a:r>
              <a:rPr sz="1100" dirty="0">
                <a:solidFill>
                  <a:srgbClr val="FFFFFF"/>
                </a:solidFill>
                <a:latin typeface="Trebuchet MS"/>
                <a:cs typeface="Trebuchet MS"/>
              </a:rPr>
              <a:t>SUELEN</a:t>
            </a:r>
            <a:r>
              <a:rPr sz="1100" spc="65" dirty="0">
                <a:solidFill>
                  <a:srgbClr val="FFFFFF"/>
                </a:solidFill>
                <a:latin typeface="Trebuchet MS"/>
                <a:cs typeface="Trebuchet MS"/>
              </a:rPr>
              <a:t> </a:t>
            </a:r>
            <a:r>
              <a:rPr sz="1100" dirty="0">
                <a:solidFill>
                  <a:srgbClr val="FFFFFF"/>
                </a:solidFill>
                <a:latin typeface="Trebuchet MS"/>
                <a:cs typeface="Trebuchet MS"/>
              </a:rPr>
              <a:t>REALIZAR</a:t>
            </a:r>
            <a:r>
              <a:rPr sz="1100" spc="-15" dirty="0">
                <a:solidFill>
                  <a:srgbClr val="FFFFFF"/>
                </a:solidFill>
                <a:latin typeface="Trebuchet MS"/>
                <a:cs typeface="Trebuchet MS"/>
              </a:rPr>
              <a:t> </a:t>
            </a:r>
            <a:r>
              <a:rPr sz="1100" dirty="0">
                <a:solidFill>
                  <a:srgbClr val="FFFFFF"/>
                </a:solidFill>
                <a:latin typeface="Trebuchet MS"/>
                <a:cs typeface="Trebuchet MS"/>
              </a:rPr>
              <a:t>ENTRE</a:t>
            </a:r>
            <a:r>
              <a:rPr sz="1100" spc="135" dirty="0">
                <a:solidFill>
                  <a:srgbClr val="FFFFFF"/>
                </a:solidFill>
                <a:latin typeface="Trebuchet MS"/>
                <a:cs typeface="Trebuchet MS"/>
              </a:rPr>
              <a:t> </a:t>
            </a:r>
            <a:r>
              <a:rPr sz="1100" spc="-25" dirty="0">
                <a:solidFill>
                  <a:srgbClr val="FFFFFF"/>
                </a:solidFill>
                <a:latin typeface="Trebuchet MS"/>
                <a:cs typeface="Trebuchet MS"/>
              </a:rPr>
              <a:t>LOS </a:t>
            </a:r>
            <a:r>
              <a:rPr sz="1100" spc="-10" dirty="0">
                <a:solidFill>
                  <a:srgbClr val="FFFFFF"/>
                </a:solidFill>
                <a:latin typeface="Trebuchet MS"/>
                <a:cs typeface="Trebuchet MS"/>
              </a:rPr>
              <a:t>MESES</a:t>
            </a:r>
            <a:r>
              <a:rPr sz="1100" spc="-30" dirty="0">
                <a:solidFill>
                  <a:srgbClr val="FFFFFF"/>
                </a:solidFill>
                <a:latin typeface="Trebuchet MS"/>
                <a:cs typeface="Trebuchet MS"/>
              </a:rPr>
              <a:t> </a:t>
            </a:r>
            <a:r>
              <a:rPr sz="1100" spc="60" dirty="0">
                <a:solidFill>
                  <a:srgbClr val="FFFFFF"/>
                </a:solidFill>
                <a:latin typeface="Trebuchet MS"/>
                <a:cs typeface="Trebuchet MS"/>
              </a:rPr>
              <a:t>DE</a:t>
            </a:r>
            <a:r>
              <a:rPr sz="1100" spc="-25" dirty="0">
                <a:solidFill>
                  <a:srgbClr val="FFFFFF"/>
                </a:solidFill>
                <a:latin typeface="Trebuchet MS"/>
                <a:cs typeface="Trebuchet MS"/>
              </a:rPr>
              <a:t> </a:t>
            </a:r>
            <a:r>
              <a:rPr sz="1100" dirty="0">
                <a:solidFill>
                  <a:srgbClr val="FFFFFF"/>
                </a:solidFill>
                <a:latin typeface="Trebuchet MS"/>
                <a:cs typeface="Trebuchet MS"/>
              </a:rPr>
              <a:t>OCTUBRE/</a:t>
            </a:r>
            <a:r>
              <a:rPr sz="1100" spc="15" dirty="0">
                <a:solidFill>
                  <a:srgbClr val="FFFFFF"/>
                </a:solidFill>
                <a:latin typeface="Trebuchet MS"/>
                <a:cs typeface="Trebuchet MS"/>
              </a:rPr>
              <a:t> </a:t>
            </a:r>
            <a:r>
              <a:rPr sz="1100" spc="-10" dirty="0">
                <a:solidFill>
                  <a:srgbClr val="FFFFFF"/>
                </a:solidFill>
                <a:latin typeface="Trebuchet MS"/>
                <a:cs typeface="Trebuchet MS"/>
              </a:rPr>
              <a:t>ABRIL.</a:t>
            </a:r>
            <a:endParaRPr sz="1100">
              <a:latin typeface="Trebuchet MS"/>
              <a:cs typeface="Trebuchet MS"/>
            </a:endParaRPr>
          </a:p>
          <a:p>
            <a:pPr marL="69850" marR="11430" indent="-67310">
              <a:lnSpc>
                <a:spcPts val="1150"/>
              </a:lnSpc>
              <a:spcBef>
                <a:spcPts val="210"/>
              </a:spcBef>
              <a:buSzPct val="72727"/>
              <a:buChar char="•"/>
              <a:tabLst>
                <a:tab pos="69850" algn="l"/>
              </a:tabLst>
            </a:pPr>
            <a:r>
              <a:rPr sz="1100" spc="50" dirty="0">
                <a:solidFill>
                  <a:srgbClr val="FFFFFF"/>
                </a:solidFill>
                <a:latin typeface="Trebuchet MS"/>
                <a:cs typeface="Trebuchet MS"/>
              </a:rPr>
              <a:t>DEPILACIÓN</a:t>
            </a:r>
            <a:r>
              <a:rPr sz="1100" spc="-125" dirty="0">
                <a:solidFill>
                  <a:srgbClr val="FFFFFF"/>
                </a:solidFill>
                <a:latin typeface="Trebuchet MS"/>
                <a:cs typeface="Trebuchet MS"/>
              </a:rPr>
              <a:t> </a:t>
            </a:r>
            <a:r>
              <a:rPr sz="1100" spc="70" dirty="0">
                <a:solidFill>
                  <a:srgbClr val="FFFFFF"/>
                </a:solidFill>
                <a:latin typeface="Trebuchet MS"/>
                <a:cs typeface="Trebuchet MS"/>
              </a:rPr>
              <a:t>MECANICA</a:t>
            </a:r>
            <a:r>
              <a:rPr sz="1100" spc="-45" dirty="0">
                <a:solidFill>
                  <a:srgbClr val="FFFFFF"/>
                </a:solidFill>
                <a:latin typeface="Trebuchet MS"/>
                <a:cs typeface="Trebuchet MS"/>
              </a:rPr>
              <a:t> </a:t>
            </a:r>
            <a:r>
              <a:rPr sz="1100" spc="-30" dirty="0">
                <a:solidFill>
                  <a:srgbClr val="FFFFFF"/>
                </a:solidFill>
                <a:latin typeface="Trebuchet MS"/>
                <a:cs typeface="Trebuchet MS"/>
              </a:rPr>
              <a:t>SE</a:t>
            </a:r>
            <a:r>
              <a:rPr sz="1100" spc="-10" dirty="0">
                <a:solidFill>
                  <a:srgbClr val="FFFFFF"/>
                </a:solidFill>
                <a:latin typeface="Trebuchet MS"/>
                <a:cs typeface="Trebuchet MS"/>
              </a:rPr>
              <a:t> </a:t>
            </a:r>
            <a:r>
              <a:rPr sz="1100" spc="-20" dirty="0">
                <a:solidFill>
                  <a:srgbClr val="FFFFFF"/>
                </a:solidFill>
                <a:latin typeface="Trebuchet MS"/>
                <a:cs typeface="Trebuchet MS"/>
              </a:rPr>
              <a:t>DEBE </a:t>
            </a:r>
            <a:r>
              <a:rPr sz="1100" dirty="0">
                <a:solidFill>
                  <a:srgbClr val="FFFFFF"/>
                </a:solidFill>
                <a:latin typeface="Trebuchet MS"/>
                <a:cs typeface="Trebuchet MS"/>
              </a:rPr>
              <a:t>REALIZAR</a:t>
            </a:r>
            <a:r>
              <a:rPr sz="1100" spc="25" dirty="0">
                <a:solidFill>
                  <a:srgbClr val="FFFFFF"/>
                </a:solidFill>
                <a:latin typeface="Trebuchet MS"/>
                <a:cs typeface="Trebuchet MS"/>
              </a:rPr>
              <a:t> </a:t>
            </a:r>
            <a:r>
              <a:rPr sz="1100" dirty="0">
                <a:solidFill>
                  <a:srgbClr val="FFFFFF"/>
                </a:solidFill>
                <a:latin typeface="Trebuchet MS"/>
                <a:cs typeface="Trebuchet MS"/>
              </a:rPr>
              <a:t>AL</a:t>
            </a:r>
            <a:r>
              <a:rPr sz="1100" spc="-5" dirty="0">
                <a:solidFill>
                  <a:srgbClr val="FFFFFF"/>
                </a:solidFill>
                <a:latin typeface="Trebuchet MS"/>
                <a:cs typeface="Trebuchet MS"/>
              </a:rPr>
              <a:t> </a:t>
            </a:r>
            <a:r>
              <a:rPr sz="1100" spc="55" dirty="0">
                <a:solidFill>
                  <a:srgbClr val="FFFFFF"/>
                </a:solidFill>
                <a:latin typeface="Trebuchet MS"/>
                <a:cs typeface="Trebuchet MS"/>
              </a:rPr>
              <a:t>MENOS</a:t>
            </a:r>
            <a:r>
              <a:rPr sz="1100" spc="100" dirty="0">
                <a:solidFill>
                  <a:srgbClr val="FFFFFF"/>
                </a:solidFill>
                <a:latin typeface="Trebuchet MS"/>
                <a:cs typeface="Trebuchet MS"/>
              </a:rPr>
              <a:t> </a:t>
            </a:r>
            <a:r>
              <a:rPr sz="1100" spc="-45" dirty="0">
                <a:solidFill>
                  <a:srgbClr val="FFFFFF"/>
                </a:solidFill>
                <a:latin typeface="Trebuchet MS"/>
                <a:cs typeface="Trebuchet MS"/>
              </a:rPr>
              <a:t>4-</a:t>
            </a:r>
            <a:r>
              <a:rPr sz="1100" dirty="0">
                <a:solidFill>
                  <a:srgbClr val="FFFFFF"/>
                </a:solidFill>
                <a:latin typeface="Trebuchet MS"/>
                <a:cs typeface="Trebuchet MS"/>
              </a:rPr>
              <a:t>6</a:t>
            </a:r>
            <a:r>
              <a:rPr sz="1100" spc="45" dirty="0">
                <a:solidFill>
                  <a:srgbClr val="FFFFFF"/>
                </a:solidFill>
                <a:latin typeface="Trebuchet MS"/>
                <a:cs typeface="Trebuchet MS"/>
              </a:rPr>
              <a:t> </a:t>
            </a:r>
            <a:r>
              <a:rPr sz="1100" spc="35" dirty="0">
                <a:solidFill>
                  <a:srgbClr val="FFFFFF"/>
                </a:solidFill>
                <a:latin typeface="Trebuchet MS"/>
                <a:cs typeface="Trebuchet MS"/>
              </a:rPr>
              <a:t>DIAS </a:t>
            </a:r>
            <a:r>
              <a:rPr sz="1100" spc="-20" dirty="0">
                <a:solidFill>
                  <a:srgbClr val="FFFFFF"/>
                </a:solidFill>
                <a:latin typeface="Trebuchet MS"/>
                <a:cs typeface="Trebuchet MS"/>
              </a:rPr>
              <a:t>ANTES</a:t>
            </a:r>
            <a:endParaRPr sz="1100">
              <a:latin typeface="Trebuchet MS"/>
              <a:cs typeface="Trebuchet MS"/>
            </a:endParaRPr>
          </a:p>
          <a:p>
            <a:pPr marL="69215" indent="-66675">
              <a:lnSpc>
                <a:spcPts val="1210"/>
              </a:lnSpc>
              <a:buSzPct val="72727"/>
              <a:buChar char="•"/>
              <a:tabLst>
                <a:tab pos="69215" algn="l"/>
              </a:tabLst>
            </a:pPr>
            <a:r>
              <a:rPr sz="1100" spc="55" dirty="0">
                <a:solidFill>
                  <a:srgbClr val="FFFFFF"/>
                </a:solidFill>
                <a:latin typeface="Trebuchet MS"/>
                <a:cs typeface="Trebuchet MS"/>
              </a:rPr>
              <a:t>FOTODEPILACIÓN</a:t>
            </a:r>
            <a:r>
              <a:rPr sz="1100" spc="-95" dirty="0">
                <a:solidFill>
                  <a:srgbClr val="FFFFFF"/>
                </a:solidFill>
                <a:latin typeface="Trebuchet MS"/>
                <a:cs typeface="Trebuchet MS"/>
              </a:rPr>
              <a:t> </a:t>
            </a:r>
            <a:r>
              <a:rPr sz="1100" spc="-10" dirty="0">
                <a:solidFill>
                  <a:srgbClr val="FFFFFF"/>
                </a:solidFill>
                <a:latin typeface="Trebuchet MS"/>
                <a:cs typeface="Trebuchet MS"/>
              </a:rPr>
              <a:t>15</a:t>
            </a:r>
            <a:r>
              <a:rPr sz="1100" spc="-65" dirty="0">
                <a:solidFill>
                  <a:srgbClr val="FFFFFF"/>
                </a:solidFill>
                <a:latin typeface="Trebuchet MS"/>
                <a:cs typeface="Trebuchet MS"/>
              </a:rPr>
              <a:t> </a:t>
            </a:r>
            <a:r>
              <a:rPr sz="1100" spc="35" dirty="0">
                <a:solidFill>
                  <a:srgbClr val="FFFFFF"/>
                </a:solidFill>
                <a:latin typeface="Trebuchet MS"/>
                <a:cs typeface="Trebuchet MS"/>
              </a:rPr>
              <a:t>DÍAS</a:t>
            </a:r>
            <a:endParaRPr sz="1100">
              <a:latin typeface="Trebuchet MS"/>
              <a:cs typeface="Trebuchet MS"/>
            </a:endParaRPr>
          </a:p>
          <a:p>
            <a:pPr marL="69850">
              <a:lnSpc>
                <a:spcPts val="1235"/>
              </a:lnSpc>
            </a:pPr>
            <a:r>
              <a:rPr sz="1100" spc="-20" dirty="0">
                <a:solidFill>
                  <a:srgbClr val="FFFFFF"/>
                </a:solidFill>
                <a:latin typeface="Trebuchet MS"/>
                <a:cs typeface="Trebuchet MS"/>
              </a:rPr>
              <a:t>ANTES</a:t>
            </a:r>
            <a:endParaRPr sz="1100">
              <a:latin typeface="Trebuchet MS"/>
              <a:cs typeface="Trebuchet MS"/>
            </a:endParaRPr>
          </a:p>
          <a:p>
            <a:pPr marL="69850" marR="12700" indent="-67310">
              <a:lnSpc>
                <a:spcPct val="87200"/>
              </a:lnSpc>
              <a:spcBef>
                <a:spcPts val="204"/>
              </a:spcBef>
              <a:buSzPct val="72727"/>
              <a:buChar char="•"/>
              <a:tabLst>
                <a:tab pos="69850" algn="l"/>
              </a:tabLst>
            </a:pPr>
            <a:r>
              <a:rPr sz="1100" spc="55" dirty="0">
                <a:solidFill>
                  <a:srgbClr val="FFFFFF"/>
                </a:solidFill>
                <a:latin typeface="Trebuchet MS"/>
                <a:cs typeface="Trebuchet MS"/>
              </a:rPr>
              <a:t>EN</a:t>
            </a:r>
            <a:r>
              <a:rPr sz="1100" spc="15" dirty="0">
                <a:solidFill>
                  <a:srgbClr val="FFFFFF"/>
                </a:solidFill>
                <a:latin typeface="Trebuchet MS"/>
                <a:cs typeface="Trebuchet MS"/>
              </a:rPr>
              <a:t> </a:t>
            </a:r>
            <a:r>
              <a:rPr sz="1100" spc="20" dirty="0">
                <a:solidFill>
                  <a:srgbClr val="FFFFFF"/>
                </a:solidFill>
                <a:latin typeface="Trebuchet MS"/>
                <a:cs typeface="Trebuchet MS"/>
              </a:rPr>
              <a:t>TRATAMIENTOS</a:t>
            </a:r>
            <a:r>
              <a:rPr sz="1100" spc="85" dirty="0">
                <a:solidFill>
                  <a:srgbClr val="FFFFFF"/>
                </a:solidFill>
                <a:latin typeface="Trebuchet MS"/>
                <a:cs typeface="Trebuchet MS"/>
              </a:rPr>
              <a:t> </a:t>
            </a:r>
            <a:r>
              <a:rPr sz="1100" spc="60" dirty="0">
                <a:solidFill>
                  <a:srgbClr val="FFFFFF"/>
                </a:solidFill>
                <a:latin typeface="Trebuchet MS"/>
                <a:cs typeface="Trebuchet MS"/>
              </a:rPr>
              <a:t>DE</a:t>
            </a:r>
            <a:r>
              <a:rPr sz="1100" spc="30" dirty="0">
                <a:solidFill>
                  <a:srgbClr val="FFFFFF"/>
                </a:solidFill>
                <a:latin typeface="Trebuchet MS"/>
                <a:cs typeface="Trebuchet MS"/>
              </a:rPr>
              <a:t> </a:t>
            </a:r>
            <a:r>
              <a:rPr sz="1100" spc="10" dirty="0">
                <a:solidFill>
                  <a:srgbClr val="FFFFFF"/>
                </a:solidFill>
                <a:latin typeface="Trebuchet MS"/>
                <a:cs typeface="Trebuchet MS"/>
              </a:rPr>
              <a:t>LASER</a:t>
            </a:r>
            <a:r>
              <a:rPr sz="1100" spc="15" dirty="0">
                <a:solidFill>
                  <a:srgbClr val="FFFFFF"/>
                </a:solidFill>
                <a:latin typeface="Trebuchet MS"/>
                <a:cs typeface="Trebuchet MS"/>
              </a:rPr>
              <a:t> </a:t>
            </a:r>
            <a:r>
              <a:rPr sz="1100" spc="-25" dirty="0">
                <a:solidFill>
                  <a:srgbClr val="FFFFFF"/>
                </a:solidFill>
                <a:latin typeface="Trebuchet MS"/>
                <a:cs typeface="Trebuchet MS"/>
              </a:rPr>
              <a:t>LA </a:t>
            </a:r>
            <a:r>
              <a:rPr sz="1100" spc="-40" dirty="0">
                <a:solidFill>
                  <a:srgbClr val="FFFFFF"/>
                </a:solidFill>
                <a:latin typeface="Trebuchet MS"/>
                <a:cs typeface="Trebuchet MS"/>
              </a:rPr>
              <a:t>PIEL</a:t>
            </a:r>
            <a:r>
              <a:rPr sz="1100" spc="-5" dirty="0">
                <a:solidFill>
                  <a:srgbClr val="FFFFFF"/>
                </a:solidFill>
                <a:latin typeface="Trebuchet MS"/>
                <a:cs typeface="Trebuchet MS"/>
              </a:rPr>
              <a:t> </a:t>
            </a:r>
            <a:r>
              <a:rPr sz="1100" spc="150" dirty="0">
                <a:solidFill>
                  <a:srgbClr val="FFFFFF"/>
                </a:solidFill>
                <a:latin typeface="Trebuchet MS"/>
                <a:cs typeface="Trebuchet MS"/>
              </a:rPr>
              <a:t>NO</a:t>
            </a:r>
            <a:r>
              <a:rPr sz="1100" spc="-15" dirty="0">
                <a:solidFill>
                  <a:srgbClr val="FFFFFF"/>
                </a:solidFill>
                <a:latin typeface="Trebuchet MS"/>
                <a:cs typeface="Trebuchet MS"/>
              </a:rPr>
              <a:t> </a:t>
            </a:r>
            <a:r>
              <a:rPr sz="1100" dirty="0">
                <a:solidFill>
                  <a:srgbClr val="FFFFFF"/>
                </a:solidFill>
                <a:latin typeface="Trebuchet MS"/>
                <a:cs typeface="Trebuchet MS"/>
              </a:rPr>
              <a:t>DEBE</a:t>
            </a:r>
            <a:r>
              <a:rPr sz="1100" spc="-10" dirty="0">
                <a:solidFill>
                  <a:srgbClr val="FFFFFF"/>
                </a:solidFill>
                <a:latin typeface="Trebuchet MS"/>
                <a:cs typeface="Trebuchet MS"/>
              </a:rPr>
              <a:t> </a:t>
            </a:r>
            <a:r>
              <a:rPr sz="1100" spc="-20" dirty="0">
                <a:solidFill>
                  <a:srgbClr val="FFFFFF"/>
                </a:solidFill>
                <a:latin typeface="Trebuchet MS"/>
                <a:cs typeface="Trebuchet MS"/>
              </a:rPr>
              <a:t>ESTAR </a:t>
            </a:r>
            <a:r>
              <a:rPr sz="1100" spc="45" dirty="0">
                <a:solidFill>
                  <a:srgbClr val="FFFFFF"/>
                </a:solidFill>
                <a:latin typeface="Trebuchet MS"/>
                <a:cs typeface="Trebuchet MS"/>
              </a:rPr>
              <a:t>BRONCEADA.</a:t>
            </a:r>
            <a:endParaRPr sz="1100">
              <a:latin typeface="Trebuchet MS"/>
              <a:cs typeface="Trebuchet MS"/>
            </a:endParaRPr>
          </a:p>
          <a:p>
            <a:pPr marL="69850" marR="146050" indent="-67310">
              <a:lnSpc>
                <a:spcPct val="87200"/>
              </a:lnSpc>
              <a:spcBef>
                <a:spcPts val="195"/>
              </a:spcBef>
              <a:buSzPct val="72727"/>
              <a:buChar char="•"/>
              <a:tabLst>
                <a:tab pos="69850" algn="l"/>
              </a:tabLst>
            </a:pPr>
            <a:r>
              <a:rPr sz="1100" spc="55" dirty="0">
                <a:solidFill>
                  <a:srgbClr val="FFFFFF"/>
                </a:solidFill>
                <a:latin typeface="Trebuchet MS"/>
                <a:cs typeface="Trebuchet MS"/>
              </a:rPr>
              <a:t>EN</a:t>
            </a:r>
            <a:r>
              <a:rPr sz="1100" spc="-5" dirty="0">
                <a:solidFill>
                  <a:srgbClr val="FFFFFF"/>
                </a:solidFill>
                <a:latin typeface="Trebuchet MS"/>
                <a:cs typeface="Trebuchet MS"/>
              </a:rPr>
              <a:t> </a:t>
            </a:r>
            <a:r>
              <a:rPr sz="1100" spc="45" dirty="0">
                <a:solidFill>
                  <a:srgbClr val="FFFFFF"/>
                </a:solidFill>
                <a:latin typeface="Trebuchet MS"/>
                <a:cs typeface="Trebuchet MS"/>
              </a:rPr>
              <a:t>CIRUGÍA</a:t>
            </a:r>
            <a:r>
              <a:rPr sz="1100" spc="-35" dirty="0">
                <a:solidFill>
                  <a:srgbClr val="FFFFFF"/>
                </a:solidFill>
                <a:latin typeface="Trebuchet MS"/>
                <a:cs typeface="Trebuchet MS"/>
              </a:rPr>
              <a:t> </a:t>
            </a:r>
            <a:r>
              <a:rPr sz="1100" dirty="0">
                <a:solidFill>
                  <a:srgbClr val="FFFFFF"/>
                </a:solidFill>
                <a:latin typeface="Trebuchet MS"/>
                <a:cs typeface="Trebuchet MS"/>
              </a:rPr>
              <a:t>ESTÉTICA</a:t>
            </a:r>
            <a:r>
              <a:rPr sz="1100" spc="-30" dirty="0">
                <a:solidFill>
                  <a:srgbClr val="FFFFFF"/>
                </a:solidFill>
                <a:latin typeface="Trebuchet MS"/>
                <a:cs typeface="Trebuchet MS"/>
              </a:rPr>
              <a:t> </a:t>
            </a:r>
            <a:r>
              <a:rPr sz="1100" spc="-10" dirty="0">
                <a:solidFill>
                  <a:srgbClr val="FFFFFF"/>
                </a:solidFill>
                <a:latin typeface="Trebuchet MS"/>
                <a:cs typeface="Trebuchet MS"/>
              </a:rPr>
              <a:t>FACIAL </a:t>
            </a:r>
            <a:r>
              <a:rPr sz="1100" spc="150" dirty="0">
                <a:solidFill>
                  <a:srgbClr val="FFFFFF"/>
                </a:solidFill>
                <a:latin typeface="Trebuchet MS"/>
                <a:cs typeface="Trebuchet MS"/>
              </a:rPr>
              <a:t>NO</a:t>
            </a:r>
            <a:r>
              <a:rPr sz="1100" spc="30" dirty="0">
                <a:solidFill>
                  <a:srgbClr val="FFFFFF"/>
                </a:solidFill>
                <a:latin typeface="Trebuchet MS"/>
                <a:cs typeface="Trebuchet MS"/>
              </a:rPr>
              <a:t> </a:t>
            </a:r>
            <a:r>
              <a:rPr sz="1100" dirty="0">
                <a:solidFill>
                  <a:srgbClr val="FFFFFF"/>
                </a:solidFill>
                <a:latin typeface="Trebuchet MS"/>
                <a:cs typeface="Trebuchet MS"/>
              </a:rPr>
              <a:t>SE</a:t>
            </a:r>
            <a:r>
              <a:rPr sz="1100" spc="105" dirty="0">
                <a:solidFill>
                  <a:srgbClr val="FFFFFF"/>
                </a:solidFill>
                <a:latin typeface="Trebuchet MS"/>
                <a:cs typeface="Trebuchet MS"/>
              </a:rPr>
              <a:t> </a:t>
            </a:r>
            <a:r>
              <a:rPr sz="1100" dirty="0">
                <a:solidFill>
                  <a:srgbClr val="FFFFFF"/>
                </a:solidFill>
                <a:latin typeface="Trebuchet MS"/>
                <a:cs typeface="Trebuchet MS"/>
              </a:rPr>
              <a:t>DEBEN</a:t>
            </a:r>
            <a:r>
              <a:rPr sz="1100" spc="35" dirty="0">
                <a:solidFill>
                  <a:srgbClr val="FFFFFF"/>
                </a:solidFill>
                <a:latin typeface="Trebuchet MS"/>
                <a:cs typeface="Trebuchet MS"/>
              </a:rPr>
              <a:t> </a:t>
            </a:r>
            <a:r>
              <a:rPr sz="1100" dirty="0">
                <a:solidFill>
                  <a:srgbClr val="FFFFFF"/>
                </a:solidFill>
                <a:latin typeface="Trebuchet MS"/>
                <a:cs typeface="Trebuchet MS"/>
              </a:rPr>
              <a:t>DEPILAR</a:t>
            </a:r>
            <a:r>
              <a:rPr sz="1100" spc="-40" dirty="0">
                <a:solidFill>
                  <a:srgbClr val="FFFFFF"/>
                </a:solidFill>
                <a:latin typeface="Trebuchet MS"/>
                <a:cs typeface="Trebuchet MS"/>
              </a:rPr>
              <a:t> </a:t>
            </a:r>
            <a:r>
              <a:rPr sz="1100" spc="-25" dirty="0">
                <a:solidFill>
                  <a:srgbClr val="FFFFFF"/>
                </a:solidFill>
                <a:latin typeface="Trebuchet MS"/>
                <a:cs typeface="Trebuchet MS"/>
              </a:rPr>
              <a:t>LAS </a:t>
            </a:r>
            <a:r>
              <a:rPr sz="1100" spc="-15" dirty="0">
                <a:solidFill>
                  <a:srgbClr val="FFFFFF"/>
                </a:solidFill>
                <a:latin typeface="Trebuchet MS"/>
                <a:cs typeface="Trebuchet MS"/>
              </a:rPr>
              <a:t>CEJAS</a:t>
            </a:r>
            <a:r>
              <a:rPr sz="1100" spc="-65" dirty="0">
                <a:solidFill>
                  <a:srgbClr val="FFFFFF"/>
                </a:solidFill>
                <a:latin typeface="Trebuchet MS"/>
                <a:cs typeface="Trebuchet MS"/>
              </a:rPr>
              <a:t> </a:t>
            </a:r>
            <a:r>
              <a:rPr sz="1100" spc="-160" dirty="0">
                <a:solidFill>
                  <a:srgbClr val="FFFFFF"/>
                </a:solidFill>
                <a:latin typeface="Trebuchet MS"/>
                <a:cs typeface="Trebuchet MS"/>
              </a:rPr>
              <a:t>,</a:t>
            </a:r>
            <a:r>
              <a:rPr sz="1100" dirty="0">
                <a:solidFill>
                  <a:srgbClr val="FFFFFF"/>
                </a:solidFill>
                <a:latin typeface="Trebuchet MS"/>
                <a:cs typeface="Trebuchet MS"/>
              </a:rPr>
              <a:t> SIRVEN</a:t>
            </a:r>
            <a:r>
              <a:rPr sz="1100" spc="-20" dirty="0">
                <a:solidFill>
                  <a:srgbClr val="FFFFFF"/>
                </a:solidFill>
                <a:latin typeface="Trebuchet MS"/>
                <a:cs typeface="Trebuchet MS"/>
              </a:rPr>
              <a:t> </a:t>
            </a:r>
            <a:r>
              <a:rPr sz="1100" spc="60" dirty="0">
                <a:solidFill>
                  <a:srgbClr val="FFFFFF"/>
                </a:solidFill>
                <a:latin typeface="Trebuchet MS"/>
                <a:cs typeface="Trebuchet MS"/>
              </a:rPr>
              <a:t>DE</a:t>
            </a:r>
            <a:r>
              <a:rPr sz="1100" spc="-10" dirty="0">
                <a:solidFill>
                  <a:srgbClr val="FFFFFF"/>
                </a:solidFill>
                <a:latin typeface="Trebuchet MS"/>
                <a:cs typeface="Trebuchet MS"/>
              </a:rPr>
              <a:t> REFERENCIA </a:t>
            </a:r>
            <a:r>
              <a:rPr sz="1100" spc="55" dirty="0">
                <a:solidFill>
                  <a:srgbClr val="FFFFFF"/>
                </a:solidFill>
                <a:latin typeface="Trebuchet MS"/>
                <a:cs typeface="Trebuchet MS"/>
              </a:rPr>
              <a:t>EN</a:t>
            </a:r>
            <a:r>
              <a:rPr sz="1100" spc="-50" dirty="0">
                <a:solidFill>
                  <a:srgbClr val="FFFFFF"/>
                </a:solidFill>
                <a:latin typeface="Trebuchet MS"/>
                <a:cs typeface="Trebuchet MS"/>
              </a:rPr>
              <a:t> </a:t>
            </a:r>
            <a:r>
              <a:rPr sz="1100" dirty="0">
                <a:solidFill>
                  <a:srgbClr val="FFFFFF"/>
                </a:solidFill>
                <a:latin typeface="Trebuchet MS"/>
                <a:cs typeface="Trebuchet MS"/>
              </a:rPr>
              <a:t>L</a:t>
            </a:r>
            <a:r>
              <a:rPr sz="1100" spc="-30" dirty="0">
                <a:solidFill>
                  <a:srgbClr val="FFFFFF"/>
                </a:solidFill>
                <a:latin typeface="Trebuchet MS"/>
                <a:cs typeface="Trebuchet MS"/>
              </a:rPr>
              <a:t> </a:t>
            </a:r>
            <a:r>
              <a:rPr sz="1100" spc="80" dirty="0">
                <a:solidFill>
                  <a:srgbClr val="FFFFFF"/>
                </a:solidFill>
                <a:latin typeface="Trebuchet MS"/>
                <a:cs typeface="Trebuchet MS"/>
              </a:rPr>
              <a:t>A</a:t>
            </a:r>
            <a:r>
              <a:rPr sz="1100" spc="-25" dirty="0">
                <a:solidFill>
                  <a:srgbClr val="FFFFFF"/>
                </a:solidFill>
                <a:latin typeface="Trebuchet MS"/>
                <a:cs typeface="Trebuchet MS"/>
              </a:rPr>
              <a:t> </a:t>
            </a:r>
            <a:r>
              <a:rPr sz="1100" spc="40" dirty="0">
                <a:solidFill>
                  <a:srgbClr val="FFFFFF"/>
                </a:solidFill>
                <a:latin typeface="Trebuchet MS"/>
                <a:cs typeface="Trebuchet MS"/>
              </a:rPr>
              <a:t>INTERVENCIÓN</a:t>
            </a:r>
            <a:endParaRPr sz="11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D7A15D9-933F-4D14-0B7C-B284AD2AA32B}"/>
              </a:ext>
            </a:extLst>
          </p:cNvPr>
          <p:cNvSpPr>
            <a:spLocks noGrp="1"/>
          </p:cNvSpPr>
          <p:nvPr>
            <p:ph type="title"/>
          </p:nvPr>
        </p:nvSpPr>
        <p:spPr>
          <a:xfrm>
            <a:off x="838200" y="365125"/>
            <a:ext cx="10515600" cy="1325563"/>
          </a:xfrm>
        </p:spPr>
        <p:txBody>
          <a:bodyPr>
            <a:normAutofit/>
          </a:bodyPr>
          <a:lstStyle/>
          <a:p>
            <a:pPr>
              <a:lnSpc>
                <a:spcPct val="90000"/>
              </a:lnSpc>
            </a:pPr>
            <a:r>
              <a:rPr lang="es-ES" sz="4600" dirty="0"/>
              <a:t>                                 CIRUGÍA ESTÉTICA </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5E8B5D2C-DF06-5B72-ECE1-0E57711193C6}"/>
              </a:ext>
            </a:extLst>
          </p:cNvPr>
          <p:cNvSpPr>
            <a:spLocks noGrp="1"/>
          </p:cNvSpPr>
          <p:nvPr>
            <p:ph type="body" idx="1"/>
          </p:nvPr>
        </p:nvSpPr>
        <p:spPr>
          <a:xfrm>
            <a:off x="838200" y="1929384"/>
            <a:ext cx="10515600" cy="4251960"/>
          </a:xfrm>
        </p:spPr>
        <p:txBody>
          <a:bodyPr>
            <a:normAutofit/>
          </a:bodyPr>
          <a:lstStyle/>
          <a:p>
            <a:pPr>
              <a:lnSpc>
                <a:spcPct val="90000"/>
              </a:lnSpc>
              <a:spcAft>
                <a:spcPts val="600"/>
              </a:spcAft>
            </a:pPr>
            <a:r>
              <a:rPr lang="es-ES" sz="1900" dirty="0"/>
              <a:t>  BLEFAROPLASTIA: </a:t>
            </a:r>
            <a:r>
              <a:rPr lang="es-ES" sz="1900" b="1" dirty="0"/>
              <a:t>limpieza profunda, masaje manual, DLM, mascarillas hidratantes y nutritivas.</a:t>
            </a:r>
          </a:p>
          <a:p>
            <a:pPr>
              <a:lnSpc>
                <a:spcPct val="90000"/>
              </a:lnSpc>
              <a:spcAft>
                <a:spcPts val="600"/>
              </a:spcAft>
            </a:pPr>
            <a:r>
              <a:rPr lang="es-ES" sz="1900" b="1" dirty="0"/>
              <a:t>  RINOPLASTIA: limpieza profunda de la piel, DLM</a:t>
            </a:r>
          </a:p>
          <a:p>
            <a:pPr>
              <a:lnSpc>
                <a:spcPct val="90000"/>
              </a:lnSpc>
              <a:spcAft>
                <a:spcPts val="600"/>
              </a:spcAft>
            </a:pPr>
            <a:r>
              <a:rPr lang="es-ES" sz="1900" b="1" dirty="0"/>
              <a:t>  CIRUJÍA DEL ÓVALO: limpieza profunda de la piel, masaje manual, DLM, electroestimulación.</a:t>
            </a:r>
          </a:p>
          <a:p>
            <a:pPr>
              <a:lnSpc>
                <a:spcPct val="90000"/>
              </a:lnSpc>
              <a:spcAft>
                <a:spcPts val="600"/>
              </a:spcAft>
            </a:pPr>
            <a:r>
              <a:rPr lang="es-ES" sz="1900" b="1" dirty="0"/>
              <a:t>  LIFTING FACIAL: limpieza profunda de la piel, peeling físico, peeling ultrasónico, masaje manual, velo de colágeno, mascarillas hidratantes y nutritivas, electroestimulación, diatermia capacitiva.</a:t>
            </a:r>
          </a:p>
          <a:p>
            <a:pPr>
              <a:lnSpc>
                <a:spcPct val="90000"/>
              </a:lnSpc>
              <a:spcAft>
                <a:spcPts val="600"/>
              </a:spcAft>
            </a:pPr>
            <a:r>
              <a:rPr lang="es-ES" sz="1900" dirty="0"/>
              <a:t>  </a:t>
            </a:r>
            <a:r>
              <a:rPr lang="es-ES" sz="1900" b="1" dirty="0"/>
              <a:t>DERMOABRASIÓN MECÁNICA: masaje manual, diatermia capacitiva.</a:t>
            </a:r>
          </a:p>
          <a:p>
            <a:pPr>
              <a:lnSpc>
                <a:spcPct val="90000"/>
              </a:lnSpc>
              <a:spcAft>
                <a:spcPts val="600"/>
              </a:spcAft>
            </a:pPr>
            <a:r>
              <a:rPr lang="es-ES" sz="1900" b="1" dirty="0"/>
              <a:t>  CIRUJÍA DE LA MAMA: peeling físico, masaje manual, mascarillas hidratantes y nutritivas, electroestimulación, DLM</a:t>
            </a:r>
          </a:p>
          <a:p>
            <a:pPr>
              <a:lnSpc>
                <a:spcPct val="90000"/>
              </a:lnSpc>
              <a:spcAft>
                <a:spcPts val="600"/>
              </a:spcAft>
            </a:pPr>
            <a:r>
              <a:rPr lang="es-ES" sz="1900" b="1" dirty="0"/>
              <a:t>  ABDOMINOPLASTIA: peeling físico, masaje  manual, mascarillas hidratantes y nutritivas, DLM.</a:t>
            </a:r>
          </a:p>
          <a:p>
            <a:pPr>
              <a:lnSpc>
                <a:spcPct val="90000"/>
              </a:lnSpc>
              <a:spcAft>
                <a:spcPts val="600"/>
              </a:spcAft>
            </a:pPr>
            <a:r>
              <a:rPr lang="es-ES" sz="1900" b="1" dirty="0"/>
              <a:t>  LIPOSUCCIÓN: peeling físico, masaje manual, electroestimulación, DLM </a:t>
            </a:r>
          </a:p>
        </p:txBody>
      </p:sp>
    </p:spTree>
    <p:extLst>
      <p:ext uri="{BB962C8B-B14F-4D97-AF65-F5344CB8AC3E}">
        <p14:creationId xmlns:p14="http://schemas.microsoft.com/office/powerpoint/2010/main" xmlns="" val="405873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A6C0A232-D421-FB9F-8A2C-AC2CB8AB341C}"/>
              </a:ext>
            </a:extLst>
          </p:cNvPr>
          <p:cNvSpPr>
            <a:spLocks noGrp="1"/>
          </p:cNvSpPr>
          <p:nvPr>
            <p:ph type="title"/>
          </p:nvPr>
        </p:nvSpPr>
        <p:spPr>
          <a:xfrm>
            <a:off x="838200" y="365125"/>
            <a:ext cx="10515600" cy="1325563"/>
          </a:xfrm>
        </p:spPr>
        <p:txBody>
          <a:bodyPr>
            <a:normAutofit/>
          </a:bodyPr>
          <a:lstStyle/>
          <a:p>
            <a:pPr>
              <a:lnSpc>
                <a:spcPct val="90000"/>
              </a:lnSpc>
            </a:pPr>
            <a:r>
              <a:rPr lang="es-ES" sz="4600"/>
              <a:t>                            CONTRAINDICACIONES</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BFEAAAB9-DC37-688B-7E1A-0A248DC05A83}"/>
              </a:ext>
            </a:extLst>
          </p:cNvPr>
          <p:cNvSpPr>
            <a:spLocks noGrp="1"/>
          </p:cNvSpPr>
          <p:nvPr>
            <p:ph type="body" idx="1"/>
          </p:nvPr>
        </p:nvSpPr>
        <p:spPr>
          <a:xfrm>
            <a:off x="838200" y="1929384"/>
            <a:ext cx="10515600" cy="4251960"/>
          </a:xfrm>
        </p:spPr>
        <p:txBody>
          <a:bodyPr>
            <a:normAutofit/>
          </a:bodyPr>
          <a:lstStyle/>
          <a:p>
            <a:pPr marL="342900" indent="-342900">
              <a:lnSpc>
                <a:spcPct val="90000"/>
              </a:lnSpc>
              <a:spcAft>
                <a:spcPts val="600"/>
              </a:spcAft>
              <a:buFont typeface="Wingdings" panose="05000000000000000000" pitchFamily="2" charset="2"/>
              <a:buChar char="q"/>
            </a:pPr>
            <a:r>
              <a:rPr lang="es-ES" sz="2000" dirty="0"/>
              <a:t>En los tratamientos previos a la medicina y cirugía estética, están contraindicadas todas aquellas técnicas que puedan sensibilizar la piel, como la exfoliación química, las técnicas de sudoración, la radiación infrarroja, la fotodepilación láser o IPL, etc.</a:t>
            </a:r>
          </a:p>
          <a:p>
            <a:pPr marL="342900" indent="-342900">
              <a:lnSpc>
                <a:spcPct val="90000"/>
              </a:lnSpc>
              <a:spcAft>
                <a:spcPts val="600"/>
              </a:spcAft>
              <a:buFont typeface="Wingdings" panose="05000000000000000000" pitchFamily="2" charset="2"/>
              <a:buChar char="q"/>
            </a:pPr>
            <a:r>
              <a:rPr lang="es-ES" sz="2000" dirty="0"/>
              <a:t>No tomar el sol. Como mínimo deben transcurrir 15 días antes de poder aplicar el tratamiento.</a:t>
            </a:r>
          </a:p>
          <a:p>
            <a:pPr marL="342900" indent="-342900">
              <a:lnSpc>
                <a:spcPct val="90000"/>
              </a:lnSpc>
              <a:spcAft>
                <a:spcPts val="600"/>
              </a:spcAft>
              <a:buFont typeface="Wingdings" panose="05000000000000000000" pitchFamily="2" charset="2"/>
              <a:buChar char="q"/>
            </a:pPr>
            <a:r>
              <a:rPr lang="es-ES" sz="2000" dirty="0"/>
              <a:t>También están contraindicadas las exposiciones a los rayos UVA.</a:t>
            </a:r>
          </a:p>
          <a:p>
            <a:pPr marL="342900" indent="-342900">
              <a:lnSpc>
                <a:spcPct val="90000"/>
              </a:lnSpc>
              <a:spcAft>
                <a:spcPts val="600"/>
              </a:spcAft>
              <a:buFont typeface="Wingdings" panose="05000000000000000000" pitchFamily="2" charset="2"/>
              <a:buChar char="q"/>
            </a:pPr>
            <a:r>
              <a:rPr lang="es-ES" sz="2000" dirty="0"/>
              <a:t>La depilación mecánica de debe realizar al menos 4-6 días antes.</a:t>
            </a:r>
          </a:p>
          <a:p>
            <a:pPr marL="342900" indent="-342900">
              <a:lnSpc>
                <a:spcPct val="90000"/>
              </a:lnSpc>
              <a:spcAft>
                <a:spcPts val="600"/>
              </a:spcAft>
              <a:buFont typeface="Wingdings" panose="05000000000000000000" pitchFamily="2" charset="2"/>
              <a:buChar char="q"/>
            </a:pPr>
            <a:r>
              <a:rPr lang="es-ES" sz="2000" dirty="0"/>
              <a:t>La fotodepilación se debe realizar al menos 15 días antes.</a:t>
            </a:r>
          </a:p>
          <a:p>
            <a:pPr marL="342900" indent="-342900">
              <a:lnSpc>
                <a:spcPct val="90000"/>
              </a:lnSpc>
              <a:spcAft>
                <a:spcPts val="600"/>
              </a:spcAft>
              <a:buFont typeface="Wingdings" panose="05000000000000000000" pitchFamily="2" charset="2"/>
              <a:buChar char="q"/>
            </a:pPr>
            <a:r>
              <a:rPr lang="es-ES" sz="2000" dirty="0"/>
              <a:t>En los tratamientos con láser, la piel no puede estar bronceada, ni recibir los rayos solares o la radiación UVA, motivo por el que a estas técnicas se realizan entre los meses de octubre y marzo-abril.</a:t>
            </a:r>
          </a:p>
          <a:p>
            <a:pPr marL="342900" indent="-342900">
              <a:lnSpc>
                <a:spcPct val="90000"/>
              </a:lnSpc>
              <a:spcAft>
                <a:spcPts val="600"/>
              </a:spcAft>
              <a:buFont typeface="Wingdings" panose="05000000000000000000" pitchFamily="2" charset="2"/>
              <a:buChar char="q"/>
            </a:pPr>
            <a:r>
              <a:rPr lang="es-ES" sz="2000" dirty="0"/>
              <a:t>En las intervenciones de cirugía estética facial no se debe depilar las cejas, pues sirven de referencia en la intervención.</a:t>
            </a:r>
          </a:p>
        </p:txBody>
      </p:sp>
    </p:spTree>
    <p:extLst>
      <p:ext uri="{BB962C8B-B14F-4D97-AF65-F5344CB8AC3E}">
        <p14:creationId xmlns:p14="http://schemas.microsoft.com/office/powerpoint/2010/main" xmlns="" val="56871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xmlns=""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752A1688-F3EA-879D-E3FC-3B4EC2B67290}"/>
              </a:ext>
            </a:extLst>
          </p:cNvPr>
          <p:cNvSpPr>
            <a:spLocks noGrp="1"/>
          </p:cNvSpPr>
          <p:nvPr>
            <p:ph type="title"/>
          </p:nvPr>
        </p:nvSpPr>
        <p:spPr>
          <a:xfrm>
            <a:off x="621792" y="1161288"/>
            <a:ext cx="3602736" cy="4526280"/>
          </a:xfrm>
        </p:spPr>
        <p:txBody>
          <a:bodyPr>
            <a:normAutofit/>
          </a:bodyPr>
          <a:lstStyle/>
          <a:p>
            <a:r>
              <a:rPr lang="es-ES" sz="3100"/>
              <a:t>TRATAMIENTOS Y TÉCNICAS DE POSTCIRUGÍA ESTÉTICA</a:t>
            </a:r>
          </a:p>
        </p:txBody>
      </p:sp>
      <p:sp>
        <p:nvSpPr>
          <p:cNvPr id="15" name="Rectangle 14">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texto 2">
            <a:extLst>
              <a:ext uri="{FF2B5EF4-FFF2-40B4-BE49-F238E27FC236}">
                <a16:creationId xmlns:a16="http://schemas.microsoft.com/office/drawing/2014/main" xmlns="" id="{7CC65165-2067-4058-0219-9C87CB4E53A1}"/>
              </a:ext>
            </a:extLst>
          </p:cNvPr>
          <p:cNvGraphicFramePr/>
          <p:nvPr>
            <p:extLst>
              <p:ext uri="{D42A27DB-BD31-4B8C-83A1-F6EECF244321}">
                <p14:modId xmlns:p14="http://schemas.microsoft.com/office/powerpoint/2010/main" xmlns="" val="345110984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2019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C8B2D1-F35F-5EB2-56AF-697A0392E91A}"/>
              </a:ext>
            </a:extLst>
          </p:cNvPr>
          <p:cNvSpPr>
            <a:spLocks noGrp="1"/>
          </p:cNvSpPr>
          <p:nvPr>
            <p:ph type="title"/>
          </p:nvPr>
        </p:nvSpPr>
        <p:spPr>
          <a:xfrm>
            <a:off x="182244" y="144081"/>
            <a:ext cx="11827510" cy="492443"/>
          </a:xfrm>
        </p:spPr>
        <p:txBody>
          <a:bodyPr/>
          <a:lstStyle/>
          <a:p>
            <a:r>
              <a:rPr lang="es-ES" dirty="0"/>
              <a:t>                           SELECCIÓN  DE TÉCNICAS</a:t>
            </a:r>
          </a:p>
        </p:txBody>
      </p:sp>
      <p:sp>
        <p:nvSpPr>
          <p:cNvPr id="3" name="Marcador de texto 2">
            <a:extLst>
              <a:ext uri="{FF2B5EF4-FFF2-40B4-BE49-F238E27FC236}">
                <a16:creationId xmlns:a16="http://schemas.microsoft.com/office/drawing/2014/main" xmlns="" id="{02AEA495-F537-F509-9CF9-A6F617A73D4E}"/>
              </a:ext>
            </a:extLst>
          </p:cNvPr>
          <p:cNvSpPr>
            <a:spLocks noGrp="1"/>
          </p:cNvSpPr>
          <p:nvPr>
            <p:ph type="body" idx="1"/>
          </p:nvPr>
        </p:nvSpPr>
        <p:spPr>
          <a:xfrm>
            <a:off x="221932" y="914400"/>
            <a:ext cx="11424285" cy="4985980"/>
          </a:xfrm>
        </p:spPr>
        <p:txBody>
          <a:bodyPr/>
          <a:lstStyle/>
          <a:p>
            <a:pPr marL="342900" indent="-342900">
              <a:buFont typeface="Wingdings" panose="05000000000000000000" pitchFamily="2" charset="2"/>
              <a:buChar char="q"/>
            </a:pPr>
            <a:r>
              <a:rPr lang="es-ES" sz="2000" dirty="0"/>
              <a:t>TÉCNICAS COSMÉTICAS: </a:t>
            </a:r>
            <a:r>
              <a:rPr lang="es-ES" sz="2000" dirty="0">
                <a:solidFill>
                  <a:schemeClr val="tx1"/>
                </a:solidFill>
              </a:rPr>
              <a:t>cosméticos a base de antirradicales libres como el tratamiento de vitamina , que permite recuperar la luminosidad perdida tras la intervención.</a:t>
            </a:r>
          </a:p>
          <a:p>
            <a:pPr marL="342900" indent="-342900">
              <a:buFont typeface="Wingdings" panose="05000000000000000000" pitchFamily="2" charset="2"/>
              <a:buChar char="q"/>
            </a:pPr>
            <a:r>
              <a:rPr lang="es-ES" sz="2000" dirty="0"/>
              <a:t>TÉCNICAS MANUALES: </a:t>
            </a:r>
            <a:r>
              <a:rPr lang="es-ES" sz="2000" dirty="0">
                <a:solidFill>
                  <a:schemeClr val="tx1"/>
                </a:solidFill>
              </a:rPr>
              <a:t>DLM, masaje circulatorio.</a:t>
            </a:r>
          </a:p>
          <a:p>
            <a:pPr marL="342900" indent="-342900">
              <a:buFont typeface="Wingdings" panose="05000000000000000000" pitchFamily="2" charset="2"/>
              <a:buChar char="q"/>
            </a:pPr>
            <a:r>
              <a:rPr lang="es-ES" sz="2000" dirty="0"/>
              <a:t>TÉCNICAS ELECTROESTÉTICAS: </a:t>
            </a:r>
            <a:r>
              <a:rPr lang="es-ES" sz="2000" dirty="0">
                <a:solidFill>
                  <a:schemeClr val="tx1"/>
                </a:solidFill>
              </a:rPr>
              <a:t>diatermia capacitiva o radiofrecuencia resistiva, fototerapia LED roja, presoterapia, pulverizaciones.</a:t>
            </a:r>
          </a:p>
          <a:p>
            <a:pPr marL="342900" indent="-342900">
              <a:buFont typeface="Wingdings" panose="05000000000000000000" pitchFamily="2" charset="2"/>
              <a:buChar char="q"/>
            </a:pPr>
            <a:r>
              <a:rPr lang="es-ES" sz="2000" dirty="0"/>
              <a:t>REALIZACIÓN DE LAS TÉCNICAS: </a:t>
            </a:r>
          </a:p>
          <a:p>
            <a:pPr marL="342900" indent="-342900">
              <a:buFont typeface="Wingdings" panose="05000000000000000000" pitchFamily="2" charset="2"/>
              <a:buChar char="§"/>
            </a:pPr>
            <a:r>
              <a:rPr lang="es-ES" sz="2000" dirty="0">
                <a:solidFill>
                  <a:schemeClr val="tx1"/>
                </a:solidFill>
              </a:rPr>
              <a:t>comenzar con DLM para reducir el proceso inflamatorio y acelerar la recuperación de los tejidos.</a:t>
            </a:r>
          </a:p>
          <a:p>
            <a:pPr marL="342900" indent="-342900">
              <a:buFont typeface="Wingdings" panose="05000000000000000000" pitchFamily="2" charset="2"/>
              <a:buChar char="§"/>
            </a:pPr>
            <a:r>
              <a:rPr lang="es-ES" sz="2000" dirty="0">
                <a:solidFill>
                  <a:schemeClr val="tx1"/>
                </a:solidFill>
              </a:rPr>
              <a:t>Pasadas dos semanas, los trabajos van encaminados a mantener la zona sin inflamación, se puede utilizar el láser en forma de barrido y la diatermia capacitiva, con el fin de acelerar el proceso de cicatrización, relajar, drenar y estimular el fibroblasto y por consiguiente, la producción de colágeno y elastina.</a:t>
            </a:r>
          </a:p>
          <a:p>
            <a:pPr marL="342900" indent="-342900">
              <a:buFont typeface="Wingdings" panose="05000000000000000000" pitchFamily="2" charset="2"/>
              <a:buChar char="§"/>
            </a:pPr>
            <a:r>
              <a:rPr lang="es-ES" sz="2000" dirty="0">
                <a:solidFill>
                  <a:schemeClr val="tx1"/>
                </a:solidFill>
              </a:rPr>
              <a:t>No se comienza con el tratamiento cosmético hasta que no se haya conseguido la cicatrización, evitando el riesgo de infección del tejido.</a:t>
            </a:r>
          </a:p>
          <a:p>
            <a:pPr marL="342900" indent="-342900">
              <a:buFont typeface="Wingdings" panose="05000000000000000000" pitchFamily="2" charset="2"/>
              <a:buChar char="§"/>
            </a:pPr>
            <a:r>
              <a:rPr lang="es-ES" sz="2000" dirty="0">
                <a:solidFill>
                  <a:schemeClr val="tx1"/>
                </a:solidFill>
              </a:rPr>
              <a:t>La gimnasia pasiva, la radiofrecuencia o la mesoterapia virtual ayudan a movilizar los tejidos, activar la circulación sanguínea y eliminar toxinas, recuperando el tono muscular.</a:t>
            </a:r>
          </a:p>
          <a:p>
            <a:endParaRPr lang="es-ES" dirty="0">
              <a:solidFill>
                <a:schemeClr val="tx1"/>
              </a:solidFill>
            </a:endParaRPr>
          </a:p>
        </p:txBody>
      </p:sp>
    </p:spTree>
    <p:extLst>
      <p:ext uri="{BB962C8B-B14F-4D97-AF65-F5344CB8AC3E}">
        <p14:creationId xmlns:p14="http://schemas.microsoft.com/office/powerpoint/2010/main" xmlns="" val="11828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5160" rIns="0" bIns="0" rtlCol="0">
            <a:spAutoFit/>
          </a:bodyPr>
          <a:lstStyle/>
          <a:p>
            <a:pPr marL="833755">
              <a:lnSpc>
                <a:spcPct val="100000"/>
              </a:lnSpc>
              <a:spcBef>
                <a:spcPts val="100"/>
              </a:spcBef>
            </a:pPr>
            <a:r>
              <a:rPr sz="2800" spc="-229" dirty="0">
                <a:solidFill>
                  <a:srgbClr val="C81FE4"/>
                </a:solidFill>
              </a:rPr>
              <a:t>CUIDADOS</a:t>
            </a:r>
            <a:r>
              <a:rPr sz="2800" spc="-70" dirty="0">
                <a:solidFill>
                  <a:srgbClr val="C81FE4"/>
                </a:solidFill>
              </a:rPr>
              <a:t> </a:t>
            </a:r>
            <a:r>
              <a:rPr sz="2800" spc="-275" dirty="0">
                <a:solidFill>
                  <a:srgbClr val="C81FE4"/>
                </a:solidFill>
              </a:rPr>
              <a:t>ESTETICOS</a:t>
            </a:r>
            <a:r>
              <a:rPr sz="2800" spc="-10" dirty="0">
                <a:solidFill>
                  <a:srgbClr val="C81FE4"/>
                </a:solidFill>
              </a:rPr>
              <a:t> </a:t>
            </a:r>
            <a:r>
              <a:rPr sz="2800" spc="-310" dirty="0">
                <a:solidFill>
                  <a:srgbClr val="C81FE4"/>
                </a:solidFill>
              </a:rPr>
              <a:t>EN</a:t>
            </a:r>
            <a:r>
              <a:rPr sz="2800" spc="-10" dirty="0">
                <a:solidFill>
                  <a:srgbClr val="C81FE4"/>
                </a:solidFill>
              </a:rPr>
              <a:t> </a:t>
            </a:r>
            <a:r>
              <a:rPr sz="2800" spc="-260" dirty="0">
                <a:solidFill>
                  <a:srgbClr val="C81FE4"/>
                </a:solidFill>
              </a:rPr>
              <a:t>MEDICINA</a:t>
            </a:r>
            <a:r>
              <a:rPr sz="2800" spc="-65" dirty="0">
                <a:solidFill>
                  <a:srgbClr val="C81FE4"/>
                </a:solidFill>
              </a:rPr>
              <a:t> </a:t>
            </a:r>
            <a:r>
              <a:rPr sz="2800" spc="-350" dirty="0">
                <a:solidFill>
                  <a:srgbClr val="C81FE4"/>
                </a:solidFill>
              </a:rPr>
              <a:t>Y</a:t>
            </a:r>
            <a:r>
              <a:rPr sz="2800" dirty="0">
                <a:solidFill>
                  <a:srgbClr val="C81FE4"/>
                </a:solidFill>
              </a:rPr>
              <a:t> </a:t>
            </a:r>
            <a:r>
              <a:rPr sz="2800" spc="-229" dirty="0">
                <a:solidFill>
                  <a:srgbClr val="C81FE4"/>
                </a:solidFill>
              </a:rPr>
              <a:t>CIRUGÍA</a:t>
            </a:r>
            <a:r>
              <a:rPr sz="2800" spc="-10" dirty="0">
                <a:solidFill>
                  <a:srgbClr val="C81FE4"/>
                </a:solidFill>
              </a:rPr>
              <a:t> </a:t>
            </a:r>
            <a:r>
              <a:rPr sz="2800" spc="-275" dirty="0">
                <a:solidFill>
                  <a:srgbClr val="C81FE4"/>
                </a:solidFill>
              </a:rPr>
              <a:t>ESTÉTICA</a:t>
            </a:r>
            <a:endParaRPr sz="2800"/>
          </a:p>
        </p:txBody>
      </p:sp>
      <p:pic>
        <p:nvPicPr>
          <p:cNvPr id="3" name="object 3"/>
          <p:cNvPicPr/>
          <p:nvPr/>
        </p:nvPicPr>
        <p:blipFill>
          <a:blip r:embed="rId2" cstate="print"/>
          <a:stretch>
            <a:fillRect/>
          </a:stretch>
        </p:blipFill>
        <p:spPr>
          <a:xfrm>
            <a:off x="6718300" y="1530350"/>
            <a:ext cx="5067300" cy="3721100"/>
          </a:xfrm>
          <a:prstGeom prst="rect">
            <a:avLst/>
          </a:prstGeom>
        </p:spPr>
      </p:pic>
      <p:sp>
        <p:nvSpPr>
          <p:cNvPr id="4" name="object 4"/>
          <p:cNvSpPr txBox="1"/>
          <p:nvPr/>
        </p:nvSpPr>
        <p:spPr>
          <a:xfrm>
            <a:off x="1289303" y="1559877"/>
            <a:ext cx="2609215" cy="300355"/>
          </a:xfrm>
          <a:prstGeom prst="rect">
            <a:avLst/>
          </a:prstGeom>
        </p:spPr>
        <p:txBody>
          <a:bodyPr vert="horz" wrap="square" lIns="0" tIns="12700" rIns="0" bIns="0" rtlCol="0">
            <a:spAutoFit/>
          </a:bodyPr>
          <a:lstStyle/>
          <a:p>
            <a:pPr marL="12700">
              <a:lnSpc>
                <a:spcPct val="100000"/>
              </a:lnSpc>
              <a:spcBef>
                <a:spcPts val="100"/>
              </a:spcBef>
            </a:pPr>
            <a:r>
              <a:rPr sz="1800" spc="-65" dirty="0">
                <a:latin typeface="Trebuchet MS"/>
                <a:cs typeface="Trebuchet MS"/>
              </a:rPr>
              <a:t>PAPEL</a:t>
            </a:r>
            <a:r>
              <a:rPr sz="1800" spc="-30" dirty="0">
                <a:latin typeface="Trebuchet MS"/>
                <a:cs typeface="Trebuchet MS"/>
              </a:rPr>
              <a:t> </a:t>
            </a:r>
            <a:r>
              <a:rPr sz="1800" spc="90" dirty="0">
                <a:latin typeface="Trebuchet MS"/>
                <a:cs typeface="Trebuchet MS"/>
              </a:rPr>
              <a:t>DE</a:t>
            </a:r>
            <a:r>
              <a:rPr sz="1800" spc="-45" dirty="0">
                <a:latin typeface="Trebuchet MS"/>
                <a:cs typeface="Trebuchet MS"/>
              </a:rPr>
              <a:t> </a:t>
            </a:r>
            <a:r>
              <a:rPr sz="1800" spc="50" dirty="0">
                <a:latin typeface="Trebuchet MS"/>
                <a:cs typeface="Trebuchet MS"/>
              </a:rPr>
              <a:t>LA</a:t>
            </a:r>
            <a:r>
              <a:rPr sz="1800" spc="-45" dirty="0">
                <a:latin typeface="Trebuchet MS"/>
                <a:cs typeface="Trebuchet MS"/>
              </a:rPr>
              <a:t> </a:t>
            </a:r>
            <a:r>
              <a:rPr sz="1800" spc="-10" dirty="0">
                <a:latin typeface="Trebuchet MS"/>
                <a:cs typeface="Trebuchet MS"/>
              </a:rPr>
              <a:t>ESTETICISTA</a:t>
            </a:r>
            <a:endParaRPr sz="1800">
              <a:latin typeface="Trebuchet MS"/>
              <a:cs typeface="Trebuchet MS"/>
            </a:endParaRPr>
          </a:p>
        </p:txBody>
      </p:sp>
      <p:pic>
        <p:nvPicPr>
          <p:cNvPr id="5" name="object 5"/>
          <p:cNvPicPr/>
          <p:nvPr/>
        </p:nvPicPr>
        <p:blipFill>
          <a:blip r:embed="rId3" cstate="print"/>
          <a:stretch>
            <a:fillRect/>
          </a:stretch>
        </p:blipFill>
        <p:spPr>
          <a:xfrm>
            <a:off x="1352115" y="1968467"/>
            <a:ext cx="1146639" cy="1026034"/>
          </a:xfrm>
          <a:prstGeom prst="rect">
            <a:avLst/>
          </a:prstGeom>
        </p:spPr>
      </p:pic>
      <p:sp>
        <p:nvSpPr>
          <p:cNvPr id="6" name="object 6"/>
          <p:cNvSpPr txBox="1"/>
          <p:nvPr/>
        </p:nvSpPr>
        <p:spPr>
          <a:xfrm>
            <a:off x="176212" y="3350895"/>
            <a:ext cx="26555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PREPARACIÓN</a:t>
            </a:r>
            <a:r>
              <a:rPr sz="1800" spc="120" dirty="0">
                <a:latin typeface="Trebuchet MS"/>
                <a:cs typeface="Trebuchet MS"/>
              </a:rPr>
              <a:t> </a:t>
            </a:r>
            <a:r>
              <a:rPr sz="1800" spc="90" dirty="0">
                <a:latin typeface="Trebuchet MS"/>
                <a:cs typeface="Trebuchet MS"/>
              </a:rPr>
              <a:t>DE</a:t>
            </a:r>
            <a:r>
              <a:rPr sz="1800" spc="125" dirty="0">
                <a:latin typeface="Trebuchet MS"/>
                <a:cs typeface="Trebuchet MS"/>
              </a:rPr>
              <a:t> </a:t>
            </a:r>
            <a:r>
              <a:rPr sz="1800" spc="50" dirty="0">
                <a:latin typeface="Trebuchet MS"/>
                <a:cs typeface="Trebuchet MS"/>
              </a:rPr>
              <a:t>LA</a:t>
            </a:r>
            <a:r>
              <a:rPr sz="1800" spc="120" dirty="0">
                <a:latin typeface="Trebuchet MS"/>
                <a:cs typeface="Trebuchet MS"/>
              </a:rPr>
              <a:t> </a:t>
            </a:r>
            <a:r>
              <a:rPr sz="1800" spc="-20" dirty="0">
                <a:latin typeface="Trebuchet MS"/>
                <a:cs typeface="Trebuchet MS"/>
              </a:rPr>
              <a:t>PIEL</a:t>
            </a:r>
            <a:endParaRPr sz="1800">
              <a:latin typeface="Trebuchet MS"/>
              <a:cs typeface="Trebuchet MS"/>
            </a:endParaRPr>
          </a:p>
        </p:txBody>
      </p:sp>
      <p:pic>
        <p:nvPicPr>
          <p:cNvPr id="7" name="object 7"/>
          <p:cNvPicPr/>
          <p:nvPr/>
        </p:nvPicPr>
        <p:blipFill>
          <a:blip r:embed="rId4" cstate="print"/>
          <a:stretch>
            <a:fillRect/>
          </a:stretch>
        </p:blipFill>
        <p:spPr>
          <a:xfrm>
            <a:off x="2743172" y="1968465"/>
            <a:ext cx="1286295" cy="962562"/>
          </a:xfrm>
          <a:prstGeom prst="rect">
            <a:avLst/>
          </a:prstGeom>
        </p:spPr>
      </p:pic>
      <p:sp>
        <p:nvSpPr>
          <p:cNvPr id="8" name="object 8"/>
          <p:cNvSpPr txBox="1"/>
          <p:nvPr/>
        </p:nvSpPr>
        <p:spPr>
          <a:xfrm>
            <a:off x="3482975" y="3309302"/>
            <a:ext cx="2924175" cy="300355"/>
          </a:xfrm>
          <a:prstGeom prst="rect">
            <a:avLst/>
          </a:prstGeom>
        </p:spPr>
        <p:txBody>
          <a:bodyPr vert="horz" wrap="square" lIns="0" tIns="12700" rIns="0" bIns="0" rtlCol="0">
            <a:spAutoFit/>
          </a:bodyPr>
          <a:lstStyle/>
          <a:p>
            <a:pPr marL="12700">
              <a:lnSpc>
                <a:spcPct val="100000"/>
              </a:lnSpc>
              <a:spcBef>
                <a:spcPts val="100"/>
              </a:spcBef>
            </a:pPr>
            <a:r>
              <a:rPr sz="1800" spc="60" dirty="0">
                <a:latin typeface="Trebuchet MS"/>
                <a:cs typeface="Trebuchet MS"/>
              </a:rPr>
              <a:t>RECUPERACIÓN</a:t>
            </a:r>
            <a:r>
              <a:rPr sz="1800" spc="120" dirty="0">
                <a:latin typeface="Trebuchet MS"/>
                <a:cs typeface="Trebuchet MS"/>
              </a:rPr>
              <a:t> </a:t>
            </a:r>
            <a:r>
              <a:rPr sz="1800" dirty="0">
                <a:latin typeface="Trebuchet MS"/>
                <a:cs typeface="Trebuchet MS"/>
              </a:rPr>
              <a:t>DEL</a:t>
            </a:r>
            <a:r>
              <a:rPr sz="1800" spc="-220" dirty="0">
                <a:latin typeface="Trebuchet MS"/>
                <a:cs typeface="Trebuchet MS"/>
              </a:rPr>
              <a:t> </a:t>
            </a:r>
            <a:r>
              <a:rPr sz="1800" spc="-10" dirty="0">
                <a:latin typeface="Trebuchet MS"/>
                <a:cs typeface="Trebuchet MS"/>
              </a:rPr>
              <a:t>TEJIDO</a:t>
            </a:r>
            <a:endParaRPr sz="1800">
              <a:latin typeface="Trebuchet MS"/>
              <a:cs typeface="Trebuchet MS"/>
            </a:endParaRPr>
          </a:p>
        </p:txBody>
      </p:sp>
      <p:sp>
        <p:nvSpPr>
          <p:cNvPr id="9" name="object 9"/>
          <p:cNvSpPr txBox="1"/>
          <p:nvPr/>
        </p:nvSpPr>
        <p:spPr>
          <a:xfrm>
            <a:off x="486727" y="4402137"/>
            <a:ext cx="3565525" cy="1665605"/>
          </a:xfrm>
          <a:prstGeom prst="rect">
            <a:avLst/>
          </a:prstGeom>
        </p:spPr>
        <p:txBody>
          <a:bodyPr vert="horz" wrap="square" lIns="0" tIns="144780" rIns="0" bIns="0" rtlCol="0">
            <a:spAutoFit/>
          </a:bodyPr>
          <a:lstStyle/>
          <a:p>
            <a:pPr marL="12700">
              <a:lnSpc>
                <a:spcPct val="100000"/>
              </a:lnSpc>
              <a:spcBef>
                <a:spcPts val="1140"/>
              </a:spcBef>
            </a:pPr>
            <a:r>
              <a:rPr sz="1800" spc="70" dirty="0">
                <a:latin typeface="Trebuchet MS"/>
                <a:cs typeface="Trebuchet MS"/>
              </a:rPr>
              <a:t>LOS</a:t>
            </a:r>
            <a:r>
              <a:rPr sz="1800" spc="-195" dirty="0">
                <a:latin typeface="Trebuchet MS"/>
                <a:cs typeface="Trebuchet MS"/>
              </a:rPr>
              <a:t> </a:t>
            </a:r>
            <a:r>
              <a:rPr sz="1800" dirty="0">
                <a:latin typeface="Trebuchet MS"/>
                <a:cs typeface="Trebuchet MS"/>
              </a:rPr>
              <a:t>TRATAMIENTOS </a:t>
            </a:r>
            <a:r>
              <a:rPr sz="1800" spc="-55" dirty="0">
                <a:latin typeface="Trebuchet MS"/>
                <a:cs typeface="Trebuchet MS"/>
              </a:rPr>
              <a:t>PRE</a:t>
            </a:r>
            <a:r>
              <a:rPr sz="1800" spc="-225" dirty="0">
                <a:latin typeface="Trebuchet MS"/>
                <a:cs typeface="Trebuchet MS"/>
              </a:rPr>
              <a:t> </a:t>
            </a:r>
            <a:r>
              <a:rPr sz="1800" spc="60" dirty="0">
                <a:latin typeface="Trebuchet MS"/>
                <a:cs typeface="Trebuchet MS"/>
              </a:rPr>
              <a:t>Y</a:t>
            </a:r>
            <a:r>
              <a:rPr sz="1800" spc="114" dirty="0">
                <a:latin typeface="Trebuchet MS"/>
                <a:cs typeface="Trebuchet MS"/>
              </a:rPr>
              <a:t> </a:t>
            </a:r>
            <a:r>
              <a:rPr sz="1800" dirty="0">
                <a:latin typeface="Trebuchet MS"/>
                <a:cs typeface="Trebuchet MS"/>
              </a:rPr>
              <a:t>POST</a:t>
            </a:r>
            <a:r>
              <a:rPr sz="1800" spc="110" dirty="0">
                <a:latin typeface="Trebuchet MS"/>
                <a:cs typeface="Trebuchet MS"/>
              </a:rPr>
              <a:t> </a:t>
            </a:r>
            <a:r>
              <a:rPr sz="1800" spc="-325" dirty="0">
                <a:latin typeface="Trebuchet MS"/>
                <a:cs typeface="Trebuchet MS"/>
              </a:rPr>
              <a:t>:</a:t>
            </a:r>
            <a:endParaRPr sz="1800">
              <a:latin typeface="Trebuchet MS"/>
              <a:cs typeface="Trebuchet MS"/>
            </a:endParaRPr>
          </a:p>
          <a:p>
            <a:pPr marL="298450" indent="-285750">
              <a:lnSpc>
                <a:spcPct val="100000"/>
              </a:lnSpc>
              <a:spcBef>
                <a:spcPts val="1045"/>
              </a:spcBef>
              <a:buFont typeface="Arial MT"/>
              <a:buChar char="•"/>
              <a:tabLst>
                <a:tab pos="298450" algn="l"/>
              </a:tabLst>
            </a:pPr>
            <a:r>
              <a:rPr sz="1800" spc="-85" dirty="0">
                <a:latin typeface="Trebuchet MS"/>
                <a:cs typeface="Trebuchet MS"/>
              </a:rPr>
              <a:t>Aceleran</a:t>
            </a:r>
            <a:r>
              <a:rPr sz="1800" spc="10" dirty="0">
                <a:latin typeface="Trebuchet MS"/>
                <a:cs typeface="Trebuchet MS"/>
              </a:rPr>
              <a:t> </a:t>
            </a:r>
            <a:r>
              <a:rPr sz="1800" spc="-170" dirty="0">
                <a:latin typeface="Trebuchet MS"/>
                <a:cs typeface="Trebuchet MS"/>
              </a:rPr>
              <a:t>la</a:t>
            </a:r>
            <a:r>
              <a:rPr sz="1800" spc="-50" dirty="0">
                <a:latin typeface="Trebuchet MS"/>
                <a:cs typeface="Trebuchet MS"/>
              </a:rPr>
              <a:t> </a:t>
            </a:r>
            <a:r>
              <a:rPr sz="1800" spc="-10" dirty="0">
                <a:latin typeface="Trebuchet MS"/>
                <a:cs typeface="Trebuchet MS"/>
              </a:rPr>
              <a:t>recuperación</a:t>
            </a:r>
            <a:endParaRPr sz="1800">
              <a:latin typeface="Trebuchet MS"/>
              <a:cs typeface="Trebuchet MS"/>
            </a:endParaRPr>
          </a:p>
          <a:p>
            <a:pPr marL="298450" indent="-285750">
              <a:lnSpc>
                <a:spcPct val="100000"/>
              </a:lnSpc>
              <a:spcBef>
                <a:spcPts val="1090"/>
              </a:spcBef>
              <a:buFont typeface="Arial MT"/>
              <a:buChar char="•"/>
              <a:tabLst>
                <a:tab pos="298450" algn="l"/>
              </a:tabLst>
            </a:pPr>
            <a:r>
              <a:rPr sz="1800" spc="-75" dirty="0">
                <a:latin typeface="Trebuchet MS"/>
                <a:cs typeface="Trebuchet MS"/>
              </a:rPr>
              <a:t>Disminuyen</a:t>
            </a:r>
            <a:r>
              <a:rPr sz="1800" spc="-65" dirty="0">
                <a:latin typeface="Trebuchet MS"/>
                <a:cs typeface="Trebuchet MS"/>
              </a:rPr>
              <a:t> </a:t>
            </a:r>
            <a:r>
              <a:rPr sz="1800" spc="-130" dirty="0">
                <a:latin typeface="Trebuchet MS"/>
                <a:cs typeface="Trebuchet MS"/>
              </a:rPr>
              <a:t>las</a:t>
            </a:r>
            <a:r>
              <a:rPr sz="1800" dirty="0">
                <a:latin typeface="Trebuchet MS"/>
                <a:cs typeface="Trebuchet MS"/>
              </a:rPr>
              <a:t> </a:t>
            </a:r>
            <a:r>
              <a:rPr sz="1800" spc="-10" dirty="0">
                <a:latin typeface="Trebuchet MS"/>
                <a:cs typeface="Trebuchet MS"/>
              </a:rPr>
              <a:t>molestias</a:t>
            </a:r>
            <a:endParaRPr sz="1800">
              <a:latin typeface="Trebuchet MS"/>
              <a:cs typeface="Trebuchet MS"/>
            </a:endParaRPr>
          </a:p>
          <a:p>
            <a:pPr marL="298450" indent="-285750">
              <a:lnSpc>
                <a:spcPct val="100000"/>
              </a:lnSpc>
              <a:spcBef>
                <a:spcPts val="1095"/>
              </a:spcBef>
              <a:buFont typeface="Arial MT"/>
              <a:buChar char="•"/>
              <a:tabLst>
                <a:tab pos="298450" algn="l"/>
              </a:tabLst>
            </a:pPr>
            <a:r>
              <a:rPr sz="1800" spc="-80" dirty="0">
                <a:latin typeface="Trebuchet MS"/>
                <a:cs typeface="Trebuchet MS"/>
              </a:rPr>
              <a:t>Mejoran</a:t>
            </a:r>
            <a:r>
              <a:rPr sz="1800" spc="-20" dirty="0">
                <a:latin typeface="Trebuchet MS"/>
                <a:cs typeface="Trebuchet MS"/>
              </a:rPr>
              <a:t> </a:t>
            </a:r>
            <a:r>
              <a:rPr sz="1800" spc="-45" dirty="0">
                <a:latin typeface="Trebuchet MS"/>
                <a:cs typeface="Trebuchet MS"/>
              </a:rPr>
              <a:t>los</a:t>
            </a:r>
            <a:r>
              <a:rPr sz="1800" spc="-90" dirty="0">
                <a:latin typeface="Trebuchet MS"/>
                <a:cs typeface="Trebuchet MS"/>
              </a:rPr>
              <a:t> </a:t>
            </a:r>
            <a:r>
              <a:rPr sz="1800" spc="-85" dirty="0">
                <a:latin typeface="Trebuchet MS"/>
                <a:cs typeface="Trebuchet MS"/>
              </a:rPr>
              <a:t>resultados</a:t>
            </a:r>
            <a:r>
              <a:rPr sz="1800" spc="5" dirty="0">
                <a:latin typeface="Trebuchet MS"/>
                <a:cs typeface="Trebuchet MS"/>
              </a:rPr>
              <a:t> </a:t>
            </a:r>
            <a:r>
              <a:rPr sz="1800" spc="-135" dirty="0">
                <a:latin typeface="Trebuchet MS"/>
                <a:cs typeface="Trebuchet MS"/>
              </a:rPr>
              <a:t>del</a:t>
            </a:r>
            <a:r>
              <a:rPr sz="1800" spc="-40" dirty="0">
                <a:latin typeface="Trebuchet MS"/>
                <a:cs typeface="Trebuchet MS"/>
              </a:rPr>
              <a:t> </a:t>
            </a:r>
            <a:r>
              <a:rPr sz="1800" spc="-25" dirty="0">
                <a:latin typeface="Trebuchet MS"/>
                <a:cs typeface="Trebuchet MS"/>
              </a:rPr>
              <a:t>proceso</a:t>
            </a:r>
            <a:endParaRPr sz="180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xmlns=""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30818DC6-77DA-B1AF-6044-CEFF2FA2A7D9}"/>
              </a:ext>
            </a:extLst>
          </p:cNvPr>
          <p:cNvSpPr>
            <a:spLocks noGrp="1"/>
          </p:cNvSpPr>
          <p:nvPr>
            <p:ph type="title"/>
          </p:nvPr>
        </p:nvSpPr>
        <p:spPr>
          <a:xfrm>
            <a:off x="621792" y="1161288"/>
            <a:ext cx="3602736" cy="4526280"/>
          </a:xfrm>
        </p:spPr>
        <p:txBody>
          <a:bodyPr>
            <a:normAutofit/>
          </a:bodyPr>
          <a:lstStyle/>
          <a:p>
            <a:r>
              <a:rPr lang="es-ES" sz="2200" dirty="0"/>
              <a:t>             TRATAMIENTO POSTBLEFAROPLASTÍA</a:t>
            </a:r>
          </a:p>
        </p:txBody>
      </p:sp>
      <p:sp>
        <p:nvSpPr>
          <p:cNvPr id="15" name="Rectangle 14">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texto 2">
            <a:extLst>
              <a:ext uri="{FF2B5EF4-FFF2-40B4-BE49-F238E27FC236}">
                <a16:creationId xmlns:a16="http://schemas.microsoft.com/office/drawing/2014/main" xmlns="" id="{83D2C63A-9FD1-0E0B-138C-7D9CD854A202}"/>
              </a:ext>
            </a:extLst>
          </p:cNvPr>
          <p:cNvGraphicFramePr/>
          <p:nvPr>
            <p:extLst>
              <p:ext uri="{D42A27DB-BD31-4B8C-83A1-F6EECF244321}">
                <p14:modId xmlns:p14="http://schemas.microsoft.com/office/powerpoint/2010/main" xmlns="" val="161515680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4677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xmlns=""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BACAEFF4-8052-04FB-39DB-0CC605F3A1A8}"/>
              </a:ext>
            </a:extLst>
          </p:cNvPr>
          <p:cNvSpPr>
            <a:spLocks noGrp="1"/>
          </p:cNvSpPr>
          <p:nvPr>
            <p:ph type="title"/>
          </p:nvPr>
        </p:nvSpPr>
        <p:spPr>
          <a:xfrm>
            <a:off x="621792" y="1161288"/>
            <a:ext cx="3602736" cy="4526280"/>
          </a:xfrm>
        </p:spPr>
        <p:txBody>
          <a:bodyPr>
            <a:normAutofit/>
          </a:bodyPr>
          <a:lstStyle/>
          <a:p>
            <a:r>
              <a:rPr kumimoji="0" lang="es-ES" sz="2200" b="1" i="0" u="none" strike="noStrike" kern="0" cap="none" spc="0" normalizeH="0" baseline="0" noProof="0" dirty="0">
                <a:ln>
                  <a:noFill/>
                </a:ln>
                <a:effectLst/>
                <a:uLnTx/>
                <a:uFillTx/>
                <a:latin typeface="Georgia"/>
                <a:ea typeface="+mj-ea"/>
              </a:rPr>
              <a:t> TRATAMIENTO POSTBLEFAROPLASTÍA</a:t>
            </a:r>
            <a:endParaRPr lang="es-ES" sz="2200" dirty="0"/>
          </a:p>
        </p:txBody>
      </p:sp>
      <p:sp>
        <p:nvSpPr>
          <p:cNvPr id="15" name="Rectangle 14">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texto 2">
            <a:extLst>
              <a:ext uri="{FF2B5EF4-FFF2-40B4-BE49-F238E27FC236}">
                <a16:creationId xmlns:a16="http://schemas.microsoft.com/office/drawing/2014/main" xmlns="" id="{51D0A902-9369-17ED-6CB3-391CF164C188}"/>
              </a:ext>
            </a:extLst>
          </p:cNvPr>
          <p:cNvGraphicFramePr/>
          <p:nvPr>
            <p:extLst>
              <p:ext uri="{D42A27DB-BD31-4B8C-83A1-F6EECF244321}">
                <p14:modId xmlns:p14="http://schemas.microsoft.com/office/powerpoint/2010/main" xmlns="" val="127130402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826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7FACB7-860A-310D-F9D2-6F3CA6CEB19C}"/>
              </a:ext>
            </a:extLst>
          </p:cNvPr>
          <p:cNvSpPr>
            <a:spLocks noGrp="1"/>
          </p:cNvSpPr>
          <p:nvPr>
            <p:ph type="title"/>
          </p:nvPr>
        </p:nvSpPr>
        <p:spPr>
          <a:xfrm>
            <a:off x="182244" y="144081"/>
            <a:ext cx="11827510" cy="338554"/>
          </a:xfrm>
        </p:spPr>
        <p:txBody>
          <a:bodyPr/>
          <a:lstStyle/>
          <a:p>
            <a:r>
              <a:rPr kumimoji="0" lang="es-ES" sz="2200" b="1" i="0" u="none" strike="noStrike" kern="0" cap="none" spc="0" normalizeH="0" baseline="0" noProof="0">
                <a:ln>
                  <a:noFill/>
                </a:ln>
                <a:solidFill>
                  <a:srgbClr val="E94578"/>
                </a:solidFill>
                <a:effectLst/>
                <a:uLnTx/>
                <a:uFillTx/>
                <a:latin typeface="Georgia"/>
                <a:ea typeface="+mj-ea"/>
              </a:rPr>
              <a:t>                                   TRATAMIENTO POSTBLEFAROPLASTÍA</a:t>
            </a:r>
            <a:endParaRPr lang="es-ES" dirty="0"/>
          </a:p>
        </p:txBody>
      </p:sp>
      <p:graphicFrame>
        <p:nvGraphicFramePr>
          <p:cNvPr id="5" name="Marcador de texto 2">
            <a:extLst>
              <a:ext uri="{FF2B5EF4-FFF2-40B4-BE49-F238E27FC236}">
                <a16:creationId xmlns:a16="http://schemas.microsoft.com/office/drawing/2014/main" xmlns="" id="{464AF788-8E78-7D53-5ED8-475427034B07}"/>
              </a:ext>
            </a:extLst>
          </p:cNvPr>
          <p:cNvGraphicFramePr/>
          <p:nvPr>
            <p:extLst>
              <p:ext uri="{D42A27DB-BD31-4B8C-83A1-F6EECF244321}">
                <p14:modId xmlns:p14="http://schemas.microsoft.com/office/powerpoint/2010/main" xmlns="" val="3086174761"/>
              </p:ext>
            </p:extLst>
          </p:nvPr>
        </p:nvGraphicFramePr>
        <p:xfrm>
          <a:off x="221932" y="914400"/>
          <a:ext cx="11424285" cy="6747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3083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FE5F96F-6795-06F5-356B-0DF295805478}"/>
              </a:ext>
            </a:extLst>
          </p:cNvPr>
          <p:cNvSpPr>
            <a:spLocks noGrp="1"/>
          </p:cNvSpPr>
          <p:nvPr>
            <p:ph type="title"/>
          </p:nvPr>
        </p:nvSpPr>
        <p:spPr>
          <a:xfrm>
            <a:off x="1149716" y="499397"/>
            <a:ext cx="5929422" cy="719803"/>
          </a:xfrm>
        </p:spPr>
        <p:txBody>
          <a:bodyPr anchor="b">
            <a:normAutofit fontScale="90000"/>
          </a:bodyPr>
          <a:lstStyle/>
          <a:p>
            <a:pPr>
              <a:lnSpc>
                <a:spcPct val="90000"/>
              </a:lnSpc>
            </a:pPr>
            <a:r>
              <a:rPr lang="es-ES" sz="3700" dirty="0"/>
              <a:t>                  TRATAMIENTO POSTRINOPLASTIA</a:t>
            </a:r>
          </a:p>
        </p:txBody>
      </p:sp>
      <p:sp>
        <p:nvSpPr>
          <p:cNvPr id="20" name="Marcador de texto 2">
            <a:extLst>
              <a:ext uri="{FF2B5EF4-FFF2-40B4-BE49-F238E27FC236}">
                <a16:creationId xmlns:a16="http://schemas.microsoft.com/office/drawing/2014/main" xmlns="" id="{3809C886-240F-3D21-5FDE-BE3964C80BAD}"/>
              </a:ext>
            </a:extLst>
          </p:cNvPr>
          <p:cNvSpPr>
            <a:spLocks noGrp="1"/>
          </p:cNvSpPr>
          <p:nvPr>
            <p:ph type="body" idx="1"/>
          </p:nvPr>
        </p:nvSpPr>
        <p:spPr>
          <a:xfrm>
            <a:off x="681318" y="1600200"/>
            <a:ext cx="8310282" cy="4343401"/>
          </a:xfrm>
        </p:spPr>
        <p:txBody>
          <a:bodyPr>
            <a:noAutofit/>
          </a:bodyPr>
          <a:lstStyle/>
          <a:p>
            <a:pPr>
              <a:lnSpc>
                <a:spcPct val="90000"/>
              </a:lnSpc>
              <a:spcAft>
                <a:spcPts val="600"/>
              </a:spcAft>
            </a:pPr>
            <a:r>
              <a:rPr lang="es-ES" sz="1200" dirty="0">
                <a:solidFill>
                  <a:schemeClr val="tx1"/>
                </a:solidFill>
              </a:rPr>
              <a:t>Presenta edema y equimosis alrededor de la nariz, en los párpados y en los pómulos. La piel aparece bastante deshidratada.</a:t>
            </a:r>
          </a:p>
          <a:p>
            <a:pPr>
              <a:lnSpc>
                <a:spcPct val="90000"/>
              </a:lnSpc>
              <a:spcAft>
                <a:spcPts val="600"/>
              </a:spcAft>
            </a:pPr>
            <a:r>
              <a:rPr lang="es-ES" sz="1200" dirty="0"/>
              <a:t>INDICACIONES </a:t>
            </a:r>
          </a:p>
          <a:p>
            <a:pPr marL="342900" indent="-342900">
              <a:lnSpc>
                <a:spcPct val="90000"/>
              </a:lnSpc>
              <a:spcAft>
                <a:spcPts val="600"/>
              </a:spcAft>
              <a:buFont typeface="Wingdings" panose="05000000000000000000" pitchFamily="2" charset="2"/>
              <a:buChar char="§"/>
            </a:pPr>
            <a:r>
              <a:rPr lang="es-ES" sz="1200" dirty="0">
                <a:solidFill>
                  <a:schemeClr val="tx1"/>
                </a:solidFill>
              </a:rPr>
              <a:t>En la zona de los orbiculares de los ojos se puede hacer DLM o masaje circulatorio, para eliminar el edema, los hematomas y flexibilizar la piel.</a:t>
            </a:r>
          </a:p>
          <a:p>
            <a:pPr marL="342900" indent="-342900">
              <a:lnSpc>
                <a:spcPct val="90000"/>
              </a:lnSpc>
              <a:spcAft>
                <a:spcPts val="600"/>
              </a:spcAft>
              <a:buFont typeface="Wingdings" panose="05000000000000000000" pitchFamily="2" charset="2"/>
              <a:buChar char="§"/>
            </a:pPr>
            <a:r>
              <a:rPr lang="es-ES" sz="1200" dirty="0">
                <a:solidFill>
                  <a:schemeClr val="tx1"/>
                </a:solidFill>
              </a:rPr>
              <a:t>Una vez retirada la escayola se puede empezar a tratar la zona con DLM y láser para favorecer la reabsorción de líquidos y la cicatrización de los tejidos.</a:t>
            </a:r>
          </a:p>
          <a:p>
            <a:pPr marL="342900" indent="-342900">
              <a:lnSpc>
                <a:spcPct val="90000"/>
              </a:lnSpc>
              <a:spcAft>
                <a:spcPts val="600"/>
              </a:spcAft>
              <a:buFont typeface="Wingdings" panose="05000000000000000000" pitchFamily="2" charset="2"/>
              <a:buChar char="§"/>
            </a:pPr>
            <a:r>
              <a:rPr lang="es-ES" sz="1200" dirty="0">
                <a:solidFill>
                  <a:schemeClr val="tx1"/>
                </a:solidFill>
              </a:rPr>
              <a:t>Se puede aplicar cosméticos hidratantes y maquillaje cubriente o de camuflaje.</a:t>
            </a:r>
          </a:p>
          <a:p>
            <a:pPr>
              <a:lnSpc>
                <a:spcPct val="90000"/>
              </a:lnSpc>
              <a:spcAft>
                <a:spcPts val="600"/>
              </a:spcAft>
            </a:pPr>
            <a:r>
              <a:rPr lang="es-ES" sz="1200" dirty="0"/>
              <a:t>CONTRAINDICACIONES</a:t>
            </a:r>
          </a:p>
          <a:p>
            <a:pPr marL="342900" indent="-342900">
              <a:lnSpc>
                <a:spcPct val="90000"/>
              </a:lnSpc>
              <a:spcAft>
                <a:spcPts val="600"/>
              </a:spcAft>
              <a:buFont typeface="Wingdings" panose="05000000000000000000" pitchFamily="2" charset="2"/>
              <a:buChar char="§"/>
            </a:pPr>
            <a:r>
              <a:rPr lang="es-ES" sz="1200" dirty="0">
                <a:solidFill>
                  <a:schemeClr val="tx1"/>
                </a:solidFill>
              </a:rPr>
              <a:t>No tomar el sol en la cara durante seis semanas.</a:t>
            </a:r>
          </a:p>
          <a:p>
            <a:pPr marL="342900" indent="-342900">
              <a:lnSpc>
                <a:spcPct val="90000"/>
              </a:lnSpc>
              <a:spcAft>
                <a:spcPts val="600"/>
              </a:spcAft>
              <a:buFont typeface="Wingdings" panose="05000000000000000000" pitchFamily="2" charset="2"/>
              <a:buChar char="§"/>
            </a:pPr>
            <a:r>
              <a:rPr lang="es-ES" sz="1200" dirty="0">
                <a:solidFill>
                  <a:schemeClr val="tx1"/>
                </a:solidFill>
              </a:rPr>
              <a:t>Evitar la exposición al calor durante seis semanas.</a:t>
            </a:r>
          </a:p>
          <a:p>
            <a:pPr marL="342900" indent="-342900">
              <a:lnSpc>
                <a:spcPct val="90000"/>
              </a:lnSpc>
              <a:spcAft>
                <a:spcPts val="600"/>
              </a:spcAft>
              <a:buFont typeface="Wingdings" panose="05000000000000000000" pitchFamily="2" charset="2"/>
              <a:buChar char="§"/>
            </a:pPr>
            <a:r>
              <a:rPr lang="es-ES" sz="1200" dirty="0">
                <a:solidFill>
                  <a:schemeClr val="tx1"/>
                </a:solidFill>
              </a:rPr>
              <a:t>No realizar actividades bruscas durante 6 semanas.</a:t>
            </a:r>
          </a:p>
          <a:p>
            <a:pPr>
              <a:lnSpc>
                <a:spcPct val="90000"/>
              </a:lnSpc>
              <a:spcAft>
                <a:spcPts val="600"/>
              </a:spcAft>
            </a:pPr>
            <a:r>
              <a:rPr lang="es-ES" sz="1200" dirty="0"/>
              <a:t>PRECAUCIONES</a:t>
            </a:r>
          </a:p>
          <a:p>
            <a:pPr marL="342900" indent="-342900">
              <a:lnSpc>
                <a:spcPct val="90000"/>
              </a:lnSpc>
              <a:spcAft>
                <a:spcPts val="600"/>
              </a:spcAft>
              <a:buFont typeface="Wingdings" panose="05000000000000000000" pitchFamily="2" charset="2"/>
              <a:buChar char="§"/>
            </a:pPr>
            <a:r>
              <a:rPr lang="es-ES" sz="1200" dirty="0">
                <a:solidFill>
                  <a:schemeClr val="tx1"/>
                </a:solidFill>
              </a:rPr>
              <a:t>La nariz está muy dolorida y, por ello, están contraindicados los masajes y aparatos que supongan un movimiento de los tejidos hasta consolidar la nueva estructura de esta.</a:t>
            </a:r>
          </a:p>
          <a:p>
            <a:pPr marL="342900" indent="-342900">
              <a:lnSpc>
                <a:spcPct val="90000"/>
              </a:lnSpc>
              <a:spcAft>
                <a:spcPts val="600"/>
              </a:spcAft>
              <a:buFont typeface="Wingdings" panose="05000000000000000000" pitchFamily="2" charset="2"/>
              <a:buChar char="§"/>
            </a:pPr>
            <a:r>
              <a:rPr lang="es-ES" sz="1200" dirty="0">
                <a:solidFill>
                  <a:schemeClr val="tx1"/>
                </a:solidFill>
              </a:rPr>
              <a:t>Limpiar la piel del rostro y los orbiculares con gasas impregnadas en infusión fría de manzanilla, teniendo cuidado de no mojar la escayola.</a:t>
            </a:r>
          </a:p>
          <a:p>
            <a:pPr marL="342900" indent="-342900">
              <a:lnSpc>
                <a:spcPct val="90000"/>
              </a:lnSpc>
              <a:spcAft>
                <a:spcPts val="600"/>
              </a:spcAft>
              <a:buFont typeface="Wingdings" panose="05000000000000000000" pitchFamily="2" charset="2"/>
              <a:buChar char="§"/>
            </a:pPr>
            <a:r>
              <a:rPr lang="es-ES" sz="1200" dirty="0">
                <a:solidFill>
                  <a:schemeClr val="tx1"/>
                </a:solidFill>
              </a:rPr>
              <a:t>Mantener la cabeza y el tórax elevados para descansar o dormir, intentando no girar lateralmente la cabeza.</a:t>
            </a:r>
          </a:p>
          <a:p>
            <a:pPr marL="342900" indent="-342900">
              <a:lnSpc>
                <a:spcPct val="90000"/>
              </a:lnSpc>
              <a:spcAft>
                <a:spcPts val="600"/>
              </a:spcAft>
              <a:buFont typeface="Wingdings" panose="05000000000000000000" pitchFamily="2" charset="2"/>
              <a:buChar char="§"/>
            </a:pPr>
            <a:r>
              <a:rPr lang="es-ES" sz="1200" dirty="0">
                <a:solidFill>
                  <a:schemeClr val="tx1"/>
                </a:solidFill>
              </a:rPr>
              <a:t>Comenzar con los cuidados estéticos habituales pasados los tres meses. La total recuperación de la nariz es de 6 meses á 1 año.</a:t>
            </a:r>
          </a:p>
        </p:txBody>
      </p:sp>
      <p:pic>
        <p:nvPicPr>
          <p:cNvPr id="7" name="Graphic 6" descr="Nariz">
            <a:extLst>
              <a:ext uri="{FF2B5EF4-FFF2-40B4-BE49-F238E27FC236}">
                <a16:creationId xmlns:a16="http://schemas.microsoft.com/office/drawing/2014/main" xmlns="" id="{7E58340E-4A2E-E0ED-3BED-63449FC7757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8514479" y="1492624"/>
            <a:ext cx="3765176" cy="3765176"/>
          </a:xfrm>
          <a:prstGeom prst="rect">
            <a:avLst/>
          </a:prstGeom>
        </p:spPr>
      </p:pic>
      <p:sp>
        <p:nvSpPr>
          <p:cNvPr id="45" name="Rectangle 44">
            <a:extLst>
              <a:ext uri="{FF2B5EF4-FFF2-40B4-BE49-F238E27FC236}">
                <a16:creationId xmlns:a16="http://schemas.microsoft.com/office/drawing/2014/main" xmlns=""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8003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A282C54-CE59-B061-E3ED-3E3A8B68FB4D}"/>
              </a:ext>
            </a:extLst>
          </p:cNvPr>
          <p:cNvSpPr>
            <a:spLocks noGrp="1"/>
          </p:cNvSpPr>
          <p:nvPr>
            <p:ph type="title"/>
          </p:nvPr>
        </p:nvSpPr>
        <p:spPr>
          <a:xfrm>
            <a:off x="841248" y="548640"/>
            <a:ext cx="3600860" cy="5431536"/>
          </a:xfrm>
        </p:spPr>
        <p:txBody>
          <a:bodyPr>
            <a:normAutofit/>
          </a:bodyPr>
          <a:lstStyle/>
          <a:p>
            <a:r>
              <a:rPr kumimoji="0" lang="es-ES" sz="2600" b="1" i="0" u="none" strike="noStrike" kern="0" cap="none" spc="0" normalizeH="0" baseline="0" noProof="0">
                <a:ln>
                  <a:noFill/>
                </a:ln>
                <a:effectLst/>
                <a:uLnTx/>
                <a:uFillTx/>
                <a:latin typeface="Georgia"/>
                <a:ea typeface="+mj-ea"/>
              </a:rPr>
              <a:t>TRATAMIENTO POSTRINOPLASTIA</a:t>
            </a:r>
            <a:endParaRPr lang="es-ES" sz="2600"/>
          </a:p>
        </p:txBody>
      </p:sp>
      <p:sp>
        <p:nvSpPr>
          <p:cNvPr id="17"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92A3D569-349F-94D7-5F91-8CC0826A9307}"/>
              </a:ext>
            </a:extLst>
          </p:cNvPr>
          <p:cNvSpPr>
            <a:spLocks noGrp="1"/>
          </p:cNvSpPr>
          <p:nvPr>
            <p:ph type="body" idx="1"/>
          </p:nvPr>
        </p:nvSpPr>
        <p:spPr>
          <a:xfrm>
            <a:off x="5126418" y="552091"/>
            <a:ext cx="6224335" cy="5431536"/>
          </a:xfrm>
        </p:spPr>
        <p:txBody>
          <a:bodyPr anchor="ctr">
            <a:normAutofit/>
          </a:bodyPr>
          <a:lstStyle/>
          <a:p>
            <a:pPr>
              <a:lnSpc>
                <a:spcPct val="90000"/>
              </a:lnSpc>
              <a:spcAft>
                <a:spcPts val="600"/>
              </a:spcAft>
            </a:pPr>
            <a:r>
              <a:rPr lang="es-ES" sz="1900" b="1" dirty="0"/>
              <a:t>REALIZACIÓN DE LAS TÉCNICAS</a:t>
            </a:r>
          </a:p>
          <a:p>
            <a:pPr>
              <a:lnSpc>
                <a:spcPct val="90000"/>
              </a:lnSpc>
              <a:spcAft>
                <a:spcPts val="600"/>
              </a:spcAft>
            </a:pPr>
            <a:r>
              <a:rPr lang="es-ES" sz="1900" b="1" dirty="0"/>
              <a:t>Primeras sesiones:</a:t>
            </a:r>
            <a:r>
              <a:rPr lang="es-ES" sz="1900" dirty="0"/>
              <a:t> </a:t>
            </a:r>
            <a:r>
              <a:rPr lang="es-ES" sz="1900" dirty="0">
                <a:solidFill>
                  <a:schemeClr val="tx1"/>
                </a:solidFill>
              </a:rPr>
              <a:t>acomodar al cliente, limpiar el rostro con gasas esterilizadas y suero fisiológico, hacer DLM principalmente en los orbiculares de los ojos, volver a limpiar el rostro con gasas esterilizadas y suero, aplicar crema hidratante con protección solar.</a:t>
            </a:r>
          </a:p>
          <a:p>
            <a:pPr>
              <a:lnSpc>
                <a:spcPct val="90000"/>
              </a:lnSpc>
              <a:spcAft>
                <a:spcPts val="600"/>
              </a:spcAft>
            </a:pPr>
            <a:r>
              <a:rPr lang="es-ES" sz="1900" b="1" dirty="0"/>
              <a:t>Una vez retirada la escayola: </a:t>
            </a:r>
            <a:r>
              <a:rPr lang="es-ES" sz="1900" dirty="0">
                <a:solidFill>
                  <a:schemeClr val="tx1"/>
                </a:solidFill>
              </a:rPr>
              <a:t>acomodar al cliente, limpiar la zona con gasas esterilizadas y suero fisiológico, realizar masaje manual o DLM, aplicar un </a:t>
            </a:r>
            <a:r>
              <a:rPr lang="es-ES" sz="1900" dirty="0" err="1">
                <a:solidFill>
                  <a:schemeClr val="tx1"/>
                </a:solidFill>
              </a:rPr>
              <a:t>serum</a:t>
            </a:r>
            <a:r>
              <a:rPr lang="es-ES" sz="1900" dirty="0">
                <a:solidFill>
                  <a:schemeClr val="tx1"/>
                </a:solidFill>
              </a:rPr>
              <a:t> con efectos hidratantes y regenerantes, aplicar diatermia capacitiva, poner un velo de colágeno, rociar pulverizaciones frías, aplicar crema hidratante con protección solar, maquillar.</a:t>
            </a:r>
          </a:p>
          <a:p>
            <a:pPr>
              <a:lnSpc>
                <a:spcPct val="90000"/>
              </a:lnSpc>
              <a:spcAft>
                <a:spcPts val="600"/>
              </a:spcAft>
            </a:pPr>
            <a:r>
              <a:rPr lang="es-ES" sz="1900" b="1" dirty="0"/>
              <a:t>A partir de un mes: </a:t>
            </a:r>
            <a:r>
              <a:rPr lang="es-ES" sz="1900" dirty="0">
                <a:solidFill>
                  <a:schemeClr val="tx1"/>
                </a:solidFill>
              </a:rPr>
              <a:t>acomodar al cliente, desmaquillar el rostro y cuello, depilar las cejas, hacer un peeling suave, realizar un masaje manual, poner una mascarilla regenerante, rociar pulverizaciones frías con tónico hidratante, poner una base hidratante con protección solar, maquillar.</a:t>
            </a:r>
          </a:p>
        </p:txBody>
      </p:sp>
    </p:spTree>
    <p:extLst>
      <p:ext uri="{BB962C8B-B14F-4D97-AF65-F5344CB8AC3E}">
        <p14:creationId xmlns:p14="http://schemas.microsoft.com/office/powerpoint/2010/main" xmlns="" val="165333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BBC2A2D-046C-7639-3E21-95C95331EE5F}"/>
              </a:ext>
            </a:extLst>
          </p:cNvPr>
          <p:cNvSpPr>
            <a:spLocks noGrp="1"/>
          </p:cNvSpPr>
          <p:nvPr>
            <p:ph type="title"/>
          </p:nvPr>
        </p:nvSpPr>
        <p:spPr>
          <a:xfrm>
            <a:off x="838200" y="365125"/>
            <a:ext cx="10515600" cy="1325563"/>
          </a:xfrm>
        </p:spPr>
        <p:txBody>
          <a:bodyPr>
            <a:normAutofit fontScale="90000"/>
          </a:bodyPr>
          <a:lstStyle/>
          <a:p>
            <a:pPr>
              <a:lnSpc>
                <a:spcPct val="90000"/>
              </a:lnSpc>
            </a:pPr>
            <a:r>
              <a:rPr lang="es-ES" sz="4600" dirty="0"/>
              <a:t>TRATAMIENTO POSTMALARPLASTIA Y MENTOPLASTIA</a:t>
            </a:r>
          </a:p>
        </p:txBody>
      </p:sp>
      <p:sp>
        <p:nvSpPr>
          <p:cNvPr id="13"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445E66EF-B4D4-D3B1-0A77-DB2F1B04BC64}"/>
              </a:ext>
            </a:extLst>
          </p:cNvPr>
          <p:cNvSpPr>
            <a:spLocks noGrp="1"/>
          </p:cNvSpPr>
          <p:nvPr>
            <p:ph type="body" idx="1"/>
          </p:nvPr>
        </p:nvSpPr>
        <p:spPr>
          <a:xfrm>
            <a:off x="499872" y="1959863"/>
            <a:ext cx="11234928" cy="4533011"/>
          </a:xfrm>
        </p:spPr>
        <p:txBody>
          <a:bodyPr>
            <a:normAutofit/>
          </a:bodyPr>
          <a:lstStyle/>
          <a:p>
            <a:pPr>
              <a:lnSpc>
                <a:spcPct val="90000"/>
              </a:lnSpc>
              <a:spcAft>
                <a:spcPts val="600"/>
              </a:spcAft>
            </a:pPr>
            <a:r>
              <a:rPr lang="es-ES" sz="1700" dirty="0">
                <a:solidFill>
                  <a:schemeClr val="tx1"/>
                </a:solidFill>
              </a:rPr>
              <a:t>Presenta edema, equimosis y tensión de la piel, los tejidos subcutáneos y las cicatrices.</a:t>
            </a:r>
          </a:p>
          <a:p>
            <a:pPr>
              <a:lnSpc>
                <a:spcPct val="90000"/>
              </a:lnSpc>
              <a:spcAft>
                <a:spcPts val="600"/>
              </a:spcAft>
            </a:pPr>
            <a:r>
              <a:rPr lang="es-ES" sz="1700" b="1" dirty="0"/>
              <a:t>INDICACIONES </a:t>
            </a:r>
          </a:p>
          <a:p>
            <a:pPr marL="342900" indent="-342900">
              <a:lnSpc>
                <a:spcPct val="90000"/>
              </a:lnSpc>
              <a:spcAft>
                <a:spcPts val="600"/>
              </a:spcAft>
              <a:buFont typeface="Wingdings" panose="05000000000000000000" pitchFamily="2" charset="2"/>
              <a:buChar char="§"/>
            </a:pPr>
            <a:r>
              <a:rPr lang="es-ES" sz="1700" dirty="0">
                <a:solidFill>
                  <a:schemeClr val="tx1"/>
                </a:solidFill>
              </a:rPr>
              <a:t>El tratamiento comienza a partir de la primera semana con DLM en días alternos, para ir espaciando hasta dejar una sesión por semana.</a:t>
            </a:r>
          </a:p>
          <a:p>
            <a:pPr marL="342900" indent="-342900">
              <a:lnSpc>
                <a:spcPct val="90000"/>
              </a:lnSpc>
              <a:spcAft>
                <a:spcPts val="600"/>
              </a:spcAft>
              <a:buFont typeface="Wingdings" panose="05000000000000000000" pitchFamily="2" charset="2"/>
              <a:buChar char="§"/>
            </a:pPr>
            <a:r>
              <a:rPr lang="es-ES" sz="1700" dirty="0">
                <a:solidFill>
                  <a:schemeClr val="tx1"/>
                </a:solidFill>
              </a:rPr>
              <a:t>A partir de la segunda semana, incluir el láser para favorecer la reabsorción del edema y del hematoma, eliminando la tensión de los tejidos.</a:t>
            </a:r>
          </a:p>
          <a:p>
            <a:pPr marL="342900" indent="-342900">
              <a:lnSpc>
                <a:spcPct val="90000"/>
              </a:lnSpc>
              <a:spcAft>
                <a:spcPts val="600"/>
              </a:spcAft>
              <a:buFont typeface="Wingdings" panose="05000000000000000000" pitchFamily="2" charset="2"/>
              <a:buChar char="§"/>
            </a:pPr>
            <a:r>
              <a:rPr lang="es-ES" sz="1700" dirty="0">
                <a:solidFill>
                  <a:schemeClr val="tx1"/>
                </a:solidFill>
              </a:rPr>
              <a:t>Se recomienda aplicar radiofrecuencia capacitiva para la cicatrización.</a:t>
            </a:r>
          </a:p>
          <a:p>
            <a:pPr>
              <a:lnSpc>
                <a:spcPct val="90000"/>
              </a:lnSpc>
              <a:spcAft>
                <a:spcPts val="600"/>
              </a:spcAft>
            </a:pPr>
            <a:r>
              <a:rPr lang="es-ES" sz="1700" b="1" dirty="0"/>
              <a:t>CONTRAINDICACIONES</a:t>
            </a:r>
          </a:p>
          <a:p>
            <a:pPr marL="342900" indent="-342900">
              <a:lnSpc>
                <a:spcPct val="90000"/>
              </a:lnSpc>
              <a:spcAft>
                <a:spcPts val="600"/>
              </a:spcAft>
              <a:buFont typeface="Wingdings" panose="05000000000000000000" pitchFamily="2" charset="2"/>
              <a:buChar char="§"/>
            </a:pPr>
            <a:r>
              <a:rPr lang="es-ES" sz="1700" dirty="0">
                <a:solidFill>
                  <a:schemeClr val="tx1"/>
                </a:solidFill>
              </a:rPr>
              <a:t>No tomar el sol y evitar la exposición al calor durante seis semanas.</a:t>
            </a:r>
          </a:p>
          <a:p>
            <a:pPr marL="342900" indent="-342900">
              <a:lnSpc>
                <a:spcPct val="90000"/>
              </a:lnSpc>
              <a:spcAft>
                <a:spcPts val="600"/>
              </a:spcAft>
              <a:buFont typeface="Wingdings" panose="05000000000000000000" pitchFamily="2" charset="2"/>
              <a:buChar char="§"/>
            </a:pPr>
            <a:r>
              <a:rPr lang="es-ES" sz="1700" dirty="0">
                <a:solidFill>
                  <a:schemeClr val="tx1"/>
                </a:solidFill>
              </a:rPr>
              <a:t>No realizar actividades bruscas durante 6 semanas.</a:t>
            </a:r>
          </a:p>
          <a:p>
            <a:pPr marL="342900" indent="-342900">
              <a:lnSpc>
                <a:spcPct val="90000"/>
              </a:lnSpc>
              <a:spcAft>
                <a:spcPts val="600"/>
              </a:spcAft>
              <a:buFont typeface="Wingdings" panose="05000000000000000000" pitchFamily="2" charset="2"/>
              <a:buChar char="§"/>
            </a:pPr>
            <a:r>
              <a:rPr lang="es-ES" sz="1700" dirty="0">
                <a:solidFill>
                  <a:schemeClr val="tx1"/>
                </a:solidFill>
              </a:rPr>
              <a:t>No aplicar calor en la zona.</a:t>
            </a:r>
          </a:p>
          <a:p>
            <a:pPr>
              <a:lnSpc>
                <a:spcPct val="90000"/>
              </a:lnSpc>
              <a:spcAft>
                <a:spcPts val="600"/>
              </a:spcAft>
            </a:pPr>
            <a:r>
              <a:rPr lang="es-ES" sz="1700" b="1" dirty="0"/>
              <a:t>PRECAUCIONES</a:t>
            </a:r>
          </a:p>
          <a:p>
            <a:pPr marL="342900" indent="-342900">
              <a:lnSpc>
                <a:spcPct val="90000"/>
              </a:lnSpc>
              <a:spcAft>
                <a:spcPts val="600"/>
              </a:spcAft>
              <a:buFont typeface="Wingdings" panose="05000000000000000000" pitchFamily="2" charset="2"/>
              <a:buChar char="§"/>
            </a:pPr>
            <a:r>
              <a:rPr lang="es-ES" sz="1700" dirty="0">
                <a:solidFill>
                  <a:schemeClr val="tx1"/>
                </a:solidFill>
              </a:rPr>
              <a:t>Acomodar a la persona sentada y no tumbada.</a:t>
            </a:r>
          </a:p>
          <a:p>
            <a:pPr marL="342900" indent="-342900">
              <a:lnSpc>
                <a:spcPct val="90000"/>
              </a:lnSpc>
              <a:spcAft>
                <a:spcPts val="600"/>
              </a:spcAft>
              <a:buFont typeface="Wingdings" panose="05000000000000000000" pitchFamily="2" charset="2"/>
              <a:buChar char="§"/>
            </a:pPr>
            <a:r>
              <a:rPr lang="es-ES" sz="1700" dirty="0">
                <a:solidFill>
                  <a:schemeClr val="tx1"/>
                </a:solidFill>
              </a:rPr>
              <a:t>Aplicar protección solar.</a:t>
            </a:r>
          </a:p>
        </p:txBody>
      </p:sp>
    </p:spTree>
    <p:extLst>
      <p:ext uri="{BB962C8B-B14F-4D97-AF65-F5344CB8AC3E}">
        <p14:creationId xmlns:p14="http://schemas.microsoft.com/office/powerpoint/2010/main" xmlns="" val="42262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A9BC3F30-EBBF-6D28-AC74-B5114B4AE453}"/>
              </a:ext>
            </a:extLst>
          </p:cNvPr>
          <p:cNvSpPr>
            <a:spLocks noGrp="1"/>
          </p:cNvSpPr>
          <p:nvPr>
            <p:ph type="title"/>
          </p:nvPr>
        </p:nvSpPr>
        <p:spPr>
          <a:xfrm>
            <a:off x="841248" y="548640"/>
            <a:ext cx="3600860" cy="5431536"/>
          </a:xfrm>
        </p:spPr>
        <p:txBody>
          <a:bodyPr>
            <a:normAutofit/>
          </a:bodyPr>
          <a:lstStyle/>
          <a:p>
            <a:pPr>
              <a:lnSpc>
                <a:spcPct val="90000"/>
              </a:lnSpc>
            </a:pPr>
            <a:r>
              <a:rPr kumimoji="0" lang="es-ES" sz="2200" b="1" i="0" u="none" strike="noStrike" kern="0" cap="none" spc="0" normalizeH="0" baseline="0" noProof="0">
                <a:ln>
                  <a:noFill/>
                </a:ln>
                <a:effectLst/>
                <a:uLnTx/>
                <a:uFillTx/>
                <a:latin typeface="Georgia"/>
                <a:ea typeface="+mj-ea"/>
              </a:rPr>
              <a:t>TRATAMIENTO POSTMALARPLASTIA Y MENTOPLASTIA</a:t>
            </a:r>
            <a:endParaRPr lang="es-ES" sz="22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EC192FBC-A22D-2142-6EF3-76A67C315576}"/>
              </a:ext>
            </a:extLst>
          </p:cNvPr>
          <p:cNvSpPr>
            <a:spLocks noGrp="1"/>
          </p:cNvSpPr>
          <p:nvPr>
            <p:ph type="body" idx="1"/>
          </p:nvPr>
        </p:nvSpPr>
        <p:spPr>
          <a:xfrm>
            <a:off x="4793408" y="552091"/>
            <a:ext cx="7169992" cy="5431536"/>
          </a:xfrm>
        </p:spPr>
        <p:txBody>
          <a:bodyPr anchor="ctr">
            <a:normAutofit/>
          </a:bodyPr>
          <a:lstStyle/>
          <a:p>
            <a:pPr>
              <a:lnSpc>
                <a:spcPct val="90000"/>
              </a:lnSpc>
              <a:spcAft>
                <a:spcPts val="600"/>
              </a:spcAft>
            </a:pPr>
            <a:r>
              <a:rPr lang="es-ES" sz="1700" b="1" dirty="0"/>
              <a:t>REALIZACIÓN DE LAS TÉCNICAS</a:t>
            </a:r>
          </a:p>
          <a:p>
            <a:pPr marL="342900" indent="-342900">
              <a:lnSpc>
                <a:spcPct val="90000"/>
              </a:lnSpc>
              <a:spcAft>
                <a:spcPts val="600"/>
              </a:spcAft>
              <a:buFont typeface="Wingdings" panose="05000000000000000000" pitchFamily="2" charset="2"/>
              <a:buChar char="§"/>
            </a:pPr>
            <a:r>
              <a:rPr lang="es-ES" sz="1700" b="1" dirty="0"/>
              <a:t>Primeras sesiones</a:t>
            </a:r>
            <a:r>
              <a:rPr lang="es-ES" sz="1700" b="1" dirty="0">
                <a:solidFill>
                  <a:schemeClr val="tx1"/>
                </a:solidFill>
              </a:rPr>
              <a:t>: acomodar al cliente, limpiar el rostro con gasas esterilizadas y suero fisiológico, hacer DLM, volver a limpiar el rostro con gasas esterilizadas y suero, aplicar crema hidratante con protección solar.</a:t>
            </a:r>
          </a:p>
          <a:p>
            <a:pPr marL="342900" indent="-342900">
              <a:lnSpc>
                <a:spcPct val="90000"/>
              </a:lnSpc>
              <a:spcAft>
                <a:spcPts val="600"/>
              </a:spcAft>
              <a:buFont typeface="Wingdings" panose="05000000000000000000" pitchFamily="2" charset="2"/>
              <a:buChar char="§"/>
            </a:pPr>
            <a:r>
              <a:rPr lang="es-ES" sz="1700" b="1" dirty="0"/>
              <a:t>Pasados 15 días</a:t>
            </a:r>
            <a:r>
              <a:rPr lang="es-ES" sz="1700" b="1" dirty="0">
                <a:solidFill>
                  <a:schemeClr val="tx1"/>
                </a:solidFill>
              </a:rPr>
              <a:t>: acomodar al cliente, desmaquillar el rostro y cuello, aplicar fototerapia LED con una combinación de azul calmante, rojo cicatrizante y amarillo bioestimulante, realizar un masaje manual o DLM, aplicar radiofrecuencia capacitiva, poner una mascarilla con activos calmantes e hidratantes, rociar pulverizaciones frías, aplicar crema hidratante con protección solar, maquillar.</a:t>
            </a:r>
          </a:p>
          <a:p>
            <a:pPr marL="342900" indent="-342900">
              <a:lnSpc>
                <a:spcPct val="90000"/>
              </a:lnSpc>
              <a:spcAft>
                <a:spcPts val="600"/>
              </a:spcAft>
              <a:buFont typeface="Wingdings" panose="05000000000000000000" pitchFamily="2" charset="2"/>
              <a:buChar char="§"/>
            </a:pPr>
            <a:r>
              <a:rPr lang="es-ES" sz="1700" b="1" dirty="0"/>
              <a:t>A partir se un mes: </a:t>
            </a:r>
            <a:r>
              <a:rPr lang="es-ES" sz="1700" b="1" dirty="0">
                <a:solidFill>
                  <a:schemeClr val="tx1"/>
                </a:solidFill>
              </a:rPr>
              <a:t>acomodar a un cliente, desmaquillar el rostro y cuello, hacer un peeling suave, aplicar fototerapia LED con una combinación de azul calmante, rojo cicatrizante y amarillo bioestimulante, realizar un masaje manual, poner un velo de colágeno, rociar pulverizaciones frías con tónico hidratante, poner una base hidratante con protección solar, maquillar.</a:t>
            </a:r>
          </a:p>
        </p:txBody>
      </p:sp>
    </p:spTree>
    <p:extLst>
      <p:ext uri="{BB962C8B-B14F-4D97-AF65-F5344CB8AC3E}">
        <p14:creationId xmlns:p14="http://schemas.microsoft.com/office/powerpoint/2010/main" xmlns="" val="2786399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AE8BE4A-A640-E93B-8BF7-5451A4EC425B}"/>
              </a:ext>
            </a:extLst>
          </p:cNvPr>
          <p:cNvSpPr>
            <a:spLocks noGrp="1"/>
          </p:cNvSpPr>
          <p:nvPr>
            <p:ph type="title"/>
          </p:nvPr>
        </p:nvSpPr>
        <p:spPr>
          <a:xfrm>
            <a:off x="838200" y="365125"/>
            <a:ext cx="10515600" cy="1325563"/>
          </a:xfrm>
        </p:spPr>
        <p:txBody>
          <a:bodyPr>
            <a:normAutofit/>
          </a:bodyPr>
          <a:lstStyle/>
          <a:p>
            <a:pPr>
              <a:lnSpc>
                <a:spcPct val="90000"/>
              </a:lnSpc>
            </a:pPr>
            <a:r>
              <a:rPr lang="es-ES" sz="4600" dirty="0"/>
              <a:t>                 TRATAMIENTO POSTLIFTING FACIAL</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44B1B674-328F-29EE-4808-46828FD96470}"/>
              </a:ext>
            </a:extLst>
          </p:cNvPr>
          <p:cNvSpPr>
            <a:spLocks noGrp="1"/>
          </p:cNvSpPr>
          <p:nvPr>
            <p:ph type="body" idx="1"/>
          </p:nvPr>
        </p:nvSpPr>
        <p:spPr>
          <a:xfrm>
            <a:off x="533400" y="1904999"/>
            <a:ext cx="11074146" cy="4782313"/>
          </a:xfrm>
        </p:spPr>
        <p:txBody>
          <a:bodyPr>
            <a:normAutofit/>
          </a:bodyPr>
          <a:lstStyle/>
          <a:p>
            <a:pPr>
              <a:lnSpc>
                <a:spcPct val="90000"/>
              </a:lnSpc>
              <a:spcAft>
                <a:spcPts val="600"/>
              </a:spcAft>
            </a:pPr>
            <a:r>
              <a:rPr lang="es-ES" sz="1400" dirty="0">
                <a:solidFill>
                  <a:schemeClr val="tx1"/>
                </a:solidFill>
              </a:rPr>
              <a:t>El rostro presenta edema, equimosis, tirantez y pérdida de la sensibilidad ( se recupera a los 3-4 mese), asimetrías, bultos y zonas más endurecidas</a:t>
            </a:r>
            <a:r>
              <a:rPr lang="es-ES" sz="1400" dirty="0"/>
              <a:t>.</a:t>
            </a:r>
          </a:p>
          <a:p>
            <a:pPr>
              <a:lnSpc>
                <a:spcPct val="90000"/>
              </a:lnSpc>
              <a:spcAft>
                <a:spcPts val="600"/>
              </a:spcAft>
            </a:pPr>
            <a:r>
              <a:rPr lang="es-ES" sz="1400" dirty="0"/>
              <a:t>INDICACIONES</a:t>
            </a:r>
          </a:p>
          <a:p>
            <a:pPr marL="342900" indent="-342900">
              <a:lnSpc>
                <a:spcPct val="90000"/>
              </a:lnSpc>
              <a:spcAft>
                <a:spcPts val="600"/>
              </a:spcAft>
              <a:buFont typeface="Wingdings" panose="05000000000000000000" pitchFamily="2" charset="2"/>
              <a:buChar char="§"/>
            </a:pPr>
            <a:r>
              <a:rPr lang="es-ES" sz="1400" dirty="0">
                <a:solidFill>
                  <a:schemeClr val="tx1"/>
                </a:solidFill>
              </a:rPr>
              <a:t>A partir de la primera semana se puede comenzar con el DLM.</a:t>
            </a:r>
          </a:p>
          <a:p>
            <a:pPr marL="342900" indent="-342900">
              <a:lnSpc>
                <a:spcPct val="90000"/>
              </a:lnSpc>
              <a:spcAft>
                <a:spcPts val="600"/>
              </a:spcAft>
              <a:buFont typeface="Wingdings" panose="05000000000000000000" pitchFamily="2" charset="2"/>
              <a:buChar char="§"/>
            </a:pPr>
            <a:r>
              <a:rPr lang="es-ES" sz="1400" dirty="0">
                <a:solidFill>
                  <a:schemeClr val="tx1"/>
                </a:solidFill>
              </a:rPr>
              <a:t>Aplicar cosméticos hidratantes y nutritivos.</a:t>
            </a:r>
          </a:p>
          <a:p>
            <a:pPr marL="342900" indent="-342900">
              <a:lnSpc>
                <a:spcPct val="90000"/>
              </a:lnSpc>
              <a:spcAft>
                <a:spcPts val="600"/>
              </a:spcAft>
              <a:buFont typeface="Wingdings" panose="05000000000000000000" pitchFamily="2" charset="2"/>
              <a:buChar char="§"/>
            </a:pPr>
            <a:r>
              <a:rPr lang="es-ES" sz="1400" dirty="0">
                <a:solidFill>
                  <a:schemeClr val="tx1"/>
                </a:solidFill>
              </a:rPr>
              <a:t>Al mes se puede comenzar a movilizar los músculos con masaje, radiofrecuencia capacitiva y gimnasia pasiva.</a:t>
            </a:r>
          </a:p>
          <a:p>
            <a:pPr marL="342900" indent="-342900">
              <a:lnSpc>
                <a:spcPct val="90000"/>
              </a:lnSpc>
              <a:spcAft>
                <a:spcPts val="600"/>
              </a:spcAft>
              <a:buFont typeface="Wingdings" panose="05000000000000000000" pitchFamily="2" charset="2"/>
              <a:buChar char="§"/>
            </a:pPr>
            <a:r>
              <a:rPr lang="es-ES" sz="1400" dirty="0">
                <a:solidFill>
                  <a:schemeClr val="tx1"/>
                </a:solidFill>
              </a:rPr>
              <a:t>A los 3 meses se puede realizar una higiene profunda.</a:t>
            </a:r>
          </a:p>
          <a:p>
            <a:pPr>
              <a:lnSpc>
                <a:spcPct val="90000"/>
              </a:lnSpc>
              <a:spcAft>
                <a:spcPts val="600"/>
              </a:spcAft>
            </a:pPr>
            <a:r>
              <a:rPr lang="es-ES" sz="1400" dirty="0"/>
              <a:t>CONTRAINDICACIONES</a:t>
            </a:r>
          </a:p>
          <a:p>
            <a:pPr marL="342900" indent="-342900">
              <a:lnSpc>
                <a:spcPct val="90000"/>
              </a:lnSpc>
              <a:spcAft>
                <a:spcPts val="600"/>
              </a:spcAft>
              <a:buFont typeface="Wingdings" panose="05000000000000000000" pitchFamily="2" charset="2"/>
              <a:buChar char="§"/>
            </a:pPr>
            <a:r>
              <a:rPr lang="es-ES" sz="1400" dirty="0">
                <a:solidFill>
                  <a:schemeClr val="tx1"/>
                </a:solidFill>
              </a:rPr>
              <a:t>No tomar el sol ni exponerse a los rayos UVA durante 6 semanas, debido al riesgo que presenta de hiperpigmentación.</a:t>
            </a:r>
          </a:p>
          <a:p>
            <a:pPr marL="342900" indent="-342900">
              <a:lnSpc>
                <a:spcPct val="90000"/>
              </a:lnSpc>
              <a:spcAft>
                <a:spcPts val="600"/>
              </a:spcAft>
              <a:buFont typeface="Wingdings" panose="05000000000000000000" pitchFamily="2" charset="2"/>
              <a:buChar char="§"/>
            </a:pPr>
            <a:r>
              <a:rPr lang="es-ES" sz="1400" dirty="0">
                <a:solidFill>
                  <a:schemeClr val="tx1"/>
                </a:solidFill>
              </a:rPr>
              <a:t>No emplear sustancias irritantes, como tintes para el pelo, durante 4 semanas.</a:t>
            </a:r>
          </a:p>
          <a:p>
            <a:pPr marL="342900" indent="-342900">
              <a:lnSpc>
                <a:spcPct val="90000"/>
              </a:lnSpc>
              <a:spcAft>
                <a:spcPts val="600"/>
              </a:spcAft>
              <a:buFont typeface="Wingdings" panose="05000000000000000000" pitchFamily="2" charset="2"/>
              <a:buChar char="§"/>
            </a:pPr>
            <a:r>
              <a:rPr lang="es-ES" sz="1400" dirty="0">
                <a:solidFill>
                  <a:schemeClr val="tx1"/>
                </a:solidFill>
              </a:rPr>
              <a:t>No realizar ejercicios bruscos durante 4 semanas.</a:t>
            </a:r>
          </a:p>
          <a:p>
            <a:pPr>
              <a:lnSpc>
                <a:spcPct val="90000"/>
              </a:lnSpc>
              <a:spcAft>
                <a:spcPts val="600"/>
              </a:spcAft>
            </a:pPr>
            <a:r>
              <a:rPr lang="es-ES" sz="1400" dirty="0"/>
              <a:t>PRECAUCIONES</a:t>
            </a:r>
          </a:p>
          <a:p>
            <a:pPr marL="342900" indent="-342900">
              <a:lnSpc>
                <a:spcPct val="90000"/>
              </a:lnSpc>
              <a:spcAft>
                <a:spcPts val="600"/>
              </a:spcAft>
              <a:buFont typeface="Wingdings" panose="05000000000000000000" pitchFamily="2" charset="2"/>
              <a:buChar char="§"/>
            </a:pPr>
            <a:r>
              <a:rPr lang="es-ES" sz="1400" dirty="0">
                <a:solidFill>
                  <a:schemeClr val="tx1"/>
                </a:solidFill>
              </a:rPr>
              <a:t>Durante las primeras semanas habrá una disminución de la sensibilidad al tacto y sensación de acartonamiento en la piel. Por ello, no se tienen que aplicar técnicas con calor o en las que el cliente deba determinar la intensidad.</a:t>
            </a:r>
          </a:p>
          <a:p>
            <a:pPr marL="342900" indent="-342900">
              <a:lnSpc>
                <a:spcPct val="90000"/>
              </a:lnSpc>
              <a:spcAft>
                <a:spcPts val="600"/>
              </a:spcAft>
              <a:buFont typeface="Wingdings" panose="05000000000000000000" pitchFamily="2" charset="2"/>
              <a:buChar char="§"/>
            </a:pPr>
            <a:r>
              <a:rPr lang="es-ES" sz="1400" dirty="0">
                <a:solidFill>
                  <a:schemeClr val="tx1"/>
                </a:solidFill>
              </a:rPr>
              <a:t>Masajear suavemente la cara y el cuello en dirección hacia  la oreja.</a:t>
            </a:r>
          </a:p>
          <a:p>
            <a:pPr marL="342900" indent="-342900">
              <a:lnSpc>
                <a:spcPct val="90000"/>
              </a:lnSpc>
              <a:spcAft>
                <a:spcPts val="600"/>
              </a:spcAft>
              <a:buFont typeface="Wingdings" panose="05000000000000000000" pitchFamily="2" charset="2"/>
              <a:buChar char="§"/>
            </a:pPr>
            <a:r>
              <a:rPr lang="es-ES" sz="1400" dirty="0">
                <a:solidFill>
                  <a:schemeClr val="tx1"/>
                </a:solidFill>
              </a:rPr>
              <a:t>Puede maquillarse suavemente después de la primera semana y utilizar cremas hidratantes y tónicos suaves.</a:t>
            </a:r>
          </a:p>
          <a:p>
            <a:pPr marL="342900" indent="-342900">
              <a:lnSpc>
                <a:spcPct val="90000"/>
              </a:lnSpc>
              <a:spcAft>
                <a:spcPts val="600"/>
              </a:spcAft>
              <a:buFont typeface="Wingdings" panose="05000000000000000000" pitchFamily="2" charset="2"/>
              <a:buChar char="§"/>
            </a:pPr>
            <a:r>
              <a:rPr lang="es-ES" sz="1400" dirty="0">
                <a:solidFill>
                  <a:schemeClr val="tx1"/>
                </a:solidFill>
              </a:rPr>
              <a:t>Realizar un tratamiento de peeling transcurridos como mínimo 3 meses de la intervención.</a:t>
            </a:r>
          </a:p>
          <a:p>
            <a:pPr marL="342900" indent="-342900">
              <a:lnSpc>
                <a:spcPct val="90000"/>
              </a:lnSpc>
              <a:spcAft>
                <a:spcPts val="600"/>
              </a:spcAft>
              <a:buFont typeface="Wingdings" panose="05000000000000000000" pitchFamily="2" charset="2"/>
              <a:buChar char="§"/>
            </a:pPr>
            <a:r>
              <a:rPr lang="es-ES" sz="1400" dirty="0">
                <a:solidFill>
                  <a:schemeClr val="tx1"/>
                </a:solidFill>
              </a:rPr>
              <a:t>Descansar a dormir con la cabeza y espalda ligeramente elevadas. </a:t>
            </a:r>
          </a:p>
        </p:txBody>
      </p:sp>
    </p:spTree>
    <p:extLst>
      <p:ext uri="{BB962C8B-B14F-4D97-AF65-F5344CB8AC3E}">
        <p14:creationId xmlns:p14="http://schemas.microsoft.com/office/powerpoint/2010/main" xmlns="" val="372370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906C68A-F5A6-FA4E-BF63-2A715FACBB9E}"/>
              </a:ext>
            </a:extLst>
          </p:cNvPr>
          <p:cNvSpPr>
            <a:spLocks noGrp="1"/>
          </p:cNvSpPr>
          <p:nvPr>
            <p:ph type="title"/>
          </p:nvPr>
        </p:nvSpPr>
        <p:spPr>
          <a:xfrm>
            <a:off x="838200" y="365125"/>
            <a:ext cx="10515600" cy="1325563"/>
          </a:xfrm>
        </p:spPr>
        <p:txBody>
          <a:bodyPr>
            <a:normAutofit/>
          </a:bodyPr>
          <a:lstStyle/>
          <a:p>
            <a:pPr>
              <a:lnSpc>
                <a:spcPct val="90000"/>
              </a:lnSpc>
            </a:pPr>
            <a:r>
              <a:rPr kumimoji="0" lang="es-ES" sz="4600" b="1" i="0" u="none" strike="noStrike" kern="0" cap="none" spc="0" normalizeH="0" baseline="0" noProof="0">
                <a:ln>
                  <a:noFill/>
                </a:ln>
                <a:effectLst/>
                <a:uLnTx/>
                <a:uFillTx/>
                <a:latin typeface="Georgia"/>
                <a:ea typeface="+mj-ea"/>
              </a:rPr>
              <a:t>TRATAMIENTO POSTLIFTING FACIAL</a:t>
            </a:r>
            <a:endParaRPr lang="es-ES" sz="46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426BA851-558B-3DF9-0092-77375A49B8AE}"/>
              </a:ext>
            </a:extLst>
          </p:cNvPr>
          <p:cNvSpPr>
            <a:spLocks noGrp="1"/>
          </p:cNvSpPr>
          <p:nvPr>
            <p:ph type="body" idx="1"/>
          </p:nvPr>
        </p:nvSpPr>
        <p:spPr>
          <a:xfrm>
            <a:off x="838200" y="1929384"/>
            <a:ext cx="10515600" cy="4251960"/>
          </a:xfrm>
        </p:spPr>
        <p:txBody>
          <a:bodyPr>
            <a:normAutofit/>
          </a:bodyPr>
          <a:lstStyle/>
          <a:p>
            <a:pPr>
              <a:lnSpc>
                <a:spcPct val="90000"/>
              </a:lnSpc>
            </a:pPr>
            <a:r>
              <a:rPr lang="es-ES" sz="2000" b="1" dirty="0"/>
              <a:t>REALIZACIÓN DE LAS TÉCNICAS</a:t>
            </a:r>
          </a:p>
          <a:p>
            <a:pPr marL="342900" marR="0" lvl="0" indent="-342900" defTabSz="91440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s-ES" sz="2000" dirty="0"/>
              <a:t>Primeras sesiones</a:t>
            </a:r>
            <a:r>
              <a:rPr lang="es-ES" sz="2000" dirty="0">
                <a:solidFill>
                  <a:schemeClr val="tx1"/>
                </a:solidFill>
              </a:rPr>
              <a:t>: </a:t>
            </a:r>
            <a:r>
              <a:rPr kumimoji="0" lang="es-ES" sz="2000" b="1" i="0" u="none" strike="noStrike" kern="0" cap="none" spc="0" normalizeH="0" baseline="0" noProof="0" dirty="0">
                <a:ln>
                  <a:noFill/>
                </a:ln>
                <a:solidFill>
                  <a:schemeClr val="tx1"/>
                </a:solidFill>
                <a:effectLst/>
                <a:uLnTx/>
                <a:uFillTx/>
                <a:latin typeface="Trebuchet MS"/>
                <a:ea typeface="+mn-ea"/>
              </a:rPr>
              <a:t>acomodar al cliente, limpiar el rostro con gasas esterilizadas y suero fisiológico, hacer DLM, volver a limpiar el rostro con gasas esterilizadas y suero, aplicar crema hidratante con protección solar.</a:t>
            </a:r>
          </a:p>
          <a:p>
            <a:pPr marL="342900" indent="-342900">
              <a:lnSpc>
                <a:spcPct val="90000"/>
              </a:lnSpc>
              <a:buFont typeface="Wingdings" panose="05000000000000000000" pitchFamily="2" charset="2"/>
              <a:buChar char="§"/>
            </a:pPr>
            <a:r>
              <a:rPr lang="es-ES" sz="2000" dirty="0"/>
              <a:t>Pasados 15 días:</a:t>
            </a:r>
            <a:r>
              <a:rPr kumimoji="0" lang="es-ES" sz="2000" b="1" i="0" u="none" strike="noStrike" kern="0" cap="none" spc="0" normalizeH="0" baseline="0" noProof="0" dirty="0">
                <a:ln>
                  <a:noFill/>
                </a:ln>
                <a:effectLst/>
                <a:uLnTx/>
                <a:uFillTx/>
                <a:latin typeface="Trebuchet MS"/>
                <a:ea typeface="+mn-ea"/>
              </a:rPr>
              <a:t> </a:t>
            </a:r>
            <a:r>
              <a:rPr kumimoji="0" lang="es-ES" sz="2000" b="1" i="0" u="none" strike="noStrike" kern="0" cap="none" spc="0" normalizeH="0" baseline="0" noProof="0" dirty="0">
                <a:ln>
                  <a:noFill/>
                </a:ln>
                <a:solidFill>
                  <a:schemeClr val="tx1"/>
                </a:solidFill>
                <a:effectLst/>
                <a:uLnTx/>
                <a:uFillTx/>
                <a:latin typeface="Trebuchet MS"/>
                <a:ea typeface="+mn-ea"/>
              </a:rPr>
              <a:t>acomodar al cliente, desmaquillar el rostro y cuello, aplicar fototerapia LED con una combinación de azul calmante, rojo cicatrizante y amarillo bioestimulante, aplicar un </a:t>
            </a:r>
            <a:r>
              <a:rPr kumimoji="0" lang="es-ES" sz="2000" b="1" i="0" u="none" strike="noStrike" kern="0" cap="none" spc="0" normalizeH="0" baseline="0" noProof="0" dirty="0" err="1">
                <a:ln>
                  <a:noFill/>
                </a:ln>
                <a:solidFill>
                  <a:schemeClr val="tx1"/>
                </a:solidFill>
                <a:effectLst/>
                <a:uLnTx/>
                <a:uFillTx/>
                <a:latin typeface="Trebuchet MS"/>
                <a:ea typeface="+mn-ea"/>
              </a:rPr>
              <a:t>serum</a:t>
            </a:r>
            <a:r>
              <a:rPr kumimoji="0" lang="es-ES" sz="2000" b="1" i="0" u="none" strike="noStrike" kern="0" cap="none" spc="0" normalizeH="0" baseline="0" noProof="0" dirty="0">
                <a:ln>
                  <a:noFill/>
                </a:ln>
                <a:solidFill>
                  <a:schemeClr val="tx1"/>
                </a:solidFill>
                <a:effectLst/>
                <a:uLnTx/>
                <a:uFillTx/>
                <a:latin typeface="Trebuchet MS"/>
                <a:ea typeface="+mn-ea"/>
              </a:rPr>
              <a:t> hidratante, realizar un masaje manual o DLM, aplicar radiofrecuencia capacitiva, poner una mascarilla regenerante, rociar pulverizaciones frías, aplicar crema hidratante con protección solar, maquillar.</a:t>
            </a:r>
          </a:p>
          <a:p>
            <a:pPr marL="342900" indent="-342900">
              <a:lnSpc>
                <a:spcPct val="90000"/>
              </a:lnSpc>
              <a:buFont typeface="Wingdings" panose="05000000000000000000" pitchFamily="2" charset="2"/>
              <a:buChar char="§"/>
            </a:pPr>
            <a:r>
              <a:rPr kumimoji="0" lang="es-ES" sz="2000" b="1" i="0" u="none" strike="noStrike" kern="0" cap="none" spc="0" normalizeH="0" baseline="0" noProof="0" dirty="0">
                <a:ln>
                  <a:noFill/>
                </a:ln>
                <a:effectLst/>
                <a:uLnTx/>
                <a:uFillTx/>
                <a:latin typeface="Trebuchet MS"/>
                <a:ea typeface="+mn-ea"/>
              </a:rPr>
              <a:t>A partir se un mes: </a:t>
            </a:r>
            <a:r>
              <a:rPr kumimoji="0" lang="es-ES" sz="2000" b="1" i="0" u="none" strike="noStrike" kern="0" cap="none" spc="0" normalizeH="0" baseline="0" noProof="0" dirty="0">
                <a:ln>
                  <a:noFill/>
                </a:ln>
                <a:solidFill>
                  <a:schemeClr val="tx1"/>
                </a:solidFill>
                <a:effectLst/>
                <a:uLnTx/>
                <a:uFillTx/>
                <a:latin typeface="Trebuchet MS"/>
                <a:ea typeface="+mn-ea"/>
              </a:rPr>
              <a:t>acomodar a un cliente, desmaquillar el rostro y cuello,</a:t>
            </a:r>
            <a:r>
              <a:rPr lang="es-ES" sz="2000" b="1" dirty="0">
                <a:solidFill>
                  <a:schemeClr val="tx1"/>
                </a:solidFill>
              </a:rPr>
              <a:t> depilar las cejas, hacer un peeling suave, aplicar galvanización, realizar un masaje manual, poner una mascarilla en forma de velo o gel rica en células madre, rociar pulverizaciones frías con tónico hidratante, poner una base hidratante con SPF, maquillar.</a:t>
            </a:r>
            <a:endParaRPr lang="es-ES" sz="2000" dirty="0">
              <a:solidFill>
                <a:schemeClr val="tx1"/>
              </a:solidFill>
            </a:endParaRPr>
          </a:p>
        </p:txBody>
      </p:sp>
    </p:spTree>
    <p:extLst>
      <p:ext uri="{BB962C8B-B14F-4D97-AF65-F5344CB8AC3E}">
        <p14:creationId xmlns:p14="http://schemas.microsoft.com/office/powerpoint/2010/main" xmlns="" val="2322572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8E2B37F-85EE-18F0-EFE9-B23B0235A2F2}"/>
              </a:ext>
            </a:extLst>
          </p:cNvPr>
          <p:cNvSpPr>
            <a:spLocks noGrp="1"/>
          </p:cNvSpPr>
          <p:nvPr>
            <p:ph type="title"/>
          </p:nvPr>
        </p:nvSpPr>
        <p:spPr>
          <a:xfrm>
            <a:off x="838200" y="365125"/>
            <a:ext cx="10515600" cy="1325563"/>
          </a:xfrm>
        </p:spPr>
        <p:txBody>
          <a:bodyPr>
            <a:normAutofit/>
          </a:bodyPr>
          <a:lstStyle/>
          <a:p>
            <a:pPr>
              <a:lnSpc>
                <a:spcPct val="90000"/>
              </a:lnSpc>
            </a:pPr>
            <a:r>
              <a:rPr lang="es-ES" sz="4200" dirty="0"/>
              <a:t>TRATAMIENTO POSTDERMOABRASIÓN MECÁNICA</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3CC13B64-EC6E-0090-2F57-F5C912352707}"/>
              </a:ext>
            </a:extLst>
          </p:cNvPr>
          <p:cNvSpPr>
            <a:spLocks noGrp="1"/>
          </p:cNvSpPr>
          <p:nvPr>
            <p:ph type="body" idx="1"/>
          </p:nvPr>
        </p:nvSpPr>
        <p:spPr>
          <a:xfrm>
            <a:off x="499872" y="1929384"/>
            <a:ext cx="10853928" cy="4251960"/>
          </a:xfrm>
        </p:spPr>
        <p:txBody>
          <a:bodyPr>
            <a:normAutofit lnSpcReduction="10000"/>
          </a:bodyPr>
          <a:lstStyle/>
          <a:p>
            <a:pPr>
              <a:lnSpc>
                <a:spcPct val="90000"/>
              </a:lnSpc>
              <a:spcAft>
                <a:spcPts val="600"/>
              </a:spcAft>
            </a:pPr>
            <a:r>
              <a:rPr lang="es-ES" sz="1600" dirty="0">
                <a:solidFill>
                  <a:schemeClr val="tx1"/>
                </a:solidFill>
              </a:rPr>
              <a:t>Presenta molestias, edema y tumefacción de la piel. Pueden aparecer complicaciones como manchas o infecciones.</a:t>
            </a:r>
          </a:p>
          <a:p>
            <a:pPr>
              <a:lnSpc>
                <a:spcPct val="90000"/>
              </a:lnSpc>
              <a:spcAft>
                <a:spcPts val="600"/>
              </a:spcAft>
            </a:pPr>
            <a:r>
              <a:rPr lang="es-ES" sz="1600" dirty="0"/>
              <a:t>INDICACIONES</a:t>
            </a:r>
          </a:p>
          <a:p>
            <a:pPr marL="342900" indent="-342900">
              <a:lnSpc>
                <a:spcPct val="90000"/>
              </a:lnSpc>
              <a:spcAft>
                <a:spcPts val="600"/>
              </a:spcAft>
              <a:buFont typeface="Wingdings" panose="05000000000000000000" pitchFamily="2" charset="2"/>
              <a:buChar char="§"/>
            </a:pPr>
            <a:r>
              <a:rPr lang="es-ES" sz="1600" dirty="0">
                <a:solidFill>
                  <a:schemeClr val="tx1"/>
                </a:solidFill>
              </a:rPr>
              <a:t>El tratamiento comienza cuando la piel ya esté epitelizada ( una semana) </a:t>
            </a:r>
          </a:p>
          <a:p>
            <a:pPr marL="342900" indent="-342900">
              <a:lnSpc>
                <a:spcPct val="90000"/>
              </a:lnSpc>
              <a:spcAft>
                <a:spcPts val="600"/>
              </a:spcAft>
              <a:buFont typeface="Wingdings" panose="05000000000000000000" pitchFamily="2" charset="2"/>
              <a:buChar char="§"/>
            </a:pPr>
            <a:r>
              <a:rPr lang="es-ES" sz="1600" dirty="0">
                <a:solidFill>
                  <a:schemeClr val="tx1"/>
                </a:solidFill>
              </a:rPr>
              <a:t>Aplicar DLM y fototerapia LED con una combinación de azul calmante, rojo cicatrizante y amarillo bioestimulante para eliminar el edema y la tensión de la piel, además de cosméticos hidratantes con máxima protección solar.</a:t>
            </a:r>
          </a:p>
          <a:p>
            <a:pPr marL="342900" indent="-342900">
              <a:lnSpc>
                <a:spcPct val="90000"/>
              </a:lnSpc>
              <a:spcAft>
                <a:spcPts val="600"/>
              </a:spcAft>
              <a:buFont typeface="Wingdings" panose="05000000000000000000" pitchFamily="2" charset="2"/>
              <a:buChar char="§"/>
            </a:pPr>
            <a:r>
              <a:rPr lang="es-ES" sz="1600" dirty="0">
                <a:solidFill>
                  <a:schemeClr val="tx1"/>
                </a:solidFill>
              </a:rPr>
              <a:t>Aplicar mascarillas en forma de gel o velo que puede ser a base de colágeno, células madre, Aloe vera, etc.</a:t>
            </a:r>
          </a:p>
          <a:p>
            <a:pPr marL="342900" indent="-342900">
              <a:lnSpc>
                <a:spcPct val="90000"/>
              </a:lnSpc>
              <a:spcAft>
                <a:spcPts val="600"/>
              </a:spcAft>
              <a:buFont typeface="Wingdings" panose="05000000000000000000" pitchFamily="2" charset="2"/>
              <a:buChar char="§"/>
            </a:pPr>
            <a:r>
              <a:rPr lang="es-ES" sz="1600" dirty="0">
                <a:solidFill>
                  <a:schemeClr val="tx1"/>
                </a:solidFill>
              </a:rPr>
              <a:t>Como técnica electroestética está indicada la galvanización para mejorar la capacidad de contracción muscular sedación y renovación celular.</a:t>
            </a:r>
          </a:p>
          <a:p>
            <a:pPr>
              <a:lnSpc>
                <a:spcPct val="90000"/>
              </a:lnSpc>
              <a:spcAft>
                <a:spcPts val="600"/>
              </a:spcAft>
            </a:pPr>
            <a:r>
              <a:rPr lang="es-ES" sz="1600" dirty="0"/>
              <a:t>CONTRAINDICACIONES</a:t>
            </a:r>
          </a:p>
          <a:p>
            <a:pPr marL="342900" indent="-342900">
              <a:lnSpc>
                <a:spcPct val="90000"/>
              </a:lnSpc>
              <a:spcAft>
                <a:spcPts val="600"/>
              </a:spcAft>
              <a:buFont typeface="Wingdings" panose="05000000000000000000" pitchFamily="2" charset="2"/>
              <a:buChar char="§"/>
            </a:pPr>
            <a:r>
              <a:rPr lang="es-ES" sz="1600" dirty="0">
                <a:solidFill>
                  <a:schemeClr val="tx1"/>
                </a:solidFill>
              </a:rPr>
              <a:t>No tomar el sol ni exponerse a los rayos UVA durante 6 semanas, debido al riesgo que presenta de hiperpigmentación de la piel.</a:t>
            </a:r>
          </a:p>
          <a:p>
            <a:pPr marL="342900" indent="-342900">
              <a:lnSpc>
                <a:spcPct val="90000"/>
              </a:lnSpc>
              <a:spcAft>
                <a:spcPts val="600"/>
              </a:spcAft>
              <a:buFont typeface="Wingdings" panose="05000000000000000000" pitchFamily="2" charset="2"/>
              <a:buChar char="§"/>
            </a:pPr>
            <a:r>
              <a:rPr lang="es-ES" sz="1600" dirty="0">
                <a:solidFill>
                  <a:schemeClr val="tx1"/>
                </a:solidFill>
              </a:rPr>
              <a:t>No realizarse exfoliaciones físicas o químicas.</a:t>
            </a:r>
          </a:p>
          <a:p>
            <a:pPr marL="342900" indent="-342900">
              <a:lnSpc>
                <a:spcPct val="90000"/>
              </a:lnSpc>
              <a:spcAft>
                <a:spcPts val="600"/>
              </a:spcAft>
              <a:buFont typeface="Wingdings" panose="05000000000000000000" pitchFamily="2" charset="2"/>
              <a:buChar char="§"/>
            </a:pPr>
            <a:r>
              <a:rPr lang="es-ES" sz="1600" dirty="0">
                <a:solidFill>
                  <a:schemeClr val="tx1"/>
                </a:solidFill>
              </a:rPr>
              <a:t>No utilizar corrientes o equipos que eleven la temperatura.</a:t>
            </a:r>
          </a:p>
          <a:p>
            <a:pPr>
              <a:lnSpc>
                <a:spcPct val="90000"/>
              </a:lnSpc>
              <a:spcAft>
                <a:spcPts val="600"/>
              </a:spcAft>
            </a:pPr>
            <a:r>
              <a:rPr lang="es-ES" sz="1600" dirty="0"/>
              <a:t>PRECAUCIONES</a:t>
            </a:r>
          </a:p>
          <a:p>
            <a:pPr marL="342900" indent="-342900">
              <a:lnSpc>
                <a:spcPct val="90000"/>
              </a:lnSpc>
              <a:spcAft>
                <a:spcPts val="600"/>
              </a:spcAft>
              <a:buFont typeface="Wingdings" panose="05000000000000000000" pitchFamily="2" charset="2"/>
              <a:buChar char="§"/>
            </a:pPr>
            <a:r>
              <a:rPr lang="es-ES" sz="1600" dirty="0">
                <a:solidFill>
                  <a:schemeClr val="tx1"/>
                </a:solidFill>
              </a:rPr>
              <a:t>Evitar los cambios bruscos de temperatura.</a:t>
            </a:r>
          </a:p>
          <a:p>
            <a:pPr marL="342900" indent="-342900">
              <a:lnSpc>
                <a:spcPct val="90000"/>
              </a:lnSpc>
              <a:spcAft>
                <a:spcPts val="600"/>
              </a:spcAft>
              <a:buFont typeface="Wingdings" panose="05000000000000000000" pitchFamily="2" charset="2"/>
              <a:buChar char="§"/>
            </a:pPr>
            <a:r>
              <a:rPr lang="es-ES" sz="1600" dirty="0">
                <a:solidFill>
                  <a:schemeClr val="tx1"/>
                </a:solidFill>
              </a:rPr>
              <a:t>Usar protección solar </a:t>
            </a:r>
          </a:p>
          <a:p>
            <a:pPr>
              <a:lnSpc>
                <a:spcPct val="90000"/>
              </a:lnSpc>
              <a:spcAft>
                <a:spcPts val="600"/>
              </a:spcAft>
            </a:pPr>
            <a:endParaRPr lang="es-ES" sz="1400" dirty="0"/>
          </a:p>
        </p:txBody>
      </p:sp>
    </p:spTree>
    <p:extLst>
      <p:ext uri="{BB962C8B-B14F-4D97-AF65-F5344CB8AC3E}">
        <p14:creationId xmlns:p14="http://schemas.microsoft.com/office/powerpoint/2010/main" xmlns="" val="213380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300" y="276542"/>
            <a:ext cx="9968865" cy="452755"/>
          </a:xfrm>
          <a:prstGeom prst="rect">
            <a:avLst/>
          </a:prstGeom>
        </p:spPr>
        <p:txBody>
          <a:bodyPr vert="horz" wrap="square" lIns="0" tIns="12700" rIns="0" bIns="0" rtlCol="0">
            <a:spAutoFit/>
          </a:bodyPr>
          <a:lstStyle/>
          <a:p>
            <a:pPr marL="12700">
              <a:lnSpc>
                <a:spcPct val="100000"/>
              </a:lnSpc>
              <a:spcBef>
                <a:spcPts val="100"/>
              </a:spcBef>
            </a:pPr>
            <a:r>
              <a:rPr sz="2800" spc="-229" dirty="0">
                <a:solidFill>
                  <a:srgbClr val="C81FE4"/>
                </a:solidFill>
              </a:rPr>
              <a:t>CUIDADOS</a:t>
            </a:r>
            <a:r>
              <a:rPr sz="2800" spc="-70" dirty="0">
                <a:solidFill>
                  <a:srgbClr val="C81FE4"/>
                </a:solidFill>
              </a:rPr>
              <a:t> </a:t>
            </a:r>
            <a:r>
              <a:rPr sz="2800" spc="-275" dirty="0">
                <a:solidFill>
                  <a:srgbClr val="C81FE4"/>
                </a:solidFill>
              </a:rPr>
              <a:t>ESTETICOS</a:t>
            </a:r>
            <a:r>
              <a:rPr sz="2800" spc="-10" dirty="0">
                <a:solidFill>
                  <a:srgbClr val="C81FE4"/>
                </a:solidFill>
              </a:rPr>
              <a:t> </a:t>
            </a:r>
            <a:r>
              <a:rPr sz="2800" spc="-310" dirty="0">
                <a:solidFill>
                  <a:srgbClr val="C81FE4"/>
                </a:solidFill>
              </a:rPr>
              <a:t>EN</a:t>
            </a:r>
            <a:r>
              <a:rPr sz="2800" spc="-10" dirty="0">
                <a:solidFill>
                  <a:srgbClr val="C81FE4"/>
                </a:solidFill>
              </a:rPr>
              <a:t> </a:t>
            </a:r>
            <a:r>
              <a:rPr sz="2800" spc="-260" dirty="0">
                <a:solidFill>
                  <a:srgbClr val="C81FE4"/>
                </a:solidFill>
              </a:rPr>
              <a:t>MEDICINA</a:t>
            </a:r>
            <a:r>
              <a:rPr sz="2800" spc="-65" dirty="0">
                <a:solidFill>
                  <a:srgbClr val="C81FE4"/>
                </a:solidFill>
              </a:rPr>
              <a:t> </a:t>
            </a:r>
            <a:r>
              <a:rPr sz="2800" spc="-350" dirty="0">
                <a:solidFill>
                  <a:srgbClr val="C81FE4"/>
                </a:solidFill>
              </a:rPr>
              <a:t>Y</a:t>
            </a:r>
            <a:r>
              <a:rPr sz="2800" dirty="0">
                <a:solidFill>
                  <a:srgbClr val="C81FE4"/>
                </a:solidFill>
              </a:rPr>
              <a:t> </a:t>
            </a:r>
            <a:r>
              <a:rPr sz="2800" spc="-229" dirty="0">
                <a:solidFill>
                  <a:srgbClr val="C81FE4"/>
                </a:solidFill>
              </a:rPr>
              <a:t>CIRUGÍA</a:t>
            </a:r>
            <a:r>
              <a:rPr sz="2800" spc="-10" dirty="0">
                <a:solidFill>
                  <a:srgbClr val="C81FE4"/>
                </a:solidFill>
              </a:rPr>
              <a:t> </a:t>
            </a:r>
            <a:r>
              <a:rPr sz="2800" spc="-275" dirty="0">
                <a:solidFill>
                  <a:srgbClr val="C81FE4"/>
                </a:solidFill>
              </a:rPr>
              <a:t>ESTÉTICA</a:t>
            </a:r>
            <a:endParaRPr sz="2800"/>
          </a:p>
        </p:txBody>
      </p:sp>
      <p:pic>
        <p:nvPicPr>
          <p:cNvPr id="3" name="object 3"/>
          <p:cNvPicPr/>
          <p:nvPr/>
        </p:nvPicPr>
        <p:blipFill>
          <a:blip r:embed="rId2" cstate="print"/>
          <a:stretch>
            <a:fillRect/>
          </a:stretch>
        </p:blipFill>
        <p:spPr>
          <a:xfrm>
            <a:off x="7499350" y="2400300"/>
            <a:ext cx="3594100" cy="2381250"/>
          </a:xfrm>
          <a:prstGeom prst="rect">
            <a:avLst/>
          </a:prstGeom>
        </p:spPr>
      </p:pic>
      <p:sp>
        <p:nvSpPr>
          <p:cNvPr id="4" name="object 4"/>
          <p:cNvSpPr txBox="1"/>
          <p:nvPr/>
        </p:nvSpPr>
        <p:spPr>
          <a:xfrm>
            <a:off x="557847" y="908875"/>
            <a:ext cx="11000105" cy="1252220"/>
          </a:xfrm>
          <a:prstGeom prst="rect">
            <a:avLst/>
          </a:prstGeom>
        </p:spPr>
        <p:txBody>
          <a:bodyPr vert="horz" wrap="square" lIns="0" tIns="9525" rIns="0" bIns="0" rtlCol="0">
            <a:spAutoFit/>
          </a:bodyPr>
          <a:lstStyle/>
          <a:p>
            <a:pPr marL="12700" marR="5080" algn="just">
              <a:lnSpc>
                <a:spcPct val="149400"/>
              </a:lnSpc>
              <a:spcBef>
                <a:spcPts val="75"/>
              </a:spcBef>
            </a:pPr>
            <a:r>
              <a:rPr sz="1800" b="1" spc="165" dirty="0">
                <a:latin typeface="Trebuchet MS"/>
                <a:cs typeface="Trebuchet MS"/>
              </a:rPr>
              <a:t>INFORME</a:t>
            </a:r>
            <a:r>
              <a:rPr sz="1800" b="1" spc="25" dirty="0">
                <a:latin typeface="Trebuchet MS"/>
                <a:cs typeface="Trebuchet MS"/>
              </a:rPr>
              <a:t> </a:t>
            </a:r>
            <a:r>
              <a:rPr sz="1800" b="1" spc="160" dirty="0">
                <a:latin typeface="Trebuchet MS"/>
                <a:cs typeface="Trebuchet MS"/>
              </a:rPr>
              <a:t>MÉDICO:</a:t>
            </a:r>
            <a:r>
              <a:rPr sz="1800" b="1" spc="-185" dirty="0">
                <a:latin typeface="Trebuchet MS"/>
                <a:cs typeface="Trebuchet MS"/>
              </a:rPr>
              <a:t> </a:t>
            </a:r>
            <a:r>
              <a:rPr sz="1800" spc="-85" dirty="0">
                <a:latin typeface="Trebuchet MS"/>
                <a:cs typeface="Trebuchet MS"/>
              </a:rPr>
              <a:t>documento</a:t>
            </a:r>
            <a:r>
              <a:rPr sz="1800" dirty="0">
                <a:latin typeface="Trebuchet MS"/>
                <a:cs typeface="Trebuchet MS"/>
              </a:rPr>
              <a:t> </a:t>
            </a:r>
            <a:r>
              <a:rPr sz="1800" spc="-120" dirty="0">
                <a:latin typeface="Trebuchet MS"/>
                <a:cs typeface="Trebuchet MS"/>
              </a:rPr>
              <a:t>en</a:t>
            </a:r>
            <a:r>
              <a:rPr sz="1800" spc="5" dirty="0">
                <a:latin typeface="Trebuchet MS"/>
                <a:cs typeface="Trebuchet MS"/>
              </a:rPr>
              <a:t> </a:t>
            </a:r>
            <a:r>
              <a:rPr sz="1800" spc="-140" dirty="0">
                <a:latin typeface="Trebuchet MS"/>
                <a:cs typeface="Trebuchet MS"/>
              </a:rPr>
              <a:t>el</a:t>
            </a:r>
            <a:r>
              <a:rPr sz="1800" spc="10" dirty="0">
                <a:latin typeface="Trebuchet MS"/>
                <a:cs typeface="Trebuchet MS"/>
              </a:rPr>
              <a:t> </a:t>
            </a:r>
            <a:r>
              <a:rPr sz="1800" spc="-114" dirty="0">
                <a:latin typeface="Trebuchet MS"/>
                <a:cs typeface="Trebuchet MS"/>
              </a:rPr>
              <a:t>que</a:t>
            </a:r>
            <a:r>
              <a:rPr sz="1800" spc="-5" dirty="0">
                <a:latin typeface="Trebuchet MS"/>
                <a:cs typeface="Trebuchet MS"/>
              </a:rPr>
              <a:t> </a:t>
            </a:r>
            <a:r>
              <a:rPr sz="1800" spc="-85" dirty="0">
                <a:latin typeface="Trebuchet MS"/>
                <a:cs typeface="Trebuchet MS"/>
              </a:rPr>
              <a:t>se</a:t>
            </a:r>
            <a:r>
              <a:rPr sz="1800" spc="-10" dirty="0">
                <a:latin typeface="Trebuchet MS"/>
                <a:cs typeface="Trebuchet MS"/>
              </a:rPr>
              <a:t> </a:t>
            </a:r>
            <a:r>
              <a:rPr sz="1800" spc="-110" dirty="0">
                <a:latin typeface="Trebuchet MS"/>
                <a:cs typeface="Trebuchet MS"/>
              </a:rPr>
              <a:t>informa</a:t>
            </a:r>
            <a:r>
              <a:rPr sz="1800" spc="-10" dirty="0">
                <a:latin typeface="Trebuchet MS"/>
                <a:cs typeface="Trebuchet MS"/>
              </a:rPr>
              <a:t> </a:t>
            </a:r>
            <a:r>
              <a:rPr sz="1800" spc="-190" dirty="0">
                <a:latin typeface="Trebuchet MS"/>
                <a:cs typeface="Trebuchet MS"/>
              </a:rPr>
              <a:t>a</a:t>
            </a:r>
            <a:r>
              <a:rPr sz="1800" spc="-10" dirty="0">
                <a:latin typeface="Trebuchet MS"/>
                <a:cs typeface="Trebuchet MS"/>
              </a:rPr>
              <a:t> </a:t>
            </a:r>
            <a:r>
              <a:rPr sz="1800" spc="-30" dirty="0">
                <a:latin typeface="Trebuchet MS"/>
                <a:cs typeface="Trebuchet MS"/>
              </a:rPr>
              <a:t>otros</a:t>
            </a:r>
            <a:r>
              <a:rPr sz="1800" spc="20" dirty="0">
                <a:latin typeface="Trebuchet MS"/>
                <a:cs typeface="Trebuchet MS"/>
              </a:rPr>
              <a:t> </a:t>
            </a:r>
            <a:r>
              <a:rPr sz="1800" spc="-95" dirty="0">
                <a:latin typeface="Trebuchet MS"/>
                <a:cs typeface="Trebuchet MS"/>
              </a:rPr>
              <a:t>médicos</a:t>
            </a:r>
            <a:r>
              <a:rPr sz="1800" spc="20" dirty="0">
                <a:latin typeface="Trebuchet MS"/>
                <a:cs typeface="Trebuchet MS"/>
              </a:rPr>
              <a:t> </a:t>
            </a:r>
            <a:r>
              <a:rPr sz="1800" spc="25" dirty="0">
                <a:latin typeface="Trebuchet MS"/>
                <a:cs typeface="Trebuchet MS"/>
              </a:rPr>
              <a:t>o</a:t>
            </a:r>
            <a:r>
              <a:rPr sz="1800" spc="10" dirty="0">
                <a:latin typeface="Trebuchet MS"/>
                <a:cs typeface="Trebuchet MS"/>
              </a:rPr>
              <a:t> </a:t>
            </a:r>
            <a:r>
              <a:rPr sz="1800" spc="-100" dirty="0">
                <a:latin typeface="Trebuchet MS"/>
                <a:cs typeface="Trebuchet MS"/>
              </a:rPr>
              <a:t>profesionales</a:t>
            </a:r>
            <a:r>
              <a:rPr sz="1800" spc="5" dirty="0">
                <a:latin typeface="Trebuchet MS"/>
                <a:cs typeface="Trebuchet MS"/>
              </a:rPr>
              <a:t> </a:t>
            </a:r>
            <a:r>
              <a:rPr sz="1800" spc="-120" dirty="0">
                <a:latin typeface="Trebuchet MS"/>
                <a:cs typeface="Trebuchet MS"/>
              </a:rPr>
              <a:t>de</a:t>
            </a:r>
            <a:r>
              <a:rPr sz="1800" spc="-5" dirty="0">
                <a:latin typeface="Trebuchet MS"/>
                <a:cs typeface="Trebuchet MS"/>
              </a:rPr>
              <a:t> </a:t>
            </a:r>
            <a:r>
              <a:rPr sz="1800" spc="-45" dirty="0">
                <a:latin typeface="Trebuchet MS"/>
                <a:cs typeface="Trebuchet MS"/>
              </a:rPr>
              <a:t>los</a:t>
            </a:r>
            <a:r>
              <a:rPr sz="1800" spc="10" dirty="0">
                <a:latin typeface="Trebuchet MS"/>
                <a:cs typeface="Trebuchet MS"/>
              </a:rPr>
              <a:t> </a:t>
            </a:r>
            <a:r>
              <a:rPr sz="1800" spc="-105" dirty="0">
                <a:latin typeface="Trebuchet MS"/>
                <a:cs typeface="Trebuchet MS"/>
              </a:rPr>
              <a:t>tratamientos</a:t>
            </a:r>
            <a:r>
              <a:rPr sz="1800" spc="540" dirty="0">
                <a:latin typeface="Trebuchet MS"/>
                <a:cs typeface="Trebuchet MS"/>
              </a:rPr>
              <a:t> </a:t>
            </a:r>
            <a:r>
              <a:rPr sz="1800" spc="-114" dirty="0">
                <a:latin typeface="Trebuchet MS"/>
                <a:cs typeface="Trebuchet MS"/>
              </a:rPr>
              <a:t>que</a:t>
            </a:r>
            <a:r>
              <a:rPr sz="1800" spc="-10" dirty="0">
                <a:latin typeface="Trebuchet MS"/>
                <a:cs typeface="Trebuchet MS"/>
              </a:rPr>
              <a:t> </a:t>
            </a:r>
            <a:r>
              <a:rPr sz="1800" spc="-145" dirty="0">
                <a:latin typeface="Trebuchet MS"/>
                <a:cs typeface="Trebuchet MS"/>
              </a:rPr>
              <a:t>ha</a:t>
            </a:r>
            <a:r>
              <a:rPr sz="1800" spc="-85" dirty="0">
                <a:latin typeface="Trebuchet MS"/>
                <a:cs typeface="Trebuchet MS"/>
              </a:rPr>
              <a:t> </a:t>
            </a:r>
            <a:r>
              <a:rPr sz="1800" spc="-95" dirty="0">
                <a:latin typeface="Trebuchet MS"/>
                <a:cs typeface="Trebuchet MS"/>
              </a:rPr>
              <a:t>recibido</a:t>
            </a:r>
            <a:r>
              <a:rPr sz="1800" spc="15" dirty="0">
                <a:latin typeface="Trebuchet MS"/>
                <a:cs typeface="Trebuchet MS"/>
              </a:rPr>
              <a:t> </a:t>
            </a:r>
            <a:r>
              <a:rPr sz="1800" spc="-140" dirty="0">
                <a:latin typeface="Trebuchet MS"/>
                <a:cs typeface="Trebuchet MS"/>
              </a:rPr>
              <a:t>el</a:t>
            </a:r>
            <a:r>
              <a:rPr sz="1800" spc="10" dirty="0">
                <a:latin typeface="Trebuchet MS"/>
                <a:cs typeface="Trebuchet MS"/>
              </a:rPr>
              <a:t> </a:t>
            </a:r>
            <a:r>
              <a:rPr sz="1800" spc="-130" dirty="0">
                <a:latin typeface="Trebuchet MS"/>
                <a:cs typeface="Trebuchet MS"/>
              </a:rPr>
              <a:t>paciente</a:t>
            </a:r>
            <a:r>
              <a:rPr sz="1800" spc="-15" dirty="0">
                <a:latin typeface="Trebuchet MS"/>
                <a:cs typeface="Trebuchet MS"/>
              </a:rPr>
              <a:t> </a:t>
            </a:r>
            <a:r>
              <a:rPr sz="1800" spc="-110" dirty="0">
                <a:latin typeface="Trebuchet MS"/>
                <a:cs typeface="Trebuchet MS"/>
              </a:rPr>
              <a:t>y</a:t>
            </a:r>
            <a:r>
              <a:rPr sz="1800" spc="15" dirty="0">
                <a:latin typeface="Trebuchet MS"/>
                <a:cs typeface="Trebuchet MS"/>
              </a:rPr>
              <a:t> </a:t>
            </a:r>
            <a:r>
              <a:rPr sz="1800" b="1" spc="-30" dirty="0">
                <a:latin typeface="Trebuchet MS"/>
                <a:cs typeface="Trebuchet MS"/>
              </a:rPr>
              <a:t>prescribe</a:t>
            </a:r>
            <a:r>
              <a:rPr sz="1800" b="1" spc="15" dirty="0">
                <a:latin typeface="Trebuchet MS"/>
                <a:cs typeface="Trebuchet MS"/>
              </a:rPr>
              <a:t> </a:t>
            </a:r>
            <a:r>
              <a:rPr sz="1800" b="1" spc="-45" dirty="0">
                <a:latin typeface="Trebuchet MS"/>
                <a:cs typeface="Trebuchet MS"/>
              </a:rPr>
              <a:t>el</a:t>
            </a:r>
            <a:r>
              <a:rPr sz="1800" b="1" spc="15" dirty="0">
                <a:latin typeface="Trebuchet MS"/>
                <a:cs typeface="Trebuchet MS"/>
              </a:rPr>
              <a:t> </a:t>
            </a:r>
            <a:r>
              <a:rPr sz="1800" b="1" spc="10" dirty="0">
                <a:latin typeface="Trebuchet MS"/>
                <a:cs typeface="Trebuchet MS"/>
              </a:rPr>
              <a:t>tratamiento</a:t>
            </a:r>
            <a:r>
              <a:rPr sz="1800" b="1" spc="-5" dirty="0">
                <a:latin typeface="Trebuchet MS"/>
                <a:cs typeface="Trebuchet MS"/>
              </a:rPr>
              <a:t> </a:t>
            </a:r>
            <a:r>
              <a:rPr sz="1800" b="1" spc="-50" dirty="0">
                <a:latin typeface="Trebuchet MS"/>
                <a:cs typeface="Trebuchet MS"/>
              </a:rPr>
              <a:t>estético,</a:t>
            </a:r>
            <a:r>
              <a:rPr sz="1800" b="1" spc="-190" dirty="0">
                <a:latin typeface="Trebuchet MS"/>
                <a:cs typeface="Trebuchet MS"/>
              </a:rPr>
              <a:t> </a:t>
            </a:r>
            <a:r>
              <a:rPr sz="1800" spc="-130" dirty="0">
                <a:latin typeface="Trebuchet MS"/>
                <a:cs typeface="Trebuchet MS"/>
              </a:rPr>
              <a:t>las</a:t>
            </a:r>
            <a:r>
              <a:rPr sz="1800" spc="15" dirty="0">
                <a:latin typeface="Trebuchet MS"/>
                <a:cs typeface="Trebuchet MS"/>
              </a:rPr>
              <a:t> </a:t>
            </a:r>
            <a:r>
              <a:rPr sz="1800" spc="-114" dirty="0">
                <a:latin typeface="Trebuchet MS"/>
                <a:cs typeface="Trebuchet MS"/>
              </a:rPr>
              <a:t>técnicas</a:t>
            </a:r>
            <a:r>
              <a:rPr sz="1800" spc="20" dirty="0">
                <a:latin typeface="Trebuchet MS"/>
                <a:cs typeface="Trebuchet MS"/>
              </a:rPr>
              <a:t> </a:t>
            </a:r>
            <a:r>
              <a:rPr sz="1800" spc="-114" dirty="0">
                <a:latin typeface="Trebuchet MS"/>
                <a:cs typeface="Trebuchet MS"/>
              </a:rPr>
              <a:t>estéticas</a:t>
            </a:r>
            <a:r>
              <a:rPr sz="1800" spc="20" dirty="0">
                <a:latin typeface="Trebuchet MS"/>
                <a:cs typeface="Trebuchet MS"/>
              </a:rPr>
              <a:t> </a:t>
            </a:r>
            <a:r>
              <a:rPr sz="1800" spc="-140" dirty="0">
                <a:latin typeface="Trebuchet MS"/>
                <a:cs typeface="Trebuchet MS"/>
              </a:rPr>
              <a:t>adecuadas</a:t>
            </a:r>
            <a:r>
              <a:rPr sz="1800" spc="20" dirty="0">
                <a:latin typeface="Trebuchet MS"/>
                <a:cs typeface="Trebuchet MS"/>
              </a:rPr>
              <a:t> </a:t>
            </a:r>
            <a:r>
              <a:rPr sz="1800" spc="-110" dirty="0">
                <a:latin typeface="Trebuchet MS"/>
                <a:cs typeface="Trebuchet MS"/>
              </a:rPr>
              <a:t>y</a:t>
            </a:r>
            <a:r>
              <a:rPr sz="1800" spc="15" dirty="0">
                <a:latin typeface="Trebuchet MS"/>
                <a:cs typeface="Trebuchet MS"/>
              </a:rPr>
              <a:t> </a:t>
            </a:r>
            <a:r>
              <a:rPr sz="1800" spc="-145" dirty="0">
                <a:latin typeface="Trebuchet MS"/>
                <a:cs typeface="Trebuchet MS"/>
              </a:rPr>
              <a:t>pauta</a:t>
            </a:r>
            <a:r>
              <a:rPr sz="1800" spc="-15" dirty="0">
                <a:latin typeface="Trebuchet MS"/>
                <a:cs typeface="Trebuchet MS"/>
              </a:rPr>
              <a:t> </a:t>
            </a:r>
            <a:r>
              <a:rPr sz="1800" spc="-140" dirty="0">
                <a:latin typeface="Trebuchet MS"/>
                <a:cs typeface="Trebuchet MS"/>
              </a:rPr>
              <a:t>el</a:t>
            </a:r>
            <a:r>
              <a:rPr sz="1800" spc="10" dirty="0">
                <a:latin typeface="Trebuchet MS"/>
                <a:cs typeface="Trebuchet MS"/>
              </a:rPr>
              <a:t> </a:t>
            </a:r>
            <a:r>
              <a:rPr sz="1800" spc="-50" dirty="0">
                <a:latin typeface="Trebuchet MS"/>
                <a:cs typeface="Trebuchet MS"/>
              </a:rPr>
              <a:t>nº</a:t>
            </a:r>
            <a:r>
              <a:rPr sz="1800" dirty="0">
                <a:latin typeface="Trebuchet MS"/>
                <a:cs typeface="Trebuchet MS"/>
              </a:rPr>
              <a:t> </a:t>
            </a:r>
            <a:r>
              <a:rPr sz="1800" spc="-120" dirty="0">
                <a:latin typeface="Trebuchet MS"/>
                <a:cs typeface="Trebuchet MS"/>
              </a:rPr>
              <a:t>de</a:t>
            </a:r>
            <a:r>
              <a:rPr sz="1800" spc="-10" dirty="0">
                <a:latin typeface="Trebuchet MS"/>
                <a:cs typeface="Trebuchet MS"/>
              </a:rPr>
              <a:t> </a:t>
            </a:r>
            <a:r>
              <a:rPr sz="1800" spc="-70" dirty="0">
                <a:latin typeface="Trebuchet MS"/>
                <a:cs typeface="Trebuchet MS"/>
              </a:rPr>
              <a:t>sesiones</a:t>
            </a:r>
            <a:r>
              <a:rPr sz="1800" spc="-30" dirty="0">
                <a:latin typeface="Trebuchet MS"/>
                <a:cs typeface="Trebuchet MS"/>
              </a:rPr>
              <a:t> </a:t>
            </a:r>
            <a:r>
              <a:rPr sz="1800" spc="-110" dirty="0">
                <a:latin typeface="Trebuchet MS"/>
                <a:cs typeface="Trebuchet MS"/>
              </a:rPr>
              <a:t>y</a:t>
            </a:r>
            <a:r>
              <a:rPr sz="1800" spc="-35" dirty="0">
                <a:latin typeface="Trebuchet MS"/>
                <a:cs typeface="Trebuchet MS"/>
              </a:rPr>
              <a:t> </a:t>
            </a:r>
            <a:r>
              <a:rPr sz="1800" spc="-85" dirty="0">
                <a:latin typeface="Trebuchet MS"/>
                <a:cs typeface="Trebuchet MS"/>
              </a:rPr>
              <a:t>tiempos</a:t>
            </a:r>
            <a:r>
              <a:rPr sz="1800" spc="-80" dirty="0">
                <a:latin typeface="Trebuchet MS"/>
                <a:cs typeface="Trebuchet MS"/>
              </a:rPr>
              <a:t> </a:t>
            </a:r>
            <a:r>
              <a:rPr sz="1800" spc="-90" dirty="0">
                <a:latin typeface="Trebuchet MS"/>
                <a:cs typeface="Trebuchet MS"/>
              </a:rPr>
              <a:t>recomendados</a:t>
            </a:r>
            <a:endParaRPr sz="1800">
              <a:latin typeface="Trebuchet MS"/>
              <a:cs typeface="Trebuchet MS"/>
            </a:endParaRPr>
          </a:p>
        </p:txBody>
      </p:sp>
      <p:sp>
        <p:nvSpPr>
          <p:cNvPr id="5" name="object 5"/>
          <p:cNvSpPr/>
          <p:nvPr/>
        </p:nvSpPr>
        <p:spPr>
          <a:xfrm>
            <a:off x="5883275" y="3501009"/>
            <a:ext cx="1465580" cy="636270"/>
          </a:xfrm>
          <a:custGeom>
            <a:avLst/>
            <a:gdLst/>
            <a:ahLst/>
            <a:cxnLst/>
            <a:rect l="l" t="t" r="r" b="b"/>
            <a:pathLst>
              <a:path w="1465579" h="636270">
                <a:moveTo>
                  <a:pt x="126237" y="477011"/>
                </a:moveTo>
                <a:lnTo>
                  <a:pt x="0" y="621283"/>
                </a:lnTo>
                <a:lnTo>
                  <a:pt x="191135" y="635761"/>
                </a:lnTo>
                <a:lnTo>
                  <a:pt x="173950" y="593724"/>
                </a:lnTo>
                <a:lnTo>
                  <a:pt x="143001" y="593724"/>
                </a:lnTo>
                <a:lnTo>
                  <a:pt x="121412" y="540765"/>
                </a:lnTo>
                <a:lnTo>
                  <a:pt x="147875" y="529940"/>
                </a:lnTo>
                <a:lnTo>
                  <a:pt x="126237" y="477011"/>
                </a:lnTo>
                <a:close/>
              </a:path>
              <a:path w="1465579" h="636270">
                <a:moveTo>
                  <a:pt x="147875" y="529940"/>
                </a:moveTo>
                <a:lnTo>
                  <a:pt x="121412" y="540765"/>
                </a:lnTo>
                <a:lnTo>
                  <a:pt x="143001" y="593724"/>
                </a:lnTo>
                <a:lnTo>
                  <a:pt x="169515" y="582877"/>
                </a:lnTo>
                <a:lnTo>
                  <a:pt x="147875" y="529940"/>
                </a:lnTo>
                <a:close/>
              </a:path>
              <a:path w="1465579" h="636270">
                <a:moveTo>
                  <a:pt x="169515" y="582877"/>
                </a:moveTo>
                <a:lnTo>
                  <a:pt x="143001" y="593724"/>
                </a:lnTo>
                <a:lnTo>
                  <a:pt x="173950" y="593724"/>
                </a:lnTo>
                <a:lnTo>
                  <a:pt x="169515" y="582877"/>
                </a:lnTo>
                <a:close/>
              </a:path>
              <a:path w="1465579" h="636270">
                <a:moveTo>
                  <a:pt x="1443354" y="0"/>
                </a:moveTo>
                <a:lnTo>
                  <a:pt x="147875" y="529940"/>
                </a:lnTo>
                <a:lnTo>
                  <a:pt x="169515" y="582877"/>
                </a:lnTo>
                <a:lnTo>
                  <a:pt x="1465072" y="52831"/>
                </a:lnTo>
                <a:lnTo>
                  <a:pt x="1443354" y="0"/>
                </a:lnTo>
                <a:close/>
              </a:path>
            </a:pathLst>
          </a:custGeom>
          <a:solidFill>
            <a:srgbClr val="EB4EC0"/>
          </a:solidFill>
        </p:spPr>
        <p:txBody>
          <a:bodyPr wrap="square" lIns="0" tIns="0" rIns="0" bIns="0" rtlCol="0"/>
          <a:lstStyle/>
          <a:p>
            <a:endParaRPr/>
          </a:p>
        </p:txBody>
      </p:sp>
      <p:sp>
        <p:nvSpPr>
          <p:cNvPr id="6" name="object 6"/>
          <p:cNvSpPr txBox="1"/>
          <p:nvPr/>
        </p:nvSpPr>
        <p:spPr>
          <a:xfrm>
            <a:off x="557847" y="3582987"/>
            <a:ext cx="4922520" cy="1393825"/>
          </a:xfrm>
          <a:prstGeom prst="rect">
            <a:avLst/>
          </a:prstGeom>
        </p:spPr>
        <p:txBody>
          <a:bodyPr vert="horz" wrap="square" lIns="0" tIns="12700" rIns="0" bIns="0" rtlCol="0">
            <a:spAutoFit/>
          </a:bodyPr>
          <a:lstStyle/>
          <a:p>
            <a:pPr marL="12700" marR="5080" algn="just">
              <a:lnSpc>
                <a:spcPct val="100000"/>
              </a:lnSpc>
              <a:spcBef>
                <a:spcPts val="100"/>
              </a:spcBef>
            </a:pPr>
            <a:r>
              <a:rPr sz="1800" spc="-80" dirty="0">
                <a:latin typeface="Trebuchet MS"/>
                <a:cs typeface="Trebuchet MS"/>
              </a:rPr>
              <a:t>Informar</a:t>
            </a:r>
            <a:r>
              <a:rPr sz="1800" spc="-55" dirty="0">
                <a:latin typeface="Trebuchet MS"/>
                <a:cs typeface="Trebuchet MS"/>
              </a:rPr>
              <a:t> </a:t>
            </a:r>
            <a:r>
              <a:rPr sz="1800" spc="-45" dirty="0">
                <a:latin typeface="Trebuchet MS"/>
                <a:cs typeface="Trebuchet MS"/>
              </a:rPr>
              <a:t>sobre</a:t>
            </a:r>
            <a:r>
              <a:rPr sz="1800" spc="-90" dirty="0">
                <a:latin typeface="Trebuchet MS"/>
                <a:cs typeface="Trebuchet MS"/>
              </a:rPr>
              <a:t> </a:t>
            </a:r>
            <a:r>
              <a:rPr sz="1800" spc="-10" dirty="0">
                <a:latin typeface="Trebuchet MS"/>
                <a:cs typeface="Trebuchet MS"/>
              </a:rPr>
              <a:t>todo</a:t>
            </a:r>
            <a:r>
              <a:rPr sz="1800" spc="-85" dirty="0">
                <a:latin typeface="Trebuchet MS"/>
                <a:cs typeface="Trebuchet MS"/>
              </a:rPr>
              <a:t> el</a:t>
            </a:r>
            <a:r>
              <a:rPr sz="1800" spc="40" dirty="0">
                <a:latin typeface="Trebuchet MS"/>
                <a:cs typeface="Trebuchet MS"/>
              </a:rPr>
              <a:t> </a:t>
            </a:r>
            <a:r>
              <a:rPr sz="1800" spc="-110" dirty="0">
                <a:latin typeface="Trebuchet MS"/>
                <a:cs typeface="Trebuchet MS"/>
              </a:rPr>
              <a:t>proceso,</a:t>
            </a:r>
            <a:r>
              <a:rPr sz="1800" spc="-20" dirty="0">
                <a:latin typeface="Trebuchet MS"/>
                <a:cs typeface="Trebuchet MS"/>
              </a:rPr>
              <a:t> </a:t>
            </a:r>
            <a:r>
              <a:rPr sz="1800" spc="-110" dirty="0">
                <a:latin typeface="Trebuchet MS"/>
                <a:cs typeface="Trebuchet MS"/>
              </a:rPr>
              <a:t>características</a:t>
            </a:r>
            <a:r>
              <a:rPr sz="1800" spc="5" dirty="0">
                <a:latin typeface="Trebuchet MS"/>
                <a:cs typeface="Trebuchet MS"/>
              </a:rPr>
              <a:t> </a:t>
            </a:r>
            <a:r>
              <a:rPr sz="1800" spc="-65" dirty="0">
                <a:latin typeface="Trebuchet MS"/>
                <a:cs typeface="Trebuchet MS"/>
              </a:rPr>
              <a:t>de</a:t>
            </a:r>
            <a:r>
              <a:rPr sz="1800" spc="20" dirty="0">
                <a:latin typeface="Trebuchet MS"/>
                <a:cs typeface="Trebuchet MS"/>
              </a:rPr>
              <a:t> </a:t>
            </a:r>
            <a:r>
              <a:rPr sz="1800" spc="-25" dirty="0">
                <a:latin typeface="Trebuchet MS"/>
                <a:cs typeface="Trebuchet MS"/>
              </a:rPr>
              <a:t>la </a:t>
            </a:r>
            <a:r>
              <a:rPr sz="1800" spc="-45" dirty="0">
                <a:latin typeface="Trebuchet MS"/>
                <a:cs typeface="Trebuchet MS"/>
              </a:rPr>
              <a:t>intervención</a:t>
            </a:r>
            <a:r>
              <a:rPr sz="1800" spc="245" dirty="0">
                <a:latin typeface="Trebuchet MS"/>
                <a:cs typeface="Trebuchet MS"/>
              </a:rPr>
              <a:t> </a:t>
            </a:r>
            <a:r>
              <a:rPr sz="1800" dirty="0">
                <a:latin typeface="Trebuchet MS"/>
                <a:cs typeface="Trebuchet MS"/>
              </a:rPr>
              <a:t>y</a:t>
            </a:r>
            <a:r>
              <a:rPr sz="1800" spc="245" dirty="0">
                <a:latin typeface="Trebuchet MS"/>
                <a:cs typeface="Trebuchet MS"/>
              </a:rPr>
              <a:t> </a:t>
            </a:r>
            <a:r>
              <a:rPr sz="1800" dirty="0">
                <a:latin typeface="Trebuchet MS"/>
                <a:cs typeface="Trebuchet MS"/>
              </a:rPr>
              <a:t>sus</a:t>
            </a:r>
            <a:r>
              <a:rPr sz="1800" spc="250" dirty="0">
                <a:latin typeface="Trebuchet MS"/>
                <a:cs typeface="Trebuchet MS"/>
              </a:rPr>
              <a:t> </a:t>
            </a:r>
            <a:r>
              <a:rPr sz="1800" spc="-85" dirty="0">
                <a:latin typeface="Trebuchet MS"/>
                <a:cs typeface="Trebuchet MS"/>
              </a:rPr>
              <a:t>contraindicaciones,</a:t>
            </a:r>
            <a:r>
              <a:rPr sz="1800" spc="105" dirty="0">
                <a:latin typeface="Trebuchet MS"/>
                <a:cs typeface="Trebuchet MS"/>
              </a:rPr>
              <a:t> </a:t>
            </a:r>
            <a:r>
              <a:rPr sz="1800" dirty="0">
                <a:latin typeface="Trebuchet MS"/>
                <a:cs typeface="Trebuchet MS"/>
              </a:rPr>
              <a:t>los</a:t>
            </a:r>
            <a:r>
              <a:rPr sz="1800" spc="245" dirty="0">
                <a:latin typeface="Trebuchet MS"/>
                <a:cs typeface="Trebuchet MS"/>
              </a:rPr>
              <a:t> </a:t>
            </a:r>
            <a:r>
              <a:rPr sz="1800" spc="-70" dirty="0">
                <a:latin typeface="Trebuchet MS"/>
                <a:cs typeface="Trebuchet MS"/>
              </a:rPr>
              <a:t>efectos </a:t>
            </a:r>
            <a:r>
              <a:rPr sz="1800" spc="-85" dirty="0">
                <a:latin typeface="Trebuchet MS"/>
                <a:cs typeface="Trebuchet MS"/>
              </a:rPr>
              <a:t>secundarios,</a:t>
            </a:r>
            <a:r>
              <a:rPr sz="1800" spc="-50" dirty="0">
                <a:latin typeface="Trebuchet MS"/>
                <a:cs typeface="Trebuchet MS"/>
              </a:rPr>
              <a:t> </a:t>
            </a:r>
            <a:r>
              <a:rPr sz="1800" dirty="0">
                <a:latin typeface="Trebuchet MS"/>
                <a:cs typeface="Trebuchet MS"/>
              </a:rPr>
              <a:t>las</a:t>
            </a:r>
            <a:r>
              <a:rPr sz="1800" spc="5" dirty="0">
                <a:latin typeface="Trebuchet MS"/>
                <a:cs typeface="Trebuchet MS"/>
              </a:rPr>
              <a:t> </a:t>
            </a:r>
            <a:r>
              <a:rPr sz="1800" spc="-65" dirty="0">
                <a:latin typeface="Trebuchet MS"/>
                <a:cs typeface="Trebuchet MS"/>
              </a:rPr>
              <a:t>precauciones</a:t>
            </a:r>
            <a:r>
              <a:rPr sz="1800" spc="40" dirty="0">
                <a:latin typeface="Trebuchet MS"/>
                <a:cs typeface="Trebuchet MS"/>
              </a:rPr>
              <a:t> </a:t>
            </a:r>
            <a:r>
              <a:rPr sz="1800" dirty="0">
                <a:latin typeface="Trebuchet MS"/>
                <a:cs typeface="Trebuchet MS"/>
              </a:rPr>
              <a:t>y</a:t>
            </a:r>
            <a:r>
              <a:rPr sz="1800" spc="45" dirty="0">
                <a:latin typeface="Trebuchet MS"/>
                <a:cs typeface="Trebuchet MS"/>
              </a:rPr>
              <a:t> </a:t>
            </a:r>
            <a:r>
              <a:rPr sz="1800" dirty="0">
                <a:latin typeface="Trebuchet MS"/>
                <a:cs typeface="Trebuchet MS"/>
              </a:rPr>
              <a:t>los</a:t>
            </a:r>
            <a:r>
              <a:rPr sz="1800" spc="45" dirty="0">
                <a:latin typeface="Trebuchet MS"/>
                <a:cs typeface="Trebuchet MS"/>
              </a:rPr>
              <a:t> </a:t>
            </a:r>
            <a:r>
              <a:rPr sz="1800" spc="-45" dirty="0">
                <a:latin typeface="Trebuchet MS"/>
                <a:cs typeface="Trebuchet MS"/>
              </a:rPr>
              <a:t>cuidados</a:t>
            </a:r>
            <a:r>
              <a:rPr sz="1800" spc="35" dirty="0">
                <a:latin typeface="Trebuchet MS"/>
                <a:cs typeface="Trebuchet MS"/>
              </a:rPr>
              <a:t> </a:t>
            </a:r>
            <a:r>
              <a:rPr sz="1800" dirty="0">
                <a:latin typeface="Trebuchet MS"/>
                <a:cs typeface="Trebuchet MS"/>
              </a:rPr>
              <a:t>pre</a:t>
            </a:r>
            <a:r>
              <a:rPr sz="1800" spc="30" dirty="0">
                <a:latin typeface="Trebuchet MS"/>
                <a:cs typeface="Trebuchet MS"/>
              </a:rPr>
              <a:t> </a:t>
            </a:r>
            <a:r>
              <a:rPr sz="1800" spc="-50" dirty="0">
                <a:latin typeface="Trebuchet MS"/>
                <a:cs typeface="Trebuchet MS"/>
              </a:rPr>
              <a:t>y </a:t>
            </a:r>
            <a:r>
              <a:rPr sz="1800" spc="-60" dirty="0">
                <a:latin typeface="Trebuchet MS"/>
                <a:cs typeface="Trebuchet MS"/>
              </a:rPr>
              <a:t>postoperatorio.</a:t>
            </a:r>
            <a:r>
              <a:rPr sz="1800" spc="-40" dirty="0">
                <a:latin typeface="Trebuchet MS"/>
                <a:cs typeface="Trebuchet MS"/>
              </a:rPr>
              <a:t> </a:t>
            </a:r>
            <a:r>
              <a:rPr sz="1800" dirty="0">
                <a:latin typeface="Trebuchet MS"/>
                <a:cs typeface="Trebuchet MS"/>
              </a:rPr>
              <a:t>El</a:t>
            </a:r>
            <a:r>
              <a:rPr sz="1800" spc="90" dirty="0">
                <a:latin typeface="Trebuchet MS"/>
                <a:cs typeface="Trebuchet MS"/>
              </a:rPr>
              <a:t> </a:t>
            </a:r>
            <a:r>
              <a:rPr sz="1800" spc="-80" dirty="0">
                <a:latin typeface="Trebuchet MS"/>
                <a:cs typeface="Trebuchet MS"/>
              </a:rPr>
              <a:t>paciente</a:t>
            </a:r>
            <a:r>
              <a:rPr sz="1800" spc="80" dirty="0">
                <a:latin typeface="Trebuchet MS"/>
                <a:cs typeface="Trebuchet MS"/>
              </a:rPr>
              <a:t> </a:t>
            </a:r>
            <a:r>
              <a:rPr sz="1800" dirty="0">
                <a:latin typeface="Trebuchet MS"/>
                <a:cs typeface="Trebuchet MS"/>
              </a:rPr>
              <a:t>lo</a:t>
            </a:r>
            <a:r>
              <a:rPr sz="1800" spc="95" dirty="0">
                <a:latin typeface="Trebuchet MS"/>
                <a:cs typeface="Trebuchet MS"/>
              </a:rPr>
              <a:t> </a:t>
            </a:r>
            <a:r>
              <a:rPr sz="1800" spc="-60" dirty="0">
                <a:latin typeface="Trebuchet MS"/>
                <a:cs typeface="Trebuchet MS"/>
              </a:rPr>
              <a:t>firmará</a:t>
            </a:r>
            <a:r>
              <a:rPr sz="1800" spc="75" dirty="0">
                <a:latin typeface="Trebuchet MS"/>
                <a:cs typeface="Trebuchet MS"/>
              </a:rPr>
              <a:t> </a:t>
            </a:r>
            <a:r>
              <a:rPr sz="1800" spc="-20" dirty="0">
                <a:latin typeface="Trebuchet MS"/>
                <a:cs typeface="Trebuchet MS"/>
              </a:rPr>
              <a:t>antes</a:t>
            </a:r>
            <a:r>
              <a:rPr sz="1800" spc="90" dirty="0">
                <a:latin typeface="Trebuchet MS"/>
                <a:cs typeface="Trebuchet MS"/>
              </a:rPr>
              <a:t> </a:t>
            </a:r>
            <a:r>
              <a:rPr sz="1800" dirty="0">
                <a:latin typeface="Trebuchet MS"/>
                <a:cs typeface="Trebuchet MS"/>
              </a:rPr>
              <a:t>de</a:t>
            </a:r>
            <a:r>
              <a:rPr sz="1800" spc="75" dirty="0">
                <a:latin typeface="Trebuchet MS"/>
                <a:cs typeface="Trebuchet MS"/>
              </a:rPr>
              <a:t> </a:t>
            </a:r>
            <a:r>
              <a:rPr sz="1800" spc="-25" dirty="0">
                <a:latin typeface="Trebuchet MS"/>
                <a:cs typeface="Trebuchet MS"/>
              </a:rPr>
              <a:t>la </a:t>
            </a:r>
            <a:r>
              <a:rPr sz="1800" spc="-120" dirty="0">
                <a:latin typeface="Trebuchet MS"/>
                <a:cs typeface="Trebuchet MS"/>
              </a:rPr>
              <a:t>actuación</a:t>
            </a:r>
            <a:r>
              <a:rPr sz="1800" spc="30" dirty="0">
                <a:latin typeface="Trebuchet MS"/>
                <a:cs typeface="Trebuchet MS"/>
              </a:rPr>
              <a:t> </a:t>
            </a:r>
            <a:r>
              <a:rPr sz="1800" spc="-10" dirty="0">
                <a:latin typeface="Trebuchet MS"/>
                <a:cs typeface="Trebuchet MS"/>
              </a:rPr>
              <a:t>médica</a:t>
            </a:r>
            <a:endParaRPr sz="1800">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3C6142-4989-F39A-2841-AEB6BDE5BBCC}"/>
              </a:ext>
            </a:extLst>
          </p:cNvPr>
          <p:cNvSpPr>
            <a:spLocks noGrp="1"/>
          </p:cNvSpPr>
          <p:nvPr>
            <p:ph type="title"/>
          </p:nvPr>
        </p:nvSpPr>
        <p:spPr>
          <a:xfrm>
            <a:off x="182244" y="144081"/>
            <a:ext cx="11827510" cy="1292662"/>
          </a:xfrm>
        </p:spPr>
        <p:txBody>
          <a:bodyPr/>
          <a:lstStyle/>
          <a:p>
            <a:r>
              <a:rPr kumimoji="0" lang="es-ES" sz="4200" b="1" i="0" u="none" strike="noStrike" kern="0" cap="none" spc="0" normalizeH="0" baseline="0" noProof="0" dirty="0">
                <a:ln>
                  <a:noFill/>
                </a:ln>
                <a:solidFill>
                  <a:srgbClr val="E94578"/>
                </a:solidFill>
                <a:effectLst/>
                <a:uLnTx/>
                <a:uFillTx/>
                <a:latin typeface="Georgia"/>
                <a:ea typeface="+mj-ea"/>
              </a:rPr>
              <a:t>TRATAMIENTO POSTDERMOABRASIÓN MECÁNICA</a:t>
            </a:r>
            <a:endParaRPr lang="es-ES" dirty="0"/>
          </a:p>
        </p:txBody>
      </p:sp>
      <p:sp>
        <p:nvSpPr>
          <p:cNvPr id="3" name="Marcador de texto 2">
            <a:extLst>
              <a:ext uri="{FF2B5EF4-FFF2-40B4-BE49-F238E27FC236}">
                <a16:creationId xmlns:a16="http://schemas.microsoft.com/office/drawing/2014/main" xmlns="" id="{70215164-8551-8E8C-0792-F694C30D625B}"/>
              </a:ext>
            </a:extLst>
          </p:cNvPr>
          <p:cNvSpPr>
            <a:spLocks noGrp="1"/>
          </p:cNvSpPr>
          <p:nvPr>
            <p:ph type="body" idx="1"/>
          </p:nvPr>
        </p:nvSpPr>
        <p:spPr>
          <a:xfrm>
            <a:off x="221932" y="2491422"/>
            <a:ext cx="11424285" cy="3754874"/>
          </a:xfrm>
        </p:spPr>
        <p:txBody>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C81FE4"/>
                </a:solidFill>
                <a:effectLst/>
                <a:uLnTx/>
                <a:uFillTx/>
                <a:latin typeface="Trebuchet MS"/>
                <a:ea typeface="+mn-ea"/>
              </a:rPr>
              <a:t>REALIZACIÓN DE LAS TÉCNICAS</a:t>
            </a:r>
          </a:p>
          <a:p>
            <a:pPr marL="342900" marR="0" lvl="0" indent="-342900" defTabSz="91440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s-ES" sz="2000" b="0" i="0" u="none" strike="noStrike" kern="0" cap="none" spc="0" normalizeH="0" baseline="0" noProof="0" dirty="0">
                <a:ln>
                  <a:noFill/>
                </a:ln>
                <a:solidFill>
                  <a:srgbClr val="C81FE4"/>
                </a:solidFill>
                <a:effectLst/>
                <a:uLnTx/>
                <a:uFillTx/>
                <a:latin typeface="Trebuchet MS"/>
                <a:ea typeface="+mn-ea"/>
              </a:rPr>
              <a:t>Primeras sesiones</a:t>
            </a:r>
            <a:r>
              <a:rPr kumimoji="0" lang="es-ES" sz="2000" b="0" i="0" u="none" strike="noStrike" kern="0" cap="none" spc="0" normalizeH="0" baseline="0" noProof="0" dirty="0">
                <a:ln>
                  <a:noFill/>
                </a:ln>
                <a:solidFill>
                  <a:prstClr val="black"/>
                </a:solidFill>
                <a:effectLst/>
                <a:uLnTx/>
                <a:uFillTx/>
                <a:latin typeface="Trebuchet MS"/>
                <a:ea typeface="+mn-ea"/>
              </a:rPr>
              <a:t>: </a:t>
            </a:r>
            <a:r>
              <a:rPr kumimoji="0" lang="es-ES" sz="2000" b="1" i="0" u="none" strike="noStrike" kern="0" cap="none" spc="0" normalizeH="0" baseline="0" noProof="0" dirty="0">
                <a:ln>
                  <a:noFill/>
                </a:ln>
                <a:solidFill>
                  <a:prstClr val="black"/>
                </a:solidFill>
                <a:effectLst/>
                <a:uLnTx/>
                <a:uFillTx/>
                <a:latin typeface="Trebuchet MS"/>
                <a:ea typeface="+mn-ea"/>
              </a:rPr>
              <a:t>acomodar al cliente, limpiar el rostro con gasas esterilizadas y suero fisiológico, hacer DLM, aplicar fototerapia LED con una combinación de azul calmante, rojo cicatrizante y amarillo bioestimulante, aplicar crema hidratante con protección solar.</a:t>
            </a:r>
          </a:p>
          <a:p>
            <a:pPr marL="342900" marR="0" lvl="0" indent="-342900" defTabSz="91440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s-ES" sz="2000" b="0" i="0" u="none" strike="noStrike" kern="0" cap="none" spc="0" normalizeH="0" baseline="0" noProof="0" dirty="0">
                <a:ln>
                  <a:noFill/>
                </a:ln>
                <a:solidFill>
                  <a:srgbClr val="C81FE4"/>
                </a:solidFill>
                <a:effectLst/>
                <a:uLnTx/>
                <a:uFillTx/>
                <a:latin typeface="Trebuchet MS"/>
                <a:ea typeface="+mn-ea"/>
              </a:rPr>
              <a:t>Pasados 15 días: :</a:t>
            </a:r>
            <a:r>
              <a:rPr kumimoji="0" lang="es-ES" sz="2000" b="1" i="0" u="none" strike="noStrike" kern="0" cap="none" spc="0" normalizeH="0" baseline="0" noProof="0" dirty="0">
                <a:ln>
                  <a:noFill/>
                </a:ln>
                <a:solidFill>
                  <a:srgbClr val="C81FE4"/>
                </a:solidFill>
                <a:effectLst/>
                <a:uLnTx/>
                <a:uFillTx/>
                <a:latin typeface="Trebuchet MS"/>
                <a:ea typeface="+mn-ea"/>
              </a:rPr>
              <a:t> </a:t>
            </a:r>
            <a:r>
              <a:rPr kumimoji="0" lang="es-ES" sz="2000" b="1" i="0" u="none" strike="noStrike" kern="0" cap="none" spc="0" normalizeH="0" baseline="0" noProof="0" dirty="0">
                <a:ln>
                  <a:noFill/>
                </a:ln>
                <a:solidFill>
                  <a:prstClr val="black"/>
                </a:solidFill>
                <a:effectLst/>
                <a:uLnTx/>
                <a:uFillTx/>
                <a:latin typeface="Trebuchet MS"/>
                <a:ea typeface="+mn-ea"/>
              </a:rPr>
              <a:t>acomodar al cliente, desmaquillar el rostro y cuello, aplicar fototerapia LED de 830nm (luz no visible) con acción antiinflamatoria, capaz de penetrar en las capas más profundas y regenerar las células, realizar un masaje manual o DLM, hacer una galvanización, poner una mascarilla de Aloe vera en forma de gel, rociar pulverizaciones frías, aplicar crema hidratante con protección solar.</a:t>
            </a:r>
          </a:p>
          <a:p>
            <a:pPr marL="342900" marR="0" lvl="0" indent="-342900" defTabSz="91440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s-ES" sz="2000" b="1" i="0" u="none" strike="noStrike" kern="0" cap="none" spc="0" normalizeH="0" baseline="0" noProof="0" dirty="0">
                <a:ln>
                  <a:noFill/>
                </a:ln>
                <a:solidFill>
                  <a:srgbClr val="C81FE4"/>
                </a:solidFill>
                <a:effectLst/>
                <a:uLnTx/>
                <a:uFillTx/>
                <a:latin typeface="Trebuchet MS"/>
                <a:ea typeface="+mn-ea"/>
              </a:rPr>
              <a:t>A partir se un mes: </a:t>
            </a:r>
            <a:r>
              <a:rPr kumimoji="0" lang="es-ES" sz="2000" b="1" i="0" u="none" strike="noStrike" kern="0" cap="none" spc="0" normalizeH="0" baseline="0" noProof="0" dirty="0">
                <a:ln>
                  <a:noFill/>
                </a:ln>
                <a:solidFill>
                  <a:prstClr val="black"/>
                </a:solidFill>
                <a:effectLst/>
                <a:uLnTx/>
                <a:uFillTx/>
                <a:latin typeface="Trebuchet MS"/>
                <a:ea typeface="+mn-ea"/>
              </a:rPr>
              <a:t>acomodar a un cliente, desmaquillar el rostro y cuello, aplicar radiofrecuencia capacitiva, realizar un masaje manual, poner una mascarilla en forma de velo o gel a base de células madre, rociar pulverizaciones frías con tónico hidratante, poner una base hidratante con protección solar.</a:t>
            </a:r>
            <a:endParaRPr lang="es-ES" dirty="0"/>
          </a:p>
        </p:txBody>
      </p:sp>
    </p:spTree>
    <p:extLst>
      <p:ext uri="{BB962C8B-B14F-4D97-AF65-F5344CB8AC3E}">
        <p14:creationId xmlns:p14="http://schemas.microsoft.com/office/powerpoint/2010/main" xmlns="" val="3125210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E60B9C-E19A-5E81-7AB7-D556E427B64F}"/>
              </a:ext>
            </a:extLst>
          </p:cNvPr>
          <p:cNvSpPr>
            <a:spLocks noGrp="1"/>
          </p:cNvSpPr>
          <p:nvPr>
            <p:ph type="title"/>
          </p:nvPr>
        </p:nvSpPr>
        <p:spPr>
          <a:xfrm>
            <a:off x="182244" y="144081"/>
            <a:ext cx="11827510" cy="492443"/>
          </a:xfrm>
        </p:spPr>
        <p:txBody>
          <a:bodyPr/>
          <a:lstStyle/>
          <a:p>
            <a:r>
              <a:rPr lang="es-ES" dirty="0"/>
              <a:t>         TRATAMIENTO  POSTCIRUGÍA DE LA MAMA </a:t>
            </a:r>
          </a:p>
        </p:txBody>
      </p:sp>
      <p:sp>
        <p:nvSpPr>
          <p:cNvPr id="3" name="Marcador de texto 2">
            <a:extLst>
              <a:ext uri="{FF2B5EF4-FFF2-40B4-BE49-F238E27FC236}">
                <a16:creationId xmlns:a16="http://schemas.microsoft.com/office/drawing/2014/main" xmlns="" id="{14E23D81-5454-6635-A79A-0308218B338D}"/>
              </a:ext>
            </a:extLst>
          </p:cNvPr>
          <p:cNvSpPr>
            <a:spLocks noGrp="1"/>
          </p:cNvSpPr>
          <p:nvPr>
            <p:ph type="body" idx="1"/>
          </p:nvPr>
        </p:nvSpPr>
        <p:spPr>
          <a:xfrm>
            <a:off x="364490" y="1066800"/>
            <a:ext cx="11645264" cy="5447645"/>
          </a:xfrm>
        </p:spPr>
        <p:txBody>
          <a:bodyPr/>
          <a:lstStyle/>
          <a:p>
            <a:r>
              <a:rPr lang="es-ES" sz="1800" dirty="0">
                <a:solidFill>
                  <a:schemeClr val="tx1"/>
                </a:solidFill>
              </a:rPr>
              <a:t>La  zona presenta edema, tirantez y equimosis en la areola, y cicatrices bajo el seno y en la areola.</a:t>
            </a:r>
          </a:p>
          <a:p>
            <a:r>
              <a:rPr lang="es-ES" sz="1800" dirty="0">
                <a:solidFill>
                  <a:schemeClr val="tx1"/>
                </a:solidFill>
              </a:rPr>
              <a:t>El médico indicará si debe utilizar vendaje o un sujetador quirúrgico.</a:t>
            </a:r>
          </a:p>
          <a:p>
            <a:r>
              <a:rPr lang="es-ES" sz="2000" b="1" dirty="0"/>
              <a:t>INDICACIONES</a:t>
            </a:r>
          </a:p>
          <a:p>
            <a:pPr marL="342900" indent="-342900">
              <a:buFont typeface="Wingdings" panose="05000000000000000000" pitchFamily="2" charset="2"/>
              <a:buChar char="§"/>
            </a:pPr>
            <a:r>
              <a:rPr lang="es-ES" sz="1800" dirty="0">
                <a:solidFill>
                  <a:schemeClr val="tx1"/>
                </a:solidFill>
              </a:rPr>
              <a:t>Comentar una vez que se hayan eliminado los vendajes con el DLM y la fototerapia LED para favorecer la reabsorción del edema y la eliminación de todos los hematomas.</a:t>
            </a:r>
          </a:p>
          <a:p>
            <a:pPr marL="342900" indent="-342900">
              <a:buFont typeface="Wingdings" panose="05000000000000000000" pitchFamily="2" charset="2"/>
              <a:buChar char="§"/>
            </a:pPr>
            <a:r>
              <a:rPr lang="es-ES" sz="1800" dirty="0">
                <a:solidFill>
                  <a:schemeClr val="tx1"/>
                </a:solidFill>
              </a:rPr>
              <a:t>Aplicar pasados 15 días el equipo de alta frecuencia capacitiva y cosméticos hidratantes para la recuperación del tono de la piel.</a:t>
            </a:r>
          </a:p>
          <a:p>
            <a:pPr marL="342900" indent="-342900">
              <a:buFont typeface="Wingdings" panose="05000000000000000000" pitchFamily="2" charset="2"/>
              <a:buChar char="§"/>
            </a:pPr>
            <a:r>
              <a:rPr lang="es-ES" sz="1800" dirty="0">
                <a:solidFill>
                  <a:schemeClr val="tx1"/>
                </a:solidFill>
              </a:rPr>
              <a:t>El masaje evita la rigidez y el encapsulamiento de la prótesis mamaria.</a:t>
            </a:r>
          </a:p>
          <a:p>
            <a:pPr marL="342900" indent="-342900">
              <a:buFont typeface="Wingdings" panose="05000000000000000000" pitchFamily="2" charset="2"/>
              <a:buChar char="§"/>
            </a:pPr>
            <a:r>
              <a:rPr lang="es-ES" sz="1800" dirty="0">
                <a:solidFill>
                  <a:schemeClr val="tx1"/>
                </a:solidFill>
              </a:rPr>
              <a:t>Después de la cicatrización tratar con masaje, láser y cosméticos regeneradores e hidratantes. </a:t>
            </a:r>
          </a:p>
          <a:p>
            <a:r>
              <a:rPr lang="es-ES" sz="2000" b="1" dirty="0"/>
              <a:t>CONTRAINDICACIONES </a:t>
            </a:r>
          </a:p>
          <a:p>
            <a:pPr marL="342900" indent="-342900">
              <a:buFont typeface="Wingdings" panose="05000000000000000000" pitchFamily="2" charset="2"/>
              <a:buChar char="§"/>
            </a:pPr>
            <a:r>
              <a:rPr lang="es-ES" sz="1800" dirty="0">
                <a:solidFill>
                  <a:schemeClr val="tx1"/>
                </a:solidFill>
              </a:rPr>
              <a:t>El masaje está contraindicado si la prótesis está colocada debajo del músculo pectoral, por la posibilidad de que esta se mueva.</a:t>
            </a:r>
          </a:p>
          <a:p>
            <a:pPr marL="342900" indent="-342900">
              <a:buFont typeface="Wingdings" panose="05000000000000000000" pitchFamily="2" charset="2"/>
              <a:buChar char="§"/>
            </a:pPr>
            <a:r>
              <a:rPr lang="es-ES" sz="1800" dirty="0">
                <a:solidFill>
                  <a:schemeClr val="tx1"/>
                </a:solidFill>
              </a:rPr>
              <a:t>Están contraindicadas las técnicas que aporten calor de forma continua, ya que el calor ablanda los tejidos y favorece la flacidez,</a:t>
            </a:r>
          </a:p>
          <a:p>
            <a:pPr marL="342900" indent="-342900">
              <a:buFont typeface="Wingdings" panose="05000000000000000000" pitchFamily="2" charset="2"/>
              <a:buChar char="§"/>
            </a:pPr>
            <a:r>
              <a:rPr lang="es-ES" sz="1800" dirty="0">
                <a:solidFill>
                  <a:schemeClr val="tx1"/>
                </a:solidFill>
              </a:rPr>
              <a:t>No aplicar cosméticos sobre la areola.</a:t>
            </a:r>
          </a:p>
          <a:p>
            <a:r>
              <a:rPr lang="es-ES" sz="2000" b="1" dirty="0"/>
              <a:t>PRECAUCIONES</a:t>
            </a:r>
          </a:p>
          <a:p>
            <a:pPr marL="342900" indent="-342900">
              <a:buFont typeface="Wingdings" panose="05000000000000000000" pitchFamily="2" charset="2"/>
              <a:buChar char="§"/>
            </a:pPr>
            <a:r>
              <a:rPr lang="es-ES" sz="1800" dirty="0">
                <a:solidFill>
                  <a:schemeClr val="tx1"/>
                </a:solidFill>
              </a:rPr>
              <a:t>Evitar el calor y las técnicas que lo producen.</a:t>
            </a:r>
          </a:p>
          <a:p>
            <a:pPr marL="342900" indent="-342900">
              <a:buFont typeface="Wingdings" panose="05000000000000000000" pitchFamily="2" charset="2"/>
              <a:buChar char="§"/>
            </a:pPr>
            <a:r>
              <a:rPr lang="es-ES" sz="1800" dirty="0">
                <a:solidFill>
                  <a:schemeClr val="tx1"/>
                </a:solidFill>
              </a:rPr>
              <a:t>Llevar siempre el sujetador, incluso durante la noche. </a:t>
            </a:r>
          </a:p>
          <a:p>
            <a:endParaRPr lang="es-ES" dirty="0"/>
          </a:p>
        </p:txBody>
      </p:sp>
    </p:spTree>
    <p:extLst>
      <p:ext uri="{BB962C8B-B14F-4D97-AF65-F5344CB8AC3E}">
        <p14:creationId xmlns:p14="http://schemas.microsoft.com/office/powerpoint/2010/main" xmlns="" val="3644901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EC0A9D8-C922-3F9C-72CF-537F1771D8B1}"/>
              </a:ext>
            </a:extLst>
          </p:cNvPr>
          <p:cNvSpPr>
            <a:spLocks noGrp="1"/>
          </p:cNvSpPr>
          <p:nvPr>
            <p:ph type="title"/>
          </p:nvPr>
        </p:nvSpPr>
        <p:spPr>
          <a:xfrm>
            <a:off x="838200" y="365125"/>
            <a:ext cx="10515600" cy="1325563"/>
          </a:xfrm>
        </p:spPr>
        <p:txBody>
          <a:bodyPr>
            <a:normAutofit/>
          </a:bodyPr>
          <a:lstStyle/>
          <a:p>
            <a:pPr>
              <a:lnSpc>
                <a:spcPct val="90000"/>
              </a:lnSpc>
            </a:pPr>
            <a:r>
              <a:rPr kumimoji="0" lang="es-ES" sz="4600" b="1" i="0" u="none" strike="noStrike" kern="0" cap="none" spc="0" normalizeH="0" baseline="0" noProof="0">
                <a:ln>
                  <a:noFill/>
                </a:ln>
                <a:effectLst/>
                <a:uLnTx/>
                <a:uFillTx/>
                <a:latin typeface="Georgia"/>
                <a:ea typeface="+mj-ea"/>
              </a:rPr>
              <a:t>        TRATAMIENTO  POSTCIRUGÍA DE LA MAMA</a:t>
            </a:r>
            <a:endParaRPr lang="es-ES" sz="46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750407AA-D942-8156-9C00-E4CC4C293E20}"/>
              </a:ext>
            </a:extLst>
          </p:cNvPr>
          <p:cNvSpPr>
            <a:spLocks noGrp="1"/>
          </p:cNvSpPr>
          <p:nvPr>
            <p:ph type="body" idx="1"/>
          </p:nvPr>
        </p:nvSpPr>
        <p:spPr>
          <a:xfrm>
            <a:off x="838200" y="1929384"/>
            <a:ext cx="10515600" cy="4251960"/>
          </a:xfrm>
        </p:spPr>
        <p:txBody>
          <a:bodyPr>
            <a:normAutofit/>
          </a:bodyPr>
          <a:lstStyle/>
          <a:p>
            <a:pPr marL="0" marR="0" lvl="0" indent="0" defTabSz="914400" eaLnBrk="1" fontAlgn="auto" latinLnBrk="0" hangingPunct="1">
              <a:spcBef>
                <a:spcPts val="0"/>
              </a:spcBef>
              <a:spcAft>
                <a:spcPts val="0"/>
              </a:spcAft>
              <a:buClrTx/>
              <a:buSzTx/>
              <a:buFontTx/>
              <a:buNone/>
              <a:tabLst/>
              <a:defRPr/>
            </a:pPr>
            <a:r>
              <a:rPr kumimoji="0" lang="es-ES" sz="2200" b="1" i="0" u="none" strike="noStrike" kern="0" cap="none" spc="0" normalizeH="0" baseline="0" noProof="0" dirty="0">
                <a:ln>
                  <a:noFill/>
                </a:ln>
                <a:effectLst/>
                <a:uLnTx/>
                <a:uFillTx/>
                <a:latin typeface="Trebuchet MS"/>
                <a:ea typeface="+mn-ea"/>
              </a:rPr>
              <a:t>REALIZACIÓN DE LAS TÉCNICAS</a:t>
            </a:r>
          </a:p>
          <a:p>
            <a:pPr marL="342900" marR="0" lvl="0" indent="-342900" defTabSz="914400" eaLnBrk="1" fontAlgn="auto" latinLnBrk="0" hangingPunct="1">
              <a:spcBef>
                <a:spcPts val="0"/>
              </a:spcBef>
              <a:spcAft>
                <a:spcPts val="600"/>
              </a:spcAft>
              <a:buClrTx/>
              <a:buSzTx/>
              <a:buFont typeface="Wingdings" panose="05000000000000000000" pitchFamily="2" charset="2"/>
              <a:buChar char="§"/>
              <a:tabLst/>
              <a:defRPr/>
            </a:pPr>
            <a:r>
              <a:rPr kumimoji="0" lang="es-ES" sz="2200" b="1" i="0" u="none" strike="noStrike" kern="0" cap="none" spc="0" normalizeH="0" baseline="0" noProof="0" dirty="0">
                <a:ln>
                  <a:noFill/>
                </a:ln>
                <a:effectLst/>
                <a:uLnTx/>
                <a:uFillTx/>
                <a:latin typeface="Trebuchet MS"/>
                <a:ea typeface="+mn-ea"/>
              </a:rPr>
              <a:t>Primeras sesiones: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la zona con gasas esterilizadas y suero fisiológico, hacer DLM,  volver a limpiar la zona con gasa esterilizadas y suero, aplicar fototerapia LED sobre las cicatrices, ayudar al cliente a colocarse el sujetador quirúrgico.</a:t>
            </a:r>
          </a:p>
          <a:p>
            <a:pPr marL="342900" marR="0" lvl="0" indent="-342900" defTabSz="914400" eaLnBrk="1" fontAlgn="auto" latinLnBrk="0" hangingPunct="1">
              <a:spcBef>
                <a:spcPts val="0"/>
              </a:spcBef>
              <a:spcAft>
                <a:spcPts val="600"/>
              </a:spcAft>
              <a:buClrTx/>
              <a:buSzTx/>
              <a:buFont typeface="Wingdings" panose="05000000000000000000" pitchFamily="2" charset="2"/>
              <a:buChar char="§"/>
              <a:tabLst/>
              <a:defRPr/>
            </a:pPr>
            <a:r>
              <a:rPr lang="es-ES" sz="2200" b="1" dirty="0"/>
              <a:t>A partir de un mes </a:t>
            </a:r>
            <a:r>
              <a:rPr kumimoji="0" lang="es-ES" sz="2200" b="0" i="0" u="none" strike="noStrike" kern="0" cap="none" spc="0" normalizeH="0" baseline="0" noProof="0" dirty="0">
                <a:ln>
                  <a:noFill/>
                </a:ln>
                <a:effectLst/>
                <a:uLnTx/>
                <a:uFillTx/>
                <a:latin typeface="Trebuchet MS"/>
                <a:ea typeface="+mn-ea"/>
              </a:rPr>
              <a:t>:</a:t>
            </a:r>
            <a:r>
              <a:rPr kumimoji="0" lang="es-ES" sz="2200" b="1" i="0" u="none" strike="noStrike" kern="0" cap="none" spc="0" normalizeH="0" baseline="0" noProof="0" dirty="0">
                <a:ln>
                  <a:noFill/>
                </a:ln>
                <a:effectLst/>
                <a:uLnTx/>
                <a:uFillTx/>
                <a:latin typeface="Trebuchet MS"/>
                <a:ea typeface="+mn-ea"/>
              </a:rPr>
              <a:t>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con toallas húmedas, realizar un masaje manual, aplicar radiofrecuencia capacitiva por toda la zona y, en especial a ambos lados de las cicatrices, ayudar al cliente a colocarse el sujetador quirúrgico.</a:t>
            </a:r>
          </a:p>
          <a:p>
            <a:pPr marL="342900" marR="0" lvl="0" indent="-342900" defTabSz="914400" eaLnBrk="1" fontAlgn="auto" latinLnBrk="0" hangingPunct="1">
              <a:spcBef>
                <a:spcPts val="0"/>
              </a:spcBef>
              <a:spcAft>
                <a:spcPts val="600"/>
              </a:spcAft>
              <a:buClrTx/>
              <a:buSzTx/>
              <a:buFont typeface="Wingdings" panose="05000000000000000000" pitchFamily="2" charset="2"/>
              <a:buChar char="§"/>
              <a:tabLst/>
              <a:defRPr/>
            </a:pPr>
            <a:r>
              <a:rPr lang="es-ES" sz="2200" b="1" dirty="0"/>
              <a:t>A los dos meses:</a:t>
            </a:r>
            <a:r>
              <a:rPr kumimoji="0" lang="es-ES" sz="2200" b="1" i="0" u="none" strike="noStrike" kern="0" cap="none" spc="0" normalizeH="0" baseline="0" noProof="0" dirty="0">
                <a:ln>
                  <a:noFill/>
                </a:ln>
                <a:effectLst/>
                <a:uLnTx/>
                <a:uFillTx/>
                <a:latin typeface="Trebuchet MS"/>
                <a:ea typeface="+mn-ea"/>
              </a:rPr>
              <a:t>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con toallas húmedas, aplicar IPL sobre las cicatrices, realizar un masaje manual, poner una mascarilla regenerante, rociar pulverizaciones frías con tónico hidratante </a:t>
            </a:r>
          </a:p>
          <a:p>
            <a:pPr marL="342900" marR="0" lvl="0" indent="-342900" defTabSz="914400" eaLnBrk="1" fontAlgn="auto" latinLnBrk="0" hangingPunct="1">
              <a:spcBef>
                <a:spcPts val="0"/>
              </a:spcBef>
              <a:spcAft>
                <a:spcPts val="600"/>
              </a:spcAft>
              <a:buClrTx/>
              <a:buSzTx/>
              <a:buFont typeface="Wingdings" panose="05000000000000000000" pitchFamily="2" charset="2"/>
              <a:buChar char="§"/>
              <a:tabLst/>
              <a:defRPr/>
            </a:pPr>
            <a:endParaRPr lang="es-ES" sz="2200" dirty="0"/>
          </a:p>
        </p:txBody>
      </p:sp>
    </p:spTree>
    <p:extLst>
      <p:ext uri="{BB962C8B-B14F-4D97-AF65-F5344CB8AC3E}">
        <p14:creationId xmlns:p14="http://schemas.microsoft.com/office/powerpoint/2010/main" xmlns="" val="3896161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8DE6F7F-CA35-5013-74A0-3030D892A28A}"/>
              </a:ext>
            </a:extLst>
          </p:cNvPr>
          <p:cNvSpPr>
            <a:spLocks noGrp="1"/>
          </p:cNvSpPr>
          <p:nvPr>
            <p:ph type="title"/>
          </p:nvPr>
        </p:nvSpPr>
        <p:spPr>
          <a:xfrm>
            <a:off x="838200" y="365125"/>
            <a:ext cx="10515600" cy="1325563"/>
          </a:xfrm>
        </p:spPr>
        <p:txBody>
          <a:bodyPr>
            <a:normAutofit/>
          </a:bodyPr>
          <a:lstStyle/>
          <a:p>
            <a:pPr>
              <a:lnSpc>
                <a:spcPct val="90000"/>
              </a:lnSpc>
            </a:pPr>
            <a:r>
              <a:rPr lang="es-ES" sz="4600" dirty="0"/>
              <a:t>          TRATAMIENTO POSTABDOMINOPLASTIA</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72FC3514-037C-4179-8BB3-19B4E654940B}"/>
              </a:ext>
            </a:extLst>
          </p:cNvPr>
          <p:cNvSpPr>
            <a:spLocks noGrp="1"/>
          </p:cNvSpPr>
          <p:nvPr>
            <p:ph type="body" idx="1"/>
          </p:nvPr>
        </p:nvSpPr>
        <p:spPr>
          <a:xfrm>
            <a:off x="838200" y="1929384"/>
            <a:ext cx="10515600" cy="4251960"/>
          </a:xfrm>
        </p:spPr>
        <p:txBody>
          <a:bodyPr>
            <a:normAutofit/>
          </a:bodyPr>
          <a:lstStyle/>
          <a:p>
            <a:pPr>
              <a:lnSpc>
                <a:spcPct val="90000"/>
              </a:lnSpc>
              <a:spcAft>
                <a:spcPts val="600"/>
              </a:spcAft>
            </a:pPr>
            <a:r>
              <a:rPr lang="es-ES" sz="2000" dirty="0">
                <a:solidFill>
                  <a:schemeClr val="tx1"/>
                </a:solidFill>
              </a:rPr>
              <a:t>Presenta edema, tensión cutánea, pérdida de sensibilidad en la zona y cicatrices</a:t>
            </a:r>
          </a:p>
          <a:p>
            <a:pPr>
              <a:lnSpc>
                <a:spcPct val="90000"/>
              </a:lnSpc>
              <a:spcAft>
                <a:spcPts val="600"/>
              </a:spcAft>
            </a:pPr>
            <a:r>
              <a:rPr lang="es-ES" sz="2000" b="1" dirty="0"/>
              <a:t>INDICACIONES</a:t>
            </a:r>
          </a:p>
          <a:p>
            <a:pPr marL="342900" indent="-342900">
              <a:lnSpc>
                <a:spcPct val="90000"/>
              </a:lnSpc>
              <a:spcAft>
                <a:spcPts val="600"/>
              </a:spcAft>
              <a:buFont typeface="Wingdings" panose="05000000000000000000" pitchFamily="2" charset="2"/>
              <a:buChar char="§"/>
            </a:pPr>
            <a:r>
              <a:rPr lang="es-ES" sz="2000" b="1" dirty="0">
                <a:solidFill>
                  <a:schemeClr val="tx1"/>
                </a:solidFill>
              </a:rPr>
              <a:t>Comenzar con el tratamiento cuando el médico retire el vendaje comprensivo del abdomen.</a:t>
            </a:r>
          </a:p>
          <a:p>
            <a:pPr marL="342900" indent="-342900">
              <a:lnSpc>
                <a:spcPct val="90000"/>
              </a:lnSpc>
              <a:spcAft>
                <a:spcPts val="600"/>
              </a:spcAft>
              <a:buFont typeface="Wingdings" panose="05000000000000000000" pitchFamily="2" charset="2"/>
              <a:buChar char="§"/>
            </a:pPr>
            <a:r>
              <a:rPr lang="es-ES" sz="2000" b="1" dirty="0">
                <a:solidFill>
                  <a:schemeClr val="tx1"/>
                </a:solidFill>
              </a:rPr>
              <a:t>Hay que poner especial atención en rebajar la tensión de la zona de la cicatriz.</a:t>
            </a:r>
          </a:p>
          <a:p>
            <a:pPr marL="342900" indent="-342900">
              <a:lnSpc>
                <a:spcPct val="90000"/>
              </a:lnSpc>
              <a:spcAft>
                <a:spcPts val="600"/>
              </a:spcAft>
              <a:buFont typeface="Wingdings" panose="05000000000000000000" pitchFamily="2" charset="2"/>
              <a:buChar char="§"/>
            </a:pPr>
            <a:r>
              <a:rPr lang="es-ES" sz="2000" b="1" dirty="0">
                <a:solidFill>
                  <a:schemeClr val="tx1"/>
                </a:solidFill>
              </a:rPr>
              <a:t>Iniciar con DLM diario e ir espaciando a 3,2,y 1 al día por semana, según evolucione el cliente.</a:t>
            </a:r>
          </a:p>
          <a:p>
            <a:pPr marL="342900" indent="-342900">
              <a:lnSpc>
                <a:spcPct val="90000"/>
              </a:lnSpc>
              <a:spcAft>
                <a:spcPts val="600"/>
              </a:spcAft>
              <a:buFont typeface="Wingdings" panose="05000000000000000000" pitchFamily="2" charset="2"/>
              <a:buChar char="§"/>
            </a:pPr>
            <a:r>
              <a:rPr lang="es-ES" sz="2000" b="1" dirty="0">
                <a:solidFill>
                  <a:schemeClr val="tx1"/>
                </a:solidFill>
              </a:rPr>
              <a:t>La fototerapia LED facilita la cicatrización y la recuperación de la sensibilidad cutánea-</a:t>
            </a:r>
          </a:p>
          <a:p>
            <a:pPr marL="342900" indent="-342900">
              <a:lnSpc>
                <a:spcPct val="90000"/>
              </a:lnSpc>
              <a:spcAft>
                <a:spcPts val="600"/>
              </a:spcAft>
              <a:buFont typeface="Wingdings" panose="05000000000000000000" pitchFamily="2" charset="2"/>
              <a:buChar char="§"/>
            </a:pPr>
            <a:r>
              <a:rPr lang="es-ES" sz="2000" b="1" dirty="0">
                <a:solidFill>
                  <a:schemeClr val="tx1"/>
                </a:solidFill>
              </a:rPr>
              <a:t>Realizar alta frecuencia capacitiva o radiofrecuencia para la reducción de la tensión muscular y acelerar el proceso de cicatrización.</a:t>
            </a:r>
          </a:p>
          <a:p>
            <a:pPr marL="342900" indent="-342900">
              <a:lnSpc>
                <a:spcPct val="90000"/>
              </a:lnSpc>
              <a:spcAft>
                <a:spcPts val="600"/>
              </a:spcAft>
              <a:buFont typeface="Wingdings" panose="05000000000000000000" pitchFamily="2" charset="2"/>
              <a:buChar char="§"/>
            </a:pPr>
            <a:r>
              <a:rPr lang="es-ES" sz="2000" b="1" dirty="0">
                <a:solidFill>
                  <a:schemeClr val="tx1"/>
                </a:solidFill>
              </a:rPr>
              <a:t>Cuando desaparezca el edema, comenzar con masaje manual para movilizar y estimular los tejidos y los músculos del abdomen.</a:t>
            </a:r>
          </a:p>
          <a:p>
            <a:pPr>
              <a:lnSpc>
                <a:spcPct val="90000"/>
              </a:lnSpc>
              <a:spcAft>
                <a:spcPts val="600"/>
              </a:spcAft>
            </a:pPr>
            <a:endParaRPr lang="es-ES" sz="2000" b="1" dirty="0"/>
          </a:p>
        </p:txBody>
      </p:sp>
    </p:spTree>
    <p:extLst>
      <p:ext uri="{BB962C8B-B14F-4D97-AF65-F5344CB8AC3E}">
        <p14:creationId xmlns:p14="http://schemas.microsoft.com/office/powerpoint/2010/main" xmlns="" val="105155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D081D16-5F9A-06BE-A186-337AF3874446}"/>
              </a:ext>
            </a:extLst>
          </p:cNvPr>
          <p:cNvSpPr>
            <a:spLocks noGrp="1"/>
          </p:cNvSpPr>
          <p:nvPr>
            <p:ph type="title"/>
          </p:nvPr>
        </p:nvSpPr>
        <p:spPr>
          <a:xfrm>
            <a:off x="838200" y="365125"/>
            <a:ext cx="10515600" cy="1325563"/>
          </a:xfrm>
        </p:spPr>
        <p:txBody>
          <a:bodyPr>
            <a:normAutofit/>
          </a:bodyPr>
          <a:lstStyle/>
          <a:p>
            <a:pPr>
              <a:lnSpc>
                <a:spcPct val="90000"/>
              </a:lnSpc>
            </a:pPr>
            <a:r>
              <a:rPr kumimoji="0" lang="es-ES" sz="4600" b="1" i="0" u="none" strike="noStrike" kern="0" cap="none" spc="0" normalizeH="0" baseline="0" noProof="0" dirty="0">
                <a:ln>
                  <a:noFill/>
                </a:ln>
                <a:effectLst/>
                <a:uLnTx/>
                <a:uFillTx/>
                <a:latin typeface="Georgia"/>
                <a:ea typeface="+mj-ea"/>
              </a:rPr>
              <a:t>               TRATAMIENTO        POSTABDOMINOPLASTIA</a:t>
            </a:r>
            <a:endParaRPr lang="es-ES" sz="4600" dirty="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A5890330-EA81-783D-53AF-60B8137AFF8D}"/>
              </a:ext>
            </a:extLst>
          </p:cNvPr>
          <p:cNvSpPr>
            <a:spLocks noGrp="1"/>
          </p:cNvSpPr>
          <p:nvPr>
            <p:ph type="body" idx="1"/>
          </p:nvPr>
        </p:nvSpPr>
        <p:spPr>
          <a:xfrm>
            <a:off x="838200" y="2055813"/>
            <a:ext cx="10515600" cy="4437061"/>
          </a:xfrm>
        </p:spPr>
        <p:txBody>
          <a:bodyPr>
            <a:normAutofit lnSpcReduction="10000"/>
          </a:bodyPr>
          <a:lstStyle/>
          <a:p>
            <a:pPr>
              <a:lnSpc>
                <a:spcPct val="90000"/>
              </a:lnSpc>
              <a:spcAft>
                <a:spcPts val="600"/>
              </a:spcAft>
            </a:pPr>
            <a:r>
              <a:rPr lang="es-ES" sz="2000" b="1" dirty="0"/>
              <a:t>CONTRAINDICACIONES </a:t>
            </a:r>
          </a:p>
          <a:p>
            <a:pPr marL="342900" indent="-342900">
              <a:lnSpc>
                <a:spcPct val="90000"/>
              </a:lnSpc>
              <a:spcAft>
                <a:spcPts val="600"/>
              </a:spcAft>
              <a:buFont typeface="Wingdings" panose="05000000000000000000" pitchFamily="2" charset="2"/>
              <a:buChar char="§"/>
            </a:pPr>
            <a:r>
              <a:rPr lang="es-ES" sz="2000" b="1" dirty="0">
                <a:solidFill>
                  <a:schemeClr val="tx1"/>
                </a:solidFill>
              </a:rPr>
              <a:t>Las maniobras de masaje profundo, como el amasamiento, las técnicas de termoterapia y la dermoaspiración  están contraindicadas en el postoperatorio inmediato, no se realizarán hasta prescripción médica</a:t>
            </a:r>
          </a:p>
          <a:p>
            <a:pPr marL="342900" indent="-342900">
              <a:lnSpc>
                <a:spcPct val="90000"/>
              </a:lnSpc>
              <a:spcAft>
                <a:spcPts val="600"/>
              </a:spcAft>
              <a:buFont typeface="Wingdings" panose="05000000000000000000" pitchFamily="2" charset="2"/>
              <a:buChar char="§"/>
            </a:pPr>
            <a:r>
              <a:rPr lang="es-ES" sz="2000" b="1" dirty="0">
                <a:solidFill>
                  <a:schemeClr val="tx1"/>
                </a:solidFill>
              </a:rPr>
              <a:t>No tomar el sol.</a:t>
            </a:r>
          </a:p>
          <a:p>
            <a:pPr marL="342900" indent="-342900">
              <a:lnSpc>
                <a:spcPct val="90000"/>
              </a:lnSpc>
              <a:spcAft>
                <a:spcPts val="600"/>
              </a:spcAft>
              <a:buFont typeface="Wingdings" panose="05000000000000000000" pitchFamily="2" charset="2"/>
              <a:buChar char="§"/>
            </a:pPr>
            <a:r>
              <a:rPr lang="es-ES" sz="2000" b="1" dirty="0">
                <a:solidFill>
                  <a:schemeClr val="tx1"/>
                </a:solidFill>
              </a:rPr>
              <a:t>No realizar ejercicio físico o natación  durante 5-6 meses ( según proceso)</a:t>
            </a:r>
          </a:p>
          <a:p>
            <a:pPr marL="342900" indent="-342900">
              <a:lnSpc>
                <a:spcPct val="90000"/>
              </a:lnSpc>
              <a:spcAft>
                <a:spcPts val="600"/>
              </a:spcAft>
              <a:buFont typeface="Wingdings" panose="05000000000000000000" pitchFamily="2" charset="2"/>
              <a:buChar char="§"/>
            </a:pPr>
            <a:r>
              <a:rPr lang="es-ES" sz="2000" b="1" dirty="0">
                <a:solidFill>
                  <a:schemeClr val="tx1"/>
                </a:solidFill>
              </a:rPr>
              <a:t>No realizar esfuerzos abdominales durante seis semanas.</a:t>
            </a:r>
          </a:p>
          <a:p>
            <a:pPr>
              <a:lnSpc>
                <a:spcPct val="90000"/>
              </a:lnSpc>
              <a:spcAft>
                <a:spcPts val="600"/>
              </a:spcAft>
            </a:pPr>
            <a:r>
              <a:rPr lang="es-ES" sz="2000" b="1" dirty="0"/>
              <a:t>PRECAUCIONES</a:t>
            </a:r>
          </a:p>
          <a:p>
            <a:pPr marL="342900" indent="-342900">
              <a:lnSpc>
                <a:spcPct val="90000"/>
              </a:lnSpc>
              <a:spcAft>
                <a:spcPts val="600"/>
              </a:spcAft>
              <a:buFont typeface="Wingdings" panose="05000000000000000000" pitchFamily="2" charset="2"/>
              <a:buChar char="§"/>
            </a:pPr>
            <a:r>
              <a:rPr lang="es-ES" sz="2000" b="1" dirty="0">
                <a:solidFill>
                  <a:schemeClr val="tx1"/>
                </a:solidFill>
              </a:rPr>
              <a:t>Después del vendaje comprensivo, el médico prescribe una faja especial. Esta debe usarse constantemente en las primeras ocho semanas, tanto de día como de noche, pudiendo retirarla por breves periodos de tiempo para aliviar la sensación de presión constante.</a:t>
            </a:r>
          </a:p>
          <a:p>
            <a:pPr marL="342900" indent="-342900">
              <a:lnSpc>
                <a:spcPct val="90000"/>
              </a:lnSpc>
              <a:spcAft>
                <a:spcPts val="600"/>
              </a:spcAft>
              <a:buFont typeface="Wingdings" panose="05000000000000000000" pitchFamily="2" charset="2"/>
              <a:buChar char="§"/>
            </a:pPr>
            <a:r>
              <a:rPr lang="es-ES" sz="2000" b="1" dirty="0">
                <a:solidFill>
                  <a:schemeClr val="tx1"/>
                </a:solidFill>
              </a:rPr>
              <a:t>Acomodar al cliente decúbito supino con la cabeza ligeramente elevada y las piernas flexionadas, colocando almohadones debajo de las rodillas.</a:t>
            </a:r>
          </a:p>
          <a:p>
            <a:pPr>
              <a:lnSpc>
                <a:spcPct val="90000"/>
              </a:lnSpc>
              <a:spcAft>
                <a:spcPts val="600"/>
              </a:spcAft>
            </a:pPr>
            <a:endParaRPr lang="es-ES" sz="1700" dirty="0"/>
          </a:p>
        </p:txBody>
      </p:sp>
    </p:spTree>
    <p:extLst>
      <p:ext uri="{BB962C8B-B14F-4D97-AF65-F5344CB8AC3E}">
        <p14:creationId xmlns:p14="http://schemas.microsoft.com/office/powerpoint/2010/main" xmlns="" val="343943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359B256-40F3-91E2-4751-A185A3781101}"/>
              </a:ext>
            </a:extLst>
          </p:cNvPr>
          <p:cNvSpPr>
            <a:spLocks noGrp="1"/>
          </p:cNvSpPr>
          <p:nvPr>
            <p:ph type="title"/>
          </p:nvPr>
        </p:nvSpPr>
        <p:spPr>
          <a:xfrm>
            <a:off x="838200" y="365125"/>
            <a:ext cx="10515600" cy="1325563"/>
          </a:xfrm>
        </p:spPr>
        <p:txBody>
          <a:bodyPr>
            <a:normAutofit/>
          </a:bodyPr>
          <a:lstStyle/>
          <a:p>
            <a:pPr>
              <a:lnSpc>
                <a:spcPct val="90000"/>
              </a:lnSpc>
            </a:pPr>
            <a:r>
              <a:rPr kumimoji="0" lang="es-ES" sz="4600" b="1" i="0" u="none" strike="noStrike" kern="0" cap="none" spc="0" normalizeH="0" baseline="0" noProof="0">
                <a:ln>
                  <a:noFill/>
                </a:ln>
                <a:effectLst/>
                <a:uLnTx/>
                <a:uFillTx/>
                <a:latin typeface="Georgia"/>
                <a:ea typeface="+mj-ea"/>
              </a:rPr>
              <a:t>           TRATAMIENTO        POSTABDOMINOPLASTIA</a:t>
            </a:r>
            <a:endParaRPr lang="es-ES" sz="46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6CC32A7A-F71E-0153-43FC-CC064A06E3F7}"/>
              </a:ext>
            </a:extLst>
          </p:cNvPr>
          <p:cNvSpPr>
            <a:spLocks noGrp="1"/>
          </p:cNvSpPr>
          <p:nvPr>
            <p:ph type="body" idx="1"/>
          </p:nvPr>
        </p:nvSpPr>
        <p:spPr>
          <a:xfrm>
            <a:off x="838200" y="1929384"/>
            <a:ext cx="10515600" cy="4251960"/>
          </a:xfrm>
        </p:spPr>
        <p:txBody>
          <a:bodyPr>
            <a:norm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s-ES" sz="2200" b="1" i="0" u="none" strike="noStrike" kern="0" cap="none" spc="0" normalizeH="0" baseline="0" noProof="0" dirty="0">
                <a:ln>
                  <a:noFill/>
                </a:ln>
                <a:effectLst/>
                <a:uLnTx/>
                <a:uFillTx/>
                <a:latin typeface="Trebuchet MS"/>
                <a:ea typeface="+mn-ea"/>
              </a:rPr>
              <a:t>REALIZACIÓN DE LAS TÉCNICAS</a:t>
            </a:r>
          </a:p>
          <a:p>
            <a:pPr marL="342900" marR="0" lvl="0" indent="-342900" defTabSz="91440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s-ES" sz="2200" b="1" i="0" u="none" strike="noStrike" kern="0" cap="none" spc="0" normalizeH="0" baseline="0" noProof="0" dirty="0">
                <a:ln>
                  <a:noFill/>
                </a:ln>
                <a:effectLst/>
                <a:uLnTx/>
                <a:uFillTx/>
                <a:latin typeface="Trebuchet MS"/>
                <a:ea typeface="+mn-ea"/>
              </a:rPr>
              <a:t>Primeras sesiones: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la zona con gasas esterilizadas y suero fisiológico, hacer DLM,  volver a limpiar la zona con gasa esterilizadas y suero, aplicar fototerapia LED sobre las cicatrices, ayudar al cliente a colocarse el sujetador quirúrgico.</a:t>
            </a:r>
          </a:p>
          <a:p>
            <a:pPr marL="342900" marR="0" lvl="0" indent="-342900" defTabSz="91440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s-ES" sz="2200" b="1" i="0" u="none" strike="noStrike" kern="0" cap="none" spc="0" normalizeH="0" baseline="0" noProof="0" dirty="0">
                <a:ln>
                  <a:noFill/>
                </a:ln>
                <a:effectLst/>
                <a:uLnTx/>
                <a:uFillTx/>
                <a:latin typeface="Trebuchet MS"/>
                <a:ea typeface="+mn-ea"/>
              </a:rPr>
              <a:t>A partir de un mes </a:t>
            </a:r>
            <a:r>
              <a:rPr kumimoji="0" lang="es-ES" sz="2200" b="0" i="0" u="none" strike="noStrike" kern="0" cap="none" spc="0" normalizeH="0" baseline="0" noProof="0" dirty="0">
                <a:ln>
                  <a:noFill/>
                </a:ln>
                <a:effectLst/>
                <a:uLnTx/>
                <a:uFillTx/>
                <a:latin typeface="Trebuchet MS"/>
                <a:ea typeface="+mn-ea"/>
              </a:rPr>
              <a:t>:</a:t>
            </a:r>
            <a:r>
              <a:rPr kumimoji="0" lang="es-ES" sz="2200" b="1" i="0" u="none" strike="noStrike" kern="0" cap="none" spc="0" normalizeH="0" baseline="0" noProof="0" dirty="0">
                <a:ln>
                  <a:noFill/>
                </a:ln>
                <a:effectLst/>
                <a:uLnTx/>
                <a:uFillTx/>
                <a:latin typeface="Trebuchet MS"/>
                <a:ea typeface="+mn-ea"/>
              </a:rPr>
              <a:t>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con toallas húmedas, realizar un masaje manual ( sin amasamientos ni percusiones), aplicar radiofrecuencia capacitiva por toda la zona y, en especial a ambos lados de la cicatriz, poner una mascarilla con efecto tónico y regenerante.</a:t>
            </a:r>
          </a:p>
          <a:p>
            <a:pPr marL="342900" marR="0" lvl="0" indent="-342900" defTabSz="91440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s-ES" sz="2200" b="1" i="0" u="none" strike="noStrike" kern="0" cap="none" spc="0" normalizeH="0" baseline="0" noProof="0" dirty="0">
                <a:ln>
                  <a:noFill/>
                </a:ln>
                <a:effectLst/>
                <a:uLnTx/>
                <a:uFillTx/>
                <a:latin typeface="Trebuchet MS"/>
                <a:ea typeface="+mn-ea"/>
              </a:rPr>
              <a:t>A los dos meses: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con toallas húmedas o guante de crin, aplicar fototerapia LED, realizar electroestimulación con corrientes de baja frecuencia para favorecer la movilización muscular y la eliminación  de depósitos grasos,  realizar un masaje manual</a:t>
            </a:r>
          </a:p>
          <a:p>
            <a:pPr>
              <a:lnSpc>
                <a:spcPct val="90000"/>
              </a:lnSpc>
            </a:pPr>
            <a:endParaRPr lang="es-ES" sz="2200" dirty="0"/>
          </a:p>
        </p:txBody>
      </p:sp>
    </p:spTree>
    <p:extLst>
      <p:ext uri="{BB962C8B-B14F-4D97-AF65-F5344CB8AC3E}">
        <p14:creationId xmlns:p14="http://schemas.microsoft.com/office/powerpoint/2010/main" xmlns="" val="16290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6C923D0-F8B4-BCBA-8E2C-DF2BB33131FC}"/>
              </a:ext>
            </a:extLst>
          </p:cNvPr>
          <p:cNvSpPr>
            <a:spLocks noGrp="1"/>
          </p:cNvSpPr>
          <p:nvPr>
            <p:ph type="title"/>
          </p:nvPr>
        </p:nvSpPr>
        <p:spPr>
          <a:xfrm>
            <a:off x="838200" y="365125"/>
            <a:ext cx="10515600" cy="1325563"/>
          </a:xfrm>
        </p:spPr>
        <p:txBody>
          <a:bodyPr>
            <a:normAutofit/>
          </a:bodyPr>
          <a:lstStyle/>
          <a:p>
            <a:pPr>
              <a:lnSpc>
                <a:spcPct val="90000"/>
              </a:lnSpc>
            </a:pPr>
            <a:r>
              <a:rPr lang="es-ES" sz="4600" dirty="0"/>
              <a:t>             TRATAMIENTO POSTLIPOSUCCIÓN </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BD7E04D6-F615-F4D6-6EAC-98E9DA79ACD5}"/>
              </a:ext>
            </a:extLst>
          </p:cNvPr>
          <p:cNvSpPr>
            <a:spLocks noGrp="1"/>
          </p:cNvSpPr>
          <p:nvPr>
            <p:ph type="body" idx="1"/>
          </p:nvPr>
        </p:nvSpPr>
        <p:spPr>
          <a:xfrm>
            <a:off x="838200" y="1929384"/>
            <a:ext cx="10515600" cy="4251960"/>
          </a:xfrm>
        </p:spPr>
        <p:txBody>
          <a:bodyPr>
            <a:normAutofit/>
          </a:bodyPr>
          <a:lstStyle/>
          <a:p>
            <a:pPr>
              <a:lnSpc>
                <a:spcPct val="90000"/>
              </a:lnSpc>
              <a:spcAft>
                <a:spcPts val="600"/>
              </a:spcAft>
            </a:pPr>
            <a:r>
              <a:rPr lang="es-ES" sz="1900" dirty="0">
                <a:solidFill>
                  <a:schemeClr val="tx1"/>
                </a:solidFill>
              </a:rPr>
              <a:t>La zona presenta edema, dolor equimosis, pérdida de sensibilidad, calor, agujetas zonas con desniveles ( más o menos pronunciadas)</a:t>
            </a:r>
          </a:p>
          <a:p>
            <a:pPr>
              <a:lnSpc>
                <a:spcPct val="90000"/>
              </a:lnSpc>
              <a:spcAft>
                <a:spcPts val="600"/>
              </a:spcAft>
            </a:pPr>
            <a:r>
              <a:rPr lang="es-ES" sz="1900" dirty="0">
                <a:solidFill>
                  <a:schemeClr val="tx1"/>
                </a:solidFill>
              </a:rPr>
              <a:t>Una vez terminada la intervención quirúrgica, el médico coloca una faja especial o vendas comprensivas.</a:t>
            </a:r>
          </a:p>
          <a:p>
            <a:pPr>
              <a:lnSpc>
                <a:spcPct val="90000"/>
              </a:lnSpc>
              <a:spcAft>
                <a:spcPts val="600"/>
              </a:spcAft>
            </a:pPr>
            <a:r>
              <a:rPr lang="es-ES" sz="1900" dirty="0"/>
              <a:t> </a:t>
            </a:r>
            <a:r>
              <a:rPr lang="es-ES" b="1" dirty="0"/>
              <a:t>INDICACIONES</a:t>
            </a:r>
          </a:p>
          <a:p>
            <a:pPr marL="342900" indent="-342900">
              <a:lnSpc>
                <a:spcPct val="90000"/>
              </a:lnSpc>
              <a:spcAft>
                <a:spcPts val="600"/>
              </a:spcAft>
              <a:buFont typeface="Wingdings" panose="05000000000000000000" pitchFamily="2" charset="2"/>
              <a:buChar char="§"/>
            </a:pPr>
            <a:r>
              <a:rPr lang="es-ES" sz="1900" dirty="0">
                <a:solidFill>
                  <a:schemeClr val="tx1"/>
                </a:solidFill>
              </a:rPr>
              <a:t>Una vez el cirujano evalúe la intervención y efectúe la prescripción del mismo, lo que suele ocurrir  al cabo de una semana comenzar con DLM durante 1 mes ir espaciando las sesiones hasta normalización.</a:t>
            </a:r>
          </a:p>
          <a:p>
            <a:pPr marL="342900" indent="-342900">
              <a:lnSpc>
                <a:spcPct val="90000"/>
              </a:lnSpc>
              <a:spcAft>
                <a:spcPts val="600"/>
              </a:spcAft>
              <a:buFont typeface="Wingdings" panose="05000000000000000000" pitchFamily="2" charset="2"/>
              <a:buChar char="§"/>
            </a:pPr>
            <a:r>
              <a:rPr lang="es-ES" sz="1900" dirty="0">
                <a:solidFill>
                  <a:schemeClr val="tx1"/>
                </a:solidFill>
              </a:rPr>
              <a:t>Después de 15-20 días (según prescripción médica) intercalar con masajes de modelado manual y amasamiento.</a:t>
            </a:r>
          </a:p>
          <a:p>
            <a:pPr marL="342900" indent="-342900">
              <a:lnSpc>
                <a:spcPct val="90000"/>
              </a:lnSpc>
              <a:spcAft>
                <a:spcPts val="600"/>
              </a:spcAft>
              <a:buFont typeface="Wingdings" panose="05000000000000000000" pitchFamily="2" charset="2"/>
              <a:buChar char="§"/>
            </a:pPr>
            <a:r>
              <a:rPr lang="es-ES" sz="1900" dirty="0">
                <a:solidFill>
                  <a:schemeClr val="tx1"/>
                </a:solidFill>
              </a:rPr>
              <a:t>Posteriormente está recomendado el láser, la presoterapia, la estimulación eléctrica  con corrientes variables de baja y media frecuencia y la radiofrecuencia capacitiva.</a:t>
            </a:r>
          </a:p>
          <a:p>
            <a:pPr marL="342900" indent="-342900">
              <a:lnSpc>
                <a:spcPct val="90000"/>
              </a:lnSpc>
              <a:spcAft>
                <a:spcPts val="600"/>
              </a:spcAft>
              <a:buFont typeface="Wingdings" panose="05000000000000000000" pitchFamily="2" charset="2"/>
              <a:buChar char="§"/>
            </a:pPr>
            <a:r>
              <a:rPr lang="es-ES" sz="1900" dirty="0">
                <a:solidFill>
                  <a:schemeClr val="tx1"/>
                </a:solidFill>
              </a:rPr>
              <a:t>Realizar pasados dos meses unas sesiones de dermoaspiración para terminar de esculpir y una exfoliación física.</a:t>
            </a:r>
          </a:p>
        </p:txBody>
      </p:sp>
    </p:spTree>
    <p:extLst>
      <p:ext uri="{BB962C8B-B14F-4D97-AF65-F5344CB8AC3E}">
        <p14:creationId xmlns:p14="http://schemas.microsoft.com/office/powerpoint/2010/main" xmlns="" val="104458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9A5BB2E-61C4-A824-CF4B-D1B9AF3A6BCE}"/>
              </a:ext>
            </a:extLst>
          </p:cNvPr>
          <p:cNvSpPr>
            <a:spLocks noGrp="1"/>
          </p:cNvSpPr>
          <p:nvPr>
            <p:ph type="title"/>
          </p:nvPr>
        </p:nvSpPr>
        <p:spPr>
          <a:xfrm>
            <a:off x="841248" y="548640"/>
            <a:ext cx="3600860" cy="5431536"/>
          </a:xfrm>
        </p:spPr>
        <p:txBody>
          <a:bodyPr>
            <a:normAutofit/>
          </a:bodyPr>
          <a:lstStyle/>
          <a:p>
            <a:r>
              <a:rPr kumimoji="0" lang="es-ES" sz="2600" b="1" i="0" u="none" strike="noStrike" kern="0" cap="none" spc="0" normalizeH="0" baseline="0" noProof="0">
                <a:ln>
                  <a:noFill/>
                </a:ln>
                <a:effectLst/>
                <a:uLnTx/>
                <a:uFillTx/>
                <a:latin typeface="Georgia"/>
                <a:ea typeface="+mj-ea"/>
              </a:rPr>
              <a:t>TRATAMIENTO POSTLIPOSUCCIÓN</a:t>
            </a:r>
            <a:endParaRPr lang="es-ES" sz="2600"/>
          </a:p>
        </p:txBody>
      </p:sp>
      <p:sp>
        <p:nvSpPr>
          <p:cNvPr id="10"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CACB736F-DCBF-C553-7109-375214B400BD}"/>
              </a:ext>
            </a:extLst>
          </p:cNvPr>
          <p:cNvSpPr>
            <a:spLocks noGrp="1"/>
          </p:cNvSpPr>
          <p:nvPr>
            <p:ph type="body" idx="1"/>
          </p:nvPr>
        </p:nvSpPr>
        <p:spPr>
          <a:xfrm>
            <a:off x="5126418" y="552091"/>
            <a:ext cx="6224335" cy="5431536"/>
          </a:xfrm>
        </p:spPr>
        <p:txBody>
          <a:bodyPr anchor="ctr">
            <a:normAutofit/>
          </a:bodyPr>
          <a:lstStyle/>
          <a:p>
            <a:pPr>
              <a:lnSpc>
                <a:spcPct val="90000"/>
              </a:lnSpc>
              <a:spcAft>
                <a:spcPts val="600"/>
              </a:spcAft>
            </a:pPr>
            <a:r>
              <a:rPr lang="es-ES" sz="2000" b="1" dirty="0"/>
              <a:t>CONTRAINDICACIONES</a:t>
            </a:r>
          </a:p>
          <a:p>
            <a:pPr marL="342900" indent="-342900">
              <a:lnSpc>
                <a:spcPct val="90000"/>
              </a:lnSpc>
              <a:spcAft>
                <a:spcPts val="600"/>
              </a:spcAft>
              <a:buFont typeface="Wingdings" panose="05000000000000000000" pitchFamily="2" charset="2"/>
              <a:buChar char="§"/>
            </a:pPr>
            <a:r>
              <a:rPr lang="es-ES" sz="2000" dirty="0">
                <a:solidFill>
                  <a:schemeClr val="tx1"/>
                </a:solidFill>
              </a:rPr>
              <a:t>No estar mucho tiempo seguido de pie o sentado y moverse realizando movimientos suaves de vez en cuando.</a:t>
            </a:r>
          </a:p>
          <a:p>
            <a:pPr marL="342900" indent="-342900">
              <a:lnSpc>
                <a:spcPct val="90000"/>
              </a:lnSpc>
              <a:spcAft>
                <a:spcPts val="600"/>
              </a:spcAft>
              <a:buFont typeface="Wingdings" panose="05000000000000000000" pitchFamily="2" charset="2"/>
              <a:buChar char="§"/>
            </a:pPr>
            <a:r>
              <a:rPr lang="es-ES" sz="2000" dirty="0">
                <a:solidFill>
                  <a:schemeClr val="tx1"/>
                </a:solidFill>
              </a:rPr>
              <a:t>No tomar el sol durante un mínimo de 6 semanas, mientras queden hematomas para evitar la pigmentación.</a:t>
            </a:r>
          </a:p>
          <a:p>
            <a:pPr>
              <a:lnSpc>
                <a:spcPct val="90000"/>
              </a:lnSpc>
              <a:spcAft>
                <a:spcPts val="600"/>
              </a:spcAft>
            </a:pPr>
            <a:r>
              <a:rPr lang="es-ES" sz="2000" b="1" dirty="0"/>
              <a:t>PRECAUCIONES</a:t>
            </a:r>
          </a:p>
          <a:p>
            <a:pPr marL="342900" indent="-342900">
              <a:lnSpc>
                <a:spcPct val="90000"/>
              </a:lnSpc>
              <a:spcAft>
                <a:spcPts val="600"/>
              </a:spcAft>
              <a:buFont typeface="Wingdings" panose="05000000000000000000" pitchFamily="2" charset="2"/>
              <a:buChar char="§"/>
            </a:pPr>
            <a:r>
              <a:rPr lang="es-ES" sz="2000" dirty="0">
                <a:solidFill>
                  <a:schemeClr val="tx1"/>
                </a:solidFill>
              </a:rPr>
              <a:t>Evitar los ultrasonidos o la cavitación en las primeras sesiones, así como todas las técnicas que aporten o produzcan calor.</a:t>
            </a:r>
          </a:p>
          <a:p>
            <a:pPr marL="342900" indent="-342900">
              <a:lnSpc>
                <a:spcPct val="90000"/>
              </a:lnSpc>
              <a:spcAft>
                <a:spcPts val="600"/>
              </a:spcAft>
              <a:buFont typeface="Wingdings" panose="05000000000000000000" pitchFamily="2" charset="2"/>
              <a:buChar char="§"/>
            </a:pPr>
            <a:r>
              <a:rPr lang="es-ES" sz="2000" dirty="0">
                <a:solidFill>
                  <a:schemeClr val="tx1"/>
                </a:solidFill>
              </a:rPr>
              <a:t>Es recomendable  el uso de medias de comprensión fuerte o de una faja especial después de la cirugía. Debe usarse constantemente en las primeras semanas, tanto de día como de noche, retirándola solo por cortos periodos de tiempo para aliviar la sensación de presión. </a:t>
            </a:r>
          </a:p>
          <a:p>
            <a:pPr>
              <a:lnSpc>
                <a:spcPct val="90000"/>
              </a:lnSpc>
              <a:spcAft>
                <a:spcPts val="600"/>
              </a:spcAft>
            </a:pPr>
            <a:endParaRPr lang="es-ES" sz="2000" dirty="0"/>
          </a:p>
        </p:txBody>
      </p:sp>
    </p:spTree>
    <p:extLst>
      <p:ext uri="{BB962C8B-B14F-4D97-AF65-F5344CB8AC3E}">
        <p14:creationId xmlns:p14="http://schemas.microsoft.com/office/powerpoint/2010/main" xmlns="" val="598824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A7561A0-A8B8-324D-2EFC-2BE582B5C7B9}"/>
              </a:ext>
            </a:extLst>
          </p:cNvPr>
          <p:cNvSpPr>
            <a:spLocks noGrp="1"/>
          </p:cNvSpPr>
          <p:nvPr>
            <p:ph type="title"/>
          </p:nvPr>
        </p:nvSpPr>
        <p:spPr>
          <a:xfrm>
            <a:off x="838200" y="365125"/>
            <a:ext cx="10515600" cy="1325563"/>
          </a:xfrm>
        </p:spPr>
        <p:txBody>
          <a:bodyPr>
            <a:normAutofit/>
          </a:bodyPr>
          <a:lstStyle/>
          <a:p>
            <a:pPr>
              <a:lnSpc>
                <a:spcPct val="90000"/>
              </a:lnSpc>
            </a:pPr>
            <a:r>
              <a:rPr kumimoji="0" lang="es-ES" sz="4600" b="1" i="0" u="none" strike="noStrike" kern="0" cap="none" spc="0" normalizeH="0" baseline="0" noProof="0">
                <a:ln>
                  <a:noFill/>
                </a:ln>
                <a:effectLst/>
                <a:uLnTx/>
                <a:uFillTx/>
                <a:latin typeface="Georgia"/>
                <a:ea typeface="+mj-ea"/>
              </a:rPr>
              <a:t>TRATAMIENTO POSTLIPOSUCCIÓN</a:t>
            </a:r>
            <a:endParaRPr lang="es-ES" sz="460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06F2D4E4-0868-1AC9-B83C-D9EDB75AD288}"/>
              </a:ext>
            </a:extLst>
          </p:cNvPr>
          <p:cNvSpPr>
            <a:spLocks noGrp="1"/>
          </p:cNvSpPr>
          <p:nvPr>
            <p:ph type="body" idx="1"/>
          </p:nvPr>
        </p:nvSpPr>
        <p:spPr>
          <a:xfrm>
            <a:off x="838200" y="1929384"/>
            <a:ext cx="10515600" cy="4251960"/>
          </a:xfrm>
        </p:spPr>
        <p:txBody>
          <a:bodyPr>
            <a:normAutofit/>
          </a:bodyPr>
          <a:lstStyle/>
          <a:p>
            <a:pPr marL="0" marR="0" lvl="0" indent="0" defTabSz="914400" eaLnBrk="1" fontAlgn="auto" latinLnBrk="0" hangingPunct="1">
              <a:spcBef>
                <a:spcPts val="0"/>
              </a:spcBef>
              <a:spcAft>
                <a:spcPts val="0"/>
              </a:spcAft>
              <a:buClrTx/>
              <a:buSzTx/>
              <a:buFontTx/>
              <a:buNone/>
              <a:tabLst/>
              <a:defRPr/>
            </a:pPr>
            <a:r>
              <a:rPr kumimoji="0" lang="es-ES" sz="2200" b="1" i="0" u="none" strike="noStrike" kern="0" cap="none" spc="0" normalizeH="0" baseline="0" noProof="0" dirty="0">
                <a:ln>
                  <a:noFill/>
                </a:ln>
                <a:effectLst/>
                <a:uLnTx/>
                <a:uFillTx/>
                <a:latin typeface="Trebuchet MS"/>
                <a:ea typeface="+mn-ea"/>
              </a:rPr>
              <a:t>REALIZACIÓN DE LAS TÉCNICAS</a:t>
            </a:r>
          </a:p>
          <a:p>
            <a:pPr marL="342900" marR="0" lvl="0" indent="-342900" defTabSz="914400" eaLnBrk="1" fontAlgn="auto" latinLnBrk="0" hangingPunct="1">
              <a:spcBef>
                <a:spcPts val="0"/>
              </a:spcBef>
              <a:spcAft>
                <a:spcPts val="600"/>
              </a:spcAft>
              <a:buClrTx/>
              <a:buSzTx/>
              <a:buFont typeface="Wingdings" panose="05000000000000000000" pitchFamily="2" charset="2"/>
              <a:buChar char="§"/>
              <a:tabLst/>
              <a:defRPr/>
            </a:pPr>
            <a:r>
              <a:rPr kumimoji="0" lang="es-ES" sz="2200" b="1" i="0" u="none" strike="noStrike" kern="0" cap="none" spc="0" normalizeH="0" baseline="0" noProof="0" dirty="0">
                <a:ln>
                  <a:noFill/>
                </a:ln>
                <a:effectLst/>
                <a:uLnTx/>
                <a:uFillTx/>
                <a:latin typeface="Trebuchet MS"/>
                <a:ea typeface="+mn-ea"/>
              </a:rPr>
              <a:t>Primeras sesiones: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la zona con gasas esterilizadas y suero fisiológico, hacer DLM,  volver a limpiar la zona con gasa esterilizadas y suero,, ayudar al cliente a colocarse las medias de comprensión o faja si es el caso.</a:t>
            </a:r>
          </a:p>
          <a:p>
            <a:pPr marL="342900" marR="0" lvl="0" indent="-342900" defTabSz="914400" eaLnBrk="1" fontAlgn="auto" latinLnBrk="0" hangingPunct="1">
              <a:spcBef>
                <a:spcPts val="0"/>
              </a:spcBef>
              <a:spcAft>
                <a:spcPts val="600"/>
              </a:spcAft>
              <a:buClrTx/>
              <a:buSzTx/>
              <a:buFont typeface="Wingdings" panose="05000000000000000000" pitchFamily="2" charset="2"/>
              <a:buChar char="§"/>
              <a:tabLst/>
              <a:defRPr/>
            </a:pPr>
            <a:r>
              <a:rPr kumimoji="0" lang="es-ES" sz="2200" b="1" i="0" u="none" strike="noStrike" kern="0" cap="none" spc="0" normalizeH="0" baseline="0" noProof="0" dirty="0">
                <a:ln>
                  <a:noFill/>
                </a:ln>
                <a:effectLst/>
                <a:uLnTx/>
                <a:uFillTx/>
                <a:latin typeface="Trebuchet MS"/>
                <a:ea typeface="+mn-ea"/>
              </a:rPr>
              <a:t>A partir de un mes </a:t>
            </a:r>
            <a:r>
              <a:rPr kumimoji="0" lang="es-ES" sz="2200" b="0" i="0" u="none" strike="noStrike" kern="0" cap="none" spc="0" normalizeH="0" baseline="0" noProof="0" dirty="0">
                <a:ln>
                  <a:noFill/>
                </a:ln>
                <a:effectLst/>
                <a:uLnTx/>
                <a:uFillTx/>
                <a:latin typeface="Trebuchet MS"/>
                <a:ea typeface="+mn-ea"/>
              </a:rPr>
              <a:t>:</a:t>
            </a:r>
            <a:r>
              <a:rPr kumimoji="0" lang="es-ES" sz="2200" b="1" i="0" u="none" strike="noStrike" kern="0" cap="none" spc="0" normalizeH="0" baseline="0" noProof="0" dirty="0">
                <a:ln>
                  <a:noFill/>
                </a:ln>
                <a:effectLst/>
                <a:uLnTx/>
                <a:uFillTx/>
                <a:latin typeface="Trebuchet MS"/>
                <a:ea typeface="+mn-ea"/>
              </a:rPr>
              <a:t>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con toallas húmedas, realizar electroestimulación con corrientes de baja frecuencia aumentan el metabolismo de las células musculares favoreciendo la movilización y eliminación de depósitos grasos.</a:t>
            </a:r>
          </a:p>
          <a:p>
            <a:pPr marL="342900" marR="0" lvl="0" indent="-342900" defTabSz="914400" eaLnBrk="1" fontAlgn="auto" latinLnBrk="0" hangingPunct="1">
              <a:spcBef>
                <a:spcPts val="0"/>
              </a:spcBef>
              <a:spcAft>
                <a:spcPts val="600"/>
              </a:spcAft>
              <a:buClrTx/>
              <a:buSzTx/>
              <a:buFont typeface="Wingdings" panose="05000000000000000000" pitchFamily="2" charset="2"/>
              <a:buChar char="§"/>
              <a:tabLst/>
              <a:defRPr/>
            </a:pPr>
            <a:r>
              <a:rPr kumimoji="0" lang="es-ES" sz="2200" b="1" i="0" u="none" strike="noStrike" kern="0" cap="none" spc="0" normalizeH="0" baseline="0" noProof="0" dirty="0">
                <a:ln>
                  <a:noFill/>
                </a:ln>
                <a:effectLst/>
                <a:uLnTx/>
                <a:uFillTx/>
                <a:latin typeface="Trebuchet MS"/>
                <a:ea typeface="+mn-ea"/>
              </a:rPr>
              <a:t> A los dos meses: </a:t>
            </a:r>
            <a:r>
              <a:rPr kumimoji="0" lang="es-ES" sz="2200" b="1" i="0" u="none" strike="noStrike" kern="0" cap="none" spc="0" normalizeH="0" baseline="0" noProof="0" dirty="0">
                <a:ln>
                  <a:noFill/>
                </a:ln>
                <a:solidFill>
                  <a:schemeClr val="tx1"/>
                </a:solidFill>
                <a:effectLst/>
                <a:uLnTx/>
                <a:uFillTx/>
                <a:latin typeface="Trebuchet MS"/>
                <a:ea typeface="+mn-ea"/>
              </a:rPr>
              <a:t>acomodar al cliente, limpiar con toallas húmedas o guante de crin, aplicar  láser o IPL para eliminar posibles pigmentaciones y cicatrices, realizar dermoaspiración para modelar la </a:t>
            </a:r>
            <a:r>
              <a:rPr kumimoji="0" lang="es-ES" sz="2200" b="1" i="0" u="none" strike="noStrike" kern="0" cap="none" spc="0" normalizeH="0" baseline="0" noProof="0" dirty="0" smtClean="0">
                <a:ln>
                  <a:noFill/>
                </a:ln>
                <a:solidFill>
                  <a:schemeClr val="tx1"/>
                </a:solidFill>
                <a:effectLst/>
                <a:uLnTx/>
                <a:uFillTx/>
                <a:latin typeface="Trebuchet MS"/>
                <a:ea typeface="+mn-ea"/>
              </a:rPr>
              <a:t>zona.</a:t>
            </a:r>
            <a:endParaRPr lang="es-ES" sz="2200" dirty="0">
              <a:solidFill>
                <a:schemeClr val="tx1"/>
              </a:solidFill>
            </a:endParaRPr>
          </a:p>
        </p:txBody>
      </p:sp>
    </p:spTree>
    <p:extLst>
      <p:ext uri="{BB962C8B-B14F-4D97-AF65-F5344CB8AC3E}">
        <p14:creationId xmlns:p14="http://schemas.microsoft.com/office/powerpoint/2010/main" xmlns="" val="26227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170" y="144081"/>
            <a:ext cx="11792585" cy="452755"/>
          </a:xfrm>
          <a:prstGeom prst="rect">
            <a:avLst/>
          </a:prstGeom>
        </p:spPr>
        <p:txBody>
          <a:bodyPr vert="horz" wrap="square" lIns="0" tIns="12700" rIns="0" bIns="0" rtlCol="0">
            <a:spAutoFit/>
          </a:bodyPr>
          <a:lstStyle/>
          <a:p>
            <a:pPr marL="12700">
              <a:lnSpc>
                <a:spcPct val="100000"/>
              </a:lnSpc>
              <a:spcBef>
                <a:spcPts val="100"/>
              </a:spcBef>
            </a:pPr>
            <a:r>
              <a:rPr sz="2800" spc="-265" dirty="0">
                <a:solidFill>
                  <a:srgbClr val="C81FE4"/>
                </a:solidFill>
              </a:rPr>
              <a:t>TRATAMIENTOS</a:t>
            </a:r>
            <a:r>
              <a:rPr sz="2800" spc="-65" dirty="0">
                <a:solidFill>
                  <a:srgbClr val="C81FE4"/>
                </a:solidFill>
              </a:rPr>
              <a:t> </a:t>
            </a:r>
            <a:r>
              <a:rPr sz="2800" spc="-350" dirty="0">
                <a:solidFill>
                  <a:srgbClr val="C81FE4"/>
                </a:solidFill>
              </a:rPr>
              <a:t>Y</a:t>
            </a:r>
            <a:r>
              <a:rPr sz="2800" dirty="0">
                <a:solidFill>
                  <a:srgbClr val="C81FE4"/>
                </a:solidFill>
              </a:rPr>
              <a:t> </a:t>
            </a:r>
            <a:r>
              <a:rPr sz="2800" spc="-250" dirty="0">
                <a:solidFill>
                  <a:srgbClr val="C81FE4"/>
                </a:solidFill>
              </a:rPr>
              <a:t>TÉCNICAS</a:t>
            </a:r>
            <a:r>
              <a:rPr sz="2800" spc="-65" dirty="0">
                <a:solidFill>
                  <a:srgbClr val="C81FE4"/>
                </a:solidFill>
              </a:rPr>
              <a:t> </a:t>
            </a:r>
            <a:r>
              <a:rPr sz="2800" spc="-280" dirty="0">
                <a:solidFill>
                  <a:srgbClr val="C81FE4"/>
                </a:solidFill>
              </a:rPr>
              <a:t>PREMEDICINA</a:t>
            </a:r>
            <a:r>
              <a:rPr sz="2800" spc="-70" dirty="0">
                <a:solidFill>
                  <a:srgbClr val="C81FE4"/>
                </a:solidFill>
              </a:rPr>
              <a:t> </a:t>
            </a:r>
            <a:r>
              <a:rPr sz="2800" spc="-350" dirty="0">
                <a:solidFill>
                  <a:srgbClr val="C81FE4"/>
                </a:solidFill>
              </a:rPr>
              <a:t>Y</a:t>
            </a:r>
            <a:r>
              <a:rPr sz="2800" spc="5" dirty="0">
                <a:solidFill>
                  <a:srgbClr val="C81FE4"/>
                </a:solidFill>
              </a:rPr>
              <a:t> </a:t>
            </a:r>
            <a:r>
              <a:rPr sz="2800" spc="-260" dirty="0">
                <a:solidFill>
                  <a:srgbClr val="C81FE4"/>
                </a:solidFill>
              </a:rPr>
              <a:t>PRECIRUGÍA</a:t>
            </a:r>
            <a:r>
              <a:rPr sz="2800" spc="-20" dirty="0">
                <a:solidFill>
                  <a:srgbClr val="C81FE4"/>
                </a:solidFill>
              </a:rPr>
              <a:t> </a:t>
            </a:r>
            <a:r>
              <a:rPr sz="2800" spc="-275" dirty="0">
                <a:solidFill>
                  <a:srgbClr val="C81FE4"/>
                </a:solidFill>
              </a:rPr>
              <a:t>ESTÉTICA</a:t>
            </a:r>
            <a:endParaRPr sz="2800"/>
          </a:p>
        </p:txBody>
      </p:sp>
      <p:sp>
        <p:nvSpPr>
          <p:cNvPr id="3" name="object 3"/>
          <p:cNvSpPr txBox="1"/>
          <p:nvPr/>
        </p:nvSpPr>
        <p:spPr>
          <a:xfrm>
            <a:off x="266065" y="975931"/>
            <a:ext cx="11845925" cy="839469"/>
          </a:xfrm>
          <a:prstGeom prst="rect">
            <a:avLst/>
          </a:prstGeom>
        </p:spPr>
        <p:txBody>
          <a:bodyPr vert="horz" wrap="square" lIns="0" tIns="144780" rIns="0" bIns="0" rtlCol="0">
            <a:spAutoFit/>
          </a:bodyPr>
          <a:lstStyle/>
          <a:p>
            <a:pPr marL="12700">
              <a:lnSpc>
                <a:spcPct val="100000"/>
              </a:lnSpc>
              <a:spcBef>
                <a:spcPts val="1140"/>
              </a:spcBef>
            </a:pPr>
            <a:r>
              <a:rPr sz="1800" spc="-95" dirty="0">
                <a:latin typeface="Trebuchet MS"/>
                <a:cs typeface="Trebuchet MS"/>
              </a:rPr>
              <a:t>Las</a:t>
            </a:r>
            <a:r>
              <a:rPr sz="1800" spc="-10" dirty="0">
                <a:latin typeface="Trebuchet MS"/>
                <a:cs typeface="Trebuchet MS"/>
              </a:rPr>
              <a:t> </a:t>
            </a:r>
            <a:r>
              <a:rPr sz="1800" spc="-120" dirty="0">
                <a:latin typeface="Trebuchet MS"/>
                <a:cs typeface="Trebuchet MS"/>
              </a:rPr>
              <a:t>técnicas</a:t>
            </a:r>
            <a:r>
              <a:rPr sz="1800" spc="-10" dirty="0">
                <a:latin typeface="Trebuchet MS"/>
                <a:cs typeface="Trebuchet MS"/>
              </a:rPr>
              <a:t> </a:t>
            </a:r>
            <a:r>
              <a:rPr sz="1800" spc="-125" dirty="0">
                <a:latin typeface="Trebuchet MS"/>
                <a:cs typeface="Trebuchet MS"/>
              </a:rPr>
              <a:t>de</a:t>
            </a:r>
            <a:r>
              <a:rPr sz="1800" spc="-25" dirty="0">
                <a:latin typeface="Trebuchet MS"/>
                <a:cs typeface="Trebuchet MS"/>
              </a:rPr>
              <a:t> </a:t>
            </a:r>
            <a:r>
              <a:rPr sz="1800" spc="-130" dirty="0">
                <a:latin typeface="Trebuchet MS"/>
                <a:cs typeface="Trebuchet MS"/>
              </a:rPr>
              <a:t>medicina</a:t>
            </a:r>
            <a:r>
              <a:rPr sz="1800" spc="-35" dirty="0">
                <a:latin typeface="Trebuchet MS"/>
                <a:cs typeface="Trebuchet MS"/>
              </a:rPr>
              <a:t> </a:t>
            </a:r>
            <a:r>
              <a:rPr sz="1800" spc="-110" dirty="0">
                <a:latin typeface="Trebuchet MS"/>
                <a:cs typeface="Trebuchet MS"/>
              </a:rPr>
              <a:t>y</a:t>
            </a:r>
            <a:r>
              <a:rPr sz="1800" dirty="0">
                <a:latin typeface="Trebuchet MS"/>
                <a:cs typeface="Trebuchet MS"/>
              </a:rPr>
              <a:t> </a:t>
            </a:r>
            <a:r>
              <a:rPr sz="1800" spc="-114" dirty="0">
                <a:latin typeface="Trebuchet MS"/>
                <a:cs typeface="Trebuchet MS"/>
              </a:rPr>
              <a:t>cirugía</a:t>
            </a:r>
            <a:r>
              <a:rPr sz="1800" spc="20" dirty="0">
                <a:latin typeface="Trebuchet MS"/>
                <a:cs typeface="Trebuchet MS"/>
              </a:rPr>
              <a:t> </a:t>
            </a:r>
            <a:r>
              <a:rPr sz="1800" spc="-125" dirty="0">
                <a:latin typeface="Trebuchet MS"/>
                <a:cs typeface="Trebuchet MS"/>
              </a:rPr>
              <a:t>estética</a:t>
            </a:r>
            <a:r>
              <a:rPr sz="1800" spc="-35" dirty="0">
                <a:latin typeface="Trebuchet MS"/>
                <a:cs typeface="Trebuchet MS"/>
              </a:rPr>
              <a:t> </a:t>
            </a:r>
            <a:r>
              <a:rPr sz="1800" spc="-135" dirty="0">
                <a:latin typeface="Trebuchet MS"/>
                <a:cs typeface="Trebuchet MS"/>
              </a:rPr>
              <a:t>las</a:t>
            </a:r>
            <a:r>
              <a:rPr sz="1800" spc="-5" dirty="0">
                <a:latin typeface="Trebuchet MS"/>
                <a:cs typeface="Trebuchet MS"/>
              </a:rPr>
              <a:t> </a:t>
            </a:r>
            <a:r>
              <a:rPr sz="1800" spc="-145" dirty="0">
                <a:latin typeface="Trebuchet MS"/>
                <a:cs typeface="Trebuchet MS"/>
              </a:rPr>
              <a:t>realiza</a:t>
            </a:r>
            <a:r>
              <a:rPr sz="1800" spc="10" dirty="0">
                <a:latin typeface="Trebuchet MS"/>
                <a:cs typeface="Trebuchet MS"/>
              </a:rPr>
              <a:t> </a:t>
            </a:r>
            <a:r>
              <a:rPr sz="1800" spc="-90" dirty="0">
                <a:latin typeface="Trebuchet MS"/>
                <a:cs typeface="Trebuchet MS"/>
              </a:rPr>
              <a:t>un</a:t>
            </a:r>
            <a:r>
              <a:rPr sz="1800" spc="-15" dirty="0">
                <a:latin typeface="Trebuchet MS"/>
                <a:cs typeface="Trebuchet MS"/>
              </a:rPr>
              <a:t> </a:t>
            </a:r>
            <a:r>
              <a:rPr sz="1800" b="1" spc="170" dirty="0">
                <a:latin typeface="Trebuchet MS"/>
                <a:cs typeface="Trebuchet MS"/>
              </a:rPr>
              <a:t>PROFESIONAL</a:t>
            </a:r>
            <a:r>
              <a:rPr sz="1800" b="1" spc="-75" dirty="0">
                <a:latin typeface="Trebuchet MS"/>
                <a:cs typeface="Trebuchet MS"/>
              </a:rPr>
              <a:t> </a:t>
            </a:r>
            <a:r>
              <a:rPr sz="1800" b="1" spc="145" dirty="0">
                <a:latin typeface="Trebuchet MS"/>
                <a:cs typeface="Trebuchet MS"/>
              </a:rPr>
              <a:t>MÉDICO</a:t>
            </a:r>
            <a:r>
              <a:rPr sz="1800" spc="145" dirty="0">
                <a:latin typeface="Trebuchet MS"/>
                <a:cs typeface="Trebuchet MS"/>
              </a:rPr>
              <a:t>.</a:t>
            </a:r>
            <a:endParaRPr sz="1800">
              <a:latin typeface="Trebuchet MS"/>
              <a:cs typeface="Trebuchet MS"/>
            </a:endParaRPr>
          </a:p>
          <a:p>
            <a:pPr marL="12700">
              <a:lnSpc>
                <a:spcPct val="100000"/>
              </a:lnSpc>
              <a:spcBef>
                <a:spcPts val="1045"/>
              </a:spcBef>
            </a:pPr>
            <a:r>
              <a:rPr sz="1800" b="1" spc="225" dirty="0">
                <a:latin typeface="Trebuchet MS"/>
                <a:cs typeface="Trebuchet MS"/>
              </a:rPr>
              <a:t>TÉCNICO</a:t>
            </a:r>
            <a:r>
              <a:rPr sz="1800" b="1" spc="-55" dirty="0">
                <a:latin typeface="Trebuchet MS"/>
                <a:cs typeface="Trebuchet MS"/>
              </a:rPr>
              <a:t> </a:t>
            </a:r>
            <a:r>
              <a:rPr sz="1800" b="1" spc="210" dirty="0">
                <a:latin typeface="Trebuchet MS"/>
                <a:cs typeface="Trebuchet MS"/>
              </a:rPr>
              <a:t>EN</a:t>
            </a:r>
            <a:r>
              <a:rPr sz="1800" b="1" dirty="0">
                <a:latin typeface="Trebuchet MS"/>
                <a:cs typeface="Trebuchet MS"/>
              </a:rPr>
              <a:t> </a:t>
            </a:r>
            <a:r>
              <a:rPr sz="1800" b="1" spc="180" dirty="0">
                <a:latin typeface="Trebuchet MS"/>
                <a:cs typeface="Trebuchet MS"/>
              </a:rPr>
              <a:t>ESTÉTICA</a:t>
            </a:r>
            <a:r>
              <a:rPr sz="1800" b="1" spc="-85" dirty="0">
                <a:latin typeface="Trebuchet MS"/>
                <a:cs typeface="Trebuchet MS"/>
              </a:rPr>
              <a:t> </a:t>
            </a:r>
            <a:r>
              <a:rPr sz="1800" spc="-85" dirty="0">
                <a:latin typeface="Trebuchet MS"/>
                <a:cs typeface="Trebuchet MS"/>
              </a:rPr>
              <a:t>colabora</a:t>
            </a:r>
            <a:r>
              <a:rPr sz="1800" spc="-50" dirty="0">
                <a:latin typeface="Trebuchet MS"/>
                <a:cs typeface="Trebuchet MS"/>
              </a:rPr>
              <a:t> </a:t>
            </a:r>
            <a:r>
              <a:rPr sz="1800" spc="-60" dirty="0">
                <a:latin typeface="Trebuchet MS"/>
                <a:cs typeface="Trebuchet MS"/>
              </a:rPr>
              <a:t>con</a:t>
            </a:r>
            <a:r>
              <a:rPr sz="1800" spc="-75" dirty="0">
                <a:latin typeface="Trebuchet MS"/>
                <a:cs typeface="Trebuchet MS"/>
              </a:rPr>
              <a:t> </a:t>
            </a:r>
            <a:r>
              <a:rPr sz="1800" spc="-145" dirty="0">
                <a:latin typeface="Trebuchet MS"/>
                <a:cs typeface="Trebuchet MS"/>
              </a:rPr>
              <a:t>el</a:t>
            </a:r>
            <a:r>
              <a:rPr sz="1800" spc="-30" dirty="0">
                <a:latin typeface="Trebuchet MS"/>
                <a:cs typeface="Trebuchet MS"/>
              </a:rPr>
              <a:t> </a:t>
            </a:r>
            <a:r>
              <a:rPr sz="1800" spc="-95" dirty="0">
                <a:latin typeface="Trebuchet MS"/>
                <a:cs typeface="Trebuchet MS"/>
              </a:rPr>
              <a:t>médico</a:t>
            </a:r>
            <a:r>
              <a:rPr sz="1800" spc="-30" dirty="0">
                <a:latin typeface="Trebuchet MS"/>
                <a:cs typeface="Trebuchet MS"/>
              </a:rPr>
              <a:t> </a:t>
            </a:r>
            <a:r>
              <a:rPr sz="1800" spc="-90" dirty="0">
                <a:latin typeface="Trebuchet MS"/>
                <a:cs typeface="Trebuchet MS"/>
              </a:rPr>
              <a:t>preparando</a:t>
            </a:r>
            <a:r>
              <a:rPr sz="1800" spc="80" dirty="0">
                <a:latin typeface="Trebuchet MS"/>
                <a:cs typeface="Trebuchet MS"/>
              </a:rPr>
              <a:t> </a:t>
            </a:r>
            <a:r>
              <a:rPr sz="1800" spc="-170" dirty="0">
                <a:latin typeface="Trebuchet MS"/>
                <a:cs typeface="Trebuchet MS"/>
              </a:rPr>
              <a:t>la</a:t>
            </a:r>
            <a:r>
              <a:rPr sz="1800" spc="-45" dirty="0">
                <a:latin typeface="Trebuchet MS"/>
                <a:cs typeface="Trebuchet MS"/>
              </a:rPr>
              <a:t> </a:t>
            </a:r>
            <a:r>
              <a:rPr sz="1800" spc="-130" dirty="0">
                <a:latin typeface="Trebuchet MS"/>
                <a:cs typeface="Trebuchet MS"/>
              </a:rPr>
              <a:t>piel</a:t>
            </a:r>
            <a:r>
              <a:rPr sz="1800" spc="-30" dirty="0">
                <a:latin typeface="Trebuchet MS"/>
                <a:cs typeface="Trebuchet MS"/>
              </a:rPr>
              <a:t> </a:t>
            </a:r>
            <a:r>
              <a:rPr sz="1800" spc="-120" dirty="0">
                <a:latin typeface="Trebuchet MS"/>
                <a:cs typeface="Trebuchet MS"/>
              </a:rPr>
              <a:t>del</a:t>
            </a:r>
            <a:r>
              <a:rPr sz="1800" spc="30" dirty="0">
                <a:latin typeface="Trebuchet MS"/>
                <a:cs typeface="Trebuchet MS"/>
              </a:rPr>
              <a:t> </a:t>
            </a:r>
            <a:r>
              <a:rPr sz="1800" spc="-135" dirty="0">
                <a:latin typeface="Trebuchet MS"/>
                <a:cs typeface="Trebuchet MS"/>
              </a:rPr>
              <a:t>paciente</a:t>
            </a:r>
            <a:r>
              <a:rPr sz="1800" spc="-45" dirty="0">
                <a:latin typeface="Trebuchet MS"/>
                <a:cs typeface="Trebuchet MS"/>
              </a:rPr>
              <a:t> </a:t>
            </a:r>
            <a:r>
              <a:rPr sz="1800" spc="-120" dirty="0">
                <a:latin typeface="Trebuchet MS"/>
                <a:cs typeface="Trebuchet MS"/>
              </a:rPr>
              <a:t>(piel</a:t>
            </a:r>
            <a:r>
              <a:rPr sz="1800" spc="-30" dirty="0">
                <a:latin typeface="Trebuchet MS"/>
                <a:cs typeface="Trebuchet MS"/>
              </a:rPr>
              <a:t> </a:t>
            </a:r>
            <a:r>
              <a:rPr sz="1800" spc="-160" dirty="0">
                <a:latin typeface="Trebuchet MS"/>
                <a:cs typeface="Trebuchet MS"/>
              </a:rPr>
              <a:t>limpia,</a:t>
            </a:r>
            <a:r>
              <a:rPr sz="1800" spc="-229" dirty="0">
                <a:latin typeface="Trebuchet MS"/>
                <a:cs typeface="Trebuchet MS"/>
              </a:rPr>
              <a:t> </a:t>
            </a:r>
            <a:r>
              <a:rPr sz="1800" spc="-150" dirty="0">
                <a:latin typeface="Trebuchet MS"/>
                <a:cs typeface="Trebuchet MS"/>
              </a:rPr>
              <a:t>hidratada,</a:t>
            </a:r>
            <a:r>
              <a:rPr sz="1800" spc="-130" dirty="0">
                <a:latin typeface="Trebuchet MS"/>
                <a:cs typeface="Trebuchet MS"/>
              </a:rPr>
              <a:t> flexible</a:t>
            </a:r>
            <a:r>
              <a:rPr sz="1800" spc="10" dirty="0">
                <a:latin typeface="Trebuchet MS"/>
                <a:cs typeface="Trebuchet MS"/>
              </a:rPr>
              <a:t> </a:t>
            </a:r>
            <a:r>
              <a:rPr sz="1800" spc="-110" dirty="0">
                <a:latin typeface="Trebuchet MS"/>
                <a:cs typeface="Trebuchet MS"/>
              </a:rPr>
              <a:t>y</a:t>
            </a:r>
            <a:r>
              <a:rPr sz="1800" spc="-20" dirty="0">
                <a:latin typeface="Trebuchet MS"/>
                <a:cs typeface="Trebuchet MS"/>
              </a:rPr>
              <a:t> </a:t>
            </a:r>
            <a:r>
              <a:rPr sz="1800" spc="-40" dirty="0">
                <a:latin typeface="Trebuchet MS"/>
                <a:cs typeface="Trebuchet MS"/>
              </a:rPr>
              <a:t>receptiva)</a:t>
            </a:r>
            <a:endParaRPr sz="1800">
              <a:latin typeface="Trebuchet MS"/>
              <a:cs typeface="Trebuchet MS"/>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56515">
              <a:lnSpc>
                <a:spcPct val="100000"/>
              </a:lnSpc>
              <a:spcBef>
                <a:spcPts val="100"/>
              </a:spcBef>
            </a:pPr>
            <a:r>
              <a:rPr spc="-10" dirty="0"/>
              <a:t>PAUTAS:</a:t>
            </a:r>
          </a:p>
          <a:p>
            <a:pPr marL="297815" indent="-285115">
              <a:lnSpc>
                <a:spcPct val="100000"/>
              </a:lnSpc>
              <a:spcBef>
                <a:spcPts val="1675"/>
              </a:spcBef>
              <a:buFont typeface="Wingdings"/>
              <a:buChar char=""/>
              <a:tabLst>
                <a:tab pos="297815" algn="l"/>
              </a:tabLst>
            </a:pPr>
            <a:r>
              <a:rPr sz="1800" spc="-55" dirty="0">
                <a:solidFill>
                  <a:srgbClr val="000000"/>
                </a:solidFill>
              </a:rPr>
              <a:t>EL</a:t>
            </a:r>
            <a:r>
              <a:rPr sz="1800" spc="-245" dirty="0">
                <a:solidFill>
                  <a:srgbClr val="000000"/>
                </a:solidFill>
              </a:rPr>
              <a:t> </a:t>
            </a:r>
            <a:r>
              <a:rPr sz="1800" dirty="0">
                <a:solidFill>
                  <a:srgbClr val="000000"/>
                </a:solidFill>
              </a:rPr>
              <a:t>TRATAMIENTO</a:t>
            </a:r>
            <a:r>
              <a:rPr sz="1800" spc="-5" dirty="0">
                <a:solidFill>
                  <a:srgbClr val="000000"/>
                </a:solidFill>
              </a:rPr>
              <a:t> </a:t>
            </a:r>
            <a:r>
              <a:rPr sz="1800" b="1" spc="235" dirty="0">
                <a:solidFill>
                  <a:srgbClr val="000000"/>
                </a:solidFill>
                <a:latin typeface="Trebuchet MS"/>
                <a:cs typeface="Trebuchet MS"/>
              </a:rPr>
              <a:t>COMENZARÁ</a:t>
            </a:r>
            <a:r>
              <a:rPr sz="1800" b="1" spc="20" dirty="0">
                <a:solidFill>
                  <a:srgbClr val="000000"/>
                </a:solidFill>
                <a:latin typeface="Trebuchet MS"/>
                <a:cs typeface="Trebuchet MS"/>
              </a:rPr>
              <a:t> </a:t>
            </a:r>
            <a:r>
              <a:rPr sz="1800" b="1" spc="285" dirty="0">
                <a:solidFill>
                  <a:srgbClr val="000000"/>
                </a:solidFill>
                <a:latin typeface="Trebuchet MS"/>
                <a:cs typeface="Trebuchet MS"/>
              </a:rPr>
              <a:t>UN</a:t>
            </a:r>
            <a:r>
              <a:rPr sz="1800" b="1" dirty="0">
                <a:solidFill>
                  <a:srgbClr val="000000"/>
                </a:solidFill>
                <a:latin typeface="Trebuchet MS"/>
                <a:cs typeface="Trebuchet MS"/>
              </a:rPr>
              <a:t> </a:t>
            </a:r>
            <a:r>
              <a:rPr sz="1800" b="1" spc="175" dirty="0">
                <a:solidFill>
                  <a:srgbClr val="000000"/>
                </a:solidFill>
                <a:latin typeface="Trebuchet MS"/>
                <a:cs typeface="Trebuchet MS"/>
              </a:rPr>
              <a:t>MES</a:t>
            </a:r>
            <a:r>
              <a:rPr sz="1800" b="1" spc="-195" dirty="0">
                <a:solidFill>
                  <a:srgbClr val="000000"/>
                </a:solidFill>
                <a:latin typeface="Trebuchet MS"/>
                <a:cs typeface="Trebuchet MS"/>
              </a:rPr>
              <a:t> </a:t>
            </a:r>
            <a:r>
              <a:rPr sz="1800" b="1" spc="200" dirty="0">
                <a:solidFill>
                  <a:srgbClr val="000000"/>
                </a:solidFill>
                <a:latin typeface="Trebuchet MS"/>
                <a:cs typeface="Trebuchet MS"/>
              </a:rPr>
              <a:t>ANTES</a:t>
            </a:r>
            <a:r>
              <a:rPr sz="1800" b="1" spc="75" dirty="0">
                <a:solidFill>
                  <a:srgbClr val="000000"/>
                </a:solidFill>
                <a:latin typeface="Trebuchet MS"/>
                <a:cs typeface="Trebuchet MS"/>
              </a:rPr>
              <a:t> </a:t>
            </a:r>
            <a:r>
              <a:rPr sz="1800" spc="90" dirty="0">
                <a:solidFill>
                  <a:srgbClr val="000000"/>
                </a:solidFill>
              </a:rPr>
              <a:t>DE</a:t>
            </a:r>
            <a:r>
              <a:rPr sz="1800" spc="20" dirty="0">
                <a:solidFill>
                  <a:srgbClr val="000000"/>
                </a:solidFill>
              </a:rPr>
              <a:t> </a:t>
            </a:r>
            <a:r>
              <a:rPr sz="1800" spc="50" dirty="0">
                <a:solidFill>
                  <a:srgbClr val="000000"/>
                </a:solidFill>
              </a:rPr>
              <a:t>LA</a:t>
            </a:r>
            <a:r>
              <a:rPr sz="1800" spc="20" dirty="0">
                <a:solidFill>
                  <a:srgbClr val="000000"/>
                </a:solidFill>
              </a:rPr>
              <a:t> </a:t>
            </a:r>
            <a:r>
              <a:rPr sz="1800" spc="65" dirty="0">
                <a:solidFill>
                  <a:srgbClr val="000000"/>
                </a:solidFill>
              </a:rPr>
              <a:t>INTERVENCIÓN</a:t>
            </a:r>
            <a:endParaRPr sz="1800">
              <a:latin typeface="Trebuchet MS"/>
              <a:cs typeface="Trebuchet MS"/>
            </a:endParaRPr>
          </a:p>
          <a:p>
            <a:pPr marL="297815" indent="-285115">
              <a:lnSpc>
                <a:spcPct val="100000"/>
              </a:lnSpc>
              <a:spcBef>
                <a:spcPts val="1045"/>
              </a:spcBef>
              <a:buFont typeface="Wingdings"/>
              <a:buChar char=""/>
              <a:tabLst>
                <a:tab pos="297815" algn="l"/>
              </a:tabLst>
            </a:pPr>
            <a:r>
              <a:rPr sz="1800" dirty="0">
                <a:solidFill>
                  <a:srgbClr val="000000"/>
                </a:solidFill>
              </a:rPr>
              <a:t>SEGUIR</a:t>
            </a:r>
            <a:r>
              <a:rPr sz="1800" spc="90" dirty="0">
                <a:solidFill>
                  <a:srgbClr val="000000"/>
                </a:solidFill>
              </a:rPr>
              <a:t> </a:t>
            </a:r>
            <a:r>
              <a:rPr sz="1800" spc="-50" dirty="0">
                <a:solidFill>
                  <a:srgbClr val="000000"/>
                </a:solidFill>
              </a:rPr>
              <a:t>EL</a:t>
            </a:r>
            <a:r>
              <a:rPr sz="1800" spc="-15" dirty="0">
                <a:solidFill>
                  <a:srgbClr val="000000"/>
                </a:solidFill>
              </a:rPr>
              <a:t> </a:t>
            </a:r>
            <a:r>
              <a:rPr sz="1800" dirty="0">
                <a:solidFill>
                  <a:srgbClr val="000000"/>
                </a:solidFill>
              </a:rPr>
              <a:t>SIGUIENTE</a:t>
            </a:r>
            <a:r>
              <a:rPr sz="1800" spc="85" dirty="0">
                <a:solidFill>
                  <a:srgbClr val="000000"/>
                </a:solidFill>
              </a:rPr>
              <a:t> </a:t>
            </a:r>
            <a:r>
              <a:rPr sz="1800" spc="-10" dirty="0">
                <a:solidFill>
                  <a:srgbClr val="000000"/>
                </a:solidFill>
              </a:rPr>
              <a:t>PROCEDIMIENTO:</a:t>
            </a:r>
            <a:endParaRPr sz="1800"/>
          </a:p>
          <a:p>
            <a:pPr>
              <a:lnSpc>
                <a:spcPct val="100000"/>
              </a:lnSpc>
              <a:spcBef>
                <a:spcPts val="480"/>
              </a:spcBef>
              <a:buFont typeface="Wingdings"/>
              <a:buChar char=""/>
            </a:pPr>
            <a:endParaRPr sz="1800"/>
          </a:p>
          <a:p>
            <a:pPr marL="708025" lvl="1" indent="-342900">
              <a:lnSpc>
                <a:spcPct val="100000"/>
              </a:lnSpc>
              <a:buAutoNum type="arabicPeriod"/>
              <a:tabLst>
                <a:tab pos="708025" algn="l"/>
              </a:tabLst>
            </a:pPr>
            <a:r>
              <a:rPr sz="1800" dirty="0">
                <a:latin typeface="Trebuchet MS"/>
                <a:cs typeface="Trebuchet MS"/>
              </a:rPr>
              <a:t>HIGIENE</a:t>
            </a:r>
            <a:r>
              <a:rPr sz="1800" spc="40" dirty="0">
                <a:latin typeface="Trebuchet MS"/>
                <a:cs typeface="Trebuchet MS"/>
              </a:rPr>
              <a:t> </a:t>
            </a:r>
            <a:r>
              <a:rPr sz="1800" spc="90" dirty="0">
                <a:latin typeface="Trebuchet MS"/>
                <a:cs typeface="Trebuchet MS"/>
              </a:rPr>
              <a:t>DE</a:t>
            </a:r>
            <a:r>
              <a:rPr sz="1800" spc="45" dirty="0">
                <a:latin typeface="Trebuchet MS"/>
                <a:cs typeface="Trebuchet MS"/>
              </a:rPr>
              <a:t> </a:t>
            </a:r>
            <a:r>
              <a:rPr sz="1800" spc="50" dirty="0">
                <a:latin typeface="Trebuchet MS"/>
                <a:cs typeface="Trebuchet MS"/>
              </a:rPr>
              <a:t>LA</a:t>
            </a:r>
            <a:r>
              <a:rPr sz="1800" spc="40" dirty="0">
                <a:latin typeface="Trebuchet MS"/>
                <a:cs typeface="Trebuchet MS"/>
              </a:rPr>
              <a:t> </a:t>
            </a:r>
            <a:r>
              <a:rPr sz="1800" spc="-20" dirty="0">
                <a:latin typeface="Trebuchet MS"/>
                <a:cs typeface="Trebuchet MS"/>
              </a:rPr>
              <a:t>PIEL</a:t>
            </a:r>
            <a:endParaRPr sz="1800">
              <a:latin typeface="Trebuchet MS"/>
              <a:cs typeface="Trebuchet MS"/>
            </a:endParaRPr>
          </a:p>
          <a:p>
            <a:pPr marL="708025" lvl="1" indent="-342900">
              <a:lnSpc>
                <a:spcPct val="100000"/>
              </a:lnSpc>
              <a:spcBef>
                <a:spcPts val="1045"/>
              </a:spcBef>
              <a:buAutoNum type="arabicPeriod"/>
              <a:tabLst>
                <a:tab pos="708025" algn="l"/>
              </a:tabLst>
            </a:pPr>
            <a:r>
              <a:rPr sz="1800" spc="100" dirty="0">
                <a:latin typeface="Trebuchet MS"/>
                <a:cs typeface="Trebuchet MS"/>
              </a:rPr>
              <a:t>RENOVACIÓN</a:t>
            </a:r>
            <a:r>
              <a:rPr sz="1800" spc="-95" dirty="0">
                <a:latin typeface="Trebuchet MS"/>
                <a:cs typeface="Trebuchet MS"/>
              </a:rPr>
              <a:t> </a:t>
            </a:r>
            <a:r>
              <a:rPr sz="1800" spc="90" dirty="0">
                <a:latin typeface="Trebuchet MS"/>
                <a:cs typeface="Trebuchet MS"/>
              </a:rPr>
              <a:t>DE</a:t>
            </a:r>
            <a:r>
              <a:rPr sz="1800" spc="-40" dirty="0">
                <a:latin typeface="Trebuchet MS"/>
                <a:cs typeface="Trebuchet MS"/>
              </a:rPr>
              <a:t> </a:t>
            </a:r>
            <a:r>
              <a:rPr sz="1800" spc="50" dirty="0">
                <a:latin typeface="Trebuchet MS"/>
                <a:cs typeface="Trebuchet MS"/>
              </a:rPr>
              <a:t>LA</a:t>
            </a:r>
            <a:r>
              <a:rPr sz="1800" spc="-85" dirty="0">
                <a:latin typeface="Trebuchet MS"/>
                <a:cs typeface="Trebuchet MS"/>
              </a:rPr>
              <a:t> </a:t>
            </a:r>
            <a:r>
              <a:rPr sz="1800" spc="-55" dirty="0">
                <a:latin typeface="Trebuchet MS"/>
                <a:cs typeface="Trebuchet MS"/>
              </a:rPr>
              <a:t>PIEL:</a:t>
            </a:r>
            <a:r>
              <a:rPr sz="1800" spc="315" dirty="0">
                <a:latin typeface="Trebuchet MS"/>
                <a:cs typeface="Trebuchet MS"/>
              </a:rPr>
              <a:t> </a:t>
            </a:r>
            <a:r>
              <a:rPr sz="1800" spc="-114" dirty="0">
                <a:latin typeface="Trebuchet MS"/>
                <a:cs typeface="Trebuchet MS"/>
              </a:rPr>
              <a:t>eliminación</a:t>
            </a:r>
            <a:r>
              <a:rPr sz="1800" spc="-40" dirty="0">
                <a:latin typeface="Trebuchet MS"/>
                <a:cs typeface="Trebuchet MS"/>
              </a:rPr>
              <a:t> </a:t>
            </a:r>
            <a:r>
              <a:rPr sz="1800" spc="-125" dirty="0">
                <a:latin typeface="Trebuchet MS"/>
                <a:cs typeface="Trebuchet MS"/>
              </a:rPr>
              <a:t>de</a:t>
            </a:r>
            <a:r>
              <a:rPr sz="1800" spc="-45" dirty="0">
                <a:latin typeface="Trebuchet MS"/>
                <a:cs typeface="Trebuchet MS"/>
              </a:rPr>
              <a:t> </a:t>
            </a:r>
            <a:r>
              <a:rPr sz="1800" spc="-130" dirty="0">
                <a:latin typeface="Trebuchet MS"/>
                <a:cs typeface="Trebuchet MS"/>
              </a:rPr>
              <a:t>células</a:t>
            </a:r>
            <a:r>
              <a:rPr sz="1800" spc="-35" dirty="0">
                <a:latin typeface="Trebuchet MS"/>
                <a:cs typeface="Trebuchet MS"/>
              </a:rPr>
              <a:t> </a:t>
            </a:r>
            <a:r>
              <a:rPr sz="1800" spc="-100" dirty="0">
                <a:latin typeface="Trebuchet MS"/>
                <a:cs typeface="Trebuchet MS"/>
              </a:rPr>
              <a:t>muertas</a:t>
            </a:r>
            <a:r>
              <a:rPr sz="1800" spc="-30" dirty="0">
                <a:latin typeface="Trebuchet MS"/>
                <a:cs typeface="Trebuchet MS"/>
              </a:rPr>
              <a:t> </a:t>
            </a:r>
            <a:r>
              <a:rPr sz="1800" spc="-110" dirty="0">
                <a:latin typeface="Trebuchet MS"/>
                <a:cs typeface="Trebuchet MS"/>
              </a:rPr>
              <a:t>y</a:t>
            </a:r>
            <a:r>
              <a:rPr sz="1800" spc="-30" dirty="0">
                <a:latin typeface="Trebuchet MS"/>
                <a:cs typeface="Trebuchet MS"/>
              </a:rPr>
              <a:t> </a:t>
            </a:r>
            <a:r>
              <a:rPr sz="1800" spc="-140" dirty="0">
                <a:latin typeface="Trebuchet MS"/>
                <a:cs typeface="Trebuchet MS"/>
              </a:rPr>
              <a:t>facilitar</a:t>
            </a:r>
            <a:r>
              <a:rPr sz="1800" spc="-45" dirty="0">
                <a:latin typeface="Trebuchet MS"/>
                <a:cs typeface="Trebuchet MS"/>
              </a:rPr>
              <a:t> </a:t>
            </a:r>
            <a:r>
              <a:rPr sz="1800" spc="-170" dirty="0">
                <a:latin typeface="Trebuchet MS"/>
                <a:cs typeface="Trebuchet MS"/>
              </a:rPr>
              <a:t>la</a:t>
            </a:r>
            <a:r>
              <a:rPr sz="1800" spc="-55" dirty="0">
                <a:latin typeface="Trebuchet MS"/>
                <a:cs typeface="Trebuchet MS"/>
              </a:rPr>
              <a:t> </a:t>
            </a:r>
            <a:r>
              <a:rPr sz="1800" spc="-70" dirty="0">
                <a:latin typeface="Trebuchet MS"/>
                <a:cs typeface="Trebuchet MS"/>
              </a:rPr>
              <a:t>absorción</a:t>
            </a:r>
            <a:r>
              <a:rPr sz="1800" spc="-35" dirty="0">
                <a:latin typeface="Trebuchet MS"/>
                <a:cs typeface="Trebuchet MS"/>
              </a:rPr>
              <a:t> </a:t>
            </a:r>
            <a:r>
              <a:rPr sz="1800" spc="-125" dirty="0">
                <a:latin typeface="Trebuchet MS"/>
                <a:cs typeface="Trebuchet MS"/>
              </a:rPr>
              <a:t>de</a:t>
            </a:r>
            <a:r>
              <a:rPr sz="1800" spc="-50" dirty="0">
                <a:latin typeface="Trebuchet MS"/>
                <a:cs typeface="Trebuchet MS"/>
              </a:rPr>
              <a:t> </a:t>
            </a:r>
            <a:r>
              <a:rPr sz="1800" spc="-185" dirty="0">
                <a:latin typeface="Trebuchet MS"/>
                <a:cs typeface="Trebuchet MS"/>
              </a:rPr>
              <a:t>P.A.</a:t>
            </a:r>
            <a:r>
              <a:rPr sz="1800" spc="120" dirty="0">
                <a:latin typeface="Trebuchet MS"/>
                <a:cs typeface="Trebuchet MS"/>
              </a:rPr>
              <a:t> </a:t>
            </a:r>
            <a:r>
              <a:rPr sz="1800" spc="-90" dirty="0">
                <a:latin typeface="Trebuchet MS"/>
                <a:cs typeface="Trebuchet MS"/>
              </a:rPr>
              <a:t>Aplicación</a:t>
            </a:r>
            <a:r>
              <a:rPr sz="1800" spc="-40" dirty="0">
                <a:latin typeface="Trebuchet MS"/>
                <a:cs typeface="Trebuchet MS"/>
              </a:rPr>
              <a:t> </a:t>
            </a:r>
            <a:r>
              <a:rPr sz="1800" spc="-125" dirty="0">
                <a:latin typeface="Trebuchet MS"/>
                <a:cs typeface="Trebuchet MS"/>
              </a:rPr>
              <a:t>de</a:t>
            </a:r>
            <a:r>
              <a:rPr sz="1800" spc="-45" dirty="0">
                <a:latin typeface="Trebuchet MS"/>
                <a:cs typeface="Trebuchet MS"/>
              </a:rPr>
              <a:t> exfoliantes</a:t>
            </a:r>
            <a:endParaRPr sz="1800">
              <a:latin typeface="Trebuchet MS"/>
              <a:cs typeface="Trebuchet MS"/>
            </a:endParaRPr>
          </a:p>
          <a:p>
            <a:pPr marL="708660">
              <a:lnSpc>
                <a:spcPct val="100000"/>
              </a:lnSpc>
              <a:spcBef>
                <a:spcPts val="1090"/>
              </a:spcBef>
            </a:pPr>
            <a:r>
              <a:rPr sz="1800" spc="-114" dirty="0">
                <a:solidFill>
                  <a:srgbClr val="000000"/>
                </a:solidFill>
              </a:rPr>
              <a:t>(Scrub,</a:t>
            </a:r>
            <a:r>
              <a:rPr sz="1800" spc="-225" dirty="0">
                <a:solidFill>
                  <a:srgbClr val="000000"/>
                </a:solidFill>
              </a:rPr>
              <a:t> </a:t>
            </a:r>
            <a:r>
              <a:rPr sz="1800" spc="-135" dirty="0">
                <a:solidFill>
                  <a:srgbClr val="000000"/>
                </a:solidFill>
              </a:rPr>
              <a:t>gomage);</a:t>
            </a:r>
            <a:r>
              <a:rPr sz="1800" spc="-190" dirty="0">
                <a:solidFill>
                  <a:srgbClr val="000000"/>
                </a:solidFill>
              </a:rPr>
              <a:t> </a:t>
            </a:r>
            <a:r>
              <a:rPr sz="1800" spc="-80" dirty="0">
                <a:solidFill>
                  <a:srgbClr val="000000"/>
                </a:solidFill>
              </a:rPr>
              <a:t>Diatermia</a:t>
            </a:r>
            <a:r>
              <a:rPr sz="1800" spc="20" dirty="0">
                <a:solidFill>
                  <a:srgbClr val="000000"/>
                </a:solidFill>
              </a:rPr>
              <a:t> </a:t>
            </a:r>
            <a:r>
              <a:rPr sz="1800" spc="-145" dirty="0">
                <a:solidFill>
                  <a:srgbClr val="000000"/>
                </a:solidFill>
              </a:rPr>
              <a:t>capacitiva</a:t>
            </a:r>
            <a:r>
              <a:rPr sz="1800" spc="-90" dirty="0">
                <a:solidFill>
                  <a:srgbClr val="000000"/>
                </a:solidFill>
              </a:rPr>
              <a:t> </a:t>
            </a:r>
            <a:r>
              <a:rPr sz="1800" spc="-135" dirty="0">
                <a:solidFill>
                  <a:srgbClr val="000000"/>
                </a:solidFill>
              </a:rPr>
              <a:t>(activa</a:t>
            </a:r>
            <a:r>
              <a:rPr sz="1800" spc="-40" dirty="0">
                <a:solidFill>
                  <a:srgbClr val="000000"/>
                </a:solidFill>
              </a:rPr>
              <a:t> </a:t>
            </a:r>
            <a:r>
              <a:rPr sz="1800" spc="-170" dirty="0">
                <a:solidFill>
                  <a:srgbClr val="000000"/>
                </a:solidFill>
              </a:rPr>
              <a:t>la</a:t>
            </a:r>
            <a:r>
              <a:rPr sz="1800" spc="-35" dirty="0">
                <a:solidFill>
                  <a:srgbClr val="000000"/>
                </a:solidFill>
              </a:rPr>
              <a:t> </a:t>
            </a:r>
            <a:r>
              <a:rPr sz="1800" spc="-85" dirty="0">
                <a:solidFill>
                  <a:srgbClr val="000000"/>
                </a:solidFill>
              </a:rPr>
              <a:t>renovación</a:t>
            </a:r>
            <a:r>
              <a:rPr sz="1800" spc="-15" dirty="0">
                <a:solidFill>
                  <a:srgbClr val="000000"/>
                </a:solidFill>
              </a:rPr>
              <a:t> </a:t>
            </a:r>
            <a:r>
              <a:rPr sz="1800" spc="-110" dirty="0">
                <a:solidFill>
                  <a:srgbClr val="000000"/>
                </a:solidFill>
              </a:rPr>
              <a:t>y</a:t>
            </a:r>
            <a:r>
              <a:rPr sz="1800" spc="-5" dirty="0">
                <a:solidFill>
                  <a:srgbClr val="000000"/>
                </a:solidFill>
              </a:rPr>
              <a:t> </a:t>
            </a:r>
            <a:r>
              <a:rPr sz="1800" spc="-125" dirty="0">
                <a:solidFill>
                  <a:srgbClr val="000000"/>
                </a:solidFill>
              </a:rPr>
              <a:t>mejora</a:t>
            </a:r>
            <a:r>
              <a:rPr sz="1800" spc="-40" dirty="0">
                <a:solidFill>
                  <a:srgbClr val="000000"/>
                </a:solidFill>
              </a:rPr>
              <a:t> </a:t>
            </a:r>
            <a:r>
              <a:rPr sz="1800" spc="-25" dirty="0">
                <a:solidFill>
                  <a:srgbClr val="000000"/>
                </a:solidFill>
              </a:rPr>
              <a:t>vascularización)</a:t>
            </a:r>
            <a:endParaRPr sz="1800"/>
          </a:p>
          <a:p>
            <a:pPr marL="708025" lvl="1" indent="-342900">
              <a:lnSpc>
                <a:spcPct val="100000"/>
              </a:lnSpc>
              <a:spcBef>
                <a:spcPts val="1095"/>
              </a:spcBef>
              <a:buAutoNum type="arabicPeriod" startAt="3"/>
              <a:tabLst>
                <a:tab pos="708025" algn="l"/>
              </a:tabLst>
            </a:pPr>
            <a:r>
              <a:rPr sz="1800" spc="75" dirty="0">
                <a:latin typeface="Trebuchet MS"/>
                <a:cs typeface="Trebuchet MS"/>
              </a:rPr>
              <a:t>HIDRATACIÓN</a:t>
            </a:r>
            <a:r>
              <a:rPr sz="1800" spc="-50" dirty="0">
                <a:latin typeface="Trebuchet MS"/>
                <a:cs typeface="Trebuchet MS"/>
              </a:rPr>
              <a:t> </a:t>
            </a:r>
            <a:r>
              <a:rPr sz="1800" spc="90" dirty="0">
                <a:latin typeface="Trebuchet MS"/>
                <a:cs typeface="Trebuchet MS"/>
              </a:rPr>
              <a:t>DE</a:t>
            </a:r>
            <a:r>
              <a:rPr sz="1800" spc="-45" dirty="0">
                <a:latin typeface="Trebuchet MS"/>
                <a:cs typeface="Trebuchet MS"/>
              </a:rPr>
              <a:t> </a:t>
            </a:r>
            <a:r>
              <a:rPr sz="1800" spc="50" dirty="0">
                <a:latin typeface="Trebuchet MS"/>
                <a:cs typeface="Trebuchet MS"/>
              </a:rPr>
              <a:t>LA</a:t>
            </a:r>
            <a:r>
              <a:rPr sz="1800" spc="-45" dirty="0">
                <a:latin typeface="Trebuchet MS"/>
                <a:cs typeface="Trebuchet MS"/>
              </a:rPr>
              <a:t> </a:t>
            </a:r>
            <a:r>
              <a:rPr sz="1800" spc="-55" dirty="0">
                <a:latin typeface="Trebuchet MS"/>
                <a:cs typeface="Trebuchet MS"/>
              </a:rPr>
              <a:t>PIEL:</a:t>
            </a:r>
            <a:r>
              <a:rPr sz="1800" spc="300" dirty="0">
                <a:latin typeface="Trebuchet MS"/>
                <a:cs typeface="Trebuchet MS"/>
              </a:rPr>
              <a:t> </a:t>
            </a:r>
            <a:r>
              <a:rPr sz="1800" spc="-130" dirty="0">
                <a:latin typeface="Trebuchet MS"/>
                <a:cs typeface="Trebuchet MS"/>
              </a:rPr>
              <a:t>piel</a:t>
            </a:r>
            <a:r>
              <a:rPr sz="1800" spc="-45" dirty="0">
                <a:latin typeface="Trebuchet MS"/>
                <a:cs typeface="Trebuchet MS"/>
              </a:rPr>
              <a:t> </a:t>
            </a:r>
            <a:r>
              <a:rPr sz="1800" spc="-125" dirty="0">
                <a:latin typeface="Trebuchet MS"/>
                <a:cs typeface="Trebuchet MS"/>
              </a:rPr>
              <a:t>más</a:t>
            </a:r>
            <a:r>
              <a:rPr sz="1800" spc="-40" dirty="0">
                <a:latin typeface="Trebuchet MS"/>
                <a:cs typeface="Trebuchet MS"/>
              </a:rPr>
              <a:t> </a:t>
            </a:r>
            <a:r>
              <a:rPr sz="1800" spc="-130" dirty="0">
                <a:latin typeface="Trebuchet MS"/>
                <a:cs typeface="Trebuchet MS"/>
              </a:rPr>
              <a:t>elástica</a:t>
            </a:r>
            <a:r>
              <a:rPr sz="1800" spc="-65" dirty="0">
                <a:latin typeface="Trebuchet MS"/>
                <a:cs typeface="Trebuchet MS"/>
              </a:rPr>
              <a:t> </a:t>
            </a:r>
            <a:r>
              <a:rPr sz="1800" spc="-110" dirty="0">
                <a:latin typeface="Trebuchet MS"/>
                <a:cs typeface="Trebuchet MS"/>
              </a:rPr>
              <a:t>y</a:t>
            </a:r>
            <a:r>
              <a:rPr sz="1800" spc="-35" dirty="0">
                <a:latin typeface="Trebuchet MS"/>
                <a:cs typeface="Trebuchet MS"/>
              </a:rPr>
              <a:t> </a:t>
            </a:r>
            <a:r>
              <a:rPr sz="1800" spc="-130" dirty="0">
                <a:latin typeface="Trebuchet MS"/>
                <a:cs typeface="Trebuchet MS"/>
              </a:rPr>
              <a:t>flexible</a:t>
            </a:r>
            <a:r>
              <a:rPr sz="1800" spc="-50" dirty="0">
                <a:latin typeface="Trebuchet MS"/>
                <a:cs typeface="Trebuchet MS"/>
              </a:rPr>
              <a:t> </a:t>
            </a:r>
            <a:r>
              <a:rPr sz="1800" spc="-75" dirty="0">
                <a:latin typeface="Trebuchet MS"/>
                <a:cs typeface="Trebuchet MS"/>
              </a:rPr>
              <a:t>(cosméticos</a:t>
            </a:r>
            <a:r>
              <a:rPr sz="1800" spc="-135" dirty="0">
                <a:latin typeface="Trebuchet MS"/>
                <a:cs typeface="Trebuchet MS"/>
              </a:rPr>
              <a:t> </a:t>
            </a:r>
            <a:r>
              <a:rPr sz="1800" spc="-110" dirty="0">
                <a:latin typeface="Trebuchet MS"/>
                <a:cs typeface="Trebuchet MS"/>
              </a:rPr>
              <a:t>que</a:t>
            </a:r>
            <a:r>
              <a:rPr sz="1800" spc="-15" dirty="0">
                <a:latin typeface="Trebuchet MS"/>
                <a:cs typeface="Trebuchet MS"/>
              </a:rPr>
              <a:t> </a:t>
            </a:r>
            <a:r>
              <a:rPr sz="1800" spc="-60" dirty="0">
                <a:latin typeface="Trebuchet MS"/>
                <a:cs typeface="Trebuchet MS"/>
              </a:rPr>
              <a:t>incorporen</a:t>
            </a:r>
            <a:r>
              <a:rPr sz="1800" spc="-45" dirty="0">
                <a:latin typeface="Trebuchet MS"/>
                <a:cs typeface="Trebuchet MS"/>
              </a:rPr>
              <a:t> </a:t>
            </a:r>
            <a:r>
              <a:rPr sz="1800" spc="-130" dirty="0">
                <a:latin typeface="Trebuchet MS"/>
                <a:cs typeface="Trebuchet MS"/>
              </a:rPr>
              <a:t>colágeno,</a:t>
            </a:r>
            <a:r>
              <a:rPr sz="1800" spc="-240" dirty="0">
                <a:latin typeface="Trebuchet MS"/>
                <a:cs typeface="Trebuchet MS"/>
              </a:rPr>
              <a:t> </a:t>
            </a:r>
            <a:r>
              <a:rPr sz="1800" spc="-10" dirty="0">
                <a:latin typeface="Trebuchet MS"/>
                <a:cs typeface="Trebuchet MS"/>
              </a:rPr>
              <a:t>citoquinas,Vit.A)</a:t>
            </a:r>
            <a:endParaRPr sz="1800">
              <a:latin typeface="Trebuchet MS"/>
              <a:cs typeface="Trebuchet MS"/>
            </a:endParaRPr>
          </a:p>
          <a:p>
            <a:pPr marL="365125">
              <a:lnSpc>
                <a:spcPct val="100000"/>
              </a:lnSpc>
              <a:spcBef>
                <a:spcPts val="1090"/>
              </a:spcBef>
            </a:pPr>
            <a:r>
              <a:rPr sz="1800" b="1" dirty="0">
                <a:solidFill>
                  <a:srgbClr val="000000"/>
                </a:solidFill>
                <a:latin typeface="Trebuchet MS"/>
                <a:cs typeface="Trebuchet MS"/>
              </a:rPr>
              <a:t>El</a:t>
            </a:r>
            <a:r>
              <a:rPr sz="1800" b="1" spc="-30" dirty="0">
                <a:solidFill>
                  <a:srgbClr val="000000"/>
                </a:solidFill>
                <a:latin typeface="Trebuchet MS"/>
                <a:cs typeface="Trebuchet MS"/>
              </a:rPr>
              <a:t> </a:t>
            </a:r>
            <a:r>
              <a:rPr sz="1800" b="1" spc="-10" dirty="0">
                <a:solidFill>
                  <a:srgbClr val="000000"/>
                </a:solidFill>
                <a:latin typeface="Trebuchet MS"/>
                <a:cs typeface="Trebuchet MS"/>
              </a:rPr>
              <a:t>masaje</a:t>
            </a:r>
            <a:r>
              <a:rPr sz="1800" b="1" spc="-40" dirty="0">
                <a:solidFill>
                  <a:srgbClr val="000000"/>
                </a:solidFill>
                <a:latin typeface="Trebuchet MS"/>
                <a:cs typeface="Trebuchet MS"/>
              </a:rPr>
              <a:t> </a:t>
            </a:r>
            <a:r>
              <a:rPr sz="1800" b="1" spc="-10" dirty="0">
                <a:solidFill>
                  <a:srgbClr val="000000"/>
                </a:solidFill>
                <a:latin typeface="Trebuchet MS"/>
                <a:cs typeface="Trebuchet MS"/>
              </a:rPr>
              <a:t>circulatorio</a:t>
            </a:r>
            <a:r>
              <a:rPr sz="1800" b="1" spc="-60" dirty="0">
                <a:solidFill>
                  <a:srgbClr val="000000"/>
                </a:solidFill>
                <a:latin typeface="Trebuchet MS"/>
                <a:cs typeface="Trebuchet MS"/>
              </a:rPr>
              <a:t> </a:t>
            </a:r>
            <a:r>
              <a:rPr sz="1800" b="1" dirty="0">
                <a:solidFill>
                  <a:srgbClr val="000000"/>
                </a:solidFill>
                <a:latin typeface="Trebuchet MS"/>
                <a:cs typeface="Trebuchet MS"/>
              </a:rPr>
              <a:t>y</a:t>
            </a:r>
            <a:r>
              <a:rPr sz="1800" b="1" spc="-55" dirty="0">
                <a:solidFill>
                  <a:srgbClr val="000000"/>
                </a:solidFill>
                <a:latin typeface="Trebuchet MS"/>
                <a:cs typeface="Trebuchet MS"/>
              </a:rPr>
              <a:t> </a:t>
            </a:r>
            <a:r>
              <a:rPr sz="1800" b="1" dirty="0">
                <a:solidFill>
                  <a:srgbClr val="000000"/>
                </a:solidFill>
                <a:latin typeface="Trebuchet MS"/>
                <a:cs typeface="Trebuchet MS"/>
              </a:rPr>
              <a:t>el</a:t>
            </a:r>
            <a:r>
              <a:rPr sz="1800" b="1" spc="-30" dirty="0">
                <a:solidFill>
                  <a:srgbClr val="000000"/>
                </a:solidFill>
                <a:latin typeface="Trebuchet MS"/>
                <a:cs typeface="Trebuchet MS"/>
              </a:rPr>
              <a:t> </a:t>
            </a:r>
            <a:r>
              <a:rPr sz="1800" b="1" spc="204" dirty="0">
                <a:solidFill>
                  <a:srgbClr val="000000"/>
                </a:solidFill>
                <a:latin typeface="Trebuchet MS"/>
                <a:cs typeface="Trebuchet MS"/>
              </a:rPr>
              <a:t>DLM</a:t>
            </a:r>
            <a:r>
              <a:rPr sz="1800" b="1" spc="-80" dirty="0">
                <a:solidFill>
                  <a:srgbClr val="000000"/>
                </a:solidFill>
                <a:latin typeface="Trebuchet MS"/>
                <a:cs typeface="Trebuchet MS"/>
              </a:rPr>
              <a:t> </a:t>
            </a:r>
            <a:r>
              <a:rPr sz="1800" spc="-120" dirty="0">
                <a:solidFill>
                  <a:srgbClr val="000000"/>
                </a:solidFill>
              </a:rPr>
              <a:t>mejoran</a:t>
            </a:r>
            <a:r>
              <a:rPr sz="1800" spc="-45" dirty="0">
                <a:solidFill>
                  <a:srgbClr val="000000"/>
                </a:solidFill>
              </a:rPr>
              <a:t> </a:t>
            </a:r>
            <a:r>
              <a:rPr sz="1800" spc="-170" dirty="0">
                <a:solidFill>
                  <a:srgbClr val="000000"/>
                </a:solidFill>
              </a:rPr>
              <a:t>la</a:t>
            </a:r>
            <a:r>
              <a:rPr sz="1800" spc="-55" dirty="0">
                <a:solidFill>
                  <a:srgbClr val="000000"/>
                </a:solidFill>
              </a:rPr>
              <a:t> </a:t>
            </a:r>
            <a:r>
              <a:rPr sz="1800" spc="-100" dirty="0">
                <a:solidFill>
                  <a:srgbClr val="000000"/>
                </a:solidFill>
              </a:rPr>
              <a:t>circulación</a:t>
            </a:r>
            <a:r>
              <a:rPr sz="1800" spc="-45" dirty="0">
                <a:solidFill>
                  <a:srgbClr val="000000"/>
                </a:solidFill>
              </a:rPr>
              <a:t> </a:t>
            </a:r>
            <a:r>
              <a:rPr sz="1800" spc="-130" dirty="0">
                <a:solidFill>
                  <a:srgbClr val="000000"/>
                </a:solidFill>
              </a:rPr>
              <a:t>de</a:t>
            </a:r>
            <a:r>
              <a:rPr sz="1800" spc="-55" dirty="0">
                <a:solidFill>
                  <a:srgbClr val="000000"/>
                </a:solidFill>
              </a:rPr>
              <a:t> </a:t>
            </a:r>
            <a:r>
              <a:rPr sz="1800" spc="-170" dirty="0">
                <a:solidFill>
                  <a:srgbClr val="000000"/>
                </a:solidFill>
              </a:rPr>
              <a:t>la</a:t>
            </a:r>
            <a:r>
              <a:rPr sz="1800" spc="-55" dirty="0">
                <a:solidFill>
                  <a:srgbClr val="000000"/>
                </a:solidFill>
              </a:rPr>
              <a:t> </a:t>
            </a:r>
            <a:r>
              <a:rPr sz="1800" spc="-10" dirty="0">
                <a:solidFill>
                  <a:srgbClr val="000000"/>
                </a:solidFill>
              </a:rPr>
              <a:t>zona.</a:t>
            </a:r>
            <a:endParaRPr sz="1800">
              <a:latin typeface="Trebuchet MS"/>
              <a:cs typeface="Trebuchet MS"/>
            </a:endParaRPr>
          </a:p>
          <a:p>
            <a:pPr marL="365125">
              <a:lnSpc>
                <a:spcPct val="100000"/>
              </a:lnSpc>
              <a:spcBef>
                <a:spcPts val="1095"/>
              </a:spcBef>
            </a:pPr>
            <a:r>
              <a:rPr sz="1800" b="1" dirty="0">
                <a:solidFill>
                  <a:srgbClr val="000000"/>
                </a:solidFill>
                <a:latin typeface="Trebuchet MS"/>
                <a:cs typeface="Trebuchet MS"/>
              </a:rPr>
              <a:t>La</a:t>
            </a:r>
            <a:r>
              <a:rPr sz="1800" b="1" spc="-10" dirty="0">
                <a:solidFill>
                  <a:srgbClr val="000000"/>
                </a:solidFill>
                <a:latin typeface="Trebuchet MS"/>
                <a:cs typeface="Trebuchet MS"/>
              </a:rPr>
              <a:t> electroestimulación</a:t>
            </a:r>
            <a:r>
              <a:rPr sz="1800" b="1" spc="-85" dirty="0">
                <a:solidFill>
                  <a:srgbClr val="000000"/>
                </a:solidFill>
                <a:latin typeface="Trebuchet MS"/>
                <a:cs typeface="Trebuchet MS"/>
              </a:rPr>
              <a:t> </a:t>
            </a:r>
            <a:r>
              <a:rPr sz="1800" spc="-135" dirty="0">
                <a:solidFill>
                  <a:srgbClr val="000000"/>
                </a:solidFill>
              </a:rPr>
              <a:t>reafirma</a:t>
            </a:r>
            <a:r>
              <a:rPr sz="1800" spc="80" dirty="0">
                <a:solidFill>
                  <a:srgbClr val="000000"/>
                </a:solidFill>
              </a:rPr>
              <a:t> </a:t>
            </a:r>
            <a:r>
              <a:rPr sz="1800" spc="-114" dirty="0">
                <a:solidFill>
                  <a:srgbClr val="000000"/>
                </a:solidFill>
              </a:rPr>
              <a:t>y</a:t>
            </a:r>
            <a:r>
              <a:rPr sz="1800" spc="-45" dirty="0">
                <a:solidFill>
                  <a:srgbClr val="000000"/>
                </a:solidFill>
              </a:rPr>
              <a:t> </a:t>
            </a:r>
            <a:r>
              <a:rPr sz="1800" spc="-125" dirty="0">
                <a:solidFill>
                  <a:srgbClr val="000000"/>
                </a:solidFill>
              </a:rPr>
              <a:t>tonifica</a:t>
            </a:r>
            <a:r>
              <a:rPr sz="1800" spc="-20" dirty="0">
                <a:solidFill>
                  <a:srgbClr val="000000"/>
                </a:solidFill>
              </a:rPr>
              <a:t> </a:t>
            </a:r>
            <a:r>
              <a:rPr sz="1800" spc="-10" dirty="0">
                <a:solidFill>
                  <a:srgbClr val="000000"/>
                </a:solidFill>
              </a:rPr>
              <a:t>tejidos.</a:t>
            </a:r>
            <a:endParaRPr sz="1800">
              <a:latin typeface="Trebuchet MS"/>
              <a:cs typeface="Trebuchet MS"/>
            </a:endParaRPr>
          </a:p>
        </p:txBody>
      </p:sp>
      <p:pic>
        <p:nvPicPr>
          <p:cNvPr id="5" name="object 5"/>
          <p:cNvPicPr/>
          <p:nvPr/>
        </p:nvPicPr>
        <p:blipFill>
          <a:blip r:embed="rId2" cstate="print"/>
          <a:stretch>
            <a:fillRect/>
          </a:stretch>
        </p:blipFill>
        <p:spPr>
          <a:xfrm>
            <a:off x="8667750" y="2139950"/>
            <a:ext cx="3340100" cy="2025650"/>
          </a:xfrm>
          <a:prstGeom prst="rect">
            <a:avLst/>
          </a:prstGeom>
        </p:spPr>
      </p:pic>
      <p:pic>
        <p:nvPicPr>
          <p:cNvPr id="6" name="object 6"/>
          <p:cNvPicPr/>
          <p:nvPr/>
        </p:nvPicPr>
        <p:blipFill>
          <a:blip r:embed="rId3" cstate="print"/>
          <a:stretch>
            <a:fillRect/>
          </a:stretch>
        </p:blipFill>
        <p:spPr>
          <a:xfrm>
            <a:off x="5791200" y="1778000"/>
            <a:ext cx="2670175" cy="1336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0072" y="1016698"/>
            <a:ext cx="4116704" cy="668655"/>
          </a:xfrm>
          <a:prstGeom prst="rect">
            <a:avLst/>
          </a:prstGeom>
        </p:spPr>
        <p:txBody>
          <a:bodyPr vert="horz" wrap="square" lIns="0" tIns="12700" rIns="0" bIns="0" rtlCol="0">
            <a:spAutoFit/>
          </a:bodyPr>
          <a:lstStyle/>
          <a:p>
            <a:pPr algn="ctr">
              <a:lnSpc>
                <a:spcPct val="100000"/>
              </a:lnSpc>
              <a:spcBef>
                <a:spcPts val="100"/>
              </a:spcBef>
            </a:pPr>
            <a:r>
              <a:rPr sz="2400" spc="125" dirty="0">
                <a:solidFill>
                  <a:srgbClr val="302341"/>
                </a:solidFill>
                <a:latin typeface="Trebuchet MS"/>
                <a:cs typeface="Trebuchet MS"/>
              </a:rPr>
              <a:t>MEDICINA</a:t>
            </a:r>
            <a:r>
              <a:rPr sz="2400" spc="15" dirty="0">
                <a:solidFill>
                  <a:srgbClr val="302341"/>
                </a:solidFill>
                <a:latin typeface="Trebuchet MS"/>
                <a:cs typeface="Trebuchet MS"/>
              </a:rPr>
              <a:t> </a:t>
            </a:r>
            <a:r>
              <a:rPr sz="2400" dirty="0">
                <a:solidFill>
                  <a:srgbClr val="302341"/>
                </a:solidFill>
                <a:latin typeface="Trebuchet MS"/>
                <a:cs typeface="Trebuchet MS"/>
              </a:rPr>
              <a:t>ESTÉTICA</a:t>
            </a:r>
            <a:r>
              <a:rPr sz="2400" spc="25" dirty="0">
                <a:solidFill>
                  <a:srgbClr val="302341"/>
                </a:solidFill>
                <a:latin typeface="Trebuchet MS"/>
                <a:cs typeface="Trebuchet MS"/>
              </a:rPr>
              <a:t> </a:t>
            </a:r>
            <a:r>
              <a:rPr sz="1800" dirty="0">
                <a:solidFill>
                  <a:srgbClr val="302341"/>
                </a:solidFill>
                <a:latin typeface="Times New Roman"/>
                <a:cs typeface="Times New Roman"/>
              </a:rPr>
              <a:t>EN</a:t>
            </a:r>
            <a:r>
              <a:rPr sz="1800" spc="-10" dirty="0">
                <a:solidFill>
                  <a:srgbClr val="302341"/>
                </a:solidFill>
                <a:latin typeface="Times New Roman"/>
                <a:cs typeface="Times New Roman"/>
              </a:rPr>
              <a:t> </a:t>
            </a:r>
            <a:r>
              <a:rPr sz="1800" dirty="0">
                <a:solidFill>
                  <a:srgbClr val="302341"/>
                </a:solidFill>
                <a:latin typeface="Times New Roman"/>
                <a:cs typeface="Times New Roman"/>
              </a:rPr>
              <a:t>AUGE</a:t>
            </a:r>
            <a:r>
              <a:rPr sz="1800" spc="70" dirty="0">
                <a:solidFill>
                  <a:srgbClr val="302341"/>
                </a:solidFill>
                <a:latin typeface="Times New Roman"/>
                <a:cs typeface="Times New Roman"/>
              </a:rPr>
              <a:t> </a:t>
            </a:r>
            <a:r>
              <a:rPr sz="1800" spc="-50" dirty="0">
                <a:solidFill>
                  <a:srgbClr val="302341"/>
                </a:solidFill>
                <a:latin typeface="Times New Roman"/>
                <a:cs typeface="Times New Roman"/>
              </a:rPr>
              <a:t>Y</a:t>
            </a:r>
            <a:endParaRPr sz="1800">
              <a:latin typeface="Times New Roman"/>
              <a:cs typeface="Times New Roman"/>
            </a:endParaRPr>
          </a:p>
          <a:p>
            <a:pPr marR="2540" algn="ctr">
              <a:lnSpc>
                <a:spcPct val="100000"/>
              </a:lnSpc>
              <a:spcBef>
                <a:spcPts val="25"/>
              </a:spcBef>
            </a:pPr>
            <a:r>
              <a:rPr sz="1800" dirty="0">
                <a:solidFill>
                  <a:srgbClr val="302341"/>
                </a:solidFill>
                <a:latin typeface="Times New Roman"/>
                <a:cs typeface="Times New Roman"/>
              </a:rPr>
              <a:t>EN</a:t>
            </a:r>
            <a:r>
              <a:rPr sz="1800" spc="-25" dirty="0">
                <a:solidFill>
                  <a:srgbClr val="302341"/>
                </a:solidFill>
                <a:latin typeface="Times New Roman"/>
                <a:cs typeface="Times New Roman"/>
              </a:rPr>
              <a:t> </a:t>
            </a:r>
            <a:r>
              <a:rPr sz="1800" spc="-10" dirty="0">
                <a:solidFill>
                  <a:srgbClr val="302341"/>
                </a:solidFill>
                <a:latin typeface="Times New Roman"/>
                <a:cs typeface="Times New Roman"/>
              </a:rPr>
              <a:t>CONSTANTE</a:t>
            </a:r>
            <a:r>
              <a:rPr sz="1800" spc="-35" dirty="0">
                <a:solidFill>
                  <a:srgbClr val="302341"/>
                </a:solidFill>
                <a:latin typeface="Times New Roman"/>
                <a:cs typeface="Times New Roman"/>
              </a:rPr>
              <a:t> </a:t>
            </a:r>
            <a:r>
              <a:rPr sz="1800" spc="-10" dirty="0">
                <a:solidFill>
                  <a:srgbClr val="302341"/>
                </a:solidFill>
                <a:latin typeface="Times New Roman"/>
                <a:cs typeface="Times New Roman"/>
              </a:rPr>
              <a:t>EVOLUCIÓN</a:t>
            </a:r>
            <a:endParaRPr sz="1800">
              <a:latin typeface="Times New Roman"/>
              <a:cs typeface="Times New Roman"/>
            </a:endParaRPr>
          </a:p>
        </p:txBody>
      </p:sp>
      <p:grpSp>
        <p:nvGrpSpPr>
          <p:cNvPr id="3" name="object 3"/>
          <p:cNvGrpSpPr/>
          <p:nvPr/>
        </p:nvGrpSpPr>
        <p:grpSpPr>
          <a:xfrm>
            <a:off x="2387600" y="1930400"/>
            <a:ext cx="495300" cy="990600"/>
            <a:chOff x="2387600" y="1930400"/>
            <a:chExt cx="495300" cy="990600"/>
          </a:xfrm>
        </p:grpSpPr>
        <p:sp>
          <p:nvSpPr>
            <p:cNvPr id="4" name="object 4"/>
            <p:cNvSpPr/>
            <p:nvPr/>
          </p:nvSpPr>
          <p:spPr>
            <a:xfrm>
              <a:off x="2393950" y="1936750"/>
              <a:ext cx="482600" cy="977900"/>
            </a:xfrm>
            <a:custGeom>
              <a:avLst/>
              <a:gdLst/>
              <a:ahLst/>
              <a:cxnLst/>
              <a:rect l="l" t="t" r="r" b="b"/>
              <a:pathLst>
                <a:path w="482600" h="977900">
                  <a:moveTo>
                    <a:pt x="361950" y="0"/>
                  </a:moveTo>
                  <a:lnTo>
                    <a:pt x="120650" y="0"/>
                  </a:lnTo>
                  <a:lnTo>
                    <a:pt x="120650" y="736600"/>
                  </a:lnTo>
                  <a:lnTo>
                    <a:pt x="0" y="736600"/>
                  </a:lnTo>
                  <a:lnTo>
                    <a:pt x="241300" y="977900"/>
                  </a:lnTo>
                  <a:lnTo>
                    <a:pt x="482600" y="736600"/>
                  </a:lnTo>
                  <a:lnTo>
                    <a:pt x="361950" y="736600"/>
                  </a:lnTo>
                  <a:lnTo>
                    <a:pt x="361950" y="0"/>
                  </a:lnTo>
                  <a:close/>
                </a:path>
              </a:pathLst>
            </a:custGeom>
            <a:solidFill>
              <a:srgbClr val="EB4EC0"/>
            </a:solidFill>
          </p:spPr>
          <p:txBody>
            <a:bodyPr wrap="square" lIns="0" tIns="0" rIns="0" bIns="0" rtlCol="0"/>
            <a:lstStyle/>
            <a:p>
              <a:endParaRPr/>
            </a:p>
          </p:txBody>
        </p:sp>
        <p:sp>
          <p:nvSpPr>
            <p:cNvPr id="5" name="object 5"/>
            <p:cNvSpPr/>
            <p:nvPr/>
          </p:nvSpPr>
          <p:spPr>
            <a:xfrm>
              <a:off x="2393950" y="1936750"/>
              <a:ext cx="482600" cy="977900"/>
            </a:xfrm>
            <a:custGeom>
              <a:avLst/>
              <a:gdLst/>
              <a:ahLst/>
              <a:cxnLst/>
              <a:rect l="l" t="t" r="r" b="b"/>
              <a:pathLst>
                <a:path w="482600" h="977900">
                  <a:moveTo>
                    <a:pt x="0" y="736600"/>
                  </a:moveTo>
                  <a:lnTo>
                    <a:pt x="120650" y="736600"/>
                  </a:lnTo>
                  <a:lnTo>
                    <a:pt x="120650" y="0"/>
                  </a:lnTo>
                  <a:lnTo>
                    <a:pt x="361950" y="0"/>
                  </a:lnTo>
                  <a:lnTo>
                    <a:pt x="361950" y="736600"/>
                  </a:lnTo>
                  <a:lnTo>
                    <a:pt x="482600" y="736600"/>
                  </a:lnTo>
                  <a:lnTo>
                    <a:pt x="241300" y="977900"/>
                  </a:lnTo>
                  <a:lnTo>
                    <a:pt x="0" y="736600"/>
                  </a:lnTo>
                  <a:close/>
                </a:path>
              </a:pathLst>
            </a:custGeom>
            <a:ln w="12700">
              <a:solidFill>
                <a:srgbClr val="632A3B"/>
              </a:solidFill>
            </a:ln>
          </p:spPr>
          <p:txBody>
            <a:bodyPr wrap="square" lIns="0" tIns="0" rIns="0" bIns="0" rtlCol="0"/>
            <a:lstStyle/>
            <a:p>
              <a:endParaRPr/>
            </a:p>
          </p:txBody>
        </p:sp>
      </p:grpSp>
      <p:sp>
        <p:nvSpPr>
          <p:cNvPr id="6" name="object 6"/>
          <p:cNvSpPr txBox="1"/>
          <p:nvPr/>
        </p:nvSpPr>
        <p:spPr>
          <a:xfrm>
            <a:off x="579755" y="3350259"/>
            <a:ext cx="4736465" cy="846455"/>
          </a:xfrm>
          <a:prstGeom prst="rect">
            <a:avLst/>
          </a:prstGeom>
        </p:spPr>
        <p:txBody>
          <a:bodyPr vert="horz" wrap="square" lIns="0" tIns="12700" rIns="0" bIns="0" rtlCol="0">
            <a:spAutoFit/>
          </a:bodyPr>
          <a:lstStyle/>
          <a:p>
            <a:pPr marL="12700" marR="5080" algn="just">
              <a:lnSpc>
                <a:spcPct val="100000"/>
              </a:lnSpc>
              <a:spcBef>
                <a:spcPts val="100"/>
              </a:spcBef>
            </a:pPr>
            <a:r>
              <a:rPr sz="1800" spc="150" dirty="0">
                <a:latin typeface="Trebuchet MS"/>
                <a:cs typeface="Trebuchet MS"/>
              </a:rPr>
              <a:t>CADA</a:t>
            </a:r>
            <a:r>
              <a:rPr sz="1800" spc="90" dirty="0">
                <a:latin typeface="Trebuchet MS"/>
                <a:cs typeface="Trebuchet MS"/>
              </a:rPr>
              <a:t>  </a:t>
            </a:r>
            <a:r>
              <a:rPr sz="1800" dirty="0">
                <a:latin typeface="Trebuchet MS"/>
                <a:cs typeface="Trebuchet MS"/>
              </a:rPr>
              <a:t>VEZ</a:t>
            </a:r>
            <a:r>
              <a:rPr sz="1800" spc="90" dirty="0">
                <a:latin typeface="Trebuchet MS"/>
                <a:cs typeface="Trebuchet MS"/>
              </a:rPr>
              <a:t>  </a:t>
            </a:r>
            <a:r>
              <a:rPr sz="1800" spc="70" dirty="0">
                <a:latin typeface="Trebuchet MS"/>
                <a:cs typeface="Trebuchet MS"/>
              </a:rPr>
              <a:t>MÁS</a:t>
            </a:r>
            <a:r>
              <a:rPr sz="1800" spc="80" dirty="0">
                <a:latin typeface="Trebuchet MS"/>
                <a:cs typeface="Trebuchet MS"/>
              </a:rPr>
              <a:t>  </a:t>
            </a:r>
            <a:r>
              <a:rPr sz="1800" dirty="0">
                <a:latin typeface="Trebuchet MS"/>
                <a:cs typeface="Trebuchet MS"/>
              </a:rPr>
              <a:t>MUJERES</a:t>
            </a:r>
            <a:r>
              <a:rPr sz="1800" spc="80" dirty="0">
                <a:latin typeface="Trebuchet MS"/>
                <a:cs typeface="Trebuchet MS"/>
              </a:rPr>
              <a:t>  </a:t>
            </a:r>
            <a:r>
              <a:rPr sz="1800" spc="60" dirty="0">
                <a:latin typeface="Trebuchet MS"/>
                <a:cs typeface="Trebuchet MS"/>
              </a:rPr>
              <a:t>Y</a:t>
            </a:r>
            <a:r>
              <a:rPr sz="1800" spc="100" dirty="0">
                <a:latin typeface="Trebuchet MS"/>
                <a:cs typeface="Trebuchet MS"/>
              </a:rPr>
              <a:t>  </a:t>
            </a:r>
            <a:r>
              <a:rPr sz="1800" spc="60" dirty="0">
                <a:latin typeface="Trebuchet MS"/>
                <a:cs typeface="Trebuchet MS"/>
              </a:rPr>
              <a:t>HOMBRES</a:t>
            </a:r>
            <a:r>
              <a:rPr sz="1800" spc="110" dirty="0">
                <a:latin typeface="Trebuchet MS"/>
                <a:cs typeface="Trebuchet MS"/>
              </a:rPr>
              <a:t>  </a:t>
            </a:r>
            <a:r>
              <a:rPr sz="1800" spc="-25" dirty="0">
                <a:latin typeface="Trebuchet MS"/>
                <a:cs typeface="Trebuchet MS"/>
              </a:rPr>
              <a:t>SE </a:t>
            </a:r>
            <a:r>
              <a:rPr sz="1800" spc="65" dirty="0">
                <a:latin typeface="Trebuchet MS"/>
                <a:cs typeface="Trebuchet MS"/>
              </a:rPr>
              <a:t>SOMETEN</a:t>
            </a:r>
            <a:r>
              <a:rPr sz="1800" spc="80" dirty="0">
                <a:latin typeface="Trebuchet MS"/>
                <a:cs typeface="Trebuchet MS"/>
              </a:rPr>
              <a:t>  </a:t>
            </a:r>
            <a:r>
              <a:rPr sz="1800" spc="135" dirty="0">
                <a:latin typeface="Trebuchet MS"/>
                <a:cs typeface="Trebuchet MS"/>
              </a:rPr>
              <a:t>A</a:t>
            </a:r>
            <a:r>
              <a:rPr sz="1800" spc="80" dirty="0">
                <a:latin typeface="Trebuchet MS"/>
                <a:cs typeface="Trebuchet MS"/>
              </a:rPr>
              <a:t>  </a:t>
            </a:r>
            <a:r>
              <a:rPr sz="1800" dirty="0">
                <a:latin typeface="Trebuchet MS"/>
                <a:cs typeface="Trebuchet MS"/>
              </a:rPr>
              <a:t>DIFERENTES</a:t>
            </a:r>
            <a:r>
              <a:rPr sz="1800" spc="45" dirty="0">
                <a:latin typeface="Trebuchet MS"/>
                <a:cs typeface="Trebuchet MS"/>
              </a:rPr>
              <a:t>  </a:t>
            </a:r>
            <a:r>
              <a:rPr sz="1800" spc="80" dirty="0">
                <a:latin typeface="Trebuchet MS"/>
                <a:cs typeface="Trebuchet MS"/>
              </a:rPr>
              <a:t>ACTOS</a:t>
            </a:r>
            <a:r>
              <a:rPr sz="1800" spc="75" dirty="0">
                <a:latin typeface="Trebuchet MS"/>
                <a:cs typeface="Trebuchet MS"/>
              </a:rPr>
              <a:t>  </a:t>
            </a:r>
            <a:r>
              <a:rPr sz="1800" spc="85" dirty="0">
                <a:latin typeface="Trebuchet MS"/>
                <a:cs typeface="Trebuchet MS"/>
              </a:rPr>
              <a:t>MÉDICOS </a:t>
            </a:r>
            <a:r>
              <a:rPr sz="1800" dirty="0">
                <a:latin typeface="Trebuchet MS"/>
                <a:cs typeface="Trebuchet MS"/>
              </a:rPr>
              <a:t>PARA</a:t>
            </a:r>
            <a:r>
              <a:rPr sz="1800" spc="25" dirty="0">
                <a:latin typeface="Trebuchet MS"/>
                <a:cs typeface="Trebuchet MS"/>
              </a:rPr>
              <a:t> </a:t>
            </a:r>
            <a:r>
              <a:rPr sz="1800" dirty="0">
                <a:latin typeface="Trebuchet MS"/>
                <a:cs typeface="Trebuchet MS"/>
              </a:rPr>
              <a:t>MEJORAR</a:t>
            </a:r>
            <a:r>
              <a:rPr sz="1800" spc="-15" dirty="0">
                <a:latin typeface="Trebuchet MS"/>
                <a:cs typeface="Trebuchet MS"/>
              </a:rPr>
              <a:t> </a:t>
            </a:r>
            <a:r>
              <a:rPr sz="1800" dirty="0">
                <a:latin typeface="Trebuchet MS"/>
                <a:cs typeface="Trebuchet MS"/>
              </a:rPr>
              <a:t>SU</a:t>
            </a:r>
            <a:r>
              <a:rPr sz="1800" spc="45" dirty="0">
                <a:latin typeface="Trebuchet MS"/>
                <a:cs typeface="Trebuchet MS"/>
              </a:rPr>
              <a:t> </a:t>
            </a:r>
            <a:r>
              <a:rPr sz="1800" spc="-10" dirty="0">
                <a:latin typeface="Trebuchet MS"/>
                <a:cs typeface="Trebuchet MS"/>
              </a:rPr>
              <a:t>IMAGEN.</a:t>
            </a:r>
            <a:endParaRPr sz="1800">
              <a:latin typeface="Trebuchet MS"/>
              <a:cs typeface="Trebuchet MS"/>
            </a:endParaRPr>
          </a:p>
        </p:txBody>
      </p:sp>
      <p:pic>
        <p:nvPicPr>
          <p:cNvPr id="7" name="object 7"/>
          <p:cNvPicPr/>
          <p:nvPr/>
        </p:nvPicPr>
        <p:blipFill>
          <a:blip r:embed="rId2" cstate="print"/>
          <a:stretch>
            <a:fillRect/>
          </a:stretch>
        </p:blipFill>
        <p:spPr>
          <a:xfrm>
            <a:off x="5975350" y="3428998"/>
            <a:ext cx="4044950" cy="3371850"/>
          </a:xfrm>
          <a:prstGeom prst="rect">
            <a:avLst/>
          </a:prstGeom>
        </p:spPr>
      </p:pic>
      <p:grpSp>
        <p:nvGrpSpPr>
          <p:cNvPr id="8" name="object 8"/>
          <p:cNvGrpSpPr/>
          <p:nvPr/>
        </p:nvGrpSpPr>
        <p:grpSpPr>
          <a:xfrm>
            <a:off x="5162550" y="990600"/>
            <a:ext cx="996950" cy="552450"/>
            <a:chOff x="5162550" y="990600"/>
            <a:chExt cx="996950" cy="552450"/>
          </a:xfrm>
        </p:grpSpPr>
        <p:sp>
          <p:nvSpPr>
            <p:cNvPr id="9" name="object 9"/>
            <p:cNvSpPr/>
            <p:nvPr/>
          </p:nvSpPr>
          <p:spPr>
            <a:xfrm>
              <a:off x="5168900" y="996950"/>
              <a:ext cx="984250" cy="539750"/>
            </a:xfrm>
            <a:custGeom>
              <a:avLst/>
              <a:gdLst/>
              <a:ahLst/>
              <a:cxnLst/>
              <a:rect l="l" t="t" r="r" b="b"/>
              <a:pathLst>
                <a:path w="984250" h="539750">
                  <a:moveTo>
                    <a:pt x="714375" y="0"/>
                  </a:moveTo>
                  <a:lnTo>
                    <a:pt x="714375" y="167512"/>
                  </a:lnTo>
                  <a:lnTo>
                    <a:pt x="0" y="167512"/>
                  </a:lnTo>
                  <a:lnTo>
                    <a:pt x="0" y="372237"/>
                  </a:lnTo>
                  <a:lnTo>
                    <a:pt x="714375" y="372237"/>
                  </a:lnTo>
                  <a:lnTo>
                    <a:pt x="714375" y="539750"/>
                  </a:lnTo>
                  <a:lnTo>
                    <a:pt x="984250" y="269875"/>
                  </a:lnTo>
                  <a:lnTo>
                    <a:pt x="714375" y="0"/>
                  </a:lnTo>
                  <a:close/>
                </a:path>
              </a:pathLst>
            </a:custGeom>
            <a:solidFill>
              <a:srgbClr val="EB4EC0"/>
            </a:solidFill>
          </p:spPr>
          <p:txBody>
            <a:bodyPr wrap="square" lIns="0" tIns="0" rIns="0" bIns="0" rtlCol="0"/>
            <a:lstStyle/>
            <a:p>
              <a:endParaRPr/>
            </a:p>
          </p:txBody>
        </p:sp>
        <p:sp>
          <p:nvSpPr>
            <p:cNvPr id="10" name="object 10"/>
            <p:cNvSpPr/>
            <p:nvPr/>
          </p:nvSpPr>
          <p:spPr>
            <a:xfrm>
              <a:off x="5168900" y="996950"/>
              <a:ext cx="984250" cy="539750"/>
            </a:xfrm>
            <a:custGeom>
              <a:avLst/>
              <a:gdLst/>
              <a:ahLst/>
              <a:cxnLst/>
              <a:rect l="l" t="t" r="r" b="b"/>
              <a:pathLst>
                <a:path w="984250" h="539750">
                  <a:moveTo>
                    <a:pt x="0" y="167512"/>
                  </a:moveTo>
                  <a:lnTo>
                    <a:pt x="714375" y="167512"/>
                  </a:lnTo>
                  <a:lnTo>
                    <a:pt x="714375" y="0"/>
                  </a:lnTo>
                  <a:lnTo>
                    <a:pt x="984250" y="269875"/>
                  </a:lnTo>
                  <a:lnTo>
                    <a:pt x="714375" y="539750"/>
                  </a:lnTo>
                  <a:lnTo>
                    <a:pt x="714375" y="372237"/>
                  </a:lnTo>
                  <a:lnTo>
                    <a:pt x="0" y="372237"/>
                  </a:lnTo>
                  <a:lnTo>
                    <a:pt x="0" y="167512"/>
                  </a:lnTo>
                  <a:close/>
                </a:path>
              </a:pathLst>
            </a:custGeom>
            <a:ln w="12700">
              <a:solidFill>
                <a:srgbClr val="632A3B"/>
              </a:solidFill>
            </a:ln>
          </p:spPr>
          <p:txBody>
            <a:bodyPr wrap="square" lIns="0" tIns="0" rIns="0" bIns="0" rtlCol="0"/>
            <a:lstStyle/>
            <a:p>
              <a:endParaRPr/>
            </a:p>
          </p:txBody>
        </p:sp>
      </p:grpSp>
      <p:sp>
        <p:nvSpPr>
          <p:cNvPr id="11" name="object 11"/>
          <p:cNvSpPr txBox="1"/>
          <p:nvPr/>
        </p:nvSpPr>
        <p:spPr>
          <a:xfrm>
            <a:off x="6493890" y="213931"/>
            <a:ext cx="5372100" cy="1673225"/>
          </a:xfrm>
          <a:prstGeom prst="rect">
            <a:avLst/>
          </a:prstGeom>
        </p:spPr>
        <p:txBody>
          <a:bodyPr vert="horz" wrap="square" lIns="0" tIns="12700" rIns="0" bIns="0" rtlCol="0">
            <a:spAutoFit/>
          </a:bodyPr>
          <a:lstStyle/>
          <a:p>
            <a:pPr marL="298450" indent="-285750">
              <a:lnSpc>
                <a:spcPts val="2155"/>
              </a:lnSpc>
              <a:spcBef>
                <a:spcPts val="100"/>
              </a:spcBef>
              <a:buFont typeface="Arial MT"/>
              <a:buChar char="•"/>
              <a:tabLst>
                <a:tab pos="298450" algn="l"/>
              </a:tabLst>
            </a:pPr>
            <a:r>
              <a:rPr sz="1800" spc="-30" dirty="0">
                <a:latin typeface="Trebuchet MS"/>
                <a:cs typeface="Trebuchet MS"/>
              </a:rPr>
              <a:t>Son</a:t>
            </a:r>
            <a:r>
              <a:rPr sz="1800" spc="-25" dirty="0">
                <a:latin typeface="Trebuchet MS"/>
                <a:cs typeface="Trebuchet MS"/>
              </a:rPr>
              <a:t> </a:t>
            </a:r>
            <a:r>
              <a:rPr sz="1800" spc="-130" dirty="0">
                <a:latin typeface="Trebuchet MS"/>
                <a:cs typeface="Trebuchet MS"/>
              </a:rPr>
              <a:t>técnica</a:t>
            </a:r>
            <a:r>
              <a:rPr sz="1800" spc="-45" dirty="0">
                <a:latin typeface="Trebuchet MS"/>
                <a:cs typeface="Trebuchet MS"/>
              </a:rPr>
              <a:t> </a:t>
            </a:r>
            <a:r>
              <a:rPr sz="1800" spc="-140" dirty="0">
                <a:latin typeface="Trebuchet MS"/>
                <a:cs typeface="Trebuchet MS"/>
              </a:rPr>
              <a:t>efectivas</a:t>
            </a:r>
            <a:r>
              <a:rPr sz="1800" spc="-20" dirty="0">
                <a:latin typeface="Trebuchet MS"/>
                <a:cs typeface="Trebuchet MS"/>
              </a:rPr>
              <a:t> </a:t>
            </a:r>
            <a:r>
              <a:rPr sz="1800" spc="-110" dirty="0">
                <a:latin typeface="Trebuchet MS"/>
                <a:cs typeface="Trebuchet MS"/>
              </a:rPr>
              <a:t>y</a:t>
            </a:r>
            <a:r>
              <a:rPr sz="1800" spc="-10" dirty="0">
                <a:latin typeface="Trebuchet MS"/>
                <a:cs typeface="Trebuchet MS"/>
              </a:rPr>
              <a:t> </a:t>
            </a:r>
            <a:r>
              <a:rPr sz="1800" spc="-125" dirty="0">
                <a:latin typeface="Trebuchet MS"/>
                <a:cs typeface="Trebuchet MS"/>
              </a:rPr>
              <a:t>mínimamente</a:t>
            </a:r>
            <a:r>
              <a:rPr sz="1800" spc="-40" dirty="0">
                <a:latin typeface="Trebuchet MS"/>
                <a:cs typeface="Trebuchet MS"/>
              </a:rPr>
              <a:t> </a:t>
            </a:r>
            <a:r>
              <a:rPr sz="1800" spc="-25" dirty="0">
                <a:latin typeface="Trebuchet MS"/>
                <a:cs typeface="Trebuchet MS"/>
              </a:rPr>
              <a:t>invasivas.</a:t>
            </a:r>
            <a:endParaRPr sz="1800">
              <a:latin typeface="Trebuchet MS"/>
              <a:cs typeface="Trebuchet MS"/>
            </a:endParaRPr>
          </a:p>
          <a:p>
            <a:pPr marL="298450" marR="819785" indent="-286385">
              <a:lnSpc>
                <a:spcPts val="2150"/>
              </a:lnSpc>
              <a:spcBef>
                <a:spcPts val="75"/>
              </a:spcBef>
              <a:buFont typeface="Arial MT"/>
              <a:buChar char="•"/>
              <a:tabLst>
                <a:tab pos="298450" algn="l"/>
              </a:tabLst>
            </a:pPr>
            <a:r>
              <a:rPr sz="1800" spc="-80" dirty="0">
                <a:latin typeface="Trebuchet MS"/>
                <a:cs typeface="Trebuchet MS"/>
              </a:rPr>
              <a:t>Anestesias</a:t>
            </a:r>
            <a:r>
              <a:rPr sz="1800" spc="-35" dirty="0">
                <a:latin typeface="Trebuchet MS"/>
                <a:cs typeface="Trebuchet MS"/>
              </a:rPr>
              <a:t> </a:t>
            </a:r>
            <a:r>
              <a:rPr sz="1800" spc="-100" dirty="0">
                <a:latin typeface="Trebuchet MS"/>
                <a:cs typeface="Trebuchet MS"/>
              </a:rPr>
              <a:t>tópicas</a:t>
            </a:r>
            <a:r>
              <a:rPr sz="1800" spc="-30" dirty="0">
                <a:latin typeface="Trebuchet MS"/>
                <a:cs typeface="Trebuchet MS"/>
              </a:rPr>
              <a:t> </a:t>
            </a:r>
            <a:r>
              <a:rPr sz="1800" spc="-114" dirty="0">
                <a:latin typeface="Trebuchet MS"/>
                <a:cs typeface="Trebuchet MS"/>
              </a:rPr>
              <a:t>y</a:t>
            </a:r>
            <a:r>
              <a:rPr sz="1800" spc="-75" dirty="0">
                <a:latin typeface="Trebuchet MS"/>
                <a:cs typeface="Trebuchet MS"/>
              </a:rPr>
              <a:t> </a:t>
            </a:r>
            <a:r>
              <a:rPr sz="1800" spc="-110" dirty="0">
                <a:latin typeface="Trebuchet MS"/>
                <a:cs typeface="Trebuchet MS"/>
              </a:rPr>
              <a:t>régimen</a:t>
            </a:r>
            <a:r>
              <a:rPr sz="1800" spc="10" dirty="0">
                <a:latin typeface="Trebuchet MS"/>
                <a:cs typeface="Trebuchet MS"/>
              </a:rPr>
              <a:t> </a:t>
            </a:r>
            <a:r>
              <a:rPr sz="1800" spc="-95" dirty="0">
                <a:latin typeface="Trebuchet MS"/>
                <a:cs typeface="Trebuchet MS"/>
              </a:rPr>
              <a:t>ambulatorio</a:t>
            </a:r>
            <a:r>
              <a:rPr sz="1800" spc="-25" dirty="0">
                <a:latin typeface="Trebuchet MS"/>
                <a:cs typeface="Trebuchet MS"/>
              </a:rPr>
              <a:t> con </a:t>
            </a:r>
            <a:r>
              <a:rPr sz="1800" spc="-65" dirty="0">
                <a:latin typeface="Trebuchet MS"/>
                <a:cs typeface="Trebuchet MS"/>
              </a:rPr>
              <a:t>incorporación</a:t>
            </a:r>
            <a:r>
              <a:rPr sz="1800" spc="-30" dirty="0">
                <a:latin typeface="Trebuchet MS"/>
                <a:cs typeface="Trebuchet MS"/>
              </a:rPr>
              <a:t> </a:t>
            </a:r>
            <a:r>
              <a:rPr sz="1800" spc="-50" dirty="0">
                <a:latin typeface="Trebuchet MS"/>
                <a:cs typeface="Trebuchet MS"/>
              </a:rPr>
              <a:t>inmediata.</a:t>
            </a:r>
            <a:endParaRPr sz="1800">
              <a:latin typeface="Trebuchet MS"/>
              <a:cs typeface="Trebuchet MS"/>
            </a:endParaRPr>
          </a:p>
          <a:p>
            <a:pPr marL="298450" indent="-285750">
              <a:lnSpc>
                <a:spcPts val="2080"/>
              </a:lnSpc>
              <a:buFont typeface="Arial MT"/>
              <a:buChar char="•"/>
              <a:tabLst>
                <a:tab pos="298450" algn="l"/>
              </a:tabLst>
            </a:pPr>
            <a:r>
              <a:rPr sz="1800" spc="135" dirty="0">
                <a:latin typeface="Trebuchet MS"/>
                <a:cs typeface="Trebuchet MS"/>
              </a:rPr>
              <a:t>No</a:t>
            </a:r>
            <a:r>
              <a:rPr sz="1800" spc="-25" dirty="0">
                <a:latin typeface="Trebuchet MS"/>
                <a:cs typeface="Trebuchet MS"/>
              </a:rPr>
              <a:t> </a:t>
            </a:r>
            <a:r>
              <a:rPr sz="1800" spc="-105" dirty="0">
                <a:latin typeface="Trebuchet MS"/>
                <a:cs typeface="Trebuchet MS"/>
              </a:rPr>
              <a:t>requieren</a:t>
            </a:r>
            <a:r>
              <a:rPr sz="1800" spc="75" dirty="0">
                <a:latin typeface="Trebuchet MS"/>
                <a:cs typeface="Trebuchet MS"/>
              </a:rPr>
              <a:t> </a:t>
            </a:r>
            <a:r>
              <a:rPr sz="1800" spc="-90" dirty="0">
                <a:latin typeface="Trebuchet MS"/>
                <a:cs typeface="Trebuchet MS"/>
              </a:rPr>
              <a:t>un</a:t>
            </a:r>
            <a:r>
              <a:rPr sz="1800" spc="-25" dirty="0">
                <a:latin typeface="Trebuchet MS"/>
                <a:cs typeface="Trebuchet MS"/>
              </a:rPr>
              <a:t> </a:t>
            </a:r>
            <a:r>
              <a:rPr sz="1800" spc="-120" dirty="0">
                <a:latin typeface="Trebuchet MS"/>
                <a:cs typeface="Trebuchet MS"/>
              </a:rPr>
              <a:t>quirófano,</a:t>
            </a:r>
            <a:r>
              <a:rPr sz="1800" spc="-229" dirty="0">
                <a:latin typeface="Trebuchet MS"/>
                <a:cs typeface="Trebuchet MS"/>
              </a:rPr>
              <a:t> </a:t>
            </a:r>
            <a:r>
              <a:rPr sz="1800" spc="-80" dirty="0">
                <a:latin typeface="Trebuchet MS"/>
                <a:cs typeface="Trebuchet MS"/>
              </a:rPr>
              <a:t>se</a:t>
            </a:r>
            <a:r>
              <a:rPr sz="1800" spc="-35" dirty="0">
                <a:latin typeface="Trebuchet MS"/>
                <a:cs typeface="Trebuchet MS"/>
              </a:rPr>
              <a:t> </a:t>
            </a:r>
            <a:r>
              <a:rPr sz="1800" spc="-135" dirty="0">
                <a:latin typeface="Trebuchet MS"/>
                <a:cs typeface="Trebuchet MS"/>
              </a:rPr>
              <a:t>realizan</a:t>
            </a:r>
            <a:r>
              <a:rPr sz="1800" spc="25" dirty="0">
                <a:latin typeface="Trebuchet MS"/>
                <a:cs typeface="Trebuchet MS"/>
              </a:rPr>
              <a:t> </a:t>
            </a:r>
            <a:r>
              <a:rPr sz="1800" spc="-125" dirty="0">
                <a:latin typeface="Trebuchet MS"/>
                <a:cs typeface="Trebuchet MS"/>
              </a:rPr>
              <a:t>en</a:t>
            </a:r>
            <a:r>
              <a:rPr sz="1800" spc="-30" dirty="0">
                <a:latin typeface="Trebuchet MS"/>
                <a:cs typeface="Trebuchet MS"/>
              </a:rPr>
              <a:t> </a:t>
            </a:r>
            <a:r>
              <a:rPr sz="1800" spc="-135" dirty="0">
                <a:latin typeface="Trebuchet MS"/>
                <a:cs typeface="Trebuchet MS"/>
              </a:rPr>
              <a:t>una</a:t>
            </a:r>
            <a:r>
              <a:rPr sz="1800" spc="5" dirty="0">
                <a:latin typeface="Trebuchet MS"/>
                <a:cs typeface="Trebuchet MS"/>
              </a:rPr>
              <a:t> </a:t>
            </a:r>
            <a:r>
              <a:rPr sz="1800" spc="-50" dirty="0">
                <a:latin typeface="Trebuchet MS"/>
                <a:cs typeface="Trebuchet MS"/>
              </a:rPr>
              <a:t>consulta</a:t>
            </a:r>
            <a:endParaRPr sz="1800">
              <a:latin typeface="Trebuchet MS"/>
              <a:cs typeface="Trebuchet MS"/>
            </a:endParaRPr>
          </a:p>
          <a:p>
            <a:pPr marL="298450">
              <a:lnSpc>
                <a:spcPts val="2155"/>
              </a:lnSpc>
            </a:pPr>
            <a:r>
              <a:rPr sz="1800" spc="-125" dirty="0">
                <a:latin typeface="Trebuchet MS"/>
                <a:cs typeface="Trebuchet MS"/>
              </a:rPr>
              <a:t>en</a:t>
            </a:r>
            <a:r>
              <a:rPr sz="1800" spc="-25" dirty="0">
                <a:latin typeface="Trebuchet MS"/>
                <a:cs typeface="Trebuchet MS"/>
              </a:rPr>
              <a:t> </a:t>
            </a:r>
            <a:r>
              <a:rPr sz="1800" spc="-135" dirty="0">
                <a:latin typeface="Trebuchet MS"/>
                <a:cs typeface="Trebuchet MS"/>
              </a:rPr>
              <a:t>las</a:t>
            </a:r>
            <a:r>
              <a:rPr sz="1800" spc="-15" dirty="0">
                <a:latin typeface="Trebuchet MS"/>
                <a:cs typeface="Trebuchet MS"/>
              </a:rPr>
              <a:t> </a:t>
            </a:r>
            <a:r>
              <a:rPr sz="1800" spc="-110" dirty="0">
                <a:latin typeface="Trebuchet MS"/>
                <a:cs typeface="Trebuchet MS"/>
              </a:rPr>
              <a:t>que</a:t>
            </a:r>
            <a:r>
              <a:rPr sz="1800" spc="10" dirty="0">
                <a:latin typeface="Trebuchet MS"/>
                <a:cs typeface="Trebuchet MS"/>
              </a:rPr>
              <a:t> </a:t>
            </a:r>
            <a:r>
              <a:rPr sz="1800" spc="-170" dirty="0">
                <a:latin typeface="Trebuchet MS"/>
                <a:cs typeface="Trebuchet MS"/>
              </a:rPr>
              <a:t>la</a:t>
            </a:r>
            <a:r>
              <a:rPr sz="1800" spc="-35" dirty="0">
                <a:latin typeface="Trebuchet MS"/>
                <a:cs typeface="Trebuchet MS"/>
              </a:rPr>
              <a:t> </a:t>
            </a:r>
            <a:r>
              <a:rPr sz="1800" spc="-130" dirty="0">
                <a:latin typeface="Trebuchet MS"/>
                <a:cs typeface="Trebuchet MS"/>
              </a:rPr>
              <a:t>asepsia</a:t>
            </a:r>
            <a:r>
              <a:rPr sz="1800" spc="-45" dirty="0">
                <a:latin typeface="Trebuchet MS"/>
                <a:cs typeface="Trebuchet MS"/>
              </a:rPr>
              <a:t> </a:t>
            </a:r>
            <a:r>
              <a:rPr sz="1800" spc="-135" dirty="0">
                <a:latin typeface="Trebuchet MS"/>
                <a:cs typeface="Trebuchet MS"/>
              </a:rPr>
              <a:t>e</a:t>
            </a:r>
            <a:r>
              <a:rPr sz="1800" spc="-35" dirty="0">
                <a:latin typeface="Trebuchet MS"/>
                <a:cs typeface="Trebuchet MS"/>
              </a:rPr>
              <a:t> </a:t>
            </a:r>
            <a:r>
              <a:rPr sz="1800" spc="-125" dirty="0">
                <a:latin typeface="Trebuchet MS"/>
                <a:cs typeface="Trebuchet MS"/>
              </a:rPr>
              <a:t>higiene</a:t>
            </a:r>
            <a:r>
              <a:rPr sz="1800" spc="15" dirty="0">
                <a:latin typeface="Trebuchet MS"/>
                <a:cs typeface="Trebuchet MS"/>
              </a:rPr>
              <a:t> </a:t>
            </a:r>
            <a:r>
              <a:rPr sz="1800" spc="-125" dirty="0">
                <a:latin typeface="Trebuchet MS"/>
                <a:cs typeface="Trebuchet MS"/>
              </a:rPr>
              <a:t>están</a:t>
            </a:r>
            <a:r>
              <a:rPr sz="1800" spc="-20" dirty="0">
                <a:latin typeface="Trebuchet MS"/>
                <a:cs typeface="Trebuchet MS"/>
              </a:rPr>
              <a:t> </a:t>
            </a:r>
            <a:r>
              <a:rPr sz="1800" spc="-10" dirty="0">
                <a:latin typeface="Trebuchet MS"/>
                <a:cs typeface="Trebuchet MS"/>
              </a:rPr>
              <a:t>controladas</a:t>
            </a:r>
            <a:endParaRPr sz="1800">
              <a:latin typeface="Trebuchet MS"/>
              <a:cs typeface="Trebuchet MS"/>
            </a:endParaRPr>
          </a:p>
          <a:p>
            <a:pPr marL="298450" indent="-285750">
              <a:lnSpc>
                <a:spcPct val="100000"/>
              </a:lnSpc>
              <a:spcBef>
                <a:spcPts val="45"/>
              </a:spcBef>
              <a:buFont typeface="Arial MT"/>
              <a:buChar char="•"/>
              <a:tabLst>
                <a:tab pos="298450" algn="l"/>
              </a:tabLst>
            </a:pPr>
            <a:r>
              <a:rPr sz="1800" spc="-80" dirty="0">
                <a:latin typeface="Trebuchet MS"/>
                <a:cs typeface="Trebuchet MS"/>
              </a:rPr>
              <a:t>Mejoran</a:t>
            </a:r>
            <a:r>
              <a:rPr sz="1800" spc="15" dirty="0">
                <a:latin typeface="Trebuchet MS"/>
                <a:cs typeface="Trebuchet MS"/>
              </a:rPr>
              <a:t> </a:t>
            </a:r>
            <a:r>
              <a:rPr sz="1800" spc="-100" dirty="0">
                <a:latin typeface="Trebuchet MS"/>
                <a:cs typeface="Trebuchet MS"/>
              </a:rPr>
              <a:t>aspecto</a:t>
            </a:r>
            <a:r>
              <a:rPr sz="1800" spc="-80" dirty="0">
                <a:latin typeface="Trebuchet MS"/>
                <a:cs typeface="Trebuchet MS"/>
              </a:rPr>
              <a:t> </a:t>
            </a:r>
            <a:r>
              <a:rPr sz="1800" spc="-110" dirty="0">
                <a:latin typeface="Trebuchet MS"/>
                <a:cs typeface="Trebuchet MS"/>
              </a:rPr>
              <a:t>y</a:t>
            </a:r>
            <a:r>
              <a:rPr sz="1800" spc="-20" dirty="0">
                <a:latin typeface="Trebuchet MS"/>
                <a:cs typeface="Trebuchet MS"/>
              </a:rPr>
              <a:t> </a:t>
            </a:r>
            <a:r>
              <a:rPr sz="1800" spc="-95" dirty="0">
                <a:latin typeface="Trebuchet MS"/>
                <a:cs typeface="Trebuchet MS"/>
              </a:rPr>
              <a:t>textura</a:t>
            </a:r>
            <a:r>
              <a:rPr sz="1800" dirty="0">
                <a:latin typeface="Trebuchet MS"/>
                <a:cs typeface="Trebuchet MS"/>
              </a:rPr>
              <a:t> </a:t>
            </a:r>
            <a:r>
              <a:rPr sz="1800" spc="-125" dirty="0">
                <a:latin typeface="Trebuchet MS"/>
                <a:cs typeface="Trebuchet MS"/>
              </a:rPr>
              <a:t>de</a:t>
            </a:r>
            <a:r>
              <a:rPr sz="1800" spc="-40" dirty="0">
                <a:latin typeface="Trebuchet MS"/>
                <a:cs typeface="Trebuchet MS"/>
              </a:rPr>
              <a:t> </a:t>
            </a:r>
            <a:r>
              <a:rPr sz="1800" spc="-170" dirty="0">
                <a:latin typeface="Trebuchet MS"/>
                <a:cs typeface="Trebuchet MS"/>
              </a:rPr>
              <a:t>la</a:t>
            </a:r>
            <a:r>
              <a:rPr sz="1800" dirty="0">
                <a:latin typeface="Trebuchet MS"/>
                <a:cs typeface="Trebuchet MS"/>
              </a:rPr>
              <a:t> </a:t>
            </a:r>
            <a:r>
              <a:rPr sz="1800" spc="-160" dirty="0">
                <a:latin typeface="Trebuchet MS"/>
                <a:cs typeface="Trebuchet MS"/>
              </a:rPr>
              <a:t>piel,</a:t>
            </a:r>
            <a:r>
              <a:rPr sz="1800" spc="-225" dirty="0">
                <a:latin typeface="Trebuchet MS"/>
                <a:cs typeface="Trebuchet MS"/>
              </a:rPr>
              <a:t> </a:t>
            </a:r>
            <a:r>
              <a:rPr sz="1800" spc="-90" dirty="0">
                <a:latin typeface="Trebuchet MS"/>
                <a:cs typeface="Trebuchet MS"/>
              </a:rPr>
              <a:t>sin</a:t>
            </a:r>
            <a:r>
              <a:rPr sz="1800" spc="-35" dirty="0">
                <a:latin typeface="Trebuchet MS"/>
                <a:cs typeface="Trebuchet MS"/>
              </a:rPr>
              <a:t> </a:t>
            </a:r>
            <a:r>
              <a:rPr sz="1800" spc="-120" dirty="0">
                <a:latin typeface="Trebuchet MS"/>
                <a:cs typeface="Trebuchet MS"/>
              </a:rPr>
              <a:t>necesidad</a:t>
            </a:r>
            <a:r>
              <a:rPr sz="1800" dirty="0">
                <a:latin typeface="Trebuchet MS"/>
                <a:cs typeface="Trebuchet MS"/>
              </a:rPr>
              <a:t> </a:t>
            </a:r>
            <a:r>
              <a:rPr sz="1800" spc="-25" dirty="0">
                <a:latin typeface="Trebuchet MS"/>
                <a:cs typeface="Trebuchet MS"/>
              </a:rPr>
              <a:t>de</a:t>
            </a:r>
            <a:endParaRPr sz="1800">
              <a:latin typeface="Trebuchet MS"/>
              <a:cs typeface="Trebuchet MS"/>
            </a:endParaRPr>
          </a:p>
        </p:txBody>
      </p:sp>
      <p:sp>
        <p:nvSpPr>
          <p:cNvPr id="12" name="object 12"/>
          <p:cNvSpPr txBox="1"/>
          <p:nvPr/>
        </p:nvSpPr>
        <p:spPr>
          <a:xfrm>
            <a:off x="6789039" y="1890395"/>
            <a:ext cx="1657350" cy="266700"/>
          </a:xfrm>
          <a:prstGeom prst="rect">
            <a:avLst/>
          </a:prstGeom>
          <a:solidFill>
            <a:srgbClr val="FF00FF"/>
          </a:solidFill>
        </p:spPr>
        <p:txBody>
          <a:bodyPr vert="horz" wrap="square" lIns="0" tIns="0" rIns="0" bIns="0" rtlCol="0">
            <a:spAutoFit/>
          </a:bodyPr>
          <a:lstStyle/>
          <a:p>
            <a:pPr marL="3175">
              <a:lnSpc>
                <a:spcPts val="2025"/>
              </a:lnSpc>
            </a:pPr>
            <a:r>
              <a:rPr sz="1800" spc="-95" dirty="0">
                <a:latin typeface="Trebuchet MS"/>
                <a:cs typeface="Trebuchet MS"/>
              </a:rPr>
              <a:t>cambios</a:t>
            </a:r>
            <a:r>
              <a:rPr sz="1800" spc="-85" dirty="0">
                <a:latin typeface="Trebuchet MS"/>
                <a:cs typeface="Trebuchet MS"/>
              </a:rPr>
              <a:t> </a:t>
            </a:r>
            <a:r>
              <a:rPr sz="1800" spc="-70" dirty="0">
                <a:latin typeface="Trebuchet MS"/>
                <a:cs typeface="Trebuchet MS"/>
              </a:rPr>
              <a:t>drásticos</a:t>
            </a:r>
            <a:endParaRPr sz="1800">
              <a:latin typeface="Trebuchet MS"/>
              <a:cs typeface="Trebuchet MS"/>
            </a:endParaRPr>
          </a:p>
        </p:txBody>
      </p:sp>
      <p:pic>
        <p:nvPicPr>
          <p:cNvPr id="13" name="object 13"/>
          <p:cNvPicPr/>
          <p:nvPr/>
        </p:nvPicPr>
        <p:blipFill>
          <a:blip r:embed="rId3" cstate="print"/>
          <a:stretch>
            <a:fillRect/>
          </a:stretch>
        </p:blipFill>
        <p:spPr>
          <a:xfrm>
            <a:off x="9105864" y="2178007"/>
            <a:ext cx="937174" cy="740440"/>
          </a:xfrm>
          <a:prstGeom prst="rect">
            <a:avLst/>
          </a:prstGeom>
        </p:spPr>
      </p:pic>
      <p:sp>
        <p:nvSpPr>
          <p:cNvPr id="14" name="object 14"/>
          <p:cNvSpPr txBox="1"/>
          <p:nvPr/>
        </p:nvSpPr>
        <p:spPr>
          <a:xfrm>
            <a:off x="9212833" y="2939097"/>
            <a:ext cx="2609850" cy="391795"/>
          </a:xfrm>
          <a:prstGeom prst="rect">
            <a:avLst/>
          </a:prstGeom>
        </p:spPr>
        <p:txBody>
          <a:bodyPr vert="horz" wrap="square" lIns="0" tIns="12700" rIns="0" bIns="0" rtlCol="0">
            <a:spAutoFit/>
          </a:bodyPr>
          <a:lstStyle/>
          <a:p>
            <a:pPr marL="12700">
              <a:lnSpc>
                <a:spcPct val="100000"/>
              </a:lnSpc>
              <a:spcBef>
                <a:spcPts val="100"/>
              </a:spcBef>
            </a:pPr>
            <a:r>
              <a:rPr sz="2400" spc="85" dirty="0">
                <a:latin typeface="Trebuchet MS"/>
                <a:cs typeface="Trebuchet MS"/>
              </a:rPr>
              <a:t>CIRUGÍA</a:t>
            </a:r>
            <a:r>
              <a:rPr sz="2400" spc="-114" dirty="0">
                <a:latin typeface="Trebuchet MS"/>
                <a:cs typeface="Trebuchet MS"/>
              </a:rPr>
              <a:t> </a:t>
            </a:r>
            <a:r>
              <a:rPr sz="2400" spc="-10" dirty="0">
                <a:latin typeface="Trebuchet MS"/>
                <a:cs typeface="Trebuchet MS"/>
              </a:rPr>
              <a:t>ESTÉTICA</a:t>
            </a:r>
            <a:endParaRPr sz="24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527050" y="3406775"/>
            <a:ext cx="3021330" cy="573405"/>
          </a:xfrm>
          <a:prstGeom prst="rect">
            <a:avLst/>
          </a:prstGeom>
        </p:spPr>
        <p:txBody>
          <a:bodyPr vert="horz" wrap="square" lIns="0" tIns="12700" rIns="0" bIns="0" rtlCol="0">
            <a:spAutoFit/>
          </a:bodyPr>
          <a:lstStyle/>
          <a:p>
            <a:pPr marL="12700" marR="5080">
              <a:lnSpc>
                <a:spcPct val="100000"/>
              </a:lnSpc>
              <a:spcBef>
                <a:spcPts val="100"/>
              </a:spcBef>
            </a:pPr>
            <a:r>
              <a:rPr sz="1800" b="1" spc="210" dirty="0">
                <a:solidFill>
                  <a:srgbClr val="E94578"/>
                </a:solidFill>
                <a:latin typeface="Trebuchet MS"/>
                <a:cs typeface="Trebuchet MS"/>
              </a:rPr>
              <a:t>TÉCNICAS</a:t>
            </a:r>
            <a:r>
              <a:rPr sz="1800" b="1" spc="-20" dirty="0">
                <a:solidFill>
                  <a:srgbClr val="E94578"/>
                </a:solidFill>
                <a:latin typeface="Trebuchet MS"/>
                <a:cs typeface="Trebuchet MS"/>
              </a:rPr>
              <a:t> </a:t>
            </a:r>
            <a:r>
              <a:rPr sz="1800" b="1" spc="175" dirty="0">
                <a:solidFill>
                  <a:srgbClr val="E94578"/>
                </a:solidFill>
                <a:latin typeface="Trebuchet MS"/>
                <a:cs typeface="Trebuchet MS"/>
              </a:rPr>
              <a:t>PREMEDICINA </a:t>
            </a:r>
            <a:r>
              <a:rPr sz="1800" b="1" spc="120" dirty="0">
                <a:solidFill>
                  <a:srgbClr val="E94578"/>
                </a:solidFill>
                <a:latin typeface="Trebuchet MS"/>
                <a:cs typeface="Trebuchet MS"/>
              </a:rPr>
              <a:t>ESTÉTICA</a:t>
            </a:r>
            <a:r>
              <a:rPr sz="1800" spc="120" dirty="0">
                <a:solidFill>
                  <a:srgbClr val="ED6D95"/>
                </a:solidFill>
                <a:latin typeface="Trebuchet MS"/>
                <a:cs typeface="Trebuchet MS"/>
              </a:rPr>
              <a:t>:</a:t>
            </a:r>
            <a:endParaRPr sz="1800">
              <a:latin typeface="Trebuchet MS"/>
              <a:cs typeface="Trebuchet MS"/>
            </a:endParaRPr>
          </a:p>
        </p:txBody>
      </p:sp>
      <p:sp>
        <p:nvSpPr>
          <p:cNvPr id="4" name="object 4"/>
          <p:cNvSpPr txBox="1"/>
          <p:nvPr/>
        </p:nvSpPr>
        <p:spPr>
          <a:xfrm>
            <a:off x="527050" y="3904108"/>
            <a:ext cx="4041140" cy="2084070"/>
          </a:xfrm>
          <a:prstGeom prst="rect">
            <a:avLst/>
          </a:prstGeom>
        </p:spPr>
        <p:txBody>
          <a:bodyPr vert="horz" wrap="square" lIns="0" tIns="150495" rIns="0" bIns="0" rtlCol="0">
            <a:spAutoFit/>
          </a:bodyPr>
          <a:lstStyle/>
          <a:p>
            <a:pPr marL="297815" indent="-285115">
              <a:lnSpc>
                <a:spcPct val="100000"/>
              </a:lnSpc>
              <a:spcBef>
                <a:spcPts val="1185"/>
              </a:spcBef>
              <a:buFont typeface="Wingdings"/>
              <a:buChar char=""/>
              <a:tabLst>
                <a:tab pos="297815" algn="l"/>
              </a:tabLst>
            </a:pPr>
            <a:r>
              <a:rPr sz="1800" spc="-120" dirty="0">
                <a:solidFill>
                  <a:srgbClr val="302341"/>
                </a:solidFill>
                <a:latin typeface="Trebuchet MS"/>
                <a:cs typeface="Trebuchet MS"/>
              </a:rPr>
              <a:t>Limpieza</a:t>
            </a:r>
            <a:r>
              <a:rPr sz="1800" dirty="0">
                <a:solidFill>
                  <a:srgbClr val="302341"/>
                </a:solidFill>
                <a:latin typeface="Trebuchet MS"/>
                <a:cs typeface="Trebuchet MS"/>
              </a:rPr>
              <a:t> </a:t>
            </a:r>
            <a:r>
              <a:rPr sz="1800" spc="-10" dirty="0">
                <a:solidFill>
                  <a:srgbClr val="302341"/>
                </a:solidFill>
                <a:latin typeface="Trebuchet MS"/>
                <a:cs typeface="Trebuchet MS"/>
              </a:rPr>
              <a:t>profunda</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35" dirty="0">
                <a:latin typeface="Trebuchet MS"/>
                <a:cs typeface="Trebuchet MS"/>
              </a:rPr>
              <a:t>Peeling</a:t>
            </a:r>
            <a:r>
              <a:rPr sz="1800" spc="25" dirty="0">
                <a:latin typeface="Trebuchet MS"/>
                <a:cs typeface="Trebuchet MS"/>
              </a:rPr>
              <a:t> </a:t>
            </a:r>
            <a:r>
              <a:rPr sz="1800" spc="-100" dirty="0">
                <a:latin typeface="Trebuchet MS"/>
                <a:cs typeface="Trebuchet MS"/>
              </a:rPr>
              <a:t>físico</a:t>
            </a:r>
            <a:r>
              <a:rPr sz="1800" spc="-50" dirty="0">
                <a:latin typeface="Trebuchet MS"/>
                <a:cs typeface="Trebuchet MS"/>
              </a:rPr>
              <a:t> </a:t>
            </a:r>
            <a:r>
              <a:rPr sz="1800" dirty="0">
                <a:latin typeface="Trebuchet MS"/>
                <a:cs typeface="Trebuchet MS"/>
              </a:rPr>
              <a:t>o</a:t>
            </a:r>
            <a:r>
              <a:rPr sz="1800" spc="-5" dirty="0">
                <a:latin typeface="Trebuchet MS"/>
                <a:cs typeface="Trebuchet MS"/>
              </a:rPr>
              <a:t> </a:t>
            </a:r>
            <a:r>
              <a:rPr sz="1800" spc="-35" dirty="0">
                <a:latin typeface="Trebuchet MS"/>
                <a:cs typeface="Trebuchet MS"/>
              </a:rPr>
              <a:t>US</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125" dirty="0">
                <a:latin typeface="Trebuchet MS"/>
                <a:cs typeface="Trebuchet MS"/>
              </a:rPr>
              <a:t>Masaje</a:t>
            </a:r>
            <a:r>
              <a:rPr sz="1800" spc="15" dirty="0">
                <a:latin typeface="Trebuchet MS"/>
                <a:cs typeface="Trebuchet MS"/>
              </a:rPr>
              <a:t> </a:t>
            </a:r>
            <a:r>
              <a:rPr sz="1800" spc="-10" dirty="0">
                <a:latin typeface="Trebuchet MS"/>
                <a:cs typeface="Trebuchet MS"/>
              </a:rPr>
              <a:t>circulatorio</a:t>
            </a:r>
            <a:endParaRPr sz="1800">
              <a:latin typeface="Trebuchet MS"/>
              <a:cs typeface="Trebuchet MS"/>
            </a:endParaRPr>
          </a:p>
          <a:p>
            <a:pPr marL="297815" indent="-285115">
              <a:lnSpc>
                <a:spcPct val="100000"/>
              </a:lnSpc>
              <a:spcBef>
                <a:spcPts val="1045"/>
              </a:spcBef>
              <a:buFont typeface="Wingdings"/>
              <a:buChar char=""/>
              <a:tabLst>
                <a:tab pos="297815" algn="l"/>
              </a:tabLst>
            </a:pPr>
            <a:r>
              <a:rPr sz="1800" spc="-95" dirty="0">
                <a:latin typeface="Trebuchet MS"/>
                <a:cs typeface="Trebuchet MS"/>
              </a:rPr>
              <a:t>Mascarillas</a:t>
            </a:r>
            <a:r>
              <a:rPr sz="1800" spc="-15" dirty="0">
                <a:latin typeface="Trebuchet MS"/>
                <a:cs typeface="Trebuchet MS"/>
              </a:rPr>
              <a:t> </a:t>
            </a:r>
            <a:r>
              <a:rPr sz="1800" spc="-114" dirty="0">
                <a:latin typeface="Trebuchet MS"/>
                <a:cs typeface="Trebuchet MS"/>
              </a:rPr>
              <a:t>hidratantes</a:t>
            </a:r>
            <a:r>
              <a:rPr sz="1800" spc="35" dirty="0">
                <a:latin typeface="Trebuchet MS"/>
                <a:cs typeface="Trebuchet MS"/>
              </a:rPr>
              <a:t> </a:t>
            </a:r>
            <a:r>
              <a:rPr sz="1800" spc="-110" dirty="0">
                <a:latin typeface="Trebuchet MS"/>
                <a:cs typeface="Trebuchet MS"/>
              </a:rPr>
              <a:t>y</a:t>
            </a:r>
            <a:r>
              <a:rPr sz="1800" spc="-10" dirty="0">
                <a:latin typeface="Trebuchet MS"/>
                <a:cs typeface="Trebuchet MS"/>
              </a:rPr>
              <a:t> </a:t>
            </a:r>
            <a:r>
              <a:rPr sz="1800" spc="-120" dirty="0">
                <a:latin typeface="Trebuchet MS"/>
                <a:cs typeface="Trebuchet MS"/>
              </a:rPr>
              <a:t>nutritivas,</a:t>
            </a:r>
            <a:r>
              <a:rPr sz="1800" spc="-225" dirty="0">
                <a:latin typeface="Trebuchet MS"/>
                <a:cs typeface="Trebuchet MS"/>
              </a:rPr>
              <a:t> </a:t>
            </a:r>
            <a:r>
              <a:rPr sz="1800" spc="-10" dirty="0">
                <a:latin typeface="Trebuchet MS"/>
                <a:cs typeface="Trebuchet MS"/>
              </a:rPr>
              <a:t>velos</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95" dirty="0">
                <a:latin typeface="Trebuchet MS"/>
                <a:cs typeface="Trebuchet MS"/>
              </a:rPr>
              <a:t>Gimnasia</a:t>
            </a:r>
            <a:r>
              <a:rPr sz="1800" spc="-15" dirty="0">
                <a:latin typeface="Trebuchet MS"/>
                <a:cs typeface="Trebuchet MS"/>
              </a:rPr>
              <a:t> </a:t>
            </a:r>
            <a:r>
              <a:rPr sz="1800" spc="-10" dirty="0">
                <a:latin typeface="Trebuchet MS"/>
                <a:cs typeface="Trebuchet MS"/>
              </a:rPr>
              <a:t>pasiva</a:t>
            </a:r>
            <a:endParaRPr sz="1800">
              <a:latin typeface="Trebuchet MS"/>
              <a:cs typeface="Trebuchet MS"/>
            </a:endParaRPr>
          </a:p>
        </p:txBody>
      </p:sp>
      <p:sp>
        <p:nvSpPr>
          <p:cNvPr id="5" name="object 5"/>
          <p:cNvSpPr txBox="1"/>
          <p:nvPr/>
        </p:nvSpPr>
        <p:spPr>
          <a:xfrm>
            <a:off x="7309484" y="3271773"/>
            <a:ext cx="4606925" cy="3408045"/>
          </a:xfrm>
          <a:prstGeom prst="rect">
            <a:avLst/>
          </a:prstGeom>
        </p:spPr>
        <p:txBody>
          <a:bodyPr vert="horz" wrap="square" lIns="0" tIns="12700" rIns="0" bIns="0" rtlCol="0">
            <a:spAutoFit/>
          </a:bodyPr>
          <a:lstStyle/>
          <a:p>
            <a:pPr marL="12700">
              <a:lnSpc>
                <a:spcPts val="2155"/>
              </a:lnSpc>
              <a:spcBef>
                <a:spcPts val="100"/>
              </a:spcBef>
            </a:pPr>
            <a:r>
              <a:rPr sz="1800" b="1" spc="210" dirty="0">
                <a:solidFill>
                  <a:srgbClr val="E94578"/>
                </a:solidFill>
                <a:latin typeface="Trebuchet MS"/>
                <a:cs typeface="Trebuchet MS"/>
              </a:rPr>
              <a:t>TÉCNICAS</a:t>
            </a:r>
            <a:r>
              <a:rPr sz="1800" b="1" spc="-15" dirty="0">
                <a:solidFill>
                  <a:srgbClr val="E94578"/>
                </a:solidFill>
                <a:latin typeface="Trebuchet MS"/>
                <a:cs typeface="Trebuchet MS"/>
              </a:rPr>
              <a:t> </a:t>
            </a:r>
            <a:r>
              <a:rPr sz="1800" b="1" spc="210" dirty="0">
                <a:solidFill>
                  <a:srgbClr val="E94578"/>
                </a:solidFill>
                <a:latin typeface="Trebuchet MS"/>
                <a:cs typeface="Trebuchet MS"/>
              </a:rPr>
              <a:t>POSTMEDICINA</a:t>
            </a:r>
            <a:r>
              <a:rPr sz="1800" b="1" spc="-130" dirty="0">
                <a:solidFill>
                  <a:srgbClr val="E94578"/>
                </a:solidFill>
                <a:latin typeface="Trebuchet MS"/>
                <a:cs typeface="Trebuchet MS"/>
              </a:rPr>
              <a:t> </a:t>
            </a:r>
            <a:r>
              <a:rPr sz="1800" b="1" spc="114" dirty="0">
                <a:solidFill>
                  <a:srgbClr val="E94578"/>
                </a:solidFill>
                <a:latin typeface="Trebuchet MS"/>
                <a:cs typeface="Trebuchet MS"/>
              </a:rPr>
              <a:t>ESTÉTICA</a:t>
            </a:r>
            <a:r>
              <a:rPr sz="1800" spc="114" dirty="0">
                <a:latin typeface="Trebuchet MS"/>
                <a:cs typeface="Trebuchet MS"/>
              </a:rPr>
              <a:t>:</a:t>
            </a:r>
            <a:endParaRPr sz="1800">
              <a:latin typeface="Trebuchet MS"/>
              <a:cs typeface="Trebuchet MS"/>
            </a:endParaRPr>
          </a:p>
          <a:p>
            <a:pPr marL="12700">
              <a:lnSpc>
                <a:spcPts val="2155"/>
              </a:lnSpc>
            </a:pPr>
            <a:r>
              <a:rPr sz="1800" spc="-100" dirty="0">
                <a:latin typeface="Trebuchet MS"/>
                <a:cs typeface="Trebuchet MS"/>
              </a:rPr>
              <a:t>Pasados</a:t>
            </a:r>
            <a:r>
              <a:rPr sz="1800" spc="-35" dirty="0">
                <a:latin typeface="Trebuchet MS"/>
                <a:cs typeface="Trebuchet MS"/>
              </a:rPr>
              <a:t> </a:t>
            </a:r>
            <a:r>
              <a:rPr sz="1800" spc="-75" dirty="0">
                <a:latin typeface="Trebuchet MS"/>
                <a:cs typeface="Trebuchet MS"/>
              </a:rPr>
              <a:t>7-</a:t>
            </a:r>
            <a:r>
              <a:rPr sz="1800" spc="-30" dirty="0">
                <a:latin typeface="Trebuchet MS"/>
                <a:cs typeface="Trebuchet MS"/>
              </a:rPr>
              <a:t>10</a:t>
            </a:r>
            <a:r>
              <a:rPr sz="1800" spc="-60" dirty="0">
                <a:latin typeface="Trebuchet MS"/>
                <a:cs typeface="Trebuchet MS"/>
              </a:rPr>
              <a:t> </a:t>
            </a:r>
            <a:r>
              <a:rPr sz="1800" spc="-20" dirty="0">
                <a:latin typeface="Trebuchet MS"/>
                <a:cs typeface="Trebuchet MS"/>
              </a:rPr>
              <a:t>días:</a:t>
            </a:r>
            <a:endParaRPr sz="1800">
              <a:latin typeface="Trebuchet MS"/>
              <a:cs typeface="Trebuchet MS"/>
            </a:endParaRPr>
          </a:p>
          <a:p>
            <a:pPr marL="298450" indent="-285750">
              <a:lnSpc>
                <a:spcPct val="100000"/>
              </a:lnSpc>
              <a:spcBef>
                <a:spcPts val="690"/>
              </a:spcBef>
              <a:buFont typeface="Wingdings"/>
              <a:buChar char=""/>
              <a:tabLst>
                <a:tab pos="298450" algn="l"/>
              </a:tabLst>
            </a:pPr>
            <a:r>
              <a:rPr sz="1800" spc="-114" dirty="0">
                <a:latin typeface="Trebuchet MS"/>
                <a:cs typeface="Trebuchet MS"/>
              </a:rPr>
              <a:t>Tratamientos</a:t>
            </a:r>
            <a:r>
              <a:rPr sz="1800" spc="45" dirty="0">
                <a:latin typeface="Trebuchet MS"/>
                <a:cs typeface="Trebuchet MS"/>
              </a:rPr>
              <a:t> </a:t>
            </a:r>
            <a:r>
              <a:rPr sz="1800" spc="-120" dirty="0">
                <a:latin typeface="Trebuchet MS"/>
                <a:cs typeface="Trebuchet MS"/>
              </a:rPr>
              <a:t>hidratantes</a:t>
            </a:r>
            <a:r>
              <a:rPr sz="1800" spc="50" dirty="0">
                <a:latin typeface="Trebuchet MS"/>
                <a:cs typeface="Trebuchet MS"/>
              </a:rPr>
              <a:t> </a:t>
            </a:r>
            <a:r>
              <a:rPr sz="1800" spc="-114" dirty="0">
                <a:latin typeface="Trebuchet MS"/>
                <a:cs typeface="Trebuchet MS"/>
              </a:rPr>
              <a:t>y</a:t>
            </a:r>
            <a:r>
              <a:rPr sz="1800" spc="-50" dirty="0">
                <a:latin typeface="Trebuchet MS"/>
                <a:cs typeface="Trebuchet MS"/>
              </a:rPr>
              <a:t> </a:t>
            </a:r>
            <a:r>
              <a:rPr sz="1800" spc="-125" dirty="0">
                <a:latin typeface="Trebuchet MS"/>
                <a:cs typeface="Trebuchet MS"/>
              </a:rPr>
              <a:t>antienvejecimiento:</a:t>
            </a:r>
            <a:endParaRPr sz="1800">
              <a:latin typeface="Trebuchet MS"/>
              <a:cs typeface="Trebuchet MS"/>
            </a:endParaRPr>
          </a:p>
          <a:p>
            <a:pPr marL="755015" lvl="1" indent="-285115">
              <a:lnSpc>
                <a:spcPct val="100000"/>
              </a:lnSpc>
              <a:spcBef>
                <a:spcPts val="1095"/>
              </a:spcBef>
              <a:buFont typeface="Wingdings"/>
              <a:buChar char=""/>
              <a:tabLst>
                <a:tab pos="755015" algn="l"/>
              </a:tabLst>
            </a:pPr>
            <a:r>
              <a:rPr sz="1800" spc="-110" dirty="0">
                <a:latin typeface="Trebuchet MS"/>
                <a:cs typeface="Trebuchet MS"/>
              </a:rPr>
              <a:t>Ionización,</a:t>
            </a:r>
            <a:r>
              <a:rPr sz="1800" spc="-210" dirty="0">
                <a:latin typeface="Trebuchet MS"/>
                <a:cs typeface="Trebuchet MS"/>
              </a:rPr>
              <a:t> </a:t>
            </a:r>
            <a:r>
              <a:rPr sz="1800" spc="-85" dirty="0">
                <a:latin typeface="Trebuchet MS"/>
                <a:cs typeface="Trebuchet MS"/>
              </a:rPr>
              <a:t>electroporación</a:t>
            </a:r>
            <a:r>
              <a:rPr sz="1800" spc="10" dirty="0">
                <a:latin typeface="Trebuchet MS"/>
                <a:cs typeface="Trebuchet MS"/>
              </a:rPr>
              <a:t> </a:t>
            </a:r>
            <a:r>
              <a:rPr sz="1800" spc="-114" dirty="0">
                <a:latin typeface="Trebuchet MS"/>
                <a:cs typeface="Trebuchet MS"/>
              </a:rPr>
              <a:t>de</a:t>
            </a:r>
            <a:r>
              <a:rPr sz="1800" spc="50" dirty="0">
                <a:latin typeface="Trebuchet MS"/>
                <a:cs typeface="Trebuchet MS"/>
              </a:rPr>
              <a:t> </a:t>
            </a:r>
            <a:r>
              <a:rPr sz="1800" spc="-10" dirty="0">
                <a:latin typeface="Trebuchet MS"/>
                <a:cs typeface="Trebuchet MS"/>
              </a:rPr>
              <a:t>activos</a:t>
            </a:r>
            <a:endParaRPr sz="1800">
              <a:latin typeface="Trebuchet MS"/>
              <a:cs typeface="Trebuchet MS"/>
            </a:endParaRPr>
          </a:p>
          <a:p>
            <a:pPr marL="756285">
              <a:lnSpc>
                <a:spcPct val="100000"/>
              </a:lnSpc>
              <a:spcBef>
                <a:spcPts val="1090"/>
              </a:spcBef>
            </a:pPr>
            <a:r>
              <a:rPr sz="1800" spc="-60" dirty="0">
                <a:latin typeface="Trebuchet MS"/>
                <a:cs typeface="Trebuchet MS"/>
              </a:rPr>
              <a:t>multivitamínicos.</a:t>
            </a:r>
            <a:endParaRPr sz="1800">
              <a:latin typeface="Trebuchet MS"/>
              <a:cs typeface="Trebuchet MS"/>
            </a:endParaRPr>
          </a:p>
          <a:p>
            <a:pPr marL="755650" lvl="1" indent="-285750">
              <a:lnSpc>
                <a:spcPct val="100000"/>
              </a:lnSpc>
              <a:spcBef>
                <a:spcPts val="1045"/>
              </a:spcBef>
              <a:buFont typeface="Wingdings"/>
              <a:buChar char=""/>
              <a:tabLst>
                <a:tab pos="755650" algn="l"/>
              </a:tabLst>
            </a:pPr>
            <a:r>
              <a:rPr sz="1800" spc="-10" dirty="0">
                <a:latin typeface="Trebuchet MS"/>
                <a:cs typeface="Trebuchet MS"/>
              </a:rPr>
              <a:t>Masaje</a:t>
            </a:r>
            <a:endParaRPr sz="1800">
              <a:latin typeface="Trebuchet MS"/>
              <a:cs typeface="Trebuchet MS"/>
            </a:endParaRPr>
          </a:p>
          <a:p>
            <a:pPr marL="755650" lvl="1" indent="-285750">
              <a:lnSpc>
                <a:spcPct val="100000"/>
              </a:lnSpc>
              <a:spcBef>
                <a:spcPts val="1090"/>
              </a:spcBef>
              <a:buFont typeface="Wingdings"/>
              <a:buChar char=""/>
              <a:tabLst>
                <a:tab pos="755650" algn="l"/>
              </a:tabLst>
            </a:pPr>
            <a:r>
              <a:rPr sz="1800" spc="-95" dirty="0">
                <a:latin typeface="Trebuchet MS"/>
                <a:cs typeface="Trebuchet MS"/>
              </a:rPr>
              <a:t>Exfoliación</a:t>
            </a:r>
            <a:r>
              <a:rPr sz="1800" spc="-65" dirty="0">
                <a:latin typeface="Trebuchet MS"/>
                <a:cs typeface="Trebuchet MS"/>
              </a:rPr>
              <a:t> </a:t>
            </a:r>
            <a:r>
              <a:rPr sz="1800" spc="-80" dirty="0">
                <a:latin typeface="Trebuchet MS"/>
                <a:cs typeface="Trebuchet MS"/>
              </a:rPr>
              <a:t>física/química</a:t>
            </a:r>
            <a:endParaRPr sz="1800">
              <a:latin typeface="Trebuchet MS"/>
              <a:cs typeface="Trebuchet MS"/>
            </a:endParaRPr>
          </a:p>
          <a:p>
            <a:pPr marL="755015" lvl="1" indent="-285115">
              <a:lnSpc>
                <a:spcPct val="100000"/>
              </a:lnSpc>
              <a:spcBef>
                <a:spcPts val="1095"/>
              </a:spcBef>
              <a:buFont typeface="Wingdings"/>
              <a:buChar char=""/>
              <a:tabLst>
                <a:tab pos="755015" algn="l"/>
              </a:tabLst>
            </a:pPr>
            <a:r>
              <a:rPr sz="1800" spc="-10" dirty="0">
                <a:latin typeface="Trebuchet MS"/>
                <a:cs typeface="Trebuchet MS"/>
              </a:rPr>
              <a:t>Diatermia</a:t>
            </a:r>
            <a:endParaRPr sz="1800">
              <a:latin typeface="Trebuchet MS"/>
              <a:cs typeface="Trebuchet MS"/>
            </a:endParaRPr>
          </a:p>
          <a:p>
            <a:pPr marL="755015" lvl="1" indent="-285115">
              <a:lnSpc>
                <a:spcPct val="100000"/>
              </a:lnSpc>
              <a:spcBef>
                <a:spcPts val="1095"/>
              </a:spcBef>
              <a:buFont typeface="Wingdings"/>
              <a:buChar char=""/>
              <a:tabLst>
                <a:tab pos="755015" algn="l"/>
              </a:tabLst>
            </a:pPr>
            <a:r>
              <a:rPr sz="1800" spc="-110" dirty="0">
                <a:latin typeface="Trebuchet MS"/>
                <a:cs typeface="Trebuchet MS"/>
              </a:rPr>
              <a:t>Velo</a:t>
            </a:r>
            <a:r>
              <a:rPr sz="1800" spc="-35" dirty="0">
                <a:latin typeface="Trebuchet MS"/>
                <a:cs typeface="Trebuchet MS"/>
              </a:rPr>
              <a:t> </a:t>
            </a:r>
            <a:r>
              <a:rPr sz="1800" spc="-114" dirty="0">
                <a:latin typeface="Trebuchet MS"/>
                <a:cs typeface="Trebuchet MS"/>
              </a:rPr>
              <a:t>de</a:t>
            </a:r>
            <a:r>
              <a:rPr sz="1800" dirty="0">
                <a:latin typeface="Trebuchet MS"/>
                <a:cs typeface="Trebuchet MS"/>
              </a:rPr>
              <a:t> </a:t>
            </a:r>
            <a:r>
              <a:rPr sz="1800" spc="-10" dirty="0">
                <a:latin typeface="Trebuchet MS"/>
                <a:cs typeface="Trebuchet MS"/>
              </a:rPr>
              <a:t>colágeno</a:t>
            </a:r>
            <a:endParaRPr sz="1800">
              <a:latin typeface="Trebuchet MS"/>
              <a:cs typeface="Trebuchet MS"/>
            </a:endParaRPr>
          </a:p>
        </p:txBody>
      </p:sp>
      <p:grpSp>
        <p:nvGrpSpPr>
          <p:cNvPr id="6" name="object 6"/>
          <p:cNvGrpSpPr/>
          <p:nvPr/>
        </p:nvGrpSpPr>
        <p:grpSpPr>
          <a:xfrm>
            <a:off x="9016978" y="1371578"/>
            <a:ext cx="1813560" cy="1813560"/>
            <a:chOff x="9016978" y="1371578"/>
            <a:chExt cx="1813560" cy="1813560"/>
          </a:xfrm>
        </p:grpSpPr>
        <p:pic>
          <p:nvPicPr>
            <p:cNvPr id="7" name="object 7"/>
            <p:cNvPicPr/>
            <p:nvPr/>
          </p:nvPicPr>
          <p:blipFill>
            <a:blip r:embed="rId2" cstate="print"/>
            <a:stretch>
              <a:fillRect/>
            </a:stretch>
          </p:blipFill>
          <p:spPr>
            <a:xfrm>
              <a:off x="9016978" y="1371578"/>
              <a:ext cx="1812968" cy="1812968"/>
            </a:xfrm>
            <a:prstGeom prst="rect">
              <a:avLst/>
            </a:prstGeom>
          </p:spPr>
        </p:pic>
        <p:pic>
          <p:nvPicPr>
            <p:cNvPr id="8" name="object 8"/>
            <p:cNvPicPr/>
            <p:nvPr/>
          </p:nvPicPr>
          <p:blipFill>
            <a:blip r:embed="rId3" cstate="print"/>
            <a:stretch>
              <a:fillRect/>
            </a:stretch>
          </p:blipFill>
          <p:spPr>
            <a:xfrm>
              <a:off x="9061450" y="1422400"/>
              <a:ext cx="1717675" cy="1717675"/>
            </a:xfrm>
            <a:prstGeom prst="rect">
              <a:avLst/>
            </a:prstGeom>
          </p:spPr>
        </p:pic>
      </p:grpSp>
      <p:sp>
        <p:nvSpPr>
          <p:cNvPr id="9" name="object 9"/>
          <p:cNvSpPr txBox="1"/>
          <p:nvPr/>
        </p:nvSpPr>
        <p:spPr>
          <a:xfrm>
            <a:off x="9379584" y="1892300"/>
            <a:ext cx="1097280" cy="760095"/>
          </a:xfrm>
          <a:prstGeom prst="rect">
            <a:avLst/>
          </a:prstGeom>
        </p:spPr>
        <p:txBody>
          <a:bodyPr vert="horz" wrap="square" lIns="0" tIns="30480" rIns="0" bIns="0" rtlCol="0">
            <a:spAutoFit/>
          </a:bodyPr>
          <a:lstStyle/>
          <a:p>
            <a:pPr marL="12700" marR="5080" algn="ctr">
              <a:lnSpc>
                <a:spcPct val="87100"/>
              </a:lnSpc>
              <a:spcBef>
                <a:spcPts val="240"/>
              </a:spcBef>
            </a:pPr>
            <a:r>
              <a:rPr sz="900" b="1" spc="75" dirty="0">
                <a:latin typeface="Trebuchet MS"/>
                <a:cs typeface="Trebuchet MS"/>
              </a:rPr>
              <a:t>INDICACIONES: </a:t>
            </a:r>
            <a:r>
              <a:rPr sz="900" b="1" spc="95" dirty="0">
                <a:latin typeface="Trebuchet MS"/>
                <a:cs typeface="Trebuchet MS"/>
              </a:rPr>
              <a:t>TRATAMIENTO</a:t>
            </a:r>
            <a:r>
              <a:rPr sz="900" b="1" spc="25" dirty="0">
                <a:latin typeface="Trebuchet MS"/>
                <a:cs typeface="Trebuchet MS"/>
              </a:rPr>
              <a:t> </a:t>
            </a:r>
            <a:r>
              <a:rPr sz="900" b="1" spc="35" dirty="0">
                <a:latin typeface="Trebuchet MS"/>
                <a:cs typeface="Trebuchet MS"/>
              </a:rPr>
              <a:t>Y </a:t>
            </a:r>
            <a:r>
              <a:rPr sz="900" b="1" spc="90" dirty="0">
                <a:latin typeface="Trebuchet MS"/>
                <a:cs typeface="Trebuchet MS"/>
              </a:rPr>
              <a:t>PREVENCIÓN</a:t>
            </a:r>
            <a:r>
              <a:rPr sz="900" b="1" spc="25" dirty="0">
                <a:latin typeface="Trebuchet MS"/>
                <a:cs typeface="Trebuchet MS"/>
              </a:rPr>
              <a:t> </a:t>
            </a:r>
            <a:r>
              <a:rPr sz="900" b="1" spc="40" dirty="0">
                <a:latin typeface="Trebuchet MS"/>
                <a:cs typeface="Trebuchet MS"/>
              </a:rPr>
              <a:t>DEL </a:t>
            </a:r>
            <a:r>
              <a:rPr sz="900" b="1" spc="45" dirty="0">
                <a:latin typeface="Trebuchet MS"/>
                <a:cs typeface="Trebuchet MS"/>
              </a:rPr>
              <a:t>ENVEJECIMIENTO, CELULITIS, </a:t>
            </a:r>
            <a:r>
              <a:rPr sz="900" b="1" spc="60" dirty="0">
                <a:latin typeface="Trebuchet MS"/>
                <a:cs typeface="Trebuchet MS"/>
              </a:rPr>
              <a:t>REDUCTORES.</a:t>
            </a:r>
            <a:endParaRPr sz="900">
              <a:latin typeface="Trebuchet MS"/>
              <a:cs typeface="Trebuchet MS"/>
            </a:endParaRPr>
          </a:p>
        </p:txBody>
      </p:sp>
      <p:grpSp>
        <p:nvGrpSpPr>
          <p:cNvPr id="10" name="object 10"/>
          <p:cNvGrpSpPr/>
          <p:nvPr/>
        </p:nvGrpSpPr>
        <p:grpSpPr>
          <a:xfrm>
            <a:off x="6756400" y="984250"/>
            <a:ext cx="2587625" cy="2587625"/>
            <a:chOff x="6756400" y="984250"/>
            <a:chExt cx="2587625" cy="2587625"/>
          </a:xfrm>
        </p:grpSpPr>
        <p:pic>
          <p:nvPicPr>
            <p:cNvPr id="11" name="object 11"/>
            <p:cNvPicPr/>
            <p:nvPr/>
          </p:nvPicPr>
          <p:blipFill>
            <a:blip r:embed="rId4" cstate="print"/>
            <a:stretch>
              <a:fillRect/>
            </a:stretch>
          </p:blipFill>
          <p:spPr>
            <a:xfrm>
              <a:off x="6756400" y="984250"/>
              <a:ext cx="2587625" cy="2587625"/>
            </a:xfrm>
            <a:prstGeom prst="rect">
              <a:avLst/>
            </a:prstGeom>
          </p:spPr>
        </p:pic>
        <p:pic>
          <p:nvPicPr>
            <p:cNvPr id="12" name="object 12"/>
            <p:cNvPicPr/>
            <p:nvPr/>
          </p:nvPicPr>
          <p:blipFill>
            <a:blip r:embed="rId5" cstate="print"/>
            <a:stretch>
              <a:fillRect/>
            </a:stretch>
          </p:blipFill>
          <p:spPr>
            <a:xfrm>
              <a:off x="7188200" y="1422400"/>
              <a:ext cx="1724025" cy="1717675"/>
            </a:xfrm>
            <a:prstGeom prst="rect">
              <a:avLst/>
            </a:prstGeom>
          </p:spPr>
        </p:pic>
      </p:grpSp>
      <p:sp>
        <p:nvSpPr>
          <p:cNvPr id="13" name="object 13"/>
          <p:cNvSpPr txBox="1"/>
          <p:nvPr/>
        </p:nvSpPr>
        <p:spPr>
          <a:xfrm>
            <a:off x="7590155" y="1832609"/>
            <a:ext cx="932815" cy="874394"/>
          </a:xfrm>
          <a:prstGeom prst="rect">
            <a:avLst/>
          </a:prstGeom>
        </p:spPr>
        <p:txBody>
          <a:bodyPr vert="horz" wrap="square" lIns="0" tIns="31115" rIns="0" bIns="0" rtlCol="0">
            <a:spAutoFit/>
          </a:bodyPr>
          <a:lstStyle/>
          <a:p>
            <a:pPr marL="12065" marR="5080" indent="-3810" algn="ctr">
              <a:lnSpc>
                <a:spcPct val="86500"/>
              </a:lnSpc>
              <a:spcBef>
                <a:spcPts val="245"/>
              </a:spcBef>
            </a:pPr>
            <a:r>
              <a:rPr sz="900" b="1" spc="70" dirty="0">
                <a:latin typeface="Trebuchet MS"/>
                <a:cs typeface="Trebuchet MS"/>
              </a:rPr>
              <a:t>CORPORAL: </a:t>
            </a:r>
            <a:r>
              <a:rPr sz="900" spc="45" dirty="0">
                <a:latin typeface="Trebuchet MS"/>
                <a:cs typeface="Trebuchet MS"/>
              </a:rPr>
              <a:t>PRODUCTOS </a:t>
            </a:r>
            <a:r>
              <a:rPr sz="900" spc="-10" dirty="0">
                <a:latin typeface="Trebuchet MS"/>
                <a:cs typeface="Trebuchet MS"/>
              </a:rPr>
              <a:t>HOMEOPÁTICOS, </a:t>
            </a:r>
            <a:r>
              <a:rPr sz="900" spc="10" dirty="0">
                <a:latin typeface="Trebuchet MS"/>
                <a:cs typeface="Trebuchet MS"/>
              </a:rPr>
              <a:t>SILICIO</a:t>
            </a:r>
            <a:r>
              <a:rPr sz="900" spc="-70" dirty="0">
                <a:latin typeface="Trebuchet MS"/>
                <a:cs typeface="Trebuchet MS"/>
              </a:rPr>
              <a:t> </a:t>
            </a:r>
            <a:r>
              <a:rPr sz="900" spc="10" dirty="0">
                <a:latin typeface="Trebuchet MS"/>
                <a:cs typeface="Trebuchet MS"/>
              </a:rPr>
              <a:t>Y</a:t>
            </a:r>
            <a:r>
              <a:rPr sz="900" spc="50" dirty="0">
                <a:latin typeface="Trebuchet MS"/>
                <a:cs typeface="Trebuchet MS"/>
              </a:rPr>
              <a:t> </a:t>
            </a:r>
            <a:r>
              <a:rPr sz="900" spc="-10" dirty="0">
                <a:latin typeface="Trebuchet MS"/>
                <a:cs typeface="Trebuchet MS"/>
              </a:rPr>
              <a:t>OTRAS SUSTANCIAS REAFIRMANTES, </a:t>
            </a:r>
            <a:r>
              <a:rPr sz="900" spc="35" dirty="0">
                <a:latin typeface="Trebuchet MS"/>
                <a:cs typeface="Trebuchet MS"/>
              </a:rPr>
              <a:t>REDUCTORAS….</a:t>
            </a:r>
            <a:endParaRPr sz="900">
              <a:latin typeface="Trebuchet MS"/>
              <a:cs typeface="Trebuchet MS"/>
            </a:endParaRPr>
          </a:p>
        </p:txBody>
      </p:sp>
      <p:grpSp>
        <p:nvGrpSpPr>
          <p:cNvPr id="14" name="object 14"/>
          <p:cNvGrpSpPr/>
          <p:nvPr/>
        </p:nvGrpSpPr>
        <p:grpSpPr>
          <a:xfrm>
            <a:off x="4883150" y="984250"/>
            <a:ext cx="2587625" cy="2587625"/>
            <a:chOff x="4883150" y="984250"/>
            <a:chExt cx="2587625" cy="2587625"/>
          </a:xfrm>
        </p:grpSpPr>
        <p:pic>
          <p:nvPicPr>
            <p:cNvPr id="15" name="object 15"/>
            <p:cNvPicPr/>
            <p:nvPr/>
          </p:nvPicPr>
          <p:blipFill>
            <a:blip r:embed="rId6" cstate="print"/>
            <a:stretch>
              <a:fillRect/>
            </a:stretch>
          </p:blipFill>
          <p:spPr>
            <a:xfrm>
              <a:off x="4883150" y="984250"/>
              <a:ext cx="2587625" cy="2587625"/>
            </a:xfrm>
            <a:prstGeom prst="rect">
              <a:avLst/>
            </a:prstGeom>
          </p:spPr>
        </p:pic>
        <p:pic>
          <p:nvPicPr>
            <p:cNvPr id="16" name="object 16"/>
            <p:cNvPicPr/>
            <p:nvPr/>
          </p:nvPicPr>
          <p:blipFill>
            <a:blip r:embed="rId7" cstate="print"/>
            <a:stretch>
              <a:fillRect/>
            </a:stretch>
          </p:blipFill>
          <p:spPr>
            <a:xfrm>
              <a:off x="5321300" y="1422400"/>
              <a:ext cx="1717675" cy="1717675"/>
            </a:xfrm>
            <a:prstGeom prst="rect">
              <a:avLst/>
            </a:prstGeom>
          </p:spPr>
        </p:pic>
      </p:grpSp>
      <p:sp>
        <p:nvSpPr>
          <p:cNvPr id="17" name="object 17"/>
          <p:cNvSpPr txBox="1"/>
          <p:nvPr/>
        </p:nvSpPr>
        <p:spPr>
          <a:xfrm>
            <a:off x="5610605" y="1951990"/>
            <a:ext cx="1142365" cy="639445"/>
          </a:xfrm>
          <a:prstGeom prst="rect">
            <a:avLst/>
          </a:prstGeom>
        </p:spPr>
        <p:txBody>
          <a:bodyPr vert="horz" wrap="square" lIns="0" tIns="12700" rIns="0" bIns="0" rtlCol="0">
            <a:spAutoFit/>
          </a:bodyPr>
          <a:lstStyle/>
          <a:p>
            <a:pPr marL="12700">
              <a:lnSpc>
                <a:spcPts val="990"/>
              </a:lnSpc>
              <a:spcBef>
                <a:spcPts val="100"/>
              </a:spcBef>
            </a:pPr>
            <a:r>
              <a:rPr sz="900" b="1" spc="55" dirty="0">
                <a:latin typeface="Trebuchet MS"/>
                <a:cs typeface="Trebuchet MS"/>
              </a:rPr>
              <a:t>FACIAL:</a:t>
            </a:r>
            <a:r>
              <a:rPr sz="900" b="1" spc="10" dirty="0">
                <a:latin typeface="Trebuchet MS"/>
                <a:cs typeface="Trebuchet MS"/>
              </a:rPr>
              <a:t> </a:t>
            </a:r>
            <a:r>
              <a:rPr sz="900" spc="-10" dirty="0">
                <a:latin typeface="Trebuchet MS"/>
                <a:cs typeface="Trebuchet MS"/>
              </a:rPr>
              <a:t>VITAMINAS,</a:t>
            </a:r>
            <a:endParaRPr sz="900">
              <a:latin typeface="Trebuchet MS"/>
              <a:cs typeface="Trebuchet MS"/>
            </a:endParaRPr>
          </a:p>
          <a:p>
            <a:pPr marL="184150" marR="87630" indent="-89535">
              <a:lnSpc>
                <a:spcPct val="88100"/>
              </a:lnSpc>
              <a:spcBef>
                <a:spcPts val="35"/>
              </a:spcBef>
            </a:pPr>
            <a:r>
              <a:rPr sz="900" spc="-20" dirty="0">
                <a:latin typeface="Trebuchet MS"/>
                <a:cs typeface="Trebuchet MS"/>
              </a:rPr>
              <a:t>A.</a:t>
            </a:r>
            <a:r>
              <a:rPr sz="900" spc="-45" dirty="0">
                <a:latin typeface="Trebuchet MS"/>
                <a:cs typeface="Trebuchet MS"/>
              </a:rPr>
              <a:t> </a:t>
            </a:r>
            <a:r>
              <a:rPr sz="900" spc="-10" dirty="0">
                <a:latin typeface="Trebuchet MS"/>
                <a:cs typeface="Trebuchet MS"/>
              </a:rPr>
              <a:t>HIALURÓNICO, </a:t>
            </a:r>
            <a:r>
              <a:rPr sz="900" dirty="0">
                <a:latin typeface="Trebuchet MS"/>
                <a:cs typeface="Trebuchet MS"/>
              </a:rPr>
              <a:t>FACTORES</a:t>
            </a:r>
            <a:r>
              <a:rPr sz="900" spc="165" dirty="0">
                <a:latin typeface="Trebuchet MS"/>
                <a:cs typeface="Trebuchet MS"/>
              </a:rPr>
              <a:t> </a:t>
            </a:r>
            <a:r>
              <a:rPr sz="900" spc="25" dirty="0">
                <a:latin typeface="Trebuchet MS"/>
                <a:cs typeface="Trebuchet MS"/>
              </a:rPr>
              <a:t>DE </a:t>
            </a:r>
            <a:r>
              <a:rPr sz="900" spc="-10" dirty="0">
                <a:latin typeface="Trebuchet MS"/>
                <a:cs typeface="Trebuchet MS"/>
              </a:rPr>
              <a:t>CRECIMIENTO, MINERALES…</a:t>
            </a:r>
            <a:endParaRPr sz="900">
              <a:latin typeface="Trebuchet MS"/>
              <a:cs typeface="Trebuchet MS"/>
            </a:endParaRPr>
          </a:p>
        </p:txBody>
      </p:sp>
      <p:grpSp>
        <p:nvGrpSpPr>
          <p:cNvPr id="18" name="object 18"/>
          <p:cNvGrpSpPr/>
          <p:nvPr/>
        </p:nvGrpSpPr>
        <p:grpSpPr>
          <a:xfrm>
            <a:off x="3016250" y="984250"/>
            <a:ext cx="2587625" cy="2587625"/>
            <a:chOff x="3016250" y="984250"/>
            <a:chExt cx="2587625" cy="2587625"/>
          </a:xfrm>
        </p:grpSpPr>
        <p:pic>
          <p:nvPicPr>
            <p:cNvPr id="19" name="object 19"/>
            <p:cNvPicPr/>
            <p:nvPr/>
          </p:nvPicPr>
          <p:blipFill>
            <a:blip r:embed="rId6" cstate="print"/>
            <a:stretch>
              <a:fillRect/>
            </a:stretch>
          </p:blipFill>
          <p:spPr>
            <a:xfrm>
              <a:off x="3016250" y="984250"/>
              <a:ext cx="2587625" cy="2587625"/>
            </a:xfrm>
            <a:prstGeom prst="rect">
              <a:avLst/>
            </a:prstGeom>
          </p:spPr>
        </p:pic>
        <p:pic>
          <p:nvPicPr>
            <p:cNvPr id="20" name="object 20"/>
            <p:cNvPicPr/>
            <p:nvPr/>
          </p:nvPicPr>
          <p:blipFill>
            <a:blip r:embed="rId7" cstate="print"/>
            <a:stretch>
              <a:fillRect/>
            </a:stretch>
          </p:blipFill>
          <p:spPr>
            <a:xfrm>
              <a:off x="3448050" y="1422400"/>
              <a:ext cx="1717675" cy="1717675"/>
            </a:xfrm>
            <a:prstGeom prst="rect">
              <a:avLst/>
            </a:prstGeom>
          </p:spPr>
        </p:pic>
      </p:grpSp>
      <p:sp>
        <p:nvSpPr>
          <p:cNvPr id="21" name="object 21"/>
          <p:cNvSpPr txBox="1"/>
          <p:nvPr/>
        </p:nvSpPr>
        <p:spPr>
          <a:xfrm>
            <a:off x="3714115" y="1832609"/>
            <a:ext cx="1202690" cy="874394"/>
          </a:xfrm>
          <a:prstGeom prst="rect">
            <a:avLst/>
          </a:prstGeom>
        </p:spPr>
        <p:txBody>
          <a:bodyPr vert="horz" wrap="square" lIns="0" tIns="31115" rIns="0" bIns="0" rtlCol="0">
            <a:spAutoFit/>
          </a:bodyPr>
          <a:lstStyle/>
          <a:p>
            <a:pPr marL="12700" marR="5080" indent="-3175" algn="ctr">
              <a:lnSpc>
                <a:spcPct val="86500"/>
              </a:lnSpc>
              <a:spcBef>
                <a:spcPts val="245"/>
              </a:spcBef>
            </a:pPr>
            <a:r>
              <a:rPr sz="900" spc="-45" dirty="0">
                <a:latin typeface="Trebuchet MS"/>
                <a:cs typeface="Trebuchet MS"/>
              </a:rPr>
              <a:t>SE</a:t>
            </a:r>
            <a:r>
              <a:rPr sz="900" spc="200" dirty="0">
                <a:latin typeface="Trebuchet MS"/>
                <a:cs typeface="Trebuchet MS"/>
              </a:rPr>
              <a:t> </a:t>
            </a:r>
            <a:r>
              <a:rPr sz="900" dirty="0">
                <a:latin typeface="Trebuchet MS"/>
                <a:cs typeface="Trebuchet MS"/>
              </a:rPr>
              <a:t>UTILIZAN</a:t>
            </a:r>
            <a:r>
              <a:rPr sz="900" spc="20" dirty="0">
                <a:latin typeface="Trebuchet MS"/>
                <a:cs typeface="Trebuchet MS"/>
              </a:rPr>
              <a:t> </a:t>
            </a:r>
            <a:r>
              <a:rPr sz="900" b="1" spc="60" dirty="0">
                <a:latin typeface="Trebuchet MS"/>
                <a:cs typeface="Trebuchet MS"/>
              </a:rPr>
              <a:t>AGUJAS </a:t>
            </a:r>
            <a:r>
              <a:rPr sz="900" b="1" spc="110" dirty="0">
                <a:latin typeface="Trebuchet MS"/>
                <a:cs typeface="Trebuchet MS"/>
              </a:rPr>
              <a:t>MUY</a:t>
            </a:r>
            <a:r>
              <a:rPr sz="900" b="1" spc="-65" dirty="0">
                <a:latin typeface="Trebuchet MS"/>
                <a:cs typeface="Trebuchet MS"/>
              </a:rPr>
              <a:t> </a:t>
            </a:r>
            <a:r>
              <a:rPr sz="900" b="1" spc="80" dirty="0">
                <a:latin typeface="Trebuchet MS"/>
                <a:cs typeface="Trebuchet MS"/>
              </a:rPr>
              <a:t>FINAS</a:t>
            </a:r>
            <a:r>
              <a:rPr sz="900" b="1" spc="-20" dirty="0">
                <a:latin typeface="Trebuchet MS"/>
                <a:cs typeface="Trebuchet MS"/>
              </a:rPr>
              <a:t> </a:t>
            </a:r>
            <a:r>
              <a:rPr sz="900" b="1" spc="70" dirty="0">
                <a:latin typeface="Trebuchet MS"/>
                <a:cs typeface="Trebuchet MS"/>
              </a:rPr>
              <a:t>PARA </a:t>
            </a:r>
            <a:r>
              <a:rPr sz="900" b="1" spc="85" dirty="0">
                <a:latin typeface="Trebuchet MS"/>
                <a:cs typeface="Trebuchet MS"/>
              </a:rPr>
              <a:t>DEPOSITAR</a:t>
            </a:r>
            <a:r>
              <a:rPr sz="900" b="1" spc="-25" dirty="0">
                <a:latin typeface="Trebuchet MS"/>
                <a:cs typeface="Trebuchet MS"/>
              </a:rPr>
              <a:t> </a:t>
            </a:r>
            <a:r>
              <a:rPr sz="900" b="1" spc="75" dirty="0">
                <a:latin typeface="Trebuchet MS"/>
                <a:cs typeface="Trebuchet MS"/>
              </a:rPr>
              <a:t>A</a:t>
            </a:r>
            <a:r>
              <a:rPr sz="900" b="1" spc="500" dirty="0">
                <a:latin typeface="Trebuchet MS"/>
                <a:cs typeface="Trebuchet MS"/>
              </a:rPr>
              <a:t> </a:t>
            </a:r>
            <a:r>
              <a:rPr sz="900" b="1" spc="65" dirty="0">
                <a:latin typeface="Trebuchet MS"/>
                <a:cs typeface="Trebuchet MS"/>
              </a:rPr>
              <a:t>NIVEL</a:t>
            </a:r>
            <a:r>
              <a:rPr sz="900" b="1" spc="40" dirty="0">
                <a:latin typeface="Trebuchet MS"/>
                <a:cs typeface="Trebuchet MS"/>
              </a:rPr>
              <a:t> </a:t>
            </a:r>
            <a:r>
              <a:rPr sz="900" b="1" spc="90" dirty="0">
                <a:latin typeface="Trebuchet MS"/>
                <a:cs typeface="Trebuchet MS"/>
              </a:rPr>
              <a:t>DÉRMICO</a:t>
            </a:r>
            <a:r>
              <a:rPr sz="900" b="1" spc="20" dirty="0">
                <a:latin typeface="Trebuchet MS"/>
                <a:cs typeface="Trebuchet MS"/>
              </a:rPr>
              <a:t> </a:t>
            </a:r>
            <a:r>
              <a:rPr sz="900" spc="-25" dirty="0">
                <a:latin typeface="Trebuchet MS"/>
                <a:cs typeface="Trebuchet MS"/>
              </a:rPr>
              <a:t>LAS </a:t>
            </a:r>
            <a:r>
              <a:rPr sz="900" dirty="0">
                <a:latin typeface="Trebuchet MS"/>
                <a:cs typeface="Trebuchet MS"/>
              </a:rPr>
              <a:t>SUSTACIAS</a:t>
            </a:r>
            <a:r>
              <a:rPr sz="900" spc="135" dirty="0">
                <a:latin typeface="Trebuchet MS"/>
                <a:cs typeface="Trebuchet MS"/>
              </a:rPr>
              <a:t> </a:t>
            </a:r>
            <a:r>
              <a:rPr sz="900" dirty="0">
                <a:latin typeface="Trebuchet MS"/>
                <a:cs typeface="Trebuchet MS"/>
              </a:rPr>
              <a:t>QUE</a:t>
            </a:r>
            <a:r>
              <a:rPr sz="900" spc="90" dirty="0">
                <a:latin typeface="Trebuchet MS"/>
                <a:cs typeface="Trebuchet MS"/>
              </a:rPr>
              <a:t> </a:t>
            </a:r>
            <a:r>
              <a:rPr sz="900" spc="45" dirty="0">
                <a:latin typeface="Trebuchet MS"/>
                <a:cs typeface="Trebuchet MS"/>
              </a:rPr>
              <a:t>VAN</a:t>
            </a:r>
            <a:r>
              <a:rPr sz="900" spc="500" dirty="0">
                <a:latin typeface="Trebuchet MS"/>
                <a:cs typeface="Trebuchet MS"/>
              </a:rPr>
              <a:t> </a:t>
            </a:r>
            <a:r>
              <a:rPr sz="900" spc="70" dirty="0">
                <a:latin typeface="Trebuchet MS"/>
                <a:cs typeface="Trebuchet MS"/>
              </a:rPr>
              <a:t>A</a:t>
            </a:r>
            <a:r>
              <a:rPr sz="900" spc="-5" dirty="0">
                <a:latin typeface="Trebuchet MS"/>
                <a:cs typeface="Trebuchet MS"/>
              </a:rPr>
              <a:t> </a:t>
            </a:r>
            <a:r>
              <a:rPr sz="900" spc="55" dirty="0">
                <a:latin typeface="Trebuchet MS"/>
                <a:cs typeface="Trebuchet MS"/>
              </a:rPr>
              <a:t>ACTUAR</a:t>
            </a:r>
            <a:r>
              <a:rPr sz="900" spc="-50" dirty="0">
                <a:latin typeface="Trebuchet MS"/>
                <a:cs typeface="Trebuchet MS"/>
              </a:rPr>
              <a:t> </a:t>
            </a:r>
            <a:r>
              <a:rPr sz="900" dirty="0">
                <a:latin typeface="Trebuchet MS"/>
                <a:cs typeface="Trebuchet MS"/>
              </a:rPr>
              <a:t>SOBRE</a:t>
            </a:r>
            <a:r>
              <a:rPr sz="900" spc="-5" dirty="0">
                <a:latin typeface="Trebuchet MS"/>
                <a:cs typeface="Trebuchet MS"/>
              </a:rPr>
              <a:t> </a:t>
            </a:r>
            <a:r>
              <a:rPr sz="900" spc="-25" dirty="0">
                <a:latin typeface="Trebuchet MS"/>
                <a:cs typeface="Trebuchet MS"/>
              </a:rPr>
              <a:t>EL </a:t>
            </a:r>
            <a:r>
              <a:rPr sz="900" dirty="0">
                <a:latin typeface="Trebuchet MS"/>
                <a:cs typeface="Trebuchet MS"/>
              </a:rPr>
              <a:t>TEJIDO</a:t>
            </a:r>
            <a:r>
              <a:rPr sz="900" spc="-65" dirty="0">
                <a:latin typeface="Trebuchet MS"/>
                <a:cs typeface="Trebuchet MS"/>
              </a:rPr>
              <a:t> </a:t>
            </a:r>
            <a:r>
              <a:rPr sz="900" spc="-10" dirty="0">
                <a:latin typeface="Trebuchet MS"/>
                <a:cs typeface="Trebuchet MS"/>
              </a:rPr>
              <a:t>SUBCUTÁNEO.</a:t>
            </a:r>
            <a:endParaRPr sz="900">
              <a:latin typeface="Trebuchet MS"/>
              <a:cs typeface="Trebuchet MS"/>
            </a:endParaRPr>
          </a:p>
        </p:txBody>
      </p:sp>
      <p:grpSp>
        <p:nvGrpSpPr>
          <p:cNvPr id="22" name="object 22"/>
          <p:cNvGrpSpPr/>
          <p:nvPr/>
        </p:nvGrpSpPr>
        <p:grpSpPr>
          <a:xfrm>
            <a:off x="730250" y="863600"/>
            <a:ext cx="3000375" cy="2587625"/>
            <a:chOff x="730250" y="863600"/>
            <a:chExt cx="3000375" cy="2587625"/>
          </a:xfrm>
        </p:grpSpPr>
        <p:pic>
          <p:nvPicPr>
            <p:cNvPr id="23" name="object 23"/>
            <p:cNvPicPr/>
            <p:nvPr/>
          </p:nvPicPr>
          <p:blipFill>
            <a:blip r:embed="rId8" cstate="print"/>
            <a:stretch>
              <a:fillRect/>
            </a:stretch>
          </p:blipFill>
          <p:spPr>
            <a:xfrm>
              <a:off x="1143000" y="863600"/>
              <a:ext cx="2587625" cy="2587625"/>
            </a:xfrm>
            <a:prstGeom prst="rect">
              <a:avLst/>
            </a:prstGeom>
          </p:spPr>
        </p:pic>
        <p:pic>
          <p:nvPicPr>
            <p:cNvPr id="24" name="object 24"/>
            <p:cNvPicPr/>
            <p:nvPr/>
          </p:nvPicPr>
          <p:blipFill>
            <a:blip r:embed="rId9" cstate="print"/>
            <a:stretch>
              <a:fillRect/>
            </a:stretch>
          </p:blipFill>
          <p:spPr>
            <a:xfrm>
              <a:off x="730250" y="952500"/>
              <a:ext cx="2549525" cy="2314575"/>
            </a:xfrm>
            <a:prstGeom prst="rect">
              <a:avLst/>
            </a:prstGeom>
          </p:spPr>
        </p:pic>
      </p:grpSp>
      <p:sp>
        <p:nvSpPr>
          <p:cNvPr id="25" name="object 25"/>
          <p:cNvSpPr txBox="1"/>
          <p:nvPr/>
        </p:nvSpPr>
        <p:spPr>
          <a:xfrm>
            <a:off x="1325244" y="1790319"/>
            <a:ext cx="1363345" cy="607695"/>
          </a:xfrm>
          <a:prstGeom prst="rect">
            <a:avLst/>
          </a:prstGeom>
        </p:spPr>
        <p:txBody>
          <a:bodyPr vert="horz" wrap="square" lIns="0" tIns="43180" rIns="0" bIns="0" rtlCol="0">
            <a:spAutoFit/>
          </a:bodyPr>
          <a:lstStyle/>
          <a:p>
            <a:pPr marL="12700" marR="5080" algn="ctr">
              <a:lnSpc>
                <a:spcPts val="1450"/>
              </a:lnSpc>
              <a:spcBef>
                <a:spcPts val="340"/>
              </a:spcBef>
            </a:pPr>
            <a:r>
              <a:rPr sz="1400" b="1" spc="120" dirty="0">
                <a:latin typeface="Trebuchet MS"/>
                <a:cs typeface="Trebuchet MS"/>
              </a:rPr>
              <a:t>MESOTERAPIA FACIALY </a:t>
            </a:r>
            <a:r>
              <a:rPr sz="1400" b="1" spc="150" dirty="0">
                <a:latin typeface="Trebuchet MS"/>
                <a:cs typeface="Trebuchet MS"/>
              </a:rPr>
              <a:t>CORPORAL</a:t>
            </a:r>
            <a:endParaRPr sz="1400">
              <a:latin typeface="Trebuchet MS"/>
              <a:cs typeface="Trebuchet MS"/>
            </a:endParaRPr>
          </a:p>
        </p:txBody>
      </p:sp>
      <p:pic>
        <p:nvPicPr>
          <p:cNvPr id="26" name="object 26"/>
          <p:cNvPicPr/>
          <p:nvPr/>
        </p:nvPicPr>
        <p:blipFill>
          <a:blip r:embed="rId10" cstate="print"/>
          <a:stretch>
            <a:fillRect/>
          </a:stretch>
        </p:blipFill>
        <p:spPr>
          <a:xfrm>
            <a:off x="4159250" y="3492500"/>
            <a:ext cx="2901950" cy="1631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527050" y="3406775"/>
            <a:ext cx="3021330" cy="573405"/>
          </a:xfrm>
          <a:prstGeom prst="rect">
            <a:avLst/>
          </a:prstGeom>
        </p:spPr>
        <p:txBody>
          <a:bodyPr vert="horz" wrap="square" lIns="0" tIns="12700" rIns="0" bIns="0" rtlCol="0">
            <a:spAutoFit/>
          </a:bodyPr>
          <a:lstStyle/>
          <a:p>
            <a:pPr marL="12700" marR="5080">
              <a:lnSpc>
                <a:spcPct val="100000"/>
              </a:lnSpc>
              <a:spcBef>
                <a:spcPts val="100"/>
              </a:spcBef>
            </a:pPr>
            <a:r>
              <a:rPr sz="1800" b="1" spc="210" dirty="0">
                <a:solidFill>
                  <a:srgbClr val="E94578"/>
                </a:solidFill>
                <a:latin typeface="Trebuchet MS"/>
                <a:cs typeface="Trebuchet MS"/>
              </a:rPr>
              <a:t>TÉCNICAS</a:t>
            </a:r>
            <a:r>
              <a:rPr sz="1800" b="1" spc="-20" dirty="0">
                <a:solidFill>
                  <a:srgbClr val="E94578"/>
                </a:solidFill>
                <a:latin typeface="Trebuchet MS"/>
                <a:cs typeface="Trebuchet MS"/>
              </a:rPr>
              <a:t> </a:t>
            </a:r>
            <a:r>
              <a:rPr sz="1800" b="1" spc="175" dirty="0">
                <a:solidFill>
                  <a:srgbClr val="E94578"/>
                </a:solidFill>
                <a:latin typeface="Trebuchet MS"/>
                <a:cs typeface="Trebuchet MS"/>
              </a:rPr>
              <a:t>PREMEDICINA </a:t>
            </a:r>
            <a:r>
              <a:rPr sz="1800" b="1" spc="120" dirty="0">
                <a:solidFill>
                  <a:srgbClr val="E94578"/>
                </a:solidFill>
                <a:latin typeface="Trebuchet MS"/>
                <a:cs typeface="Trebuchet MS"/>
              </a:rPr>
              <a:t>ESTÉTICA</a:t>
            </a:r>
            <a:r>
              <a:rPr sz="1800" spc="120" dirty="0">
                <a:solidFill>
                  <a:srgbClr val="ED6D95"/>
                </a:solidFill>
                <a:latin typeface="Trebuchet MS"/>
                <a:cs typeface="Trebuchet MS"/>
              </a:rPr>
              <a:t>:</a:t>
            </a:r>
            <a:endParaRPr sz="1800">
              <a:latin typeface="Trebuchet MS"/>
              <a:cs typeface="Trebuchet MS"/>
            </a:endParaRPr>
          </a:p>
        </p:txBody>
      </p:sp>
      <p:sp>
        <p:nvSpPr>
          <p:cNvPr id="4" name="object 4"/>
          <p:cNvSpPr txBox="1"/>
          <p:nvPr/>
        </p:nvSpPr>
        <p:spPr>
          <a:xfrm>
            <a:off x="527050" y="3904108"/>
            <a:ext cx="4041140" cy="1671320"/>
          </a:xfrm>
          <a:prstGeom prst="rect">
            <a:avLst/>
          </a:prstGeom>
        </p:spPr>
        <p:txBody>
          <a:bodyPr vert="horz" wrap="square" lIns="0" tIns="150495" rIns="0" bIns="0" rtlCol="0">
            <a:spAutoFit/>
          </a:bodyPr>
          <a:lstStyle/>
          <a:p>
            <a:pPr marL="297815" indent="-285115">
              <a:lnSpc>
                <a:spcPct val="100000"/>
              </a:lnSpc>
              <a:spcBef>
                <a:spcPts val="1185"/>
              </a:spcBef>
              <a:buFont typeface="Wingdings"/>
              <a:buChar char=""/>
              <a:tabLst>
                <a:tab pos="297815" algn="l"/>
              </a:tabLst>
            </a:pPr>
            <a:r>
              <a:rPr sz="1800" spc="-120" dirty="0">
                <a:solidFill>
                  <a:srgbClr val="302341"/>
                </a:solidFill>
                <a:latin typeface="Trebuchet MS"/>
                <a:cs typeface="Trebuchet MS"/>
              </a:rPr>
              <a:t>Limpieza</a:t>
            </a:r>
            <a:r>
              <a:rPr sz="1800" dirty="0">
                <a:solidFill>
                  <a:srgbClr val="302341"/>
                </a:solidFill>
                <a:latin typeface="Trebuchet MS"/>
                <a:cs typeface="Trebuchet MS"/>
              </a:rPr>
              <a:t> </a:t>
            </a:r>
            <a:r>
              <a:rPr sz="1800" spc="-10" dirty="0">
                <a:solidFill>
                  <a:srgbClr val="302341"/>
                </a:solidFill>
                <a:latin typeface="Trebuchet MS"/>
                <a:cs typeface="Trebuchet MS"/>
              </a:rPr>
              <a:t>profunda</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25" dirty="0">
                <a:latin typeface="Trebuchet MS"/>
                <a:cs typeface="Trebuchet MS"/>
              </a:rPr>
              <a:t>Masaje</a:t>
            </a:r>
            <a:r>
              <a:rPr sz="1800" spc="15" dirty="0">
                <a:latin typeface="Trebuchet MS"/>
                <a:cs typeface="Trebuchet MS"/>
              </a:rPr>
              <a:t> </a:t>
            </a:r>
            <a:r>
              <a:rPr sz="1800" spc="-10" dirty="0">
                <a:latin typeface="Trebuchet MS"/>
                <a:cs typeface="Trebuchet MS"/>
              </a:rPr>
              <a:t>circulatorio</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95" dirty="0">
                <a:latin typeface="Trebuchet MS"/>
                <a:cs typeface="Trebuchet MS"/>
              </a:rPr>
              <a:t>Mascarillas</a:t>
            </a:r>
            <a:r>
              <a:rPr sz="1800" spc="-15" dirty="0">
                <a:latin typeface="Trebuchet MS"/>
                <a:cs typeface="Trebuchet MS"/>
              </a:rPr>
              <a:t> </a:t>
            </a:r>
            <a:r>
              <a:rPr sz="1800" spc="-114" dirty="0">
                <a:latin typeface="Trebuchet MS"/>
                <a:cs typeface="Trebuchet MS"/>
              </a:rPr>
              <a:t>hidratantes</a:t>
            </a:r>
            <a:r>
              <a:rPr sz="1800" spc="35" dirty="0">
                <a:latin typeface="Trebuchet MS"/>
                <a:cs typeface="Trebuchet MS"/>
              </a:rPr>
              <a:t> </a:t>
            </a:r>
            <a:r>
              <a:rPr sz="1800" spc="-110" dirty="0">
                <a:latin typeface="Trebuchet MS"/>
                <a:cs typeface="Trebuchet MS"/>
              </a:rPr>
              <a:t>y</a:t>
            </a:r>
            <a:r>
              <a:rPr sz="1800" spc="-10" dirty="0">
                <a:latin typeface="Trebuchet MS"/>
                <a:cs typeface="Trebuchet MS"/>
              </a:rPr>
              <a:t> </a:t>
            </a:r>
            <a:r>
              <a:rPr sz="1800" spc="-120" dirty="0">
                <a:latin typeface="Trebuchet MS"/>
                <a:cs typeface="Trebuchet MS"/>
              </a:rPr>
              <a:t>nutritivas,</a:t>
            </a:r>
            <a:r>
              <a:rPr sz="1800" spc="-225" dirty="0">
                <a:latin typeface="Trebuchet MS"/>
                <a:cs typeface="Trebuchet MS"/>
              </a:rPr>
              <a:t> </a:t>
            </a:r>
            <a:r>
              <a:rPr sz="1800" spc="-10" dirty="0">
                <a:latin typeface="Trebuchet MS"/>
                <a:cs typeface="Trebuchet MS"/>
              </a:rPr>
              <a:t>velos</a:t>
            </a:r>
            <a:endParaRPr sz="1800">
              <a:latin typeface="Trebuchet MS"/>
              <a:cs typeface="Trebuchet MS"/>
            </a:endParaRPr>
          </a:p>
          <a:p>
            <a:pPr marL="297815" indent="-285115">
              <a:lnSpc>
                <a:spcPct val="100000"/>
              </a:lnSpc>
              <a:spcBef>
                <a:spcPts val="1045"/>
              </a:spcBef>
              <a:buFont typeface="Wingdings"/>
              <a:buChar char=""/>
              <a:tabLst>
                <a:tab pos="297815" algn="l"/>
              </a:tabLst>
            </a:pPr>
            <a:r>
              <a:rPr sz="1800" spc="-95" dirty="0">
                <a:latin typeface="Trebuchet MS"/>
                <a:cs typeface="Trebuchet MS"/>
              </a:rPr>
              <a:t>Gimnasia</a:t>
            </a:r>
            <a:r>
              <a:rPr sz="1800" spc="-15" dirty="0">
                <a:latin typeface="Trebuchet MS"/>
                <a:cs typeface="Trebuchet MS"/>
              </a:rPr>
              <a:t> </a:t>
            </a:r>
            <a:r>
              <a:rPr sz="1800" spc="-10" dirty="0">
                <a:latin typeface="Trebuchet MS"/>
                <a:cs typeface="Trebuchet MS"/>
              </a:rPr>
              <a:t>pasiva</a:t>
            </a:r>
            <a:endParaRPr sz="1800">
              <a:latin typeface="Trebuchet MS"/>
              <a:cs typeface="Trebuchet MS"/>
            </a:endParaRPr>
          </a:p>
        </p:txBody>
      </p:sp>
      <p:sp>
        <p:nvSpPr>
          <p:cNvPr id="5" name="object 5"/>
          <p:cNvSpPr txBox="1"/>
          <p:nvPr/>
        </p:nvSpPr>
        <p:spPr>
          <a:xfrm>
            <a:off x="6619240" y="3354832"/>
            <a:ext cx="4529455" cy="749935"/>
          </a:xfrm>
          <a:prstGeom prst="rect">
            <a:avLst/>
          </a:prstGeom>
        </p:spPr>
        <p:txBody>
          <a:bodyPr vert="horz" wrap="square" lIns="0" tIns="100330" rIns="0" bIns="0" rtlCol="0">
            <a:spAutoFit/>
          </a:bodyPr>
          <a:lstStyle/>
          <a:p>
            <a:pPr marL="12700">
              <a:lnSpc>
                <a:spcPct val="100000"/>
              </a:lnSpc>
              <a:spcBef>
                <a:spcPts val="790"/>
              </a:spcBef>
            </a:pPr>
            <a:r>
              <a:rPr sz="1800" b="1" spc="210" dirty="0">
                <a:solidFill>
                  <a:srgbClr val="E94578"/>
                </a:solidFill>
                <a:latin typeface="Trebuchet MS"/>
                <a:cs typeface="Trebuchet MS"/>
              </a:rPr>
              <a:t>TÉCNICAS</a:t>
            </a:r>
            <a:r>
              <a:rPr sz="1800" b="1" spc="-15" dirty="0">
                <a:solidFill>
                  <a:srgbClr val="E94578"/>
                </a:solidFill>
                <a:latin typeface="Trebuchet MS"/>
                <a:cs typeface="Trebuchet MS"/>
              </a:rPr>
              <a:t> </a:t>
            </a:r>
            <a:r>
              <a:rPr sz="1800" b="1" spc="210" dirty="0">
                <a:solidFill>
                  <a:srgbClr val="E94578"/>
                </a:solidFill>
                <a:latin typeface="Trebuchet MS"/>
                <a:cs typeface="Trebuchet MS"/>
              </a:rPr>
              <a:t>POSTMEDICINA</a:t>
            </a:r>
            <a:r>
              <a:rPr sz="1800" b="1" spc="-125" dirty="0">
                <a:solidFill>
                  <a:srgbClr val="E94578"/>
                </a:solidFill>
                <a:latin typeface="Trebuchet MS"/>
                <a:cs typeface="Trebuchet MS"/>
              </a:rPr>
              <a:t> </a:t>
            </a:r>
            <a:r>
              <a:rPr sz="1800" b="1" spc="114" dirty="0">
                <a:solidFill>
                  <a:srgbClr val="E94578"/>
                </a:solidFill>
                <a:latin typeface="Trebuchet MS"/>
                <a:cs typeface="Trebuchet MS"/>
              </a:rPr>
              <a:t>ESTÉTICA</a:t>
            </a:r>
            <a:r>
              <a:rPr sz="1800" spc="114" dirty="0">
                <a:latin typeface="Trebuchet MS"/>
                <a:cs typeface="Trebuchet MS"/>
              </a:rPr>
              <a:t>:</a:t>
            </a:r>
            <a:endParaRPr sz="1800">
              <a:latin typeface="Trebuchet MS"/>
              <a:cs typeface="Trebuchet MS"/>
            </a:endParaRPr>
          </a:p>
          <a:p>
            <a:pPr marL="12700">
              <a:lnSpc>
                <a:spcPct val="100000"/>
              </a:lnSpc>
              <a:spcBef>
                <a:spcPts val="695"/>
              </a:spcBef>
            </a:pPr>
            <a:r>
              <a:rPr sz="1800" spc="-100" dirty="0">
                <a:latin typeface="Trebuchet MS"/>
                <a:cs typeface="Trebuchet MS"/>
              </a:rPr>
              <a:t>Pasados</a:t>
            </a:r>
            <a:r>
              <a:rPr sz="1800" spc="-35" dirty="0">
                <a:latin typeface="Trebuchet MS"/>
                <a:cs typeface="Trebuchet MS"/>
              </a:rPr>
              <a:t> </a:t>
            </a:r>
            <a:r>
              <a:rPr sz="1800" spc="-75" dirty="0">
                <a:latin typeface="Trebuchet MS"/>
                <a:cs typeface="Trebuchet MS"/>
              </a:rPr>
              <a:t>7-</a:t>
            </a:r>
            <a:r>
              <a:rPr sz="1800" spc="-30" dirty="0">
                <a:latin typeface="Trebuchet MS"/>
                <a:cs typeface="Trebuchet MS"/>
              </a:rPr>
              <a:t>10</a:t>
            </a:r>
            <a:r>
              <a:rPr sz="1800" spc="-60" dirty="0">
                <a:latin typeface="Trebuchet MS"/>
                <a:cs typeface="Trebuchet MS"/>
              </a:rPr>
              <a:t> </a:t>
            </a:r>
            <a:r>
              <a:rPr sz="1800" spc="-20" dirty="0">
                <a:latin typeface="Trebuchet MS"/>
                <a:cs typeface="Trebuchet MS"/>
              </a:rPr>
              <a:t>días:</a:t>
            </a:r>
            <a:endParaRPr sz="1800">
              <a:latin typeface="Trebuchet MS"/>
              <a:cs typeface="Trebuchet MS"/>
            </a:endParaRPr>
          </a:p>
        </p:txBody>
      </p:sp>
      <p:sp>
        <p:nvSpPr>
          <p:cNvPr id="6" name="object 6"/>
          <p:cNvSpPr txBox="1"/>
          <p:nvPr/>
        </p:nvSpPr>
        <p:spPr>
          <a:xfrm>
            <a:off x="6619240" y="4085526"/>
            <a:ext cx="3966845" cy="1252220"/>
          </a:xfrm>
          <a:prstGeom prst="rect">
            <a:avLst/>
          </a:prstGeom>
        </p:spPr>
        <p:txBody>
          <a:bodyPr vert="horz" wrap="square" lIns="0" tIns="144780" rIns="0" bIns="0" rtlCol="0">
            <a:spAutoFit/>
          </a:bodyPr>
          <a:lstStyle/>
          <a:p>
            <a:pPr marL="298450" indent="-285750">
              <a:lnSpc>
                <a:spcPct val="100000"/>
              </a:lnSpc>
              <a:spcBef>
                <a:spcPts val="1140"/>
              </a:spcBef>
              <a:buFont typeface="Wingdings"/>
              <a:buChar char=""/>
              <a:tabLst>
                <a:tab pos="298450" algn="l"/>
              </a:tabLst>
            </a:pPr>
            <a:r>
              <a:rPr sz="1800" spc="-95" dirty="0">
                <a:latin typeface="Trebuchet MS"/>
                <a:cs typeface="Trebuchet MS"/>
              </a:rPr>
              <a:t>Exfoliación</a:t>
            </a:r>
            <a:r>
              <a:rPr sz="1800" spc="-60" dirty="0">
                <a:latin typeface="Trebuchet MS"/>
                <a:cs typeface="Trebuchet MS"/>
              </a:rPr>
              <a:t> </a:t>
            </a:r>
            <a:r>
              <a:rPr sz="1800" spc="-135" dirty="0">
                <a:latin typeface="Trebuchet MS"/>
                <a:cs typeface="Trebuchet MS"/>
              </a:rPr>
              <a:t>física</a:t>
            </a:r>
            <a:r>
              <a:rPr sz="1800" spc="-30" dirty="0">
                <a:latin typeface="Trebuchet MS"/>
                <a:cs typeface="Trebuchet MS"/>
              </a:rPr>
              <a:t> </a:t>
            </a:r>
            <a:r>
              <a:rPr sz="1800" dirty="0">
                <a:latin typeface="Trebuchet MS"/>
                <a:cs typeface="Trebuchet MS"/>
              </a:rPr>
              <a:t>o</a:t>
            </a:r>
            <a:r>
              <a:rPr sz="1800" spc="-5" dirty="0">
                <a:latin typeface="Trebuchet MS"/>
                <a:cs typeface="Trebuchet MS"/>
              </a:rPr>
              <a:t> </a:t>
            </a:r>
            <a:r>
              <a:rPr sz="1800" spc="-10" dirty="0">
                <a:latin typeface="Trebuchet MS"/>
                <a:cs typeface="Trebuchet MS"/>
              </a:rPr>
              <a:t>química</a:t>
            </a:r>
            <a:endParaRPr sz="1800">
              <a:latin typeface="Trebuchet MS"/>
              <a:cs typeface="Trebuchet MS"/>
            </a:endParaRPr>
          </a:p>
          <a:p>
            <a:pPr marL="298450" indent="-285750">
              <a:lnSpc>
                <a:spcPct val="100000"/>
              </a:lnSpc>
              <a:spcBef>
                <a:spcPts val="1045"/>
              </a:spcBef>
              <a:buFont typeface="Wingdings"/>
              <a:buChar char=""/>
              <a:tabLst>
                <a:tab pos="298450" algn="l"/>
              </a:tabLst>
            </a:pPr>
            <a:r>
              <a:rPr sz="1800" spc="-125" dirty="0">
                <a:latin typeface="Trebuchet MS"/>
                <a:cs typeface="Trebuchet MS"/>
              </a:rPr>
              <a:t>Masaje</a:t>
            </a:r>
            <a:r>
              <a:rPr sz="1800" spc="5" dirty="0">
                <a:latin typeface="Trebuchet MS"/>
                <a:cs typeface="Trebuchet MS"/>
              </a:rPr>
              <a:t> </a:t>
            </a:r>
            <a:r>
              <a:rPr sz="1800" spc="-114" dirty="0">
                <a:latin typeface="Trebuchet MS"/>
                <a:cs typeface="Trebuchet MS"/>
              </a:rPr>
              <a:t>y</a:t>
            </a:r>
            <a:r>
              <a:rPr sz="1800" spc="-75" dirty="0">
                <a:latin typeface="Trebuchet MS"/>
                <a:cs typeface="Trebuchet MS"/>
              </a:rPr>
              <a:t> </a:t>
            </a:r>
            <a:r>
              <a:rPr sz="1800" spc="-25" dirty="0">
                <a:latin typeface="Trebuchet MS"/>
                <a:cs typeface="Trebuchet MS"/>
              </a:rPr>
              <a:t>DLF</a:t>
            </a:r>
            <a:endParaRPr sz="1800">
              <a:latin typeface="Trebuchet MS"/>
              <a:cs typeface="Trebuchet MS"/>
            </a:endParaRPr>
          </a:p>
          <a:p>
            <a:pPr marL="298450" indent="-285750">
              <a:lnSpc>
                <a:spcPct val="100000"/>
              </a:lnSpc>
              <a:spcBef>
                <a:spcPts val="1090"/>
              </a:spcBef>
              <a:buFont typeface="Wingdings"/>
              <a:buChar char=""/>
              <a:tabLst>
                <a:tab pos="298450" algn="l"/>
              </a:tabLst>
            </a:pPr>
            <a:r>
              <a:rPr sz="1800" spc="-105" dirty="0">
                <a:latin typeface="Trebuchet MS"/>
                <a:cs typeface="Trebuchet MS"/>
              </a:rPr>
              <a:t>Mascarillas</a:t>
            </a:r>
            <a:r>
              <a:rPr sz="1800" dirty="0">
                <a:latin typeface="Trebuchet MS"/>
                <a:cs typeface="Trebuchet MS"/>
              </a:rPr>
              <a:t> </a:t>
            </a:r>
            <a:r>
              <a:rPr sz="1800" spc="-120" dirty="0">
                <a:latin typeface="Trebuchet MS"/>
                <a:cs typeface="Trebuchet MS"/>
              </a:rPr>
              <a:t>hidratantes</a:t>
            </a:r>
            <a:r>
              <a:rPr sz="1800" spc="50" dirty="0">
                <a:latin typeface="Trebuchet MS"/>
                <a:cs typeface="Trebuchet MS"/>
              </a:rPr>
              <a:t> </a:t>
            </a:r>
            <a:r>
              <a:rPr sz="1800" spc="-110" dirty="0">
                <a:latin typeface="Trebuchet MS"/>
                <a:cs typeface="Trebuchet MS"/>
              </a:rPr>
              <a:t>y</a:t>
            </a:r>
            <a:r>
              <a:rPr sz="1800" spc="5" dirty="0">
                <a:latin typeface="Trebuchet MS"/>
                <a:cs typeface="Trebuchet MS"/>
              </a:rPr>
              <a:t> </a:t>
            </a:r>
            <a:r>
              <a:rPr sz="1800" spc="-90" dirty="0">
                <a:latin typeface="Trebuchet MS"/>
                <a:cs typeface="Trebuchet MS"/>
              </a:rPr>
              <a:t>velos</a:t>
            </a:r>
            <a:r>
              <a:rPr sz="1800" dirty="0">
                <a:latin typeface="Trebuchet MS"/>
                <a:cs typeface="Trebuchet MS"/>
              </a:rPr>
              <a:t> </a:t>
            </a:r>
            <a:r>
              <a:rPr sz="1800" spc="-60" dirty="0">
                <a:latin typeface="Trebuchet MS"/>
                <a:cs typeface="Trebuchet MS"/>
              </a:rPr>
              <a:t>colágeno</a:t>
            </a:r>
            <a:endParaRPr sz="1800">
              <a:latin typeface="Trebuchet MS"/>
              <a:cs typeface="Trebuchet MS"/>
            </a:endParaRPr>
          </a:p>
        </p:txBody>
      </p:sp>
      <p:sp>
        <p:nvSpPr>
          <p:cNvPr id="7" name="object 7"/>
          <p:cNvSpPr txBox="1"/>
          <p:nvPr/>
        </p:nvSpPr>
        <p:spPr>
          <a:xfrm>
            <a:off x="6619240" y="5311327"/>
            <a:ext cx="5123815" cy="1266190"/>
          </a:xfrm>
          <a:prstGeom prst="rect">
            <a:avLst/>
          </a:prstGeom>
        </p:spPr>
        <p:txBody>
          <a:bodyPr vert="horz" wrap="square" lIns="0" tIns="13335" rIns="0" bIns="0" rtlCol="0">
            <a:spAutoFit/>
          </a:bodyPr>
          <a:lstStyle/>
          <a:p>
            <a:pPr marL="12700" marR="5080">
              <a:lnSpc>
                <a:spcPct val="150600"/>
              </a:lnSpc>
              <a:spcBef>
                <a:spcPts val="105"/>
              </a:spcBef>
            </a:pPr>
            <a:r>
              <a:rPr sz="1800" spc="135" dirty="0">
                <a:latin typeface="Trebuchet MS"/>
                <a:cs typeface="Trebuchet MS"/>
              </a:rPr>
              <a:t>A</a:t>
            </a:r>
            <a:r>
              <a:rPr sz="1800" spc="-35" dirty="0">
                <a:latin typeface="Trebuchet MS"/>
                <a:cs typeface="Trebuchet MS"/>
              </a:rPr>
              <a:t> </a:t>
            </a:r>
            <a:r>
              <a:rPr sz="1800" spc="-130" dirty="0">
                <a:latin typeface="Trebuchet MS"/>
                <a:cs typeface="Trebuchet MS"/>
              </a:rPr>
              <a:t>las</a:t>
            </a:r>
            <a:r>
              <a:rPr sz="1800" spc="-25" dirty="0">
                <a:latin typeface="Trebuchet MS"/>
                <a:cs typeface="Trebuchet MS"/>
              </a:rPr>
              <a:t> </a:t>
            </a:r>
            <a:r>
              <a:rPr sz="1800" dirty="0">
                <a:latin typeface="Trebuchet MS"/>
                <a:cs typeface="Trebuchet MS"/>
              </a:rPr>
              <a:t>4</a:t>
            </a:r>
            <a:r>
              <a:rPr sz="1800" spc="-30" dirty="0">
                <a:latin typeface="Trebuchet MS"/>
                <a:cs typeface="Trebuchet MS"/>
              </a:rPr>
              <a:t> </a:t>
            </a:r>
            <a:r>
              <a:rPr sz="1800" spc="-145" dirty="0">
                <a:latin typeface="Trebuchet MS"/>
                <a:cs typeface="Trebuchet MS"/>
              </a:rPr>
              <a:t>semanas:</a:t>
            </a:r>
            <a:r>
              <a:rPr sz="1800" spc="-254" dirty="0">
                <a:latin typeface="Trebuchet MS"/>
                <a:cs typeface="Trebuchet MS"/>
              </a:rPr>
              <a:t> </a:t>
            </a:r>
            <a:r>
              <a:rPr sz="1800" spc="-105" dirty="0">
                <a:latin typeface="Trebuchet MS"/>
                <a:cs typeface="Trebuchet MS"/>
              </a:rPr>
              <a:t>microneedeling</a:t>
            </a:r>
            <a:r>
              <a:rPr sz="1800" spc="5" dirty="0">
                <a:latin typeface="Trebuchet MS"/>
                <a:cs typeface="Trebuchet MS"/>
              </a:rPr>
              <a:t> </a:t>
            </a:r>
            <a:r>
              <a:rPr sz="1800" dirty="0">
                <a:latin typeface="Trebuchet MS"/>
                <a:cs typeface="Trebuchet MS"/>
              </a:rPr>
              <a:t>o</a:t>
            </a:r>
            <a:r>
              <a:rPr sz="1800" spc="-30" dirty="0">
                <a:latin typeface="Trebuchet MS"/>
                <a:cs typeface="Trebuchet MS"/>
              </a:rPr>
              <a:t> </a:t>
            </a:r>
            <a:r>
              <a:rPr sz="1800" spc="-80" dirty="0">
                <a:latin typeface="Trebuchet MS"/>
                <a:cs typeface="Trebuchet MS"/>
              </a:rPr>
              <a:t>electroporación</a:t>
            </a:r>
            <a:r>
              <a:rPr sz="1800" spc="-30" dirty="0">
                <a:latin typeface="Trebuchet MS"/>
                <a:cs typeface="Trebuchet MS"/>
              </a:rPr>
              <a:t> </a:t>
            </a:r>
            <a:r>
              <a:rPr sz="1800" spc="-25" dirty="0">
                <a:latin typeface="Trebuchet MS"/>
                <a:cs typeface="Trebuchet MS"/>
              </a:rPr>
              <a:t>con </a:t>
            </a:r>
            <a:r>
              <a:rPr sz="1800" spc="-90" dirty="0">
                <a:latin typeface="Trebuchet MS"/>
                <a:cs typeface="Trebuchet MS"/>
              </a:rPr>
              <a:t>péptidos</a:t>
            </a:r>
            <a:r>
              <a:rPr sz="1800" spc="-20" dirty="0">
                <a:latin typeface="Trebuchet MS"/>
                <a:cs typeface="Trebuchet MS"/>
              </a:rPr>
              <a:t> </a:t>
            </a:r>
            <a:r>
              <a:rPr sz="1800" spc="-114" dirty="0">
                <a:latin typeface="Trebuchet MS"/>
                <a:cs typeface="Trebuchet MS"/>
              </a:rPr>
              <a:t>que</a:t>
            </a:r>
            <a:r>
              <a:rPr sz="1800" spc="-40" dirty="0">
                <a:latin typeface="Trebuchet MS"/>
                <a:cs typeface="Trebuchet MS"/>
              </a:rPr>
              <a:t> </a:t>
            </a:r>
            <a:r>
              <a:rPr sz="1800" spc="-105" dirty="0">
                <a:latin typeface="Trebuchet MS"/>
                <a:cs typeface="Trebuchet MS"/>
              </a:rPr>
              <a:t>inhiben</a:t>
            </a:r>
            <a:r>
              <a:rPr sz="1800" spc="30" dirty="0">
                <a:latin typeface="Trebuchet MS"/>
                <a:cs typeface="Trebuchet MS"/>
              </a:rPr>
              <a:t> </a:t>
            </a:r>
            <a:r>
              <a:rPr sz="1800" spc="-165" dirty="0">
                <a:latin typeface="Trebuchet MS"/>
                <a:cs typeface="Trebuchet MS"/>
              </a:rPr>
              <a:t>la</a:t>
            </a:r>
            <a:r>
              <a:rPr sz="1800" spc="-45" dirty="0">
                <a:latin typeface="Trebuchet MS"/>
                <a:cs typeface="Trebuchet MS"/>
              </a:rPr>
              <a:t> </a:t>
            </a:r>
            <a:r>
              <a:rPr sz="1800" spc="-105" dirty="0">
                <a:latin typeface="Trebuchet MS"/>
                <a:cs typeface="Trebuchet MS"/>
              </a:rPr>
              <a:t>liberación</a:t>
            </a:r>
            <a:r>
              <a:rPr sz="1800" spc="-25" dirty="0">
                <a:latin typeface="Trebuchet MS"/>
                <a:cs typeface="Trebuchet MS"/>
              </a:rPr>
              <a:t> </a:t>
            </a:r>
            <a:r>
              <a:rPr sz="1800" spc="-105" dirty="0">
                <a:latin typeface="Trebuchet MS"/>
                <a:cs typeface="Trebuchet MS"/>
              </a:rPr>
              <a:t>de</a:t>
            </a:r>
            <a:r>
              <a:rPr sz="1800" spc="10" dirty="0">
                <a:latin typeface="Trebuchet MS"/>
                <a:cs typeface="Trebuchet MS"/>
              </a:rPr>
              <a:t> </a:t>
            </a:r>
            <a:r>
              <a:rPr sz="1800" spc="-30" dirty="0">
                <a:latin typeface="Trebuchet MS"/>
                <a:cs typeface="Trebuchet MS"/>
              </a:rPr>
              <a:t>acetilcolina </a:t>
            </a:r>
            <a:r>
              <a:rPr sz="1800" spc="-75" dirty="0">
                <a:latin typeface="Trebuchet MS"/>
                <a:cs typeface="Trebuchet MS"/>
              </a:rPr>
              <a:t>prolongando</a:t>
            </a:r>
            <a:r>
              <a:rPr sz="1800" spc="-30" dirty="0">
                <a:latin typeface="Trebuchet MS"/>
                <a:cs typeface="Trebuchet MS"/>
              </a:rPr>
              <a:t> </a:t>
            </a:r>
            <a:r>
              <a:rPr sz="1800" spc="-165" dirty="0">
                <a:latin typeface="Trebuchet MS"/>
                <a:cs typeface="Trebuchet MS"/>
              </a:rPr>
              <a:t>la</a:t>
            </a:r>
            <a:r>
              <a:rPr sz="1800" spc="5" dirty="0">
                <a:latin typeface="Trebuchet MS"/>
                <a:cs typeface="Trebuchet MS"/>
              </a:rPr>
              <a:t> </a:t>
            </a:r>
            <a:r>
              <a:rPr sz="1800" spc="-105" dirty="0">
                <a:latin typeface="Trebuchet MS"/>
                <a:cs typeface="Trebuchet MS"/>
              </a:rPr>
              <a:t>acción</a:t>
            </a:r>
            <a:r>
              <a:rPr sz="1800" spc="-80" dirty="0">
                <a:latin typeface="Trebuchet MS"/>
                <a:cs typeface="Trebuchet MS"/>
              </a:rPr>
              <a:t> </a:t>
            </a:r>
            <a:r>
              <a:rPr sz="1800" spc="-110" dirty="0">
                <a:latin typeface="Trebuchet MS"/>
                <a:cs typeface="Trebuchet MS"/>
              </a:rPr>
              <a:t>de</a:t>
            </a:r>
            <a:r>
              <a:rPr sz="1800" spc="10" dirty="0">
                <a:latin typeface="Trebuchet MS"/>
                <a:cs typeface="Trebuchet MS"/>
              </a:rPr>
              <a:t> </a:t>
            </a:r>
            <a:r>
              <a:rPr sz="1800" spc="-165" dirty="0">
                <a:latin typeface="Trebuchet MS"/>
                <a:cs typeface="Trebuchet MS"/>
              </a:rPr>
              <a:t>la</a:t>
            </a:r>
            <a:r>
              <a:rPr sz="1800" spc="-50" dirty="0">
                <a:latin typeface="Trebuchet MS"/>
                <a:cs typeface="Trebuchet MS"/>
              </a:rPr>
              <a:t> </a:t>
            </a:r>
            <a:r>
              <a:rPr sz="1800" spc="-10" dirty="0">
                <a:latin typeface="Trebuchet MS"/>
                <a:cs typeface="Trebuchet MS"/>
              </a:rPr>
              <a:t>toxina</a:t>
            </a:r>
            <a:endParaRPr sz="1800">
              <a:latin typeface="Trebuchet MS"/>
              <a:cs typeface="Trebuchet MS"/>
            </a:endParaRPr>
          </a:p>
        </p:txBody>
      </p:sp>
      <p:grpSp>
        <p:nvGrpSpPr>
          <p:cNvPr id="8" name="object 8"/>
          <p:cNvGrpSpPr/>
          <p:nvPr/>
        </p:nvGrpSpPr>
        <p:grpSpPr>
          <a:xfrm>
            <a:off x="9016978" y="1371578"/>
            <a:ext cx="1813560" cy="1813560"/>
            <a:chOff x="9016978" y="1371578"/>
            <a:chExt cx="1813560" cy="1813560"/>
          </a:xfrm>
        </p:grpSpPr>
        <p:pic>
          <p:nvPicPr>
            <p:cNvPr id="9" name="object 9"/>
            <p:cNvPicPr/>
            <p:nvPr/>
          </p:nvPicPr>
          <p:blipFill>
            <a:blip r:embed="rId2" cstate="print"/>
            <a:stretch>
              <a:fillRect/>
            </a:stretch>
          </p:blipFill>
          <p:spPr>
            <a:xfrm>
              <a:off x="9016978" y="1371578"/>
              <a:ext cx="1812968" cy="1812968"/>
            </a:xfrm>
            <a:prstGeom prst="rect">
              <a:avLst/>
            </a:prstGeom>
          </p:spPr>
        </p:pic>
        <p:pic>
          <p:nvPicPr>
            <p:cNvPr id="10" name="object 10"/>
            <p:cNvPicPr/>
            <p:nvPr/>
          </p:nvPicPr>
          <p:blipFill>
            <a:blip r:embed="rId3" cstate="print"/>
            <a:stretch>
              <a:fillRect/>
            </a:stretch>
          </p:blipFill>
          <p:spPr>
            <a:xfrm>
              <a:off x="9061450" y="1422400"/>
              <a:ext cx="1717675" cy="1717675"/>
            </a:xfrm>
            <a:prstGeom prst="rect">
              <a:avLst/>
            </a:prstGeom>
          </p:spPr>
        </p:pic>
      </p:grpSp>
      <p:sp>
        <p:nvSpPr>
          <p:cNvPr id="11" name="object 11"/>
          <p:cNvSpPr txBox="1"/>
          <p:nvPr/>
        </p:nvSpPr>
        <p:spPr>
          <a:xfrm>
            <a:off x="9346565" y="1940560"/>
            <a:ext cx="1163320" cy="635635"/>
          </a:xfrm>
          <a:prstGeom prst="rect">
            <a:avLst/>
          </a:prstGeom>
        </p:spPr>
        <p:txBody>
          <a:bodyPr vert="horz" wrap="square" lIns="0" tIns="12700" rIns="0" bIns="0" rtlCol="0">
            <a:spAutoFit/>
          </a:bodyPr>
          <a:lstStyle/>
          <a:p>
            <a:pPr marL="12700" marR="5080" algn="ctr">
              <a:lnSpc>
                <a:spcPct val="119800"/>
              </a:lnSpc>
              <a:spcBef>
                <a:spcPts val="100"/>
              </a:spcBef>
            </a:pPr>
            <a:r>
              <a:rPr sz="800" b="1" spc="85" dirty="0">
                <a:latin typeface="Trebuchet MS"/>
                <a:cs typeface="Trebuchet MS"/>
              </a:rPr>
              <a:t>CONTRAINDICADOS: </a:t>
            </a:r>
            <a:r>
              <a:rPr sz="800" b="1" spc="90" dirty="0">
                <a:latin typeface="Trebuchet MS"/>
                <a:cs typeface="Trebuchet MS"/>
              </a:rPr>
              <a:t>TÉCNICAS</a:t>
            </a:r>
            <a:r>
              <a:rPr sz="800" b="1" spc="-10" dirty="0">
                <a:latin typeface="Trebuchet MS"/>
                <a:cs typeface="Trebuchet MS"/>
              </a:rPr>
              <a:t> </a:t>
            </a:r>
            <a:r>
              <a:rPr sz="800" b="1" spc="70" dirty="0">
                <a:latin typeface="Trebuchet MS"/>
                <a:cs typeface="Trebuchet MS"/>
              </a:rPr>
              <a:t>QUE</a:t>
            </a:r>
            <a:endParaRPr sz="800">
              <a:latin typeface="Trebuchet MS"/>
              <a:cs typeface="Trebuchet MS"/>
            </a:endParaRPr>
          </a:p>
          <a:p>
            <a:pPr marL="19050" marR="10795" algn="ctr">
              <a:lnSpc>
                <a:spcPct val="86100"/>
              </a:lnSpc>
              <a:spcBef>
                <a:spcPts val="20"/>
              </a:spcBef>
            </a:pPr>
            <a:r>
              <a:rPr sz="800" b="1" spc="95" dirty="0">
                <a:latin typeface="Trebuchet MS"/>
                <a:cs typeface="Trebuchet MS"/>
              </a:rPr>
              <a:t>PRODUCEN</a:t>
            </a:r>
            <a:r>
              <a:rPr sz="800" b="1" dirty="0">
                <a:latin typeface="Trebuchet MS"/>
                <a:cs typeface="Trebuchet MS"/>
              </a:rPr>
              <a:t> </a:t>
            </a:r>
            <a:r>
              <a:rPr sz="800" b="1" spc="95" dirty="0">
                <a:latin typeface="Trebuchet MS"/>
                <a:cs typeface="Trebuchet MS"/>
              </a:rPr>
              <a:t>CALOR</a:t>
            </a:r>
            <a:r>
              <a:rPr sz="800" b="1" spc="-20" dirty="0">
                <a:latin typeface="Trebuchet MS"/>
                <a:cs typeface="Trebuchet MS"/>
              </a:rPr>
              <a:t> </a:t>
            </a:r>
            <a:r>
              <a:rPr sz="800" b="1" spc="25" dirty="0">
                <a:latin typeface="Trebuchet MS"/>
                <a:cs typeface="Trebuchet MS"/>
              </a:rPr>
              <a:t>Y </a:t>
            </a:r>
            <a:r>
              <a:rPr sz="800" b="1" spc="85" dirty="0">
                <a:latin typeface="Trebuchet MS"/>
                <a:cs typeface="Trebuchet MS"/>
              </a:rPr>
              <a:t>LAS</a:t>
            </a:r>
            <a:r>
              <a:rPr sz="800" b="1" spc="-80" dirty="0">
                <a:latin typeface="Trebuchet MS"/>
                <a:cs typeface="Trebuchet MS"/>
              </a:rPr>
              <a:t> </a:t>
            </a:r>
            <a:r>
              <a:rPr sz="800" b="1" spc="70" dirty="0">
                <a:latin typeface="Trebuchet MS"/>
                <a:cs typeface="Trebuchet MS"/>
              </a:rPr>
              <a:t>CORRIENTES </a:t>
            </a:r>
            <a:r>
              <a:rPr sz="800" b="1" spc="75" dirty="0">
                <a:latin typeface="Trebuchet MS"/>
                <a:cs typeface="Trebuchet MS"/>
              </a:rPr>
              <a:t>EXCITOMOTRICES</a:t>
            </a:r>
            <a:endParaRPr sz="800">
              <a:latin typeface="Trebuchet MS"/>
              <a:cs typeface="Trebuchet MS"/>
            </a:endParaRPr>
          </a:p>
        </p:txBody>
      </p:sp>
      <p:grpSp>
        <p:nvGrpSpPr>
          <p:cNvPr id="12" name="object 12"/>
          <p:cNvGrpSpPr/>
          <p:nvPr/>
        </p:nvGrpSpPr>
        <p:grpSpPr>
          <a:xfrm>
            <a:off x="6756400" y="984250"/>
            <a:ext cx="2587625" cy="2587625"/>
            <a:chOff x="6756400" y="984250"/>
            <a:chExt cx="2587625" cy="2587625"/>
          </a:xfrm>
        </p:grpSpPr>
        <p:pic>
          <p:nvPicPr>
            <p:cNvPr id="13" name="object 13"/>
            <p:cNvPicPr/>
            <p:nvPr/>
          </p:nvPicPr>
          <p:blipFill>
            <a:blip r:embed="rId4" cstate="print"/>
            <a:stretch>
              <a:fillRect/>
            </a:stretch>
          </p:blipFill>
          <p:spPr>
            <a:xfrm>
              <a:off x="6756400" y="984250"/>
              <a:ext cx="2587625" cy="2587625"/>
            </a:xfrm>
            <a:prstGeom prst="rect">
              <a:avLst/>
            </a:prstGeom>
          </p:spPr>
        </p:pic>
        <p:pic>
          <p:nvPicPr>
            <p:cNvPr id="14" name="object 14"/>
            <p:cNvPicPr/>
            <p:nvPr/>
          </p:nvPicPr>
          <p:blipFill>
            <a:blip r:embed="rId5" cstate="print"/>
            <a:stretch>
              <a:fillRect/>
            </a:stretch>
          </p:blipFill>
          <p:spPr>
            <a:xfrm>
              <a:off x="7188200" y="1422400"/>
              <a:ext cx="1724025" cy="1717675"/>
            </a:xfrm>
            <a:prstGeom prst="rect">
              <a:avLst/>
            </a:prstGeom>
          </p:spPr>
        </p:pic>
      </p:grpSp>
      <p:sp>
        <p:nvSpPr>
          <p:cNvPr id="15" name="object 15"/>
          <p:cNvSpPr txBox="1"/>
          <p:nvPr/>
        </p:nvSpPr>
        <p:spPr>
          <a:xfrm>
            <a:off x="7626984" y="2017648"/>
            <a:ext cx="862965" cy="357505"/>
          </a:xfrm>
          <a:prstGeom prst="rect">
            <a:avLst/>
          </a:prstGeom>
        </p:spPr>
        <p:txBody>
          <a:bodyPr vert="horz" wrap="square" lIns="0" tIns="29845" rIns="0" bIns="0" rtlCol="0">
            <a:spAutoFit/>
          </a:bodyPr>
          <a:lstStyle/>
          <a:p>
            <a:pPr marL="12700" marR="5080" algn="ctr">
              <a:lnSpc>
                <a:spcPct val="85900"/>
              </a:lnSpc>
              <a:spcBef>
                <a:spcPts val="235"/>
              </a:spcBef>
            </a:pPr>
            <a:r>
              <a:rPr sz="800" b="1" spc="70" dirty="0">
                <a:latin typeface="Trebuchet MS"/>
                <a:cs typeface="Trebuchet MS"/>
              </a:rPr>
              <a:t>INDICACIONES: </a:t>
            </a:r>
            <a:r>
              <a:rPr sz="800" b="1" spc="90" dirty="0">
                <a:latin typeface="Trebuchet MS"/>
                <a:cs typeface="Trebuchet MS"/>
              </a:rPr>
              <a:t>ARRUGAS</a:t>
            </a:r>
            <a:r>
              <a:rPr sz="800" b="1" spc="-50" dirty="0">
                <a:latin typeface="Trebuchet MS"/>
                <a:cs typeface="Trebuchet MS"/>
              </a:rPr>
              <a:t> </a:t>
            </a:r>
            <a:r>
              <a:rPr sz="800" b="1" spc="65" dirty="0">
                <a:latin typeface="Trebuchet MS"/>
                <a:cs typeface="Trebuchet MS"/>
              </a:rPr>
              <a:t>DE </a:t>
            </a:r>
            <a:r>
              <a:rPr sz="800" b="1" spc="70" dirty="0">
                <a:latin typeface="Trebuchet MS"/>
                <a:cs typeface="Trebuchet MS"/>
              </a:rPr>
              <a:t>EXPRESIÓN</a:t>
            </a:r>
            <a:endParaRPr sz="800">
              <a:latin typeface="Trebuchet MS"/>
              <a:cs typeface="Trebuchet MS"/>
            </a:endParaRPr>
          </a:p>
        </p:txBody>
      </p:sp>
      <p:grpSp>
        <p:nvGrpSpPr>
          <p:cNvPr id="16" name="object 16"/>
          <p:cNvGrpSpPr/>
          <p:nvPr/>
        </p:nvGrpSpPr>
        <p:grpSpPr>
          <a:xfrm>
            <a:off x="4883150" y="984250"/>
            <a:ext cx="2587625" cy="2587625"/>
            <a:chOff x="4883150" y="984250"/>
            <a:chExt cx="2587625" cy="2587625"/>
          </a:xfrm>
        </p:grpSpPr>
        <p:pic>
          <p:nvPicPr>
            <p:cNvPr id="17" name="object 17"/>
            <p:cNvPicPr/>
            <p:nvPr/>
          </p:nvPicPr>
          <p:blipFill>
            <a:blip r:embed="rId6" cstate="print"/>
            <a:stretch>
              <a:fillRect/>
            </a:stretch>
          </p:blipFill>
          <p:spPr>
            <a:xfrm>
              <a:off x="4883150" y="984250"/>
              <a:ext cx="2587625" cy="2587625"/>
            </a:xfrm>
            <a:prstGeom prst="rect">
              <a:avLst/>
            </a:prstGeom>
          </p:spPr>
        </p:pic>
        <p:pic>
          <p:nvPicPr>
            <p:cNvPr id="18" name="object 18"/>
            <p:cNvPicPr/>
            <p:nvPr/>
          </p:nvPicPr>
          <p:blipFill>
            <a:blip r:embed="rId7" cstate="print"/>
            <a:stretch>
              <a:fillRect/>
            </a:stretch>
          </p:blipFill>
          <p:spPr>
            <a:xfrm>
              <a:off x="5321300" y="1422400"/>
              <a:ext cx="1717675" cy="1717675"/>
            </a:xfrm>
            <a:prstGeom prst="rect">
              <a:avLst/>
            </a:prstGeom>
          </p:spPr>
        </p:pic>
      </p:grpSp>
      <p:sp>
        <p:nvSpPr>
          <p:cNvPr id="19" name="object 19"/>
          <p:cNvSpPr txBox="1"/>
          <p:nvPr/>
        </p:nvSpPr>
        <p:spPr>
          <a:xfrm>
            <a:off x="5577204" y="2038350"/>
            <a:ext cx="1218565" cy="465455"/>
          </a:xfrm>
          <a:prstGeom prst="rect">
            <a:avLst/>
          </a:prstGeom>
        </p:spPr>
        <p:txBody>
          <a:bodyPr vert="horz" wrap="square" lIns="0" tIns="28575" rIns="0" bIns="0" rtlCol="0">
            <a:spAutoFit/>
          </a:bodyPr>
          <a:lstStyle/>
          <a:p>
            <a:pPr marL="12700" marR="5080" indent="-14604" algn="ctr">
              <a:lnSpc>
                <a:spcPct val="86900"/>
              </a:lnSpc>
              <a:spcBef>
                <a:spcPts val="225"/>
              </a:spcBef>
            </a:pPr>
            <a:r>
              <a:rPr sz="800" b="1" spc="90" dirty="0">
                <a:latin typeface="Trebuchet MS"/>
                <a:cs typeface="Trebuchet MS"/>
              </a:rPr>
              <a:t>BLOQUEA</a:t>
            </a:r>
            <a:r>
              <a:rPr sz="800" b="1" spc="-10" dirty="0">
                <a:latin typeface="Trebuchet MS"/>
                <a:cs typeface="Trebuchet MS"/>
              </a:rPr>
              <a:t> </a:t>
            </a:r>
            <a:r>
              <a:rPr sz="800" b="1" spc="55" dirty="0">
                <a:latin typeface="Trebuchet MS"/>
                <a:cs typeface="Trebuchet MS"/>
              </a:rPr>
              <a:t>LA </a:t>
            </a:r>
            <a:r>
              <a:rPr sz="800" b="1" spc="75" dirty="0">
                <a:latin typeface="Trebuchet MS"/>
                <a:cs typeface="Trebuchet MS"/>
              </a:rPr>
              <a:t>LIBERACIÓN</a:t>
            </a:r>
            <a:r>
              <a:rPr sz="800" b="1" spc="5" dirty="0">
                <a:latin typeface="Trebuchet MS"/>
                <a:cs typeface="Trebuchet MS"/>
              </a:rPr>
              <a:t> </a:t>
            </a:r>
            <a:r>
              <a:rPr sz="800" b="1" spc="55" dirty="0">
                <a:latin typeface="Trebuchet MS"/>
                <a:cs typeface="Trebuchet MS"/>
              </a:rPr>
              <a:t>DE </a:t>
            </a:r>
            <a:r>
              <a:rPr sz="800" b="1" spc="75" dirty="0">
                <a:latin typeface="Trebuchet MS"/>
                <a:cs typeface="Trebuchet MS"/>
              </a:rPr>
              <a:t>ACETILCOLINA (NEURATRANSMISOR)</a:t>
            </a:r>
            <a:endParaRPr sz="800">
              <a:latin typeface="Trebuchet MS"/>
              <a:cs typeface="Trebuchet MS"/>
            </a:endParaRPr>
          </a:p>
        </p:txBody>
      </p:sp>
      <p:grpSp>
        <p:nvGrpSpPr>
          <p:cNvPr id="20" name="object 20"/>
          <p:cNvGrpSpPr/>
          <p:nvPr/>
        </p:nvGrpSpPr>
        <p:grpSpPr>
          <a:xfrm>
            <a:off x="3016250" y="984250"/>
            <a:ext cx="2587625" cy="2587625"/>
            <a:chOff x="3016250" y="984250"/>
            <a:chExt cx="2587625" cy="2587625"/>
          </a:xfrm>
        </p:grpSpPr>
        <p:pic>
          <p:nvPicPr>
            <p:cNvPr id="21" name="object 21"/>
            <p:cNvPicPr/>
            <p:nvPr/>
          </p:nvPicPr>
          <p:blipFill>
            <a:blip r:embed="rId6" cstate="print"/>
            <a:stretch>
              <a:fillRect/>
            </a:stretch>
          </p:blipFill>
          <p:spPr>
            <a:xfrm>
              <a:off x="3016250" y="984250"/>
              <a:ext cx="2587625" cy="2587625"/>
            </a:xfrm>
            <a:prstGeom prst="rect">
              <a:avLst/>
            </a:prstGeom>
          </p:spPr>
        </p:pic>
        <p:pic>
          <p:nvPicPr>
            <p:cNvPr id="22" name="object 22"/>
            <p:cNvPicPr/>
            <p:nvPr/>
          </p:nvPicPr>
          <p:blipFill>
            <a:blip r:embed="rId7" cstate="print"/>
            <a:stretch>
              <a:fillRect/>
            </a:stretch>
          </p:blipFill>
          <p:spPr>
            <a:xfrm>
              <a:off x="3448050" y="1422400"/>
              <a:ext cx="1717675" cy="1717675"/>
            </a:xfrm>
            <a:prstGeom prst="rect">
              <a:avLst/>
            </a:prstGeom>
          </p:spPr>
        </p:pic>
      </p:grpSp>
      <p:sp>
        <p:nvSpPr>
          <p:cNvPr id="23" name="object 23"/>
          <p:cNvSpPr txBox="1"/>
          <p:nvPr/>
        </p:nvSpPr>
        <p:spPr>
          <a:xfrm>
            <a:off x="3706495" y="1878647"/>
            <a:ext cx="1211580" cy="783590"/>
          </a:xfrm>
          <a:prstGeom prst="rect">
            <a:avLst/>
          </a:prstGeom>
        </p:spPr>
        <p:txBody>
          <a:bodyPr vert="horz" wrap="square" lIns="0" tIns="27940" rIns="0" bIns="0" rtlCol="0">
            <a:spAutoFit/>
          </a:bodyPr>
          <a:lstStyle/>
          <a:p>
            <a:pPr marL="12700" marR="5080" indent="2540" algn="ctr">
              <a:lnSpc>
                <a:spcPct val="87600"/>
              </a:lnSpc>
              <a:spcBef>
                <a:spcPts val="220"/>
              </a:spcBef>
            </a:pPr>
            <a:r>
              <a:rPr sz="800" spc="10" dirty="0">
                <a:latin typeface="Trebuchet MS"/>
                <a:cs typeface="Trebuchet MS"/>
              </a:rPr>
              <a:t>ACTÚA</a:t>
            </a:r>
            <a:r>
              <a:rPr sz="800" spc="160" dirty="0">
                <a:latin typeface="Trebuchet MS"/>
                <a:cs typeface="Trebuchet MS"/>
              </a:rPr>
              <a:t> </a:t>
            </a:r>
            <a:r>
              <a:rPr sz="800" spc="50" dirty="0">
                <a:latin typeface="Trebuchet MS"/>
                <a:cs typeface="Trebuchet MS"/>
              </a:rPr>
              <a:t>BLOQUEANDO</a:t>
            </a:r>
            <a:r>
              <a:rPr sz="800" spc="500" dirty="0">
                <a:latin typeface="Trebuchet MS"/>
                <a:cs typeface="Trebuchet MS"/>
              </a:rPr>
              <a:t> </a:t>
            </a:r>
            <a:r>
              <a:rPr sz="800" spc="20" dirty="0">
                <a:latin typeface="Trebuchet MS"/>
                <a:cs typeface="Trebuchet MS"/>
              </a:rPr>
              <a:t>LA</a:t>
            </a:r>
            <a:r>
              <a:rPr sz="800" spc="30" dirty="0">
                <a:latin typeface="Trebuchet MS"/>
                <a:cs typeface="Trebuchet MS"/>
              </a:rPr>
              <a:t> </a:t>
            </a:r>
            <a:r>
              <a:rPr sz="800" spc="20" dirty="0">
                <a:latin typeface="Trebuchet MS"/>
                <a:cs typeface="Trebuchet MS"/>
              </a:rPr>
              <a:t>TRASMISIÓN</a:t>
            </a:r>
            <a:r>
              <a:rPr sz="800" spc="-20" dirty="0">
                <a:latin typeface="Trebuchet MS"/>
                <a:cs typeface="Trebuchet MS"/>
              </a:rPr>
              <a:t> </a:t>
            </a:r>
            <a:r>
              <a:rPr sz="800" spc="-35" dirty="0">
                <a:latin typeface="Trebuchet MS"/>
                <a:cs typeface="Trebuchet MS"/>
              </a:rPr>
              <a:t>DE </a:t>
            </a:r>
            <a:r>
              <a:rPr sz="800" dirty="0">
                <a:latin typeface="Trebuchet MS"/>
                <a:cs typeface="Trebuchet MS"/>
              </a:rPr>
              <a:t>IMPULSOS</a:t>
            </a:r>
            <a:r>
              <a:rPr sz="800" spc="40" dirty="0">
                <a:latin typeface="Trebuchet MS"/>
                <a:cs typeface="Trebuchet MS"/>
              </a:rPr>
              <a:t> </a:t>
            </a:r>
            <a:r>
              <a:rPr sz="800" spc="-10" dirty="0">
                <a:latin typeface="Trebuchet MS"/>
                <a:cs typeface="Trebuchet MS"/>
              </a:rPr>
              <a:t>NERVIOSOS, </a:t>
            </a:r>
            <a:r>
              <a:rPr sz="800" b="1" spc="85" dirty="0">
                <a:latin typeface="Trebuchet MS"/>
                <a:cs typeface="Trebuchet MS"/>
              </a:rPr>
              <a:t>PRODUCIENDO </a:t>
            </a:r>
            <a:r>
              <a:rPr sz="800" b="1" spc="70" dirty="0">
                <a:latin typeface="Trebuchet MS"/>
                <a:cs typeface="Trebuchet MS"/>
              </a:rPr>
              <a:t>PARALISIS</a:t>
            </a:r>
            <a:r>
              <a:rPr sz="800" b="1" spc="-70" dirty="0">
                <a:latin typeface="Trebuchet MS"/>
                <a:cs typeface="Trebuchet MS"/>
              </a:rPr>
              <a:t> </a:t>
            </a:r>
            <a:r>
              <a:rPr sz="800" b="1" spc="80" dirty="0">
                <a:latin typeface="Trebuchet MS"/>
                <a:cs typeface="Trebuchet MS"/>
              </a:rPr>
              <a:t>MUSCULAR </a:t>
            </a:r>
            <a:r>
              <a:rPr sz="800" b="1" spc="75" dirty="0">
                <a:latin typeface="Trebuchet MS"/>
                <a:cs typeface="Trebuchet MS"/>
              </a:rPr>
              <a:t>TEMPORAL</a:t>
            </a:r>
            <a:endParaRPr sz="800">
              <a:latin typeface="Trebuchet MS"/>
              <a:cs typeface="Trebuchet MS"/>
            </a:endParaRPr>
          </a:p>
          <a:p>
            <a:pPr marL="3175" algn="ctr">
              <a:lnSpc>
                <a:spcPts val="800"/>
              </a:lnSpc>
            </a:pPr>
            <a:r>
              <a:rPr sz="800" b="1" spc="-20" dirty="0">
                <a:latin typeface="Trebuchet MS"/>
                <a:cs typeface="Trebuchet MS"/>
              </a:rPr>
              <a:t>(6</a:t>
            </a:r>
            <a:r>
              <a:rPr sz="800" b="1" spc="-40" dirty="0">
                <a:latin typeface="Trebuchet MS"/>
                <a:cs typeface="Trebuchet MS"/>
              </a:rPr>
              <a:t> </a:t>
            </a:r>
            <a:r>
              <a:rPr sz="800" b="1" spc="45" dirty="0">
                <a:latin typeface="Trebuchet MS"/>
                <a:cs typeface="Trebuchet MS"/>
              </a:rPr>
              <a:t>MESES)</a:t>
            </a:r>
            <a:endParaRPr sz="800">
              <a:latin typeface="Trebuchet MS"/>
              <a:cs typeface="Trebuchet MS"/>
            </a:endParaRPr>
          </a:p>
        </p:txBody>
      </p:sp>
      <p:grpSp>
        <p:nvGrpSpPr>
          <p:cNvPr id="24" name="object 24"/>
          <p:cNvGrpSpPr/>
          <p:nvPr/>
        </p:nvGrpSpPr>
        <p:grpSpPr>
          <a:xfrm>
            <a:off x="730250" y="863600"/>
            <a:ext cx="3000375" cy="2587625"/>
            <a:chOff x="730250" y="863600"/>
            <a:chExt cx="3000375" cy="2587625"/>
          </a:xfrm>
        </p:grpSpPr>
        <p:pic>
          <p:nvPicPr>
            <p:cNvPr id="25" name="object 25"/>
            <p:cNvPicPr/>
            <p:nvPr/>
          </p:nvPicPr>
          <p:blipFill>
            <a:blip r:embed="rId8" cstate="print"/>
            <a:stretch>
              <a:fillRect/>
            </a:stretch>
          </p:blipFill>
          <p:spPr>
            <a:xfrm>
              <a:off x="1143000" y="863600"/>
              <a:ext cx="2587625" cy="2587625"/>
            </a:xfrm>
            <a:prstGeom prst="rect">
              <a:avLst/>
            </a:prstGeom>
          </p:spPr>
        </p:pic>
        <p:pic>
          <p:nvPicPr>
            <p:cNvPr id="26" name="object 26"/>
            <p:cNvPicPr/>
            <p:nvPr/>
          </p:nvPicPr>
          <p:blipFill>
            <a:blip r:embed="rId9" cstate="print"/>
            <a:stretch>
              <a:fillRect/>
            </a:stretch>
          </p:blipFill>
          <p:spPr>
            <a:xfrm>
              <a:off x="730250" y="952500"/>
              <a:ext cx="2549525" cy="2314575"/>
            </a:xfrm>
            <a:prstGeom prst="rect">
              <a:avLst/>
            </a:prstGeom>
          </p:spPr>
        </p:pic>
      </p:grpSp>
      <p:sp>
        <p:nvSpPr>
          <p:cNvPr id="27" name="object 27"/>
          <p:cNvSpPr txBox="1"/>
          <p:nvPr/>
        </p:nvSpPr>
        <p:spPr>
          <a:xfrm>
            <a:off x="1210944" y="1660842"/>
            <a:ext cx="1593215" cy="868680"/>
          </a:xfrm>
          <a:prstGeom prst="rect">
            <a:avLst/>
          </a:prstGeom>
        </p:spPr>
        <p:txBody>
          <a:bodyPr vert="horz" wrap="square" lIns="0" tIns="41910" rIns="0" bIns="0" rtlCol="0">
            <a:spAutoFit/>
          </a:bodyPr>
          <a:lstStyle/>
          <a:p>
            <a:pPr marL="12065" marR="5080" algn="ctr">
              <a:lnSpc>
                <a:spcPct val="86400"/>
              </a:lnSpc>
              <a:spcBef>
                <a:spcPts val="330"/>
              </a:spcBef>
            </a:pPr>
            <a:r>
              <a:rPr sz="1400" b="1" spc="110" dirty="0">
                <a:latin typeface="Trebuchet MS"/>
                <a:cs typeface="Trebuchet MS"/>
              </a:rPr>
              <a:t>INFILTRACIONES </a:t>
            </a:r>
            <a:r>
              <a:rPr sz="1400" b="1" spc="135" dirty="0">
                <a:latin typeface="Trebuchet MS"/>
                <a:cs typeface="Trebuchet MS"/>
              </a:rPr>
              <a:t>DE</a:t>
            </a:r>
            <a:r>
              <a:rPr sz="1400" b="1" spc="-210" dirty="0">
                <a:latin typeface="Trebuchet MS"/>
                <a:cs typeface="Trebuchet MS"/>
              </a:rPr>
              <a:t> </a:t>
            </a:r>
            <a:r>
              <a:rPr sz="1400" b="1" spc="155" dirty="0">
                <a:latin typeface="Trebuchet MS"/>
                <a:cs typeface="Trebuchet MS"/>
              </a:rPr>
              <a:t>TOXINA </a:t>
            </a:r>
            <a:r>
              <a:rPr sz="1400" b="1" spc="140" dirty="0">
                <a:latin typeface="Trebuchet MS"/>
                <a:cs typeface="Trebuchet MS"/>
              </a:rPr>
              <a:t>BOTULÍNICA</a:t>
            </a:r>
            <a:endParaRPr sz="1400">
              <a:latin typeface="Trebuchet MS"/>
              <a:cs typeface="Trebuchet MS"/>
            </a:endParaRPr>
          </a:p>
          <a:p>
            <a:pPr algn="ctr">
              <a:lnSpc>
                <a:spcPct val="100000"/>
              </a:lnSpc>
              <a:spcBef>
                <a:spcPts val="370"/>
              </a:spcBef>
            </a:pPr>
            <a:r>
              <a:rPr sz="1400" b="1" spc="110" dirty="0">
                <a:latin typeface="Trebuchet MS"/>
                <a:cs typeface="Trebuchet MS"/>
              </a:rPr>
              <a:t>(BOTOX)</a:t>
            </a:r>
            <a:endParaRPr sz="1400">
              <a:latin typeface="Trebuchet MS"/>
              <a:cs typeface="Trebuchet MS"/>
            </a:endParaRPr>
          </a:p>
        </p:txBody>
      </p:sp>
      <p:pic>
        <p:nvPicPr>
          <p:cNvPr id="28" name="object 28"/>
          <p:cNvPicPr/>
          <p:nvPr/>
        </p:nvPicPr>
        <p:blipFill>
          <a:blip r:embed="rId10" cstate="print"/>
          <a:stretch>
            <a:fillRect/>
          </a:stretch>
        </p:blipFill>
        <p:spPr>
          <a:xfrm>
            <a:off x="4057650" y="3371850"/>
            <a:ext cx="2260600" cy="1504950"/>
          </a:xfrm>
          <a:prstGeom prst="rect">
            <a:avLst/>
          </a:prstGeom>
        </p:spPr>
      </p:pic>
      <p:sp>
        <p:nvSpPr>
          <p:cNvPr id="29" name="object 29"/>
          <p:cNvSpPr txBox="1"/>
          <p:nvPr/>
        </p:nvSpPr>
        <p:spPr>
          <a:xfrm>
            <a:off x="1154430" y="6192837"/>
            <a:ext cx="5181600" cy="573405"/>
          </a:xfrm>
          <a:prstGeom prst="rect">
            <a:avLst/>
          </a:prstGeom>
        </p:spPr>
        <p:txBody>
          <a:bodyPr vert="horz" wrap="square" lIns="0" tIns="12700" rIns="0" bIns="0" rtlCol="0">
            <a:spAutoFit/>
          </a:bodyPr>
          <a:lstStyle/>
          <a:p>
            <a:pPr marL="12700">
              <a:lnSpc>
                <a:spcPts val="2155"/>
              </a:lnSpc>
              <a:spcBef>
                <a:spcPts val="100"/>
              </a:spcBef>
            </a:pPr>
            <a:r>
              <a:rPr sz="1800" b="1" spc="120" dirty="0">
                <a:solidFill>
                  <a:srgbClr val="E94578"/>
                </a:solidFill>
                <a:latin typeface="Trebuchet MS"/>
                <a:cs typeface="Trebuchet MS"/>
              </a:rPr>
              <a:t>EVITAR</a:t>
            </a:r>
            <a:r>
              <a:rPr sz="1800" b="1" spc="-45" dirty="0">
                <a:solidFill>
                  <a:srgbClr val="E94578"/>
                </a:solidFill>
                <a:latin typeface="Trebuchet MS"/>
                <a:cs typeface="Trebuchet MS"/>
              </a:rPr>
              <a:t> </a:t>
            </a:r>
            <a:r>
              <a:rPr sz="1800" b="1" spc="105" dirty="0">
                <a:solidFill>
                  <a:srgbClr val="E94578"/>
                </a:solidFill>
                <a:latin typeface="Trebuchet MS"/>
                <a:cs typeface="Trebuchet MS"/>
              </a:rPr>
              <a:t>EL</a:t>
            </a:r>
            <a:r>
              <a:rPr sz="1800" b="1" spc="-35" dirty="0">
                <a:solidFill>
                  <a:srgbClr val="E94578"/>
                </a:solidFill>
                <a:latin typeface="Trebuchet MS"/>
                <a:cs typeface="Trebuchet MS"/>
              </a:rPr>
              <a:t> </a:t>
            </a:r>
            <a:r>
              <a:rPr sz="1800" b="1" spc="145" dirty="0">
                <a:solidFill>
                  <a:srgbClr val="E94578"/>
                </a:solidFill>
                <a:latin typeface="Trebuchet MS"/>
                <a:cs typeface="Trebuchet MS"/>
              </a:rPr>
              <a:t>DMAE:</a:t>
            </a:r>
            <a:r>
              <a:rPr sz="1800" b="1" spc="-254" dirty="0">
                <a:solidFill>
                  <a:srgbClr val="E94578"/>
                </a:solidFill>
                <a:latin typeface="Trebuchet MS"/>
                <a:cs typeface="Trebuchet MS"/>
              </a:rPr>
              <a:t> </a:t>
            </a:r>
            <a:r>
              <a:rPr sz="1800" spc="-114" dirty="0">
                <a:latin typeface="Trebuchet MS"/>
                <a:cs typeface="Trebuchet MS"/>
              </a:rPr>
              <a:t>activo</a:t>
            </a:r>
            <a:r>
              <a:rPr sz="1800" spc="-20" dirty="0">
                <a:latin typeface="Trebuchet MS"/>
                <a:cs typeface="Trebuchet MS"/>
              </a:rPr>
              <a:t> </a:t>
            </a:r>
            <a:r>
              <a:rPr sz="1800" spc="-114" dirty="0">
                <a:latin typeface="Trebuchet MS"/>
                <a:cs typeface="Trebuchet MS"/>
              </a:rPr>
              <a:t>que</a:t>
            </a:r>
            <a:r>
              <a:rPr sz="1800" spc="-40" dirty="0">
                <a:latin typeface="Trebuchet MS"/>
                <a:cs typeface="Trebuchet MS"/>
              </a:rPr>
              <a:t> </a:t>
            </a:r>
            <a:r>
              <a:rPr sz="1800" spc="-110" dirty="0">
                <a:latin typeface="Trebuchet MS"/>
                <a:cs typeface="Trebuchet MS"/>
              </a:rPr>
              <a:t>induce</a:t>
            </a:r>
            <a:r>
              <a:rPr sz="1800" spc="-35" dirty="0">
                <a:latin typeface="Trebuchet MS"/>
                <a:cs typeface="Trebuchet MS"/>
              </a:rPr>
              <a:t> </a:t>
            </a:r>
            <a:r>
              <a:rPr sz="1800" spc="-170" dirty="0">
                <a:latin typeface="Trebuchet MS"/>
                <a:cs typeface="Trebuchet MS"/>
              </a:rPr>
              <a:t>la</a:t>
            </a:r>
            <a:r>
              <a:rPr sz="1800" spc="5" dirty="0">
                <a:latin typeface="Trebuchet MS"/>
                <a:cs typeface="Trebuchet MS"/>
              </a:rPr>
              <a:t> </a:t>
            </a:r>
            <a:r>
              <a:rPr sz="1800" spc="-100" dirty="0">
                <a:latin typeface="Trebuchet MS"/>
                <a:cs typeface="Trebuchet MS"/>
              </a:rPr>
              <a:t>liberación</a:t>
            </a:r>
            <a:r>
              <a:rPr sz="1800" spc="-30" dirty="0">
                <a:latin typeface="Trebuchet MS"/>
                <a:cs typeface="Trebuchet MS"/>
              </a:rPr>
              <a:t> </a:t>
            </a:r>
            <a:r>
              <a:rPr sz="1800" spc="-25" dirty="0">
                <a:latin typeface="Trebuchet MS"/>
                <a:cs typeface="Trebuchet MS"/>
              </a:rPr>
              <a:t>de</a:t>
            </a:r>
            <a:endParaRPr sz="1800">
              <a:latin typeface="Trebuchet MS"/>
              <a:cs typeface="Trebuchet MS"/>
            </a:endParaRPr>
          </a:p>
          <a:p>
            <a:pPr marL="12700">
              <a:lnSpc>
                <a:spcPts val="2155"/>
              </a:lnSpc>
            </a:pPr>
            <a:r>
              <a:rPr sz="1800" spc="-45" dirty="0">
                <a:latin typeface="Trebuchet MS"/>
                <a:cs typeface="Trebuchet MS"/>
              </a:rPr>
              <a:t>acetilcolina</a:t>
            </a:r>
            <a:endParaRPr sz="180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527050" y="3406775"/>
            <a:ext cx="3021330" cy="573405"/>
          </a:xfrm>
          <a:prstGeom prst="rect">
            <a:avLst/>
          </a:prstGeom>
        </p:spPr>
        <p:txBody>
          <a:bodyPr vert="horz" wrap="square" lIns="0" tIns="12700" rIns="0" bIns="0" rtlCol="0">
            <a:spAutoFit/>
          </a:bodyPr>
          <a:lstStyle/>
          <a:p>
            <a:pPr marL="12700" marR="5080">
              <a:lnSpc>
                <a:spcPct val="100000"/>
              </a:lnSpc>
              <a:spcBef>
                <a:spcPts val="100"/>
              </a:spcBef>
            </a:pPr>
            <a:r>
              <a:rPr sz="1800" b="1" spc="210" dirty="0">
                <a:solidFill>
                  <a:srgbClr val="E94578"/>
                </a:solidFill>
                <a:latin typeface="Trebuchet MS"/>
                <a:cs typeface="Trebuchet MS"/>
              </a:rPr>
              <a:t>TÉCNICAS</a:t>
            </a:r>
            <a:r>
              <a:rPr sz="1800" b="1" spc="-20" dirty="0">
                <a:solidFill>
                  <a:srgbClr val="E94578"/>
                </a:solidFill>
                <a:latin typeface="Trebuchet MS"/>
                <a:cs typeface="Trebuchet MS"/>
              </a:rPr>
              <a:t> </a:t>
            </a:r>
            <a:r>
              <a:rPr sz="1800" b="1" spc="175" dirty="0">
                <a:solidFill>
                  <a:srgbClr val="E94578"/>
                </a:solidFill>
                <a:latin typeface="Trebuchet MS"/>
                <a:cs typeface="Trebuchet MS"/>
              </a:rPr>
              <a:t>PREMEDICINA </a:t>
            </a:r>
            <a:r>
              <a:rPr sz="1800" b="1" spc="120" dirty="0">
                <a:solidFill>
                  <a:srgbClr val="E94578"/>
                </a:solidFill>
                <a:latin typeface="Trebuchet MS"/>
                <a:cs typeface="Trebuchet MS"/>
              </a:rPr>
              <a:t>ESTÉTICA</a:t>
            </a:r>
            <a:r>
              <a:rPr sz="1800" spc="120" dirty="0">
                <a:solidFill>
                  <a:srgbClr val="ED6D95"/>
                </a:solidFill>
                <a:latin typeface="Trebuchet MS"/>
                <a:cs typeface="Trebuchet MS"/>
              </a:rPr>
              <a:t>:</a:t>
            </a:r>
            <a:endParaRPr sz="1800">
              <a:latin typeface="Trebuchet MS"/>
              <a:cs typeface="Trebuchet MS"/>
            </a:endParaRPr>
          </a:p>
        </p:txBody>
      </p:sp>
      <p:sp>
        <p:nvSpPr>
          <p:cNvPr id="4" name="object 4"/>
          <p:cNvSpPr txBox="1"/>
          <p:nvPr/>
        </p:nvSpPr>
        <p:spPr>
          <a:xfrm>
            <a:off x="527050" y="3904108"/>
            <a:ext cx="4041140" cy="2497455"/>
          </a:xfrm>
          <a:prstGeom prst="rect">
            <a:avLst/>
          </a:prstGeom>
        </p:spPr>
        <p:txBody>
          <a:bodyPr vert="horz" wrap="square" lIns="0" tIns="150495" rIns="0" bIns="0" rtlCol="0">
            <a:spAutoFit/>
          </a:bodyPr>
          <a:lstStyle/>
          <a:p>
            <a:pPr marL="297815" indent="-285115">
              <a:lnSpc>
                <a:spcPct val="100000"/>
              </a:lnSpc>
              <a:spcBef>
                <a:spcPts val="1185"/>
              </a:spcBef>
              <a:buFont typeface="Wingdings"/>
              <a:buChar char=""/>
              <a:tabLst>
                <a:tab pos="297815" algn="l"/>
              </a:tabLst>
            </a:pPr>
            <a:r>
              <a:rPr sz="1800" spc="-120" dirty="0">
                <a:solidFill>
                  <a:srgbClr val="302341"/>
                </a:solidFill>
                <a:latin typeface="Trebuchet MS"/>
                <a:cs typeface="Trebuchet MS"/>
              </a:rPr>
              <a:t>Limpieza</a:t>
            </a:r>
            <a:r>
              <a:rPr sz="1800" dirty="0">
                <a:solidFill>
                  <a:srgbClr val="302341"/>
                </a:solidFill>
                <a:latin typeface="Trebuchet MS"/>
                <a:cs typeface="Trebuchet MS"/>
              </a:rPr>
              <a:t> </a:t>
            </a:r>
            <a:r>
              <a:rPr sz="1800" spc="-10" dirty="0">
                <a:solidFill>
                  <a:srgbClr val="302341"/>
                </a:solidFill>
                <a:latin typeface="Trebuchet MS"/>
                <a:cs typeface="Trebuchet MS"/>
              </a:rPr>
              <a:t>profunda</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135" dirty="0">
                <a:latin typeface="Trebuchet MS"/>
                <a:cs typeface="Trebuchet MS"/>
              </a:rPr>
              <a:t>Peeling</a:t>
            </a:r>
            <a:r>
              <a:rPr sz="1800" spc="25" dirty="0">
                <a:latin typeface="Trebuchet MS"/>
                <a:cs typeface="Trebuchet MS"/>
              </a:rPr>
              <a:t> </a:t>
            </a:r>
            <a:r>
              <a:rPr sz="1800" spc="-100" dirty="0">
                <a:latin typeface="Trebuchet MS"/>
                <a:cs typeface="Trebuchet MS"/>
              </a:rPr>
              <a:t>físico</a:t>
            </a:r>
            <a:r>
              <a:rPr sz="1800" spc="-50" dirty="0">
                <a:latin typeface="Trebuchet MS"/>
                <a:cs typeface="Trebuchet MS"/>
              </a:rPr>
              <a:t> </a:t>
            </a:r>
            <a:r>
              <a:rPr sz="1800" dirty="0">
                <a:latin typeface="Trebuchet MS"/>
                <a:cs typeface="Trebuchet MS"/>
              </a:rPr>
              <a:t>o</a:t>
            </a:r>
            <a:r>
              <a:rPr sz="1800" spc="-5" dirty="0">
                <a:latin typeface="Trebuchet MS"/>
                <a:cs typeface="Trebuchet MS"/>
              </a:rPr>
              <a:t> </a:t>
            </a:r>
            <a:r>
              <a:rPr sz="1800" spc="-35" dirty="0">
                <a:latin typeface="Trebuchet MS"/>
                <a:cs typeface="Trebuchet MS"/>
              </a:rPr>
              <a:t>US</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125" dirty="0">
                <a:latin typeface="Trebuchet MS"/>
                <a:cs typeface="Trebuchet MS"/>
              </a:rPr>
              <a:t>Masaje</a:t>
            </a:r>
            <a:r>
              <a:rPr sz="1800" spc="15" dirty="0">
                <a:latin typeface="Trebuchet MS"/>
                <a:cs typeface="Trebuchet MS"/>
              </a:rPr>
              <a:t> </a:t>
            </a:r>
            <a:r>
              <a:rPr sz="1800" spc="-10" dirty="0">
                <a:latin typeface="Trebuchet MS"/>
                <a:cs typeface="Trebuchet MS"/>
              </a:rPr>
              <a:t>circulatorio</a:t>
            </a:r>
            <a:endParaRPr sz="1800">
              <a:latin typeface="Trebuchet MS"/>
              <a:cs typeface="Trebuchet MS"/>
            </a:endParaRPr>
          </a:p>
          <a:p>
            <a:pPr marL="297815" indent="-285115">
              <a:lnSpc>
                <a:spcPct val="100000"/>
              </a:lnSpc>
              <a:spcBef>
                <a:spcPts val="1045"/>
              </a:spcBef>
              <a:buFont typeface="Wingdings"/>
              <a:buChar char=""/>
              <a:tabLst>
                <a:tab pos="297815" algn="l"/>
              </a:tabLst>
            </a:pPr>
            <a:r>
              <a:rPr sz="1800" spc="-95" dirty="0">
                <a:latin typeface="Trebuchet MS"/>
                <a:cs typeface="Trebuchet MS"/>
              </a:rPr>
              <a:t>Mascarillas</a:t>
            </a:r>
            <a:r>
              <a:rPr sz="1800" spc="-15" dirty="0">
                <a:latin typeface="Trebuchet MS"/>
                <a:cs typeface="Trebuchet MS"/>
              </a:rPr>
              <a:t> </a:t>
            </a:r>
            <a:r>
              <a:rPr sz="1800" spc="-114" dirty="0">
                <a:latin typeface="Trebuchet MS"/>
                <a:cs typeface="Trebuchet MS"/>
              </a:rPr>
              <a:t>hidratantes</a:t>
            </a:r>
            <a:r>
              <a:rPr sz="1800" spc="35" dirty="0">
                <a:latin typeface="Trebuchet MS"/>
                <a:cs typeface="Trebuchet MS"/>
              </a:rPr>
              <a:t> </a:t>
            </a:r>
            <a:r>
              <a:rPr sz="1800" spc="-110" dirty="0">
                <a:latin typeface="Trebuchet MS"/>
                <a:cs typeface="Trebuchet MS"/>
              </a:rPr>
              <a:t>y</a:t>
            </a:r>
            <a:r>
              <a:rPr sz="1800" spc="-10" dirty="0">
                <a:latin typeface="Trebuchet MS"/>
                <a:cs typeface="Trebuchet MS"/>
              </a:rPr>
              <a:t> </a:t>
            </a:r>
            <a:r>
              <a:rPr sz="1800" spc="-120" dirty="0">
                <a:latin typeface="Trebuchet MS"/>
                <a:cs typeface="Trebuchet MS"/>
              </a:rPr>
              <a:t>nutritivas,</a:t>
            </a:r>
            <a:r>
              <a:rPr sz="1800" spc="-225" dirty="0">
                <a:latin typeface="Trebuchet MS"/>
                <a:cs typeface="Trebuchet MS"/>
              </a:rPr>
              <a:t> </a:t>
            </a:r>
            <a:r>
              <a:rPr sz="1800" spc="-10" dirty="0">
                <a:latin typeface="Trebuchet MS"/>
                <a:cs typeface="Trebuchet MS"/>
              </a:rPr>
              <a:t>velos</a:t>
            </a:r>
            <a:endParaRPr sz="1800">
              <a:latin typeface="Trebuchet MS"/>
              <a:cs typeface="Trebuchet MS"/>
            </a:endParaRPr>
          </a:p>
          <a:p>
            <a:pPr marL="297815" indent="-285115">
              <a:lnSpc>
                <a:spcPct val="100000"/>
              </a:lnSpc>
              <a:spcBef>
                <a:spcPts val="1090"/>
              </a:spcBef>
              <a:buFont typeface="Wingdings"/>
              <a:buChar char=""/>
              <a:tabLst>
                <a:tab pos="297815" algn="l"/>
              </a:tabLst>
            </a:pPr>
            <a:r>
              <a:rPr sz="1800" spc="-95" dirty="0">
                <a:latin typeface="Trebuchet MS"/>
                <a:cs typeface="Trebuchet MS"/>
              </a:rPr>
              <a:t>Gimnasia</a:t>
            </a:r>
            <a:r>
              <a:rPr sz="1800" spc="-20" dirty="0">
                <a:latin typeface="Trebuchet MS"/>
                <a:cs typeface="Trebuchet MS"/>
              </a:rPr>
              <a:t> </a:t>
            </a:r>
            <a:r>
              <a:rPr sz="1800" spc="-130" dirty="0">
                <a:latin typeface="Trebuchet MS"/>
                <a:cs typeface="Trebuchet MS"/>
              </a:rPr>
              <a:t>pasiva</a:t>
            </a:r>
            <a:r>
              <a:rPr sz="1800" spc="-15" dirty="0">
                <a:latin typeface="Trebuchet MS"/>
                <a:cs typeface="Trebuchet MS"/>
              </a:rPr>
              <a:t> </a:t>
            </a:r>
            <a:r>
              <a:rPr sz="1800" spc="-10" dirty="0">
                <a:latin typeface="Trebuchet MS"/>
                <a:cs typeface="Trebuchet MS"/>
              </a:rPr>
              <a:t>Diatermia</a:t>
            </a:r>
            <a:endParaRPr sz="1800">
              <a:latin typeface="Trebuchet MS"/>
              <a:cs typeface="Trebuchet MS"/>
            </a:endParaRPr>
          </a:p>
          <a:p>
            <a:pPr marL="297815" indent="-285115">
              <a:lnSpc>
                <a:spcPct val="100000"/>
              </a:lnSpc>
              <a:spcBef>
                <a:spcPts val="1095"/>
              </a:spcBef>
              <a:buFont typeface="Wingdings"/>
              <a:buChar char=""/>
              <a:tabLst>
                <a:tab pos="297815" algn="l"/>
              </a:tabLst>
            </a:pPr>
            <a:r>
              <a:rPr sz="1800" spc="-80" dirty="0">
                <a:latin typeface="Trebuchet MS"/>
                <a:cs typeface="Trebuchet MS"/>
              </a:rPr>
              <a:t>Depilación</a:t>
            </a:r>
            <a:r>
              <a:rPr sz="1800" spc="-5" dirty="0">
                <a:latin typeface="Trebuchet MS"/>
                <a:cs typeface="Trebuchet MS"/>
              </a:rPr>
              <a:t> </a:t>
            </a:r>
            <a:r>
              <a:rPr sz="1800" spc="-110" dirty="0">
                <a:latin typeface="Trebuchet MS"/>
                <a:cs typeface="Trebuchet MS"/>
              </a:rPr>
              <a:t>labio</a:t>
            </a:r>
            <a:r>
              <a:rPr sz="1800" spc="10" dirty="0">
                <a:latin typeface="Trebuchet MS"/>
                <a:cs typeface="Trebuchet MS"/>
              </a:rPr>
              <a:t> </a:t>
            </a:r>
            <a:r>
              <a:rPr sz="1800" spc="-10" dirty="0">
                <a:latin typeface="Trebuchet MS"/>
                <a:cs typeface="Trebuchet MS"/>
              </a:rPr>
              <a:t>superior</a:t>
            </a:r>
            <a:endParaRPr sz="1800">
              <a:latin typeface="Trebuchet MS"/>
              <a:cs typeface="Trebuchet MS"/>
            </a:endParaRPr>
          </a:p>
        </p:txBody>
      </p:sp>
      <p:sp>
        <p:nvSpPr>
          <p:cNvPr id="5" name="object 5"/>
          <p:cNvSpPr txBox="1"/>
          <p:nvPr/>
        </p:nvSpPr>
        <p:spPr>
          <a:xfrm>
            <a:off x="7397750" y="3469957"/>
            <a:ext cx="4529455" cy="1120140"/>
          </a:xfrm>
          <a:prstGeom prst="rect">
            <a:avLst/>
          </a:prstGeom>
        </p:spPr>
        <p:txBody>
          <a:bodyPr vert="horz" wrap="square" lIns="0" tIns="12700" rIns="0" bIns="0" rtlCol="0">
            <a:spAutoFit/>
          </a:bodyPr>
          <a:lstStyle/>
          <a:p>
            <a:pPr marL="12700">
              <a:lnSpc>
                <a:spcPts val="2155"/>
              </a:lnSpc>
              <a:spcBef>
                <a:spcPts val="100"/>
              </a:spcBef>
            </a:pPr>
            <a:r>
              <a:rPr sz="1800" b="1" spc="204" dirty="0">
                <a:solidFill>
                  <a:srgbClr val="E94578"/>
                </a:solidFill>
                <a:latin typeface="Trebuchet MS"/>
                <a:cs typeface="Trebuchet MS"/>
              </a:rPr>
              <a:t>TÉCNICAS</a:t>
            </a:r>
            <a:r>
              <a:rPr sz="1800" b="1" spc="-5" dirty="0">
                <a:solidFill>
                  <a:srgbClr val="E94578"/>
                </a:solidFill>
                <a:latin typeface="Trebuchet MS"/>
                <a:cs typeface="Trebuchet MS"/>
              </a:rPr>
              <a:t> </a:t>
            </a:r>
            <a:r>
              <a:rPr sz="1800" b="1" spc="204" dirty="0">
                <a:solidFill>
                  <a:srgbClr val="E94578"/>
                </a:solidFill>
                <a:latin typeface="Trebuchet MS"/>
                <a:cs typeface="Trebuchet MS"/>
              </a:rPr>
              <a:t>POSTMEDICINA</a:t>
            </a:r>
            <a:r>
              <a:rPr sz="1800" b="1" spc="-125" dirty="0">
                <a:solidFill>
                  <a:srgbClr val="E94578"/>
                </a:solidFill>
                <a:latin typeface="Trebuchet MS"/>
                <a:cs typeface="Trebuchet MS"/>
              </a:rPr>
              <a:t> </a:t>
            </a:r>
            <a:r>
              <a:rPr sz="1800" b="1" spc="120" dirty="0">
                <a:solidFill>
                  <a:srgbClr val="E94578"/>
                </a:solidFill>
                <a:latin typeface="Trebuchet MS"/>
                <a:cs typeface="Trebuchet MS"/>
              </a:rPr>
              <a:t>ESTÉTICA</a:t>
            </a:r>
            <a:r>
              <a:rPr sz="1800" spc="120" dirty="0">
                <a:latin typeface="Trebuchet MS"/>
                <a:cs typeface="Trebuchet MS"/>
              </a:rPr>
              <a:t>:</a:t>
            </a:r>
            <a:endParaRPr sz="1800">
              <a:latin typeface="Trebuchet MS"/>
              <a:cs typeface="Trebuchet MS"/>
            </a:endParaRPr>
          </a:p>
          <a:p>
            <a:pPr marL="12700">
              <a:lnSpc>
                <a:spcPts val="2150"/>
              </a:lnSpc>
            </a:pPr>
            <a:r>
              <a:rPr sz="1800" spc="-100" dirty="0">
                <a:latin typeface="Trebuchet MS"/>
                <a:cs typeface="Trebuchet MS"/>
              </a:rPr>
              <a:t>Pasados</a:t>
            </a:r>
            <a:r>
              <a:rPr sz="1800" spc="-40" dirty="0">
                <a:latin typeface="Trebuchet MS"/>
                <a:cs typeface="Trebuchet MS"/>
              </a:rPr>
              <a:t> </a:t>
            </a:r>
            <a:r>
              <a:rPr sz="1800" spc="-30" dirty="0">
                <a:latin typeface="Trebuchet MS"/>
                <a:cs typeface="Trebuchet MS"/>
              </a:rPr>
              <a:t>15</a:t>
            </a:r>
            <a:r>
              <a:rPr sz="1800" spc="-75" dirty="0">
                <a:latin typeface="Trebuchet MS"/>
                <a:cs typeface="Trebuchet MS"/>
              </a:rPr>
              <a:t> </a:t>
            </a:r>
            <a:r>
              <a:rPr sz="1800" spc="-20" dirty="0">
                <a:latin typeface="Trebuchet MS"/>
                <a:cs typeface="Trebuchet MS"/>
              </a:rPr>
              <a:t>días:</a:t>
            </a:r>
            <a:endParaRPr sz="1800">
              <a:latin typeface="Trebuchet MS"/>
              <a:cs typeface="Trebuchet MS"/>
            </a:endParaRPr>
          </a:p>
          <a:p>
            <a:pPr marL="298450" marR="52705" indent="-286385">
              <a:lnSpc>
                <a:spcPts val="2150"/>
              </a:lnSpc>
              <a:spcBef>
                <a:spcPts val="75"/>
              </a:spcBef>
              <a:buFont typeface="Arial MT"/>
              <a:buChar char="•"/>
              <a:tabLst>
                <a:tab pos="298450" algn="l"/>
              </a:tabLst>
            </a:pPr>
            <a:r>
              <a:rPr sz="1800" spc="-125" dirty="0">
                <a:latin typeface="Trebuchet MS"/>
                <a:cs typeface="Trebuchet MS"/>
              </a:rPr>
              <a:t>Tratamiento</a:t>
            </a:r>
            <a:r>
              <a:rPr sz="1800" spc="80" dirty="0">
                <a:latin typeface="Trebuchet MS"/>
                <a:cs typeface="Trebuchet MS"/>
              </a:rPr>
              <a:t> </a:t>
            </a:r>
            <a:r>
              <a:rPr sz="1800" spc="-95" dirty="0">
                <a:latin typeface="Trebuchet MS"/>
                <a:cs typeface="Trebuchet MS"/>
              </a:rPr>
              <a:t>cosmetológico,</a:t>
            </a:r>
            <a:r>
              <a:rPr sz="1800" spc="-254" dirty="0">
                <a:latin typeface="Trebuchet MS"/>
                <a:cs typeface="Trebuchet MS"/>
              </a:rPr>
              <a:t> </a:t>
            </a:r>
            <a:r>
              <a:rPr sz="1800" spc="-120" dirty="0">
                <a:latin typeface="Trebuchet MS"/>
                <a:cs typeface="Trebuchet MS"/>
              </a:rPr>
              <a:t>aplicación</a:t>
            </a:r>
            <a:r>
              <a:rPr sz="1800" spc="-30" dirty="0">
                <a:latin typeface="Trebuchet MS"/>
                <a:cs typeface="Trebuchet MS"/>
              </a:rPr>
              <a:t> </a:t>
            </a:r>
            <a:r>
              <a:rPr sz="1800" spc="-125" dirty="0">
                <a:latin typeface="Trebuchet MS"/>
                <a:cs typeface="Trebuchet MS"/>
              </a:rPr>
              <a:t>de</a:t>
            </a:r>
            <a:r>
              <a:rPr sz="1800" spc="15" dirty="0">
                <a:latin typeface="Trebuchet MS"/>
                <a:cs typeface="Trebuchet MS"/>
              </a:rPr>
              <a:t> </a:t>
            </a:r>
            <a:r>
              <a:rPr sz="1800" spc="-165" dirty="0">
                <a:latin typeface="Trebuchet MS"/>
                <a:cs typeface="Trebuchet MS"/>
              </a:rPr>
              <a:t>p.a. </a:t>
            </a:r>
            <a:r>
              <a:rPr sz="1800" spc="-135" dirty="0">
                <a:latin typeface="Trebuchet MS"/>
                <a:cs typeface="Trebuchet MS"/>
              </a:rPr>
              <a:t>hidratantes,</a:t>
            </a:r>
            <a:r>
              <a:rPr sz="1800" spc="-150" dirty="0">
                <a:latin typeface="Trebuchet MS"/>
                <a:cs typeface="Trebuchet MS"/>
              </a:rPr>
              <a:t> </a:t>
            </a:r>
            <a:r>
              <a:rPr sz="1800" spc="-85" dirty="0">
                <a:latin typeface="Trebuchet MS"/>
                <a:cs typeface="Trebuchet MS"/>
              </a:rPr>
              <a:t>nutritivos</a:t>
            </a:r>
            <a:r>
              <a:rPr sz="1800" spc="20" dirty="0">
                <a:latin typeface="Trebuchet MS"/>
                <a:cs typeface="Trebuchet MS"/>
              </a:rPr>
              <a:t> </a:t>
            </a:r>
            <a:r>
              <a:rPr sz="1800" spc="-110" dirty="0">
                <a:latin typeface="Trebuchet MS"/>
                <a:cs typeface="Trebuchet MS"/>
              </a:rPr>
              <a:t>y</a:t>
            </a:r>
            <a:r>
              <a:rPr sz="1800" spc="25" dirty="0">
                <a:latin typeface="Trebuchet MS"/>
                <a:cs typeface="Trebuchet MS"/>
              </a:rPr>
              <a:t> </a:t>
            </a:r>
            <a:r>
              <a:rPr sz="1800" spc="-35" dirty="0">
                <a:latin typeface="Trebuchet MS"/>
                <a:cs typeface="Trebuchet MS"/>
              </a:rPr>
              <a:t>regeneradores.</a:t>
            </a:r>
            <a:endParaRPr sz="1800">
              <a:latin typeface="Trebuchet MS"/>
              <a:cs typeface="Trebuchet MS"/>
            </a:endParaRPr>
          </a:p>
        </p:txBody>
      </p:sp>
      <p:grpSp>
        <p:nvGrpSpPr>
          <p:cNvPr id="6" name="object 6"/>
          <p:cNvGrpSpPr/>
          <p:nvPr/>
        </p:nvGrpSpPr>
        <p:grpSpPr>
          <a:xfrm>
            <a:off x="9105878" y="1371578"/>
            <a:ext cx="1819910" cy="1813560"/>
            <a:chOff x="9105878" y="1371578"/>
            <a:chExt cx="1819910" cy="1813560"/>
          </a:xfrm>
        </p:grpSpPr>
        <p:pic>
          <p:nvPicPr>
            <p:cNvPr id="7" name="object 7"/>
            <p:cNvPicPr/>
            <p:nvPr/>
          </p:nvPicPr>
          <p:blipFill>
            <a:blip r:embed="rId2" cstate="print"/>
            <a:stretch>
              <a:fillRect/>
            </a:stretch>
          </p:blipFill>
          <p:spPr>
            <a:xfrm>
              <a:off x="9105878" y="1371578"/>
              <a:ext cx="1819318" cy="1812968"/>
            </a:xfrm>
            <a:prstGeom prst="rect">
              <a:avLst/>
            </a:prstGeom>
          </p:spPr>
        </p:pic>
        <p:pic>
          <p:nvPicPr>
            <p:cNvPr id="8" name="object 8"/>
            <p:cNvPicPr/>
            <p:nvPr/>
          </p:nvPicPr>
          <p:blipFill>
            <a:blip r:embed="rId3" cstate="print"/>
            <a:stretch>
              <a:fillRect/>
            </a:stretch>
          </p:blipFill>
          <p:spPr>
            <a:xfrm>
              <a:off x="9156700" y="1416050"/>
              <a:ext cx="1717675" cy="1724025"/>
            </a:xfrm>
            <a:prstGeom prst="rect">
              <a:avLst/>
            </a:prstGeom>
          </p:spPr>
        </p:pic>
      </p:grpSp>
      <p:sp>
        <p:nvSpPr>
          <p:cNvPr id="9" name="object 9"/>
          <p:cNvSpPr txBox="1"/>
          <p:nvPr/>
        </p:nvSpPr>
        <p:spPr>
          <a:xfrm>
            <a:off x="9466580" y="1858390"/>
            <a:ext cx="1111250" cy="827405"/>
          </a:xfrm>
          <a:prstGeom prst="rect">
            <a:avLst/>
          </a:prstGeom>
        </p:spPr>
        <p:txBody>
          <a:bodyPr vert="horz" wrap="square" lIns="0" tIns="27940" rIns="0" bIns="0" rtlCol="0">
            <a:spAutoFit/>
          </a:bodyPr>
          <a:lstStyle/>
          <a:p>
            <a:pPr marL="19050" marR="14604" indent="5080" algn="ctr">
              <a:lnSpc>
                <a:spcPct val="87300"/>
              </a:lnSpc>
              <a:spcBef>
                <a:spcPts val="220"/>
              </a:spcBef>
            </a:pPr>
            <a:r>
              <a:rPr sz="800" b="1" spc="65" dirty="0">
                <a:latin typeface="Trebuchet MS"/>
                <a:cs typeface="Trebuchet MS"/>
              </a:rPr>
              <a:t>INDICACIONES: </a:t>
            </a:r>
            <a:r>
              <a:rPr sz="800" b="1" spc="75" dirty="0">
                <a:latin typeface="Trebuchet MS"/>
                <a:cs typeface="Trebuchet MS"/>
              </a:rPr>
              <a:t>RELLENO</a:t>
            </a:r>
            <a:r>
              <a:rPr sz="800" b="1" spc="-20" dirty="0">
                <a:latin typeface="Trebuchet MS"/>
                <a:cs typeface="Trebuchet MS"/>
              </a:rPr>
              <a:t> </a:t>
            </a:r>
            <a:r>
              <a:rPr sz="800" b="1" spc="65" dirty="0">
                <a:latin typeface="Trebuchet MS"/>
                <a:cs typeface="Trebuchet MS"/>
              </a:rPr>
              <a:t>DE </a:t>
            </a:r>
            <a:r>
              <a:rPr sz="800" b="1" spc="60" dirty="0">
                <a:latin typeface="Trebuchet MS"/>
                <a:cs typeface="Trebuchet MS"/>
              </a:rPr>
              <a:t>ARRUGAS, </a:t>
            </a:r>
            <a:r>
              <a:rPr sz="800" b="1" spc="70" dirty="0">
                <a:latin typeface="Trebuchet MS"/>
                <a:cs typeface="Trebuchet MS"/>
              </a:rPr>
              <a:t>RECUPERACION </a:t>
            </a:r>
            <a:r>
              <a:rPr sz="800" b="1" spc="95" dirty="0">
                <a:latin typeface="Trebuchet MS"/>
                <a:cs typeface="Trebuchet MS"/>
              </a:rPr>
              <a:t>VOLUMEN</a:t>
            </a:r>
            <a:r>
              <a:rPr sz="800" b="1" spc="-10" dirty="0">
                <a:latin typeface="Trebuchet MS"/>
                <a:cs typeface="Trebuchet MS"/>
              </a:rPr>
              <a:t> </a:t>
            </a:r>
            <a:r>
              <a:rPr sz="800" b="1" spc="75" dirty="0">
                <a:latin typeface="Trebuchet MS"/>
                <a:cs typeface="Trebuchet MS"/>
              </a:rPr>
              <a:t>PERDIDO</a:t>
            </a:r>
            <a:endParaRPr sz="800">
              <a:latin typeface="Trebuchet MS"/>
              <a:cs typeface="Trebuchet MS"/>
            </a:endParaRPr>
          </a:p>
          <a:p>
            <a:pPr algn="ctr">
              <a:lnSpc>
                <a:spcPts val="905"/>
              </a:lnSpc>
              <a:spcBef>
                <a:spcPts val="190"/>
              </a:spcBef>
            </a:pPr>
            <a:r>
              <a:rPr sz="800" b="1" spc="55" dirty="0">
                <a:latin typeface="Trebuchet MS"/>
                <a:cs typeface="Trebuchet MS"/>
              </a:rPr>
              <a:t>REJUVENECIMIENTO</a:t>
            </a:r>
            <a:endParaRPr sz="800">
              <a:latin typeface="Trebuchet MS"/>
              <a:cs typeface="Trebuchet MS"/>
            </a:endParaRPr>
          </a:p>
          <a:p>
            <a:pPr algn="ctr">
              <a:lnSpc>
                <a:spcPts val="905"/>
              </a:lnSpc>
            </a:pPr>
            <a:r>
              <a:rPr sz="800" b="1" spc="90" dirty="0">
                <a:latin typeface="Trebuchet MS"/>
                <a:cs typeface="Trebuchet MS"/>
              </a:rPr>
              <a:t>MUY</a:t>
            </a:r>
            <a:r>
              <a:rPr sz="800" b="1" spc="-5" dirty="0">
                <a:latin typeface="Trebuchet MS"/>
                <a:cs typeface="Trebuchet MS"/>
              </a:rPr>
              <a:t> </a:t>
            </a:r>
            <a:r>
              <a:rPr sz="800" b="1" spc="95" dirty="0">
                <a:latin typeface="Trebuchet MS"/>
                <a:cs typeface="Trebuchet MS"/>
              </a:rPr>
              <a:t>NATURAL</a:t>
            </a:r>
            <a:endParaRPr sz="800">
              <a:latin typeface="Trebuchet MS"/>
              <a:cs typeface="Trebuchet MS"/>
            </a:endParaRPr>
          </a:p>
        </p:txBody>
      </p:sp>
      <p:grpSp>
        <p:nvGrpSpPr>
          <p:cNvPr id="10" name="object 10"/>
          <p:cNvGrpSpPr/>
          <p:nvPr/>
        </p:nvGrpSpPr>
        <p:grpSpPr>
          <a:xfrm>
            <a:off x="6851650" y="984250"/>
            <a:ext cx="2587625" cy="2587625"/>
            <a:chOff x="6851650" y="984250"/>
            <a:chExt cx="2587625" cy="2587625"/>
          </a:xfrm>
        </p:grpSpPr>
        <p:pic>
          <p:nvPicPr>
            <p:cNvPr id="11" name="object 11"/>
            <p:cNvPicPr/>
            <p:nvPr/>
          </p:nvPicPr>
          <p:blipFill>
            <a:blip r:embed="rId4" cstate="print"/>
            <a:stretch>
              <a:fillRect/>
            </a:stretch>
          </p:blipFill>
          <p:spPr>
            <a:xfrm>
              <a:off x="6851650" y="984250"/>
              <a:ext cx="2587625" cy="2587625"/>
            </a:xfrm>
            <a:prstGeom prst="rect">
              <a:avLst/>
            </a:prstGeom>
          </p:spPr>
        </p:pic>
        <p:pic>
          <p:nvPicPr>
            <p:cNvPr id="12" name="object 12"/>
            <p:cNvPicPr/>
            <p:nvPr/>
          </p:nvPicPr>
          <p:blipFill>
            <a:blip r:embed="rId5" cstate="print"/>
            <a:stretch>
              <a:fillRect/>
            </a:stretch>
          </p:blipFill>
          <p:spPr>
            <a:xfrm>
              <a:off x="7213600" y="1416050"/>
              <a:ext cx="1863725" cy="1724025"/>
            </a:xfrm>
            <a:prstGeom prst="rect">
              <a:avLst/>
            </a:prstGeom>
          </p:spPr>
        </p:pic>
      </p:grpSp>
      <p:sp>
        <p:nvSpPr>
          <p:cNvPr id="13" name="object 13"/>
          <p:cNvSpPr txBox="1"/>
          <p:nvPr/>
        </p:nvSpPr>
        <p:spPr>
          <a:xfrm>
            <a:off x="7553579" y="1878721"/>
            <a:ext cx="1195070" cy="615950"/>
          </a:xfrm>
          <a:prstGeom prst="rect">
            <a:avLst/>
          </a:prstGeom>
        </p:spPr>
        <p:txBody>
          <a:bodyPr vert="horz" wrap="square" lIns="0" tIns="36195" rIns="0" bIns="0" rtlCol="0">
            <a:spAutoFit/>
          </a:bodyPr>
          <a:lstStyle/>
          <a:p>
            <a:pPr marL="31750">
              <a:lnSpc>
                <a:spcPct val="100000"/>
              </a:lnSpc>
              <a:spcBef>
                <a:spcPts val="285"/>
              </a:spcBef>
            </a:pPr>
            <a:r>
              <a:rPr sz="800" spc="-20" dirty="0">
                <a:latin typeface="Trebuchet MS"/>
                <a:cs typeface="Trebuchet MS"/>
              </a:rPr>
              <a:t>A.</a:t>
            </a:r>
            <a:r>
              <a:rPr sz="800" spc="215" dirty="0">
                <a:latin typeface="Trebuchet MS"/>
                <a:cs typeface="Trebuchet MS"/>
              </a:rPr>
              <a:t> </a:t>
            </a:r>
            <a:r>
              <a:rPr sz="800" dirty="0">
                <a:latin typeface="Trebuchet MS"/>
                <a:cs typeface="Trebuchet MS"/>
              </a:rPr>
              <a:t>HIALURÓNICO:</a:t>
            </a:r>
            <a:r>
              <a:rPr sz="800" spc="114" dirty="0">
                <a:latin typeface="Trebuchet MS"/>
                <a:cs typeface="Trebuchet MS"/>
              </a:rPr>
              <a:t> </a:t>
            </a:r>
            <a:r>
              <a:rPr sz="800" spc="-40" dirty="0">
                <a:latin typeface="Trebuchet MS"/>
                <a:cs typeface="Trebuchet MS"/>
              </a:rPr>
              <a:t>6-</a:t>
            </a:r>
            <a:r>
              <a:rPr sz="800" spc="-25" dirty="0">
                <a:latin typeface="Trebuchet MS"/>
                <a:cs typeface="Trebuchet MS"/>
              </a:rPr>
              <a:t>12M</a:t>
            </a:r>
            <a:endParaRPr sz="800">
              <a:latin typeface="Trebuchet MS"/>
              <a:cs typeface="Trebuchet MS"/>
            </a:endParaRPr>
          </a:p>
          <a:p>
            <a:pPr marL="50800">
              <a:lnSpc>
                <a:spcPct val="100000"/>
              </a:lnSpc>
              <a:spcBef>
                <a:spcPts val="190"/>
              </a:spcBef>
            </a:pPr>
            <a:r>
              <a:rPr sz="800" spc="30" dirty="0">
                <a:latin typeface="Trebuchet MS"/>
                <a:cs typeface="Trebuchet MS"/>
              </a:rPr>
              <a:t>COLÁGENO:2M-</a:t>
            </a:r>
            <a:r>
              <a:rPr sz="800" spc="-105" dirty="0">
                <a:latin typeface="Trebuchet MS"/>
                <a:cs typeface="Trebuchet MS"/>
              </a:rPr>
              <a:t> </a:t>
            </a:r>
            <a:r>
              <a:rPr sz="800" spc="30" dirty="0">
                <a:latin typeface="Trebuchet MS"/>
                <a:cs typeface="Trebuchet MS"/>
              </a:rPr>
              <a:t>1</a:t>
            </a:r>
            <a:r>
              <a:rPr sz="800" spc="5" dirty="0">
                <a:latin typeface="Trebuchet MS"/>
                <a:cs typeface="Trebuchet MS"/>
              </a:rPr>
              <a:t> </a:t>
            </a:r>
            <a:r>
              <a:rPr sz="800" spc="80" dirty="0">
                <a:latin typeface="Trebuchet MS"/>
                <a:cs typeface="Trebuchet MS"/>
              </a:rPr>
              <a:t>AÑO</a:t>
            </a:r>
            <a:endParaRPr sz="800">
              <a:latin typeface="Trebuchet MS"/>
              <a:cs typeface="Trebuchet MS"/>
            </a:endParaRPr>
          </a:p>
          <a:p>
            <a:pPr marL="19050" marR="5080" indent="-6985">
              <a:lnSpc>
                <a:spcPts val="1200"/>
              </a:lnSpc>
              <a:spcBef>
                <a:spcPts val="35"/>
              </a:spcBef>
            </a:pPr>
            <a:r>
              <a:rPr sz="800" spc="-20" dirty="0">
                <a:latin typeface="Trebuchet MS"/>
                <a:cs typeface="Trebuchet MS"/>
              </a:rPr>
              <a:t>A.</a:t>
            </a:r>
            <a:r>
              <a:rPr sz="800" spc="50" dirty="0">
                <a:latin typeface="Trebuchet MS"/>
                <a:cs typeface="Trebuchet MS"/>
              </a:rPr>
              <a:t> </a:t>
            </a:r>
            <a:r>
              <a:rPr sz="800" dirty="0">
                <a:latin typeface="Trebuchet MS"/>
                <a:cs typeface="Trebuchet MS"/>
              </a:rPr>
              <a:t>POLILÁCTICO:</a:t>
            </a:r>
            <a:r>
              <a:rPr sz="800" spc="50" dirty="0">
                <a:latin typeface="Trebuchet MS"/>
                <a:cs typeface="Trebuchet MS"/>
              </a:rPr>
              <a:t> </a:t>
            </a:r>
            <a:r>
              <a:rPr sz="800" spc="-30" dirty="0">
                <a:latin typeface="Trebuchet MS"/>
                <a:cs typeface="Trebuchet MS"/>
              </a:rPr>
              <a:t>2</a:t>
            </a:r>
            <a:r>
              <a:rPr sz="800" spc="15" dirty="0">
                <a:latin typeface="Trebuchet MS"/>
                <a:cs typeface="Trebuchet MS"/>
              </a:rPr>
              <a:t> </a:t>
            </a:r>
            <a:r>
              <a:rPr sz="800" spc="50" dirty="0">
                <a:latin typeface="Trebuchet MS"/>
                <a:cs typeface="Trebuchet MS"/>
              </a:rPr>
              <a:t>ANOS </a:t>
            </a:r>
            <a:r>
              <a:rPr sz="800" spc="80" dirty="0">
                <a:latin typeface="Trebuchet MS"/>
                <a:cs typeface="Trebuchet MS"/>
              </a:rPr>
              <a:t>HC</a:t>
            </a:r>
            <a:r>
              <a:rPr sz="800" spc="-50" dirty="0">
                <a:latin typeface="Trebuchet MS"/>
                <a:cs typeface="Trebuchet MS"/>
              </a:rPr>
              <a:t> </a:t>
            </a:r>
            <a:r>
              <a:rPr sz="800" spc="-20" dirty="0">
                <a:latin typeface="Trebuchet MS"/>
                <a:cs typeface="Trebuchet MS"/>
              </a:rPr>
              <a:t>(RADIESSE):</a:t>
            </a:r>
            <a:r>
              <a:rPr sz="800" spc="55" dirty="0">
                <a:latin typeface="Trebuchet MS"/>
                <a:cs typeface="Trebuchet MS"/>
              </a:rPr>
              <a:t> </a:t>
            </a:r>
            <a:r>
              <a:rPr sz="800" spc="-45" dirty="0">
                <a:latin typeface="Trebuchet MS"/>
                <a:cs typeface="Trebuchet MS"/>
              </a:rPr>
              <a:t>1-</a:t>
            </a:r>
            <a:r>
              <a:rPr sz="800" spc="-30" dirty="0">
                <a:latin typeface="Trebuchet MS"/>
                <a:cs typeface="Trebuchet MS"/>
              </a:rPr>
              <a:t>3 </a:t>
            </a:r>
            <a:r>
              <a:rPr sz="800" spc="50" dirty="0">
                <a:latin typeface="Trebuchet MS"/>
                <a:cs typeface="Trebuchet MS"/>
              </a:rPr>
              <a:t>AÑOS</a:t>
            </a:r>
            <a:endParaRPr sz="800">
              <a:latin typeface="Trebuchet MS"/>
              <a:cs typeface="Trebuchet MS"/>
            </a:endParaRPr>
          </a:p>
        </p:txBody>
      </p:sp>
      <p:grpSp>
        <p:nvGrpSpPr>
          <p:cNvPr id="14" name="object 14"/>
          <p:cNvGrpSpPr/>
          <p:nvPr/>
        </p:nvGrpSpPr>
        <p:grpSpPr>
          <a:xfrm>
            <a:off x="4978400" y="984250"/>
            <a:ext cx="2587625" cy="2587625"/>
            <a:chOff x="4978400" y="984250"/>
            <a:chExt cx="2587625" cy="2587625"/>
          </a:xfrm>
        </p:grpSpPr>
        <p:pic>
          <p:nvPicPr>
            <p:cNvPr id="15" name="object 15"/>
            <p:cNvPicPr/>
            <p:nvPr/>
          </p:nvPicPr>
          <p:blipFill>
            <a:blip r:embed="rId6" cstate="print"/>
            <a:stretch>
              <a:fillRect/>
            </a:stretch>
          </p:blipFill>
          <p:spPr>
            <a:xfrm>
              <a:off x="4978400" y="984250"/>
              <a:ext cx="2587625" cy="2587625"/>
            </a:xfrm>
            <a:prstGeom prst="rect">
              <a:avLst/>
            </a:prstGeom>
          </p:spPr>
        </p:pic>
        <p:pic>
          <p:nvPicPr>
            <p:cNvPr id="16" name="object 16"/>
            <p:cNvPicPr/>
            <p:nvPr/>
          </p:nvPicPr>
          <p:blipFill>
            <a:blip r:embed="rId7" cstate="print"/>
            <a:stretch>
              <a:fillRect/>
            </a:stretch>
          </p:blipFill>
          <p:spPr>
            <a:xfrm>
              <a:off x="5416550" y="1416050"/>
              <a:ext cx="1717675" cy="1724025"/>
            </a:xfrm>
            <a:prstGeom prst="rect">
              <a:avLst/>
            </a:prstGeom>
          </p:spPr>
        </p:pic>
      </p:grpSp>
      <p:sp>
        <p:nvSpPr>
          <p:cNvPr id="17" name="object 17"/>
          <p:cNvSpPr txBox="1"/>
          <p:nvPr/>
        </p:nvSpPr>
        <p:spPr>
          <a:xfrm>
            <a:off x="5672201" y="1985009"/>
            <a:ext cx="1209675" cy="573405"/>
          </a:xfrm>
          <a:prstGeom prst="rect">
            <a:avLst/>
          </a:prstGeom>
        </p:spPr>
        <p:txBody>
          <a:bodyPr vert="horz" wrap="square" lIns="0" tIns="27940" rIns="0" bIns="0" rtlCol="0">
            <a:spAutoFit/>
          </a:bodyPr>
          <a:lstStyle/>
          <a:p>
            <a:pPr marL="12700" marR="5080" algn="ctr">
              <a:lnSpc>
                <a:spcPct val="87300"/>
              </a:lnSpc>
              <a:spcBef>
                <a:spcPts val="220"/>
              </a:spcBef>
            </a:pPr>
            <a:r>
              <a:rPr sz="800" b="1" spc="114" dirty="0">
                <a:latin typeface="Trebuchet MS"/>
                <a:cs typeface="Trebuchet MS"/>
              </a:rPr>
              <a:t>SON</a:t>
            </a:r>
            <a:r>
              <a:rPr sz="800" b="1" spc="-10" dirty="0">
                <a:latin typeface="Trebuchet MS"/>
                <a:cs typeface="Trebuchet MS"/>
              </a:rPr>
              <a:t> </a:t>
            </a:r>
            <a:r>
              <a:rPr sz="800" b="1" spc="65" dirty="0">
                <a:latin typeface="Trebuchet MS"/>
                <a:cs typeface="Trebuchet MS"/>
              </a:rPr>
              <a:t>INFILTRACIONES </a:t>
            </a:r>
            <a:r>
              <a:rPr sz="800" b="1" spc="55" dirty="0">
                <a:latin typeface="Trebuchet MS"/>
                <a:cs typeface="Trebuchet MS"/>
              </a:rPr>
              <a:t>REABSORBIBLES </a:t>
            </a:r>
            <a:r>
              <a:rPr sz="800" b="1" spc="85" dirty="0">
                <a:latin typeface="Trebuchet MS"/>
                <a:cs typeface="Trebuchet MS"/>
              </a:rPr>
              <a:t>ESTAS</a:t>
            </a:r>
            <a:r>
              <a:rPr sz="800" b="1" spc="-65" dirty="0">
                <a:latin typeface="Trebuchet MS"/>
                <a:cs typeface="Trebuchet MS"/>
              </a:rPr>
              <a:t> </a:t>
            </a:r>
            <a:r>
              <a:rPr sz="800" b="1" spc="80" dirty="0">
                <a:latin typeface="Trebuchet MS"/>
                <a:cs typeface="Trebuchet MS"/>
              </a:rPr>
              <a:t>POSEEN</a:t>
            </a:r>
            <a:r>
              <a:rPr sz="800" b="1" spc="-50" dirty="0">
                <a:latin typeface="Trebuchet MS"/>
                <a:cs typeface="Trebuchet MS"/>
              </a:rPr>
              <a:t> </a:t>
            </a:r>
            <a:r>
              <a:rPr sz="800" b="1" spc="95" dirty="0">
                <a:latin typeface="Trebuchet MS"/>
                <a:cs typeface="Trebuchet MS"/>
              </a:rPr>
              <a:t>UNA DURACIÓN </a:t>
            </a:r>
            <a:r>
              <a:rPr sz="800" b="1" spc="85" dirty="0">
                <a:latin typeface="Trebuchet MS"/>
                <a:cs typeface="Trebuchet MS"/>
              </a:rPr>
              <a:t>DETERMINADA</a:t>
            </a:r>
            <a:endParaRPr sz="800">
              <a:latin typeface="Trebuchet MS"/>
              <a:cs typeface="Trebuchet MS"/>
            </a:endParaRPr>
          </a:p>
        </p:txBody>
      </p:sp>
      <p:grpSp>
        <p:nvGrpSpPr>
          <p:cNvPr id="18" name="object 18"/>
          <p:cNvGrpSpPr/>
          <p:nvPr/>
        </p:nvGrpSpPr>
        <p:grpSpPr>
          <a:xfrm>
            <a:off x="3041650" y="768350"/>
            <a:ext cx="2587625" cy="2587625"/>
            <a:chOff x="3041650" y="768350"/>
            <a:chExt cx="2587625" cy="2587625"/>
          </a:xfrm>
        </p:grpSpPr>
        <p:pic>
          <p:nvPicPr>
            <p:cNvPr id="19" name="object 19"/>
            <p:cNvPicPr/>
            <p:nvPr/>
          </p:nvPicPr>
          <p:blipFill>
            <a:blip r:embed="rId8" cstate="print"/>
            <a:stretch>
              <a:fillRect/>
            </a:stretch>
          </p:blipFill>
          <p:spPr>
            <a:xfrm>
              <a:off x="3041650" y="768350"/>
              <a:ext cx="2587625" cy="2587625"/>
            </a:xfrm>
            <a:prstGeom prst="rect">
              <a:avLst/>
            </a:prstGeom>
          </p:spPr>
        </p:pic>
        <p:pic>
          <p:nvPicPr>
            <p:cNvPr id="20" name="object 20"/>
            <p:cNvPicPr/>
            <p:nvPr/>
          </p:nvPicPr>
          <p:blipFill>
            <a:blip r:embed="rId9" cstate="print"/>
            <a:stretch>
              <a:fillRect/>
            </a:stretch>
          </p:blipFill>
          <p:spPr>
            <a:xfrm>
              <a:off x="3568700" y="1219200"/>
              <a:ext cx="1717675" cy="1717675"/>
            </a:xfrm>
            <a:prstGeom prst="rect">
              <a:avLst/>
            </a:prstGeom>
          </p:spPr>
        </p:pic>
      </p:grpSp>
      <p:sp>
        <p:nvSpPr>
          <p:cNvPr id="21" name="object 21"/>
          <p:cNvSpPr txBox="1"/>
          <p:nvPr/>
        </p:nvSpPr>
        <p:spPr>
          <a:xfrm>
            <a:off x="3836034" y="1678304"/>
            <a:ext cx="1184910" cy="782955"/>
          </a:xfrm>
          <a:prstGeom prst="rect">
            <a:avLst/>
          </a:prstGeom>
        </p:spPr>
        <p:txBody>
          <a:bodyPr vert="horz" wrap="square" lIns="0" tIns="28575" rIns="0" bIns="0" rtlCol="0">
            <a:spAutoFit/>
          </a:bodyPr>
          <a:lstStyle/>
          <a:p>
            <a:pPr marL="12065" marR="5080" indent="-5080" algn="ctr">
              <a:lnSpc>
                <a:spcPct val="86800"/>
              </a:lnSpc>
              <a:spcBef>
                <a:spcPts val="225"/>
              </a:spcBef>
            </a:pPr>
            <a:r>
              <a:rPr sz="800" spc="-10" dirty="0">
                <a:latin typeface="Trebuchet MS"/>
                <a:cs typeface="Trebuchet MS"/>
              </a:rPr>
              <a:t>SE</a:t>
            </a:r>
            <a:r>
              <a:rPr sz="800" spc="114" dirty="0">
                <a:latin typeface="Trebuchet MS"/>
                <a:cs typeface="Trebuchet MS"/>
              </a:rPr>
              <a:t> </a:t>
            </a:r>
            <a:r>
              <a:rPr sz="800" dirty="0">
                <a:latin typeface="Trebuchet MS"/>
                <a:cs typeface="Trebuchet MS"/>
              </a:rPr>
              <a:t>APLICAN</a:t>
            </a:r>
            <a:r>
              <a:rPr sz="800" spc="5" dirty="0">
                <a:latin typeface="Trebuchet MS"/>
                <a:cs typeface="Trebuchet MS"/>
              </a:rPr>
              <a:t> </a:t>
            </a:r>
            <a:r>
              <a:rPr sz="800" spc="-10" dirty="0">
                <a:latin typeface="Trebuchet MS"/>
                <a:cs typeface="Trebuchet MS"/>
              </a:rPr>
              <a:t>MEDIANTE </a:t>
            </a:r>
            <a:r>
              <a:rPr sz="800" spc="20" dirty="0">
                <a:latin typeface="Trebuchet MS"/>
                <a:cs typeface="Trebuchet MS"/>
              </a:rPr>
              <a:t>INYECCIÓN.</a:t>
            </a:r>
            <a:r>
              <a:rPr sz="800" spc="55" dirty="0">
                <a:latin typeface="Trebuchet MS"/>
                <a:cs typeface="Trebuchet MS"/>
              </a:rPr>
              <a:t> </a:t>
            </a:r>
            <a:r>
              <a:rPr sz="800" spc="-25" dirty="0">
                <a:latin typeface="Trebuchet MS"/>
                <a:cs typeface="Trebuchet MS"/>
              </a:rPr>
              <a:t>SU</a:t>
            </a:r>
            <a:r>
              <a:rPr sz="800" spc="50" dirty="0">
                <a:latin typeface="Trebuchet MS"/>
                <a:cs typeface="Trebuchet MS"/>
              </a:rPr>
              <a:t> FUNCIÓN</a:t>
            </a:r>
            <a:r>
              <a:rPr sz="800" spc="-30" dirty="0">
                <a:latin typeface="Trebuchet MS"/>
                <a:cs typeface="Trebuchet MS"/>
              </a:rPr>
              <a:t> </a:t>
            </a:r>
            <a:r>
              <a:rPr sz="800" dirty="0">
                <a:latin typeface="Trebuchet MS"/>
                <a:cs typeface="Trebuchet MS"/>
              </a:rPr>
              <a:t>ES</a:t>
            </a:r>
            <a:r>
              <a:rPr sz="800" spc="-25" dirty="0">
                <a:latin typeface="Trebuchet MS"/>
                <a:cs typeface="Trebuchet MS"/>
              </a:rPr>
              <a:t> </a:t>
            </a:r>
            <a:r>
              <a:rPr sz="800" spc="-10" dirty="0">
                <a:latin typeface="Trebuchet MS"/>
                <a:cs typeface="Trebuchet MS"/>
              </a:rPr>
              <a:t>MODIFICAR </a:t>
            </a:r>
            <a:r>
              <a:rPr sz="800" dirty="0">
                <a:latin typeface="Trebuchet MS"/>
                <a:cs typeface="Trebuchet MS"/>
              </a:rPr>
              <a:t>LA</a:t>
            </a:r>
            <a:r>
              <a:rPr sz="800" spc="25" dirty="0">
                <a:latin typeface="Trebuchet MS"/>
                <a:cs typeface="Trebuchet MS"/>
              </a:rPr>
              <a:t> </a:t>
            </a:r>
            <a:r>
              <a:rPr sz="800" spc="35" dirty="0">
                <a:latin typeface="Trebuchet MS"/>
                <a:cs typeface="Trebuchet MS"/>
              </a:rPr>
              <a:t>ANATOMIA, </a:t>
            </a:r>
            <a:r>
              <a:rPr sz="800" spc="20" dirty="0">
                <a:latin typeface="Trebuchet MS"/>
                <a:cs typeface="Trebuchet MS"/>
              </a:rPr>
              <a:t>CORREGIR</a:t>
            </a:r>
            <a:r>
              <a:rPr sz="800" spc="114" dirty="0">
                <a:latin typeface="Trebuchet MS"/>
                <a:cs typeface="Trebuchet MS"/>
              </a:rPr>
              <a:t> </a:t>
            </a:r>
            <a:r>
              <a:rPr sz="800" spc="20" dirty="0">
                <a:latin typeface="Trebuchet MS"/>
                <a:cs typeface="Trebuchet MS"/>
              </a:rPr>
              <a:t>ARRUGAS</a:t>
            </a:r>
            <a:r>
              <a:rPr sz="800" spc="-20" dirty="0">
                <a:latin typeface="Trebuchet MS"/>
                <a:cs typeface="Trebuchet MS"/>
              </a:rPr>
              <a:t> </a:t>
            </a:r>
            <a:r>
              <a:rPr sz="800" spc="-50" dirty="0">
                <a:latin typeface="Trebuchet MS"/>
                <a:cs typeface="Trebuchet MS"/>
              </a:rPr>
              <a:t>Y</a:t>
            </a:r>
            <a:r>
              <a:rPr sz="800" spc="-30" dirty="0">
                <a:latin typeface="Trebuchet MS"/>
                <a:cs typeface="Trebuchet MS"/>
              </a:rPr>
              <a:t> PLIEGUES,</a:t>
            </a:r>
            <a:r>
              <a:rPr sz="800" spc="5" dirty="0">
                <a:latin typeface="Trebuchet MS"/>
                <a:cs typeface="Trebuchet MS"/>
              </a:rPr>
              <a:t> </a:t>
            </a:r>
            <a:r>
              <a:rPr sz="800" spc="35" dirty="0">
                <a:latin typeface="Trebuchet MS"/>
                <a:cs typeface="Trebuchet MS"/>
              </a:rPr>
              <a:t>AUMENTAR </a:t>
            </a:r>
            <a:r>
              <a:rPr sz="800" spc="-10" dirty="0">
                <a:latin typeface="Trebuchet MS"/>
                <a:cs typeface="Trebuchet MS"/>
              </a:rPr>
              <a:t>VOLUMEN</a:t>
            </a:r>
            <a:endParaRPr sz="800">
              <a:latin typeface="Trebuchet MS"/>
              <a:cs typeface="Trebuchet MS"/>
            </a:endParaRPr>
          </a:p>
        </p:txBody>
      </p:sp>
      <p:grpSp>
        <p:nvGrpSpPr>
          <p:cNvPr id="22" name="object 22"/>
          <p:cNvGrpSpPr/>
          <p:nvPr/>
        </p:nvGrpSpPr>
        <p:grpSpPr>
          <a:xfrm>
            <a:off x="431800" y="673100"/>
            <a:ext cx="3286125" cy="2682875"/>
            <a:chOff x="431800" y="673100"/>
            <a:chExt cx="3286125" cy="2682875"/>
          </a:xfrm>
        </p:grpSpPr>
        <p:pic>
          <p:nvPicPr>
            <p:cNvPr id="23" name="object 23"/>
            <p:cNvPicPr/>
            <p:nvPr/>
          </p:nvPicPr>
          <p:blipFill>
            <a:blip r:embed="rId6" cstate="print"/>
            <a:stretch>
              <a:fillRect/>
            </a:stretch>
          </p:blipFill>
          <p:spPr>
            <a:xfrm>
              <a:off x="1130300" y="673100"/>
              <a:ext cx="2587625" cy="2587625"/>
            </a:xfrm>
            <a:prstGeom prst="rect">
              <a:avLst/>
            </a:prstGeom>
          </p:spPr>
        </p:pic>
        <p:pic>
          <p:nvPicPr>
            <p:cNvPr id="24" name="object 24"/>
            <p:cNvPicPr/>
            <p:nvPr/>
          </p:nvPicPr>
          <p:blipFill>
            <a:blip r:embed="rId10" cstate="print"/>
            <a:stretch>
              <a:fillRect/>
            </a:stretch>
          </p:blipFill>
          <p:spPr>
            <a:xfrm>
              <a:off x="431800" y="673100"/>
              <a:ext cx="2968625" cy="2682875"/>
            </a:xfrm>
            <a:prstGeom prst="rect">
              <a:avLst/>
            </a:prstGeom>
          </p:spPr>
        </p:pic>
        <p:pic>
          <p:nvPicPr>
            <p:cNvPr id="25" name="object 25"/>
            <p:cNvPicPr/>
            <p:nvPr/>
          </p:nvPicPr>
          <p:blipFill>
            <a:blip r:embed="rId11" cstate="print"/>
            <a:stretch>
              <a:fillRect/>
            </a:stretch>
          </p:blipFill>
          <p:spPr>
            <a:xfrm>
              <a:off x="1200150" y="1924050"/>
              <a:ext cx="466725" cy="403225"/>
            </a:xfrm>
            <a:prstGeom prst="rect">
              <a:avLst/>
            </a:prstGeom>
          </p:spPr>
        </p:pic>
        <p:pic>
          <p:nvPicPr>
            <p:cNvPr id="26" name="object 26"/>
            <p:cNvPicPr/>
            <p:nvPr/>
          </p:nvPicPr>
          <p:blipFill>
            <a:blip r:embed="rId12" cstate="print"/>
            <a:stretch>
              <a:fillRect/>
            </a:stretch>
          </p:blipFill>
          <p:spPr>
            <a:xfrm>
              <a:off x="1416050" y="1924050"/>
              <a:ext cx="1235075" cy="403225"/>
            </a:xfrm>
            <a:prstGeom prst="rect">
              <a:avLst/>
            </a:prstGeom>
          </p:spPr>
        </p:pic>
      </p:grpSp>
      <p:sp>
        <p:nvSpPr>
          <p:cNvPr id="27" name="object 27"/>
          <p:cNvSpPr txBox="1"/>
          <p:nvPr/>
        </p:nvSpPr>
        <p:spPr>
          <a:xfrm>
            <a:off x="963294" y="1270317"/>
            <a:ext cx="1906905" cy="1453515"/>
          </a:xfrm>
          <a:prstGeom prst="rect">
            <a:avLst/>
          </a:prstGeom>
        </p:spPr>
        <p:txBody>
          <a:bodyPr vert="horz" wrap="square" lIns="0" tIns="12700" rIns="0" bIns="0" rtlCol="0">
            <a:spAutoFit/>
          </a:bodyPr>
          <a:lstStyle/>
          <a:p>
            <a:pPr marL="19050">
              <a:lnSpc>
                <a:spcPts val="1565"/>
              </a:lnSpc>
              <a:spcBef>
                <a:spcPts val="100"/>
              </a:spcBef>
            </a:pPr>
            <a:r>
              <a:rPr sz="1400" b="1" spc="120" dirty="0">
                <a:latin typeface="Trebuchet MS"/>
                <a:cs typeface="Trebuchet MS"/>
              </a:rPr>
              <a:t>INFILTRACIONES</a:t>
            </a:r>
            <a:r>
              <a:rPr sz="1400" b="1" spc="-70" dirty="0">
                <a:latin typeface="Trebuchet MS"/>
                <a:cs typeface="Trebuchet MS"/>
              </a:rPr>
              <a:t> </a:t>
            </a:r>
            <a:r>
              <a:rPr sz="1400" b="1" spc="100" dirty="0">
                <a:latin typeface="Trebuchet MS"/>
                <a:cs typeface="Trebuchet MS"/>
              </a:rPr>
              <a:t>DE</a:t>
            </a:r>
            <a:endParaRPr sz="1400">
              <a:latin typeface="Trebuchet MS"/>
              <a:cs typeface="Trebuchet MS"/>
            </a:endParaRPr>
          </a:p>
          <a:p>
            <a:pPr marL="12700">
              <a:lnSpc>
                <a:spcPts val="1565"/>
              </a:lnSpc>
            </a:pPr>
            <a:r>
              <a:rPr sz="1400" b="1" spc="130" dirty="0">
                <a:latin typeface="Trebuchet MS"/>
                <a:cs typeface="Trebuchet MS"/>
              </a:rPr>
              <a:t>RELLENO</a:t>
            </a:r>
            <a:r>
              <a:rPr sz="1400" b="1" spc="-30" dirty="0">
                <a:latin typeface="Trebuchet MS"/>
                <a:cs typeface="Trebuchet MS"/>
              </a:rPr>
              <a:t> </a:t>
            </a:r>
            <a:r>
              <a:rPr sz="1400" b="1" spc="65" dirty="0">
                <a:latin typeface="Trebuchet MS"/>
                <a:cs typeface="Trebuchet MS"/>
              </a:rPr>
              <a:t>(FILLERS)</a:t>
            </a:r>
            <a:r>
              <a:rPr sz="1400" b="1" spc="5" dirty="0">
                <a:latin typeface="Trebuchet MS"/>
                <a:cs typeface="Trebuchet MS"/>
              </a:rPr>
              <a:t> </a:t>
            </a:r>
            <a:r>
              <a:rPr sz="1400" b="1" spc="-50" dirty="0">
                <a:latin typeface="Trebuchet MS"/>
                <a:cs typeface="Trebuchet MS"/>
              </a:rPr>
              <a:t>:</a:t>
            </a:r>
            <a:endParaRPr sz="1400">
              <a:latin typeface="Trebuchet MS"/>
              <a:cs typeface="Trebuchet MS"/>
            </a:endParaRPr>
          </a:p>
          <a:p>
            <a:pPr marL="558800">
              <a:lnSpc>
                <a:spcPct val="100000"/>
              </a:lnSpc>
              <a:spcBef>
                <a:spcPts val="375"/>
              </a:spcBef>
            </a:pPr>
            <a:r>
              <a:rPr sz="1400" b="1" spc="-10" dirty="0">
                <a:latin typeface="Trebuchet MS"/>
                <a:cs typeface="Trebuchet MS"/>
              </a:rPr>
              <a:t>Colageno</a:t>
            </a:r>
            <a:endParaRPr sz="1400">
              <a:latin typeface="Trebuchet MS"/>
              <a:cs typeface="Trebuchet MS"/>
            </a:endParaRPr>
          </a:p>
          <a:p>
            <a:pPr marL="50800" marR="38735" indent="304800">
              <a:lnSpc>
                <a:spcPts val="2050"/>
              </a:lnSpc>
              <a:spcBef>
                <a:spcPts val="80"/>
              </a:spcBef>
            </a:pPr>
            <a:r>
              <a:rPr sz="1400" b="1" dirty="0">
                <a:latin typeface="Trebuchet MS"/>
                <a:cs typeface="Trebuchet MS"/>
              </a:rPr>
              <a:t>A.</a:t>
            </a:r>
            <a:r>
              <a:rPr sz="1400" b="1" spc="-130" dirty="0">
                <a:latin typeface="Trebuchet MS"/>
                <a:cs typeface="Trebuchet MS"/>
              </a:rPr>
              <a:t> </a:t>
            </a:r>
            <a:r>
              <a:rPr sz="1400" b="1" spc="-10" dirty="0">
                <a:latin typeface="Trebuchet MS"/>
                <a:cs typeface="Trebuchet MS"/>
              </a:rPr>
              <a:t>Hialurónico </a:t>
            </a:r>
            <a:r>
              <a:rPr sz="1400" b="1" dirty="0">
                <a:latin typeface="Trebuchet MS"/>
                <a:cs typeface="Trebuchet MS"/>
              </a:rPr>
              <a:t>Hidroxiapatita</a:t>
            </a:r>
            <a:r>
              <a:rPr sz="1400" b="1" spc="15" dirty="0">
                <a:latin typeface="Trebuchet MS"/>
                <a:cs typeface="Trebuchet MS"/>
              </a:rPr>
              <a:t> </a:t>
            </a:r>
            <a:r>
              <a:rPr sz="1400" b="1" spc="-10" dirty="0">
                <a:latin typeface="Trebuchet MS"/>
                <a:cs typeface="Trebuchet MS"/>
              </a:rPr>
              <a:t>cálcica</a:t>
            </a:r>
            <a:endParaRPr sz="1400">
              <a:latin typeface="Trebuchet MS"/>
              <a:cs typeface="Trebuchet MS"/>
            </a:endParaRPr>
          </a:p>
          <a:p>
            <a:pPr marL="412750">
              <a:lnSpc>
                <a:spcPct val="100000"/>
              </a:lnSpc>
              <a:spcBef>
                <a:spcPts val="195"/>
              </a:spcBef>
            </a:pPr>
            <a:r>
              <a:rPr sz="1400" b="1" dirty="0">
                <a:latin typeface="Trebuchet MS"/>
                <a:cs typeface="Trebuchet MS"/>
              </a:rPr>
              <a:t>A.</a:t>
            </a:r>
            <a:r>
              <a:rPr sz="1400" b="1" spc="-130" dirty="0">
                <a:latin typeface="Trebuchet MS"/>
                <a:cs typeface="Trebuchet MS"/>
              </a:rPr>
              <a:t> </a:t>
            </a:r>
            <a:r>
              <a:rPr sz="1400" b="1" spc="-10" dirty="0">
                <a:latin typeface="Trebuchet MS"/>
                <a:cs typeface="Trebuchet MS"/>
              </a:rPr>
              <a:t>poliláctico</a:t>
            </a:r>
            <a:endParaRPr sz="1400">
              <a:latin typeface="Trebuchet MS"/>
              <a:cs typeface="Trebuchet MS"/>
            </a:endParaRPr>
          </a:p>
        </p:txBody>
      </p:sp>
      <p:pic>
        <p:nvPicPr>
          <p:cNvPr id="28" name="object 28"/>
          <p:cNvPicPr/>
          <p:nvPr/>
        </p:nvPicPr>
        <p:blipFill>
          <a:blip r:embed="rId13" cstate="print"/>
          <a:stretch>
            <a:fillRect/>
          </a:stretch>
        </p:blipFill>
        <p:spPr>
          <a:xfrm>
            <a:off x="3683000" y="3321050"/>
            <a:ext cx="2019300" cy="1828800"/>
          </a:xfrm>
          <a:prstGeom prst="rect">
            <a:avLst/>
          </a:prstGeom>
        </p:spPr>
      </p:pic>
      <p:sp>
        <p:nvSpPr>
          <p:cNvPr id="29" name="object 29"/>
          <p:cNvSpPr txBox="1"/>
          <p:nvPr/>
        </p:nvSpPr>
        <p:spPr>
          <a:xfrm>
            <a:off x="5163820" y="4900231"/>
            <a:ext cx="6913245" cy="1665605"/>
          </a:xfrm>
          <a:prstGeom prst="rect">
            <a:avLst/>
          </a:prstGeom>
        </p:spPr>
        <p:txBody>
          <a:bodyPr vert="horz" wrap="square" lIns="0" tIns="12700" rIns="0" bIns="0" rtlCol="0">
            <a:spAutoFit/>
          </a:bodyPr>
          <a:lstStyle/>
          <a:p>
            <a:pPr marL="12700" marR="730885">
              <a:lnSpc>
                <a:spcPct val="148300"/>
              </a:lnSpc>
              <a:spcBef>
                <a:spcPts val="100"/>
              </a:spcBef>
              <a:tabLst>
                <a:tab pos="4173854" algn="l"/>
              </a:tabLst>
            </a:pPr>
            <a:r>
              <a:rPr sz="1800" b="1" spc="114" dirty="0">
                <a:latin typeface="Trebuchet MS"/>
                <a:cs typeface="Trebuchet MS"/>
              </a:rPr>
              <a:t>EVITAR</a:t>
            </a:r>
            <a:r>
              <a:rPr sz="1800" b="1" spc="-40" dirty="0">
                <a:latin typeface="Trebuchet MS"/>
                <a:cs typeface="Trebuchet MS"/>
              </a:rPr>
              <a:t> </a:t>
            </a:r>
            <a:r>
              <a:rPr sz="1800" b="1" spc="195" dirty="0">
                <a:latin typeface="Trebuchet MS"/>
                <a:cs typeface="Trebuchet MS"/>
              </a:rPr>
              <a:t>MANIPULACIONES</a:t>
            </a:r>
            <a:r>
              <a:rPr sz="1800" b="1" dirty="0">
                <a:latin typeface="Trebuchet MS"/>
                <a:cs typeface="Trebuchet MS"/>
              </a:rPr>
              <a:t>	</a:t>
            </a:r>
            <a:r>
              <a:rPr sz="1800" dirty="0">
                <a:latin typeface="Trebuchet MS"/>
                <a:cs typeface="Trebuchet MS"/>
              </a:rPr>
              <a:t>Que</a:t>
            </a:r>
            <a:r>
              <a:rPr sz="1800" spc="-25" dirty="0">
                <a:latin typeface="Trebuchet MS"/>
                <a:cs typeface="Trebuchet MS"/>
              </a:rPr>
              <a:t> </a:t>
            </a:r>
            <a:r>
              <a:rPr sz="1800" spc="-130" dirty="0">
                <a:latin typeface="Trebuchet MS"/>
                <a:cs typeface="Trebuchet MS"/>
              </a:rPr>
              <a:t>puedan</a:t>
            </a:r>
            <a:r>
              <a:rPr sz="1800" spc="45" dirty="0">
                <a:latin typeface="Trebuchet MS"/>
                <a:cs typeface="Trebuchet MS"/>
              </a:rPr>
              <a:t> </a:t>
            </a:r>
            <a:r>
              <a:rPr sz="1800" spc="-65" dirty="0">
                <a:latin typeface="Trebuchet MS"/>
                <a:cs typeface="Trebuchet MS"/>
              </a:rPr>
              <a:t>producir </a:t>
            </a:r>
            <a:r>
              <a:rPr sz="1800" spc="-114" dirty="0">
                <a:latin typeface="Trebuchet MS"/>
                <a:cs typeface="Trebuchet MS"/>
              </a:rPr>
              <a:t>desplazamiento</a:t>
            </a:r>
            <a:r>
              <a:rPr sz="1800" spc="25" dirty="0">
                <a:latin typeface="Trebuchet MS"/>
                <a:cs typeface="Trebuchet MS"/>
              </a:rPr>
              <a:t> </a:t>
            </a:r>
            <a:r>
              <a:rPr sz="1800" dirty="0">
                <a:latin typeface="Trebuchet MS"/>
                <a:cs typeface="Trebuchet MS"/>
              </a:rPr>
              <a:t>o</a:t>
            </a:r>
            <a:r>
              <a:rPr sz="1800" spc="-70" dirty="0">
                <a:latin typeface="Trebuchet MS"/>
                <a:cs typeface="Trebuchet MS"/>
              </a:rPr>
              <a:t> </a:t>
            </a:r>
            <a:r>
              <a:rPr sz="1800" spc="-80" dirty="0">
                <a:latin typeface="Trebuchet MS"/>
                <a:cs typeface="Trebuchet MS"/>
              </a:rPr>
              <a:t>reabsorción</a:t>
            </a:r>
            <a:r>
              <a:rPr sz="1800" spc="20" dirty="0">
                <a:latin typeface="Trebuchet MS"/>
                <a:cs typeface="Trebuchet MS"/>
              </a:rPr>
              <a:t> </a:t>
            </a:r>
            <a:r>
              <a:rPr sz="1800" spc="-135" dirty="0">
                <a:latin typeface="Trebuchet MS"/>
                <a:cs typeface="Trebuchet MS"/>
              </a:rPr>
              <a:t>del</a:t>
            </a:r>
            <a:r>
              <a:rPr sz="1800" spc="-25" dirty="0">
                <a:latin typeface="Trebuchet MS"/>
                <a:cs typeface="Trebuchet MS"/>
              </a:rPr>
              <a:t> </a:t>
            </a:r>
            <a:r>
              <a:rPr sz="1800" spc="-10" dirty="0">
                <a:latin typeface="Trebuchet MS"/>
                <a:cs typeface="Trebuchet MS"/>
              </a:rPr>
              <a:t>producto</a:t>
            </a:r>
            <a:endParaRPr sz="1800">
              <a:latin typeface="Trebuchet MS"/>
              <a:cs typeface="Trebuchet MS"/>
            </a:endParaRPr>
          </a:p>
          <a:p>
            <a:pPr marL="12700">
              <a:lnSpc>
                <a:spcPct val="100000"/>
              </a:lnSpc>
              <a:spcBef>
                <a:spcPts val="1090"/>
              </a:spcBef>
            </a:pPr>
            <a:r>
              <a:rPr sz="1800" b="1" spc="195" dirty="0">
                <a:solidFill>
                  <a:srgbClr val="E94578"/>
                </a:solidFill>
                <a:latin typeface="Trebuchet MS"/>
                <a:cs typeface="Trebuchet MS"/>
              </a:rPr>
              <a:t>CONTRAINDICADAS:</a:t>
            </a:r>
            <a:r>
              <a:rPr sz="1800" b="1" spc="-215" dirty="0">
                <a:solidFill>
                  <a:srgbClr val="E94578"/>
                </a:solidFill>
                <a:latin typeface="Trebuchet MS"/>
                <a:cs typeface="Trebuchet MS"/>
              </a:rPr>
              <a:t> </a:t>
            </a:r>
            <a:r>
              <a:rPr sz="1800" b="1" spc="70" dirty="0">
                <a:solidFill>
                  <a:srgbClr val="E94578"/>
                </a:solidFill>
                <a:latin typeface="Trebuchet MS"/>
                <a:cs typeface="Trebuchet MS"/>
              </a:rPr>
              <a:t>MASAJE,</a:t>
            </a:r>
            <a:r>
              <a:rPr sz="1800" b="1" spc="-260" dirty="0">
                <a:solidFill>
                  <a:srgbClr val="E94578"/>
                </a:solidFill>
                <a:latin typeface="Trebuchet MS"/>
                <a:cs typeface="Trebuchet MS"/>
              </a:rPr>
              <a:t> </a:t>
            </a:r>
            <a:r>
              <a:rPr sz="1800" b="1" spc="110" dirty="0">
                <a:solidFill>
                  <a:srgbClr val="E94578"/>
                </a:solidFill>
                <a:latin typeface="Trebuchet MS"/>
                <a:cs typeface="Trebuchet MS"/>
              </a:rPr>
              <a:t>DLM,</a:t>
            </a:r>
            <a:r>
              <a:rPr sz="1800" b="1" spc="-204" dirty="0">
                <a:solidFill>
                  <a:srgbClr val="E94578"/>
                </a:solidFill>
                <a:latin typeface="Trebuchet MS"/>
                <a:cs typeface="Trebuchet MS"/>
              </a:rPr>
              <a:t> </a:t>
            </a:r>
            <a:r>
              <a:rPr sz="1800" b="1" spc="160" dirty="0">
                <a:solidFill>
                  <a:srgbClr val="E94578"/>
                </a:solidFill>
                <a:latin typeface="Trebuchet MS"/>
                <a:cs typeface="Trebuchet MS"/>
              </a:rPr>
              <a:t>DIATERMIA</a:t>
            </a:r>
            <a:r>
              <a:rPr sz="1800" b="1" spc="-60" dirty="0">
                <a:solidFill>
                  <a:srgbClr val="E94578"/>
                </a:solidFill>
                <a:latin typeface="Trebuchet MS"/>
                <a:cs typeface="Trebuchet MS"/>
              </a:rPr>
              <a:t> </a:t>
            </a:r>
            <a:r>
              <a:rPr sz="1800" b="1" spc="-25" dirty="0">
                <a:solidFill>
                  <a:srgbClr val="E94578"/>
                </a:solidFill>
                <a:latin typeface="Trebuchet MS"/>
                <a:cs typeface="Trebuchet MS"/>
              </a:rPr>
              <a:t>técnicas</a:t>
            </a:r>
            <a:r>
              <a:rPr sz="1800" b="1" spc="-85" dirty="0">
                <a:solidFill>
                  <a:srgbClr val="E94578"/>
                </a:solidFill>
                <a:latin typeface="Trebuchet MS"/>
                <a:cs typeface="Trebuchet MS"/>
              </a:rPr>
              <a:t> </a:t>
            </a:r>
            <a:r>
              <a:rPr sz="1800" b="1" spc="-25" dirty="0">
                <a:solidFill>
                  <a:srgbClr val="E94578"/>
                </a:solidFill>
                <a:latin typeface="Trebuchet MS"/>
                <a:cs typeface="Trebuchet MS"/>
              </a:rPr>
              <a:t>que</a:t>
            </a:r>
            <a:endParaRPr sz="1800">
              <a:latin typeface="Trebuchet MS"/>
              <a:cs typeface="Trebuchet MS"/>
            </a:endParaRPr>
          </a:p>
          <a:p>
            <a:pPr marL="12700">
              <a:lnSpc>
                <a:spcPct val="100000"/>
              </a:lnSpc>
              <a:spcBef>
                <a:spcPts val="1095"/>
              </a:spcBef>
            </a:pPr>
            <a:r>
              <a:rPr sz="1800" b="1" spc="-40" dirty="0">
                <a:solidFill>
                  <a:srgbClr val="E94578"/>
                </a:solidFill>
                <a:latin typeface="Trebuchet MS"/>
                <a:cs typeface="Trebuchet MS"/>
              </a:rPr>
              <a:t>favorecen</a:t>
            </a:r>
            <a:r>
              <a:rPr sz="1800" b="1" spc="-65" dirty="0">
                <a:solidFill>
                  <a:srgbClr val="E94578"/>
                </a:solidFill>
                <a:latin typeface="Trebuchet MS"/>
                <a:cs typeface="Trebuchet MS"/>
              </a:rPr>
              <a:t> </a:t>
            </a:r>
            <a:r>
              <a:rPr sz="1800" b="1" spc="-10" dirty="0">
                <a:solidFill>
                  <a:srgbClr val="E94578"/>
                </a:solidFill>
                <a:latin typeface="Trebuchet MS"/>
                <a:cs typeface="Trebuchet MS"/>
              </a:rPr>
              <a:t>la</a:t>
            </a:r>
            <a:r>
              <a:rPr sz="1800" b="1" spc="-125" dirty="0">
                <a:solidFill>
                  <a:srgbClr val="E94578"/>
                </a:solidFill>
                <a:latin typeface="Trebuchet MS"/>
                <a:cs typeface="Trebuchet MS"/>
              </a:rPr>
              <a:t> </a:t>
            </a:r>
            <a:r>
              <a:rPr sz="1800" b="1" dirty="0">
                <a:solidFill>
                  <a:srgbClr val="E94578"/>
                </a:solidFill>
                <a:latin typeface="Trebuchet MS"/>
                <a:cs typeface="Trebuchet MS"/>
              </a:rPr>
              <a:t>absorción </a:t>
            </a:r>
            <a:r>
              <a:rPr sz="1800" b="1" spc="50" dirty="0">
                <a:solidFill>
                  <a:srgbClr val="E94578"/>
                </a:solidFill>
                <a:latin typeface="Trebuchet MS"/>
                <a:cs typeface="Trebuchet MS"/>
              </a:rPr>
              <a:t>o</a:t>
            </a:r>
            <a:r>
              <a:rPr sz="1800" b="1" spc="-110" dirty="0">
                <a:solidFill>
                  <a:srgbClr val="E94578"/>
                </a:solidFill>
                <a:latin typeface="Trebuchet MS"/>
                <a:cs typeface="Trebuchet MS"/>
              </a:rPr>
              <a:t> </a:t>
            </a:r>
            <a:r>
              <a:rPr sz="1800" b="1" spc="-10" dirty="0">
                <a:solidFill>
                  <a:srgbClr val="E94578"/>
                </a:solidFill>
                <a:latin typeface="Trebuchet MS"/>
                <a:cs typeface="Trebuchet MS"/>
              </a:rPr>
              <a:t>eliminación</a:t>
            </a:r>
            <a:r>
              <a:rPr sz="1800" b="1" spc="-90" dirty="0">
                <a:solidFill>
                  <a:srgbClr val="E94578"/>
                </a:solidFill>
                <a:latin typeface="Trebuchet MS"/>
                <a:cs typeface="Trebuchet MS"/>
              </a:rPr>
              <a:t> </a:t>
            </a:r>
            <a:r>
              <a:rPr sz="1800" b="1" dirty="0">
                <a:solidFill>
                  <a:srgbClr val="E94578"/>
                </a:solidFill>
                <a:latin typeface="Trebuchet MS"/>
                <a:cs typeface="Trebuchet MS"/>
              </a:rPr>
              <a:t>de</a:t>
            </a:r>
            <a:r>
              <a:rPr sz="1800" b="1" spc="-85" dirty="0">
                <a:solidFill>
                  <a:srgbClr val="E94578"/>
                </a:solidFill>
                <a:latin typeface="Trebuchet MS"/>
                <a:cs typeface="Trebuchet MS"/>
              </a:rPr>
              <a:t> </a:t>
            </a:r>
            <a:r>
              <a:rPr sz="1800" b="1" dirty="0">
                <a:solidFill>
                  <a:srgbClr val="E94578"/>
                </a:solidFill>
                <a:latin typeface="Trebuchet MS"/>
                <a:cs typeface="Trebuchet MS"/>
              </a:rPr>
              <a:t>los</a:t>
            </a:r>
            <a:r>
              <a:rPr sz="1800" b="1" spc="-105" dirty="0">
                <a:solidFill>
                  <a:srgbClr val="E94578"/>
                </a:solidFill>
                <a:latin typeface="Trebuchet MS"/>
                <a:cs typeface="Trebuchet MS"/>
              </a:rPr>
              <a:t> </a:t>
            </a:r>
            <a:r>
              <a:rPr sz="1800" b="1" spc="-10" dirty="0">
                <a:solidFill>
                  <a:srgbClr val="E94578"/>
                </a:solidFill>
                <a:latin typeface="Trebuchet MS"/>
                <a:cs typeface="Trebuchet MS"/>
              </a:rPr>
              <a:t>líquidos</a:t>
            </a:r>
            <a:endParaRPr sz="1800">
              <a:latin typeface="Trebuchet MS"/>
              <a:cs typeface="Trebuchet MS"/>
            </a:endParaRPr>
          </a:p>
        </p:txBody>
      </p:sp>
      <p:pic>
        <p:nvPicPr>
          <p:cNvPr id="30" name="object 30"/>
          <p:cNvPicPr/>
          <p:nvPr/>
        </p:nvPicPr>
        <p:blipFill>
          <a:blip r:embed="rId14" cstate="print"/>
          <a:stretch>
            <a:fillRect/>
          </a:stretch>
        </p:blipFill>
        <p:spPr>
          <a:xfrm>
            <a:off x="8521700" y="4965700"/>
            <a:ext cx="841375" cy="3714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947" rIns="0" bIns="0" rtlCol="0">
            <a:spAutoFit/>
          </a:bodyPr>
          <a:lstStyle/>
          <a:p>
            <a:pPr marL="3905885">
              <a:lnSpc>
                <a:spcPct val="100000"/>
              </a:lnSpc>
              <a:spcBef>
                <a:spcPts val="100"/>
              </a:spcBef>
            </a:pPr>
            <a:r>
              <a:rPr spc="-300" dirty="0"/>
              <a:t>MEDICINA</a:t>
            </a:r>
            <a:r>
              <a:rPr spc="-114" dirty="0"/>
              <a:t> </a:t>
            </a:r>
            <a:r>
              <a:rPr spc="-315" dirty="0"/>
              <a:t>ESTÉTICA</a:t>
            </a:r>
          </a:p>
        </p:txBody>
      </p:sp>
      <p:sp>
        <p:nvSpPr>
          <p:cNvPr id="3" name="object 3"/>
          <p:cNvSpPr txBox="1"/>
          <p:nvPr/>
        </p:nvSpPr>
        <p:spPr>
          <a:xfrm>
            <a:off x="78739" y="3482276"/>
            <a:ext cx="4330065" cy="750570"/>
          </a:xfrm>
          <a:prstGeom prst="rect">
            <a:avLst/>
          </a:prstGeom>
        </p:spPr>
        <p:txBody>
          <a:bodyPr vert="horz" wrap="square" lIns="0" tIns="100330" rIns="0" bIns="0" rtlCol="0">
            <a:spAutoFit/>
          </a:bodyPr>
          <a:lstStyle/>
          <a:p>
            <a:pPr marL="12700">
              <a:lnSpc>
                <a:spcPct val="100000"/>
              </a:lnSpc>
              <a:spcBef>
                <a:spcPts val="790"/>
              </a:spcBef>
            </a:pPr>
            <a:r>
              <a:rPr sz="1800" b="1" spc="204" dirty="0">
                <a:solidFill>
                  <a:srgbClr val="E94578"/>
                </a:solidFill>
                <a:latin typeface="Trebuchet MS"/>
                <a:cs typeface="Trebuchet MS"/>
              </a:rPr>
              <a:t>TÉCNICAS</a:t>
            </a:r>
            <a:r>
              <a:rPr sz="1800" b="1" spc="20" dirty="0">
                <a:solidFill>
                  <a:srgbClr val="E94578"/>
                </a:solidFill>
                <a:latin typeface="Trebuchet MS"/>
                <a:cs typeface="Trebuchet MS"/>
              </a:rPr>
              <a:t> </a:t>
            </a:r>
            <a:r>
              <a:rPr sz="1800" b="1" spc="180" dirty="0">
                <a:solidFill>
                  <a:srgbClr val="E94578"/>
                </a:solidFill>
                <a:latin typeface="Trebuchet MS"/>
                <a:cs typeface="Trebuchet MS"/>
              </a:rPr>
              <a:t>PREMEDICINA</a:t>
            </a:r>
            <a:r>
              <a:rPr sz="1800" b="1" spc="-55" dirty="0">
                <a:solidFill>
                  <a:srgbClr val="E94578"/>
                </a:solidFill>
                <a:latin typeface="Trebuchet MS"/>
                <a:cs typeface="Trebuchet MS"/>
              </a:rPr>
              <a:t> </a:t>
            </a:r>
            <a:r>
              <a:rPr sz="1800" b="1" spc="114" dirty="0">
                <a:solidFill>
                  <a:srgbClr val="E94578"/>
                </a:solidFill>
                <a:latin typeface="Trebuchet MS"/>
                <a:cs typeface="Trebuchet MS"/>
              </a:rPr>
              <a:t>ESTÉTICA</a:t>
            </a:r>
            <a:r>
              <a:rPr sz="1800" spc="114" dirty="0">
                <a:solidFill>
                  <a:srgbClr val="ED6D95"/>
                </a:solidFill>
                <a:latin typeface="Trebuchet MS"/>
                <a:cs typeface="Trebuchet MS"/>
              </a:rPr>
              <a:t>:</a:t>
            </a:r>
            <a:endParaRPr sz="1800">
              <a:latin typeface="Trebuchet MS"/>
              <a:cs typeface="Trebuchet MS"/>
            </a:endParaRPr>
          </a:p>
          <a:p>
            <a:pPr marL="298450" indent="-285750">
              <a:lnSpc>
                <a:spcPct val="100000"/>
              </a:lnSpc>
              <a:spcBef>
                <a:spcPts val="695"/>
              </a:spcBef>
              <a:buFont typeface="Wingdings"/>
              <a:buChar char=""/>
              <a:tabLst>
                <a:tab pos="298450" algn="l"/>
                <a:tab pos="1308100" algn="l"/>
                <a:tab pos="2331085" algn="l"/>
                <a:tab pos="2877820" algn="l"/>
                <a:tab pos="3868420" algn="l"/>
                <a:tab pos="4167504" algn="l"/>
              </a:tabLst>
            </a:pPr>
            <a:r>
              <a:rPr sz="1800" spc="-10" dirty="0">
                <a:solidFill>
                  <a:srgbClr val="302341"/>
                </a:solidFill>
                <a:latin typeface="Trebuchet MS"/>
                <a:cs typeface="Trebuchet MS"/>
              </a:rPr>
              <a:t>Limpieza</a:t>
            </a:r>
            <a:r>
              <a:rPr sz="1800" dirty="0">
                <a:solidFill>
                  <a:srgbClr val="302341"/>
                </a:solidFill>
                <a:latin typeface="Trebuchet MS"/>
                <a:cs typeface="Trebuchet MS"/>
              </a:rPr>
              <a:t>	</a:t>
            </a:r>
            <a:r>
              <a:rPr sz="1800" spc="-10" dirty="0">
                <a:solidFill>
                  <a:srgbClr val="302341"/>
                </a:solidFill>
                <a:latin typeface="Trebuchet MS"/>
                <a:cs typeface="Trebuchet MS"/>
              </a:rPr>
              <a:t>profunda</a:t>
            </a:r>
            <a:r>
              <a:rPr sz="1800" dirty="0">
                <a:solidFill>
                  <a:srgbClr val="302341"/>
                </a:solidFill>
                <a:latin typeface="Trebuchet MS"/>
                <a:cs typeface="Trebuchet MS"/>
              </a:rPr>
              <a:t>	</a:t>
            </a:r>
            <a:r>
              <a:rPr sz="1800" spc="-25" dirty="0">
                <a:solidFill>
                  <a:srgbClr val="302341"/>
                </a:solidFill>
                <a:latin typeface="Trebuchet MS"/>
                <a:cs typeface="Trebuchet MS"/>
              </a:rPr>
              <a:t>con</a:t>
            </a:r>
            <a:r>
              <a:rPr sz="1800" dirty="0">
                <a:solidFill>
                  <a:srgbClr val="302341"/>
                </a:solidFill>
                <a:latin typeface="Trebuchet MS"/>
                <a:cs typeface="Trebuchet MS"/>
              </a:rPr>
              <a:t>	</a:t>
            </a:r>
            <a:r>
              <a:rPr sz="1800" spc="-10" dirty="0">
                <a:solidFill>
                  <a:srgbClr val="302341"/>
                </a:solidFill>
                <a:latin typeface="Trebuchet MS"/>
                <a:cs typeface="Trebuchet MS"/>
              </a:rPr>
              <a:t>atención</a:t>
            </a:r>
            <a:r>
              <a:rPr sz="1800" dirty="0">
                <a:solidFill>
                  <a:srgbClr val="302341"/>
                </a:solidFill>
                <a:latin typeface="Trebuchet MS"/>
                <a:cs typeface="Trebuchet MS"/>
              </a:rPr>
              <a:t>	</a:t>
            </a:r>
            <a:r>
              <a:rPr sz="1800" spc="-50" dirty="0">
                <a:solidFill>
                  <a:srgbClr val="302341"/>
                </a:solidFill>
                <a:latin typeface="Trebuchet MS"/>
                <a:cs typeface="Trebuchet MS"/>
              </a:rPr>
              <a:t>a</a:t>
            </a:r>
            <a:r>
              <a:rPr sz="1800" dirty="0">
                <a:solidFill>
                  <a:srgbClr val="302341"/>
                </a:solidFill>
                <a:latin typeface="Trebuchet MS"/>
                <a:cs typeface="Trebuchet MS"/>
              </a:rPr>
              <a:t>	</a:t>
            </a:r>
            <a:r>
              <a:rPr sz="1800" spc="-130" dirty="0">
                <a:solidFill>
                  <a:srgbClr val="302341"/>
                </a:solidFill>
                <a:latin typeface="Trebuchet MS"/>
                <a:cs typeface="Trebuchet MS"/>
              </a:rPr>
              <a:t>la</a:t>
            </a:r>
            <a:endParaRPr sz="1800">
              <a:latin typeface="Trebuchet MS"/>
              <a:cs typeface="Trebuchet MS"/>
            </a:endParaRPr>
          </a:p>
        </p:txBody>
      </p:sp>
      <p:sp>
        <p:nvSpPr>
          <p:cNvPr id="4" name="object 4"/>
          <p:cNvSpPr txBox="1"/>
          <p:nvPr/>
        </p:nvSpPr>
        <p:spPr>
          <a:xfrm>
            <a:off x="78739" y="4213161"/>
            <a:ext cx="3475990" cy="839469"/>
          </a:xfrm>
          <a:prstGeom prst="rect">
            <a:avLst/>
          </a:prstGeom>
        </p:spPr>
        <p:txBody>
          <a:bodyPr vert="horz" wrap="square" lIns="0" tIns="144780" rIns="0" bIns="0" rtlCol="0">
            <a:spAutoFit/>
          </a:bodyPr>
          <a:lstStyle/>
          <a:p>
            <a:pPr marL="298450">
              <a:lnSpc>
                <a:spcPct val="100000"/>
              </a:lnSpc>
              <a:spcBef>
                <a:spcPts val="1140"/>
              </a:spcBef>
            </a:pPr>
            <a:r>
              <a:rPr sz="1800" spc="-114" dirty="0">
                <a:solidFill>
                  <a:srgbClr val="302341"/>
                </a:solidFill>
                <a:latin typeface="Trebuchet MS"/>
                <a:cs typeface="Trebuchet MS"/>
              </a:rPr>
              <a:t>eliminación</a:t>
            </a:r>
            <a:r>
              <a:rPr sz="1800" dirty="0">
                <a:solidFill>
                  <a:srgbClr val="302341"/>
                </a:solidFill>
                <a:latin typeface="Trebuchet MS"/>
                <a:cs typeface="Trebuchet MS"/>
              </a:rPr>
              <a:t> </a:t>
            </a:r>
            <a:r>
              <a:rPr sz="1800" spc="-125" dirty="0">
                <a:solidFill>
                  <a:srgbClr val="302341"/>
                </a:solidFill>
                <a:latin typeface="Trebuchet MS"/>
                <a:cs typeface="Trebuchet MS"/>
              </a:rPr>
              <a:t>de</a:t>
            </a:r>
            <a:r>
              <a:rPr sz="1800" spc="-15" dirty="0">
                <a:solidFill>
                  <a:srgbClr val="302341"/>
                </a:solidFill>
                <a:latin typeface="Trebuchet MS"/>
                <a:cs typeface="Trebuchet MS"/>
              </a:rPr>
              <a:t> </a:t>
            </a:r>
            <a:r>
              <a:rPr sz="1800" spc="-10" dirty="0">
                <a:solidFill>
                  <a:srgbClr val="302341"/>
                </a:solidFill>
                <a:latin typeface="Trebuchet MS"/>
                <a:cs typeface="Trebuchet MS"/>
              </a:rPr>
              <a:t>comedones</a:t>
            </a:r>
            <a:endParaRPr sz="1800">
              <a:latin typeface="Trebuchet MS"/>
              <a:cs typeface="Trebuchet MS"/>
            </a:endParaRPr>
          </a:p>
          <a:p>
            <a:pPr marL="298450" indent="-285750">
              <a:lnSpc>
                <a:spcPct val="100000"/>
              </a:lnSpc>
              <a:spcBef>
                <a:spcPts val="1045"/>
              </a:spcBef>
              <a:buFont typeface="Wingdings"/>
              <a:buChar char=""/>
              <a:tabLst>
                <a:tab pos="298450" algn="l"/>
              </a:tabLst>
            </a:pPr>
            <a:r>
              <a:rPr sz="1800" spc="-105" dirty="0">
                <a:latin typeface="Trebuchet MS"/>
                <a:cs typeface="Trebuchet MS"/>
              </a:rPr>
              <a:t>Mascarillas</a:t>
            </a:r>
            <a:r>
              <a:rPr sz="1800" spc="15" dirty="0">
                <a:latin typeface="Trebuchet MS"/>
                <a:cs typeface="Trebuchet MS"/>
              </a:rPr>
              <a:t> </a:t>
            </a:r>
            <a:r>
              <a:rPr sz="1800" spc="-120" dirty="0">
                <a:latin typeface="Trebuchet MS"/>
                <a:cs typeface="Trebuchet MS"/>
              </a:rPr>
              <a:t>hidratantes</a:t>
            </a:r>
            <a:r>
              <a:rPr sz="1800" spc="60" dirty="0">
                <a:latin typeface="Trebuchet MS"/>
                <a:cs typeface="Trebuchet MS"/>
              </a:rPr>
              <a:t> </a:t>
            </a:r>
            <a:r>
              <a:rPr sz="1800" spc="-110" dirty="0">
                <a:latin typeface="Trebuchet MS"/>
                <a:cs typeface="Trebuchet MS"/>
              </a:rPr>
              <a:t>y</a:t>
            </a:r>
            <a:r>
              <a:rPr sz="1800" spc="15" dirty="0">
                <a:latin typeface="Trebuchet MS"/>
                <a:cs typeface="Trebuchet MS"/>
              </a:rPr>
              <a:t> </a:t>
            </a:r>
            <a:r>
              <a:rPr sz="1800" spc="-75" dirty="0">
                <a:latin typeface="Trebuchet MS"/>
                <a:cs typeface="Trebuchet MS"/>
              </a:rPr>
              <a:t>nutritivas</a:t>
            </a:r>
            <a:endParaRPr sz="1800">
              <a:latin typeface="Trebuchet MS"/>
              <a:cs typeface="Trebuchet MS"/>
            </a:endParaRPr>
          </a:p>
        </p:txBody>
      </p:sp>
      <p:sp>
        <p:nvSpPr>
          <p:cNvPr id="5" name="object 5"/>
          <p:cNvSpPr txBox="1"/>
          <p:nvPr/>
        </p:nvSpPr>
        <p:spPr>
          <a:xfrm>
            <a:off x="6931406" y="3382454"/>
            <a:ext cx="5191760" cy="2396490"/>
          </a:xfrm>
          <a:prstGeom prst="rect">
            <a:avLst/>
          </a:prstGeom>
        </p:spPr>
        <p:txBody>
          <a:bodyPr vert="horz" wrap="square" lIns="0" tIns="100330" rIns="0" bIns="0" rtlCol="0">
            <a:spAutoFit/>
          </a:bodyPr>
          <a:lstStyle/>
          <a:p>
            <a:pPr marL="12700">
              <a:lnSpc>
                <a:spcPct val="100000"/>
              </a:lnSpc>
              <a:spcBef>
                <a:spcPts val="790"/>
              </a:spcBef>
            </a:pPr>
            <a:r>
              <a:rPr sz="1800" b="1" spc="204" dirty="0">
                <a:solidFill>
                  <a:srgbClr val="E94578"/>
                </a:solidFill>
                <a:latin typeface="Trebuchet MS"/>
                <a:cs typeface="Trebuchet MS"/>
              </a:rPr>
              <a:t>TÉCNICAS</a:t>
            </a:r>
            <a:r>
              <a:rPr sz="1800" b="1" spc="10" dirty="0">
                <a:solidFill>
                  <a:srgbClr val="E94578"/>
                </a:solidFill>
                <a:latin typeface="Trebuchet MS"/>
                <a:cs typeface="Trebuchet MS"/>
              </a:rPr>
              <a:t> </a:t>
            </a:r>
            <a:r>
              <a:rPr sz="1800" b="1" spc="204" dirty="0">
                <a:solidFill>
                  <a:srgbClr val="E94578"/>
                </a:solidFill>
                <a:latin typeface="Trebuchet MS"/>
                <a:cs typeface="Trebuchet MS"/>
              </a:rPr>
              <a:t>POSTMEDICINA</a:t>
            </a:r>
            <a:r>
              <a:rPr sz="1800" b="1" spc="-110" dirty="0">
                <a:solidFill>
                  <a:srgbClr val="E94578"/>
                </a:solidFill>
                <a:latin typeface="Trebuchet MS"/>
                <a:cs typeface="Trebuchet MS"/>
              </a:rPr>
              <a:t> </a:t>
            </a:r>
            <a:r>
              <a:rPr sz="1800" b="1" spc="114" dirty="0">
                <a:solidFill>
                  <a:srgbClr val="E94578"/>
                </a:solidFill>
                <a:latin typeface="Trebuchet MS"/>
                <a:cs typeface="Trebuchet MS"/>
              </a:rPr>
              <a:t>ESTÉTICA</a:t>
            </a:r>
            <a:r>
              <a:rPr sz="1800" spc="114" dirty="0">
                <a:latin typeface="Trebuchet MS"/>
                <a:cs typeface="Trebuchet MS"/>
              </a:rPr>
              <a:t>:</a:t>
            </a:r>
            <a:endParaRPr sz="1800">
              <a:latin typeface="Trebuchet MS"/>
              <a:cs typeface="Trebuchet MS"/>
            </a:endParaRPr>
          </a:p>
          <a:p>
            <a:pPr marL="12700">
              <a:lnSpc>
                <a:spcPct val="100000"/>
              </a:lnSpc>
              <a:spcBef>
                <a:spcPts val="690"/>
              </a:spcBef>
              <a:tabLst>
                <a:tab pos="914400" algn="l"/>
                <a:tab pos="1625600" algn="l"/>
                <a:tab pos="2178685" algn="l"/>
                <a:tab pos="2578735" algn="l"/>
                <a:tab pos="3023235" algn="l"/>
                <a:tab pos="3931920" algn="l"/>
                <a:tab pos="4777105" algn="l"/>
              </a:tabLst>
            </a:pPr>
            <a:r>
              <a:rPr sz="1800" spc="-10" dirty="0">
                <a:latin typeface="Trebuchet MS"/>
                <a:cs typeface="Trebuchet MS"/>
              </a:rPr>
              <a:t>Pasados</a:t>
            </a:r>
            <a:r>
              <a:rPr sz="1800" dirty="0">
                <a:latin typeface="Trebuchet MS"/>
                <a:cs typeface="Trebuchet MS"/>
              </a:rPr>
              <a:t>	</a:t>
            </a:r>
            <a:r>
              <a:rPr sz="1800" spc="-70" dirty="0">
                <a:latin typeface="Trebuchet MS"/>
                <a:cs typeface="Trebuchet MS"/>
              </a:rPr>
              <a:t>10-</a:t>
            </a:r>
            <a:r>
              <a:rPr sz="1800" spc="-25" dirty="0">
                <a:latin typeface="Trebuchet MS"/>
                <a:cs typeface="Trebuchet MS"/>
              </a:rPr>
              <a:t>15</a:t>
            </a:r>
            <a:r>
              <a:rPr sz="1800" dirty="0">
                <a:latin typeface="Trebuchet MS"/>
                <a:cs typeface="Trebuchet MS"/>
              </a:rPr>
              <a:t>	</a:t>
            </a:r>
            <a:r>
              <a:rPr sz="1800" spc="-20" dirty="0">
                <a:latin typeface="Trebuchet MS"/>
                <a:cs typeface="Trebuchet MS"/>
              </a:rPr>
              <a:t>días:</a:t>
            </a:r>
            <a:r>
              <a:rPr sz="1800" dirty="0">
                <a:latin typeface="Trebuchet MS"/>
                <a:cs typeface="Trebuchet MS"/>
              </a:rPr>
              <a:t>	</a:t>
            </a:r>
            <a:r>
              <a:rPr sz="1800" spc="-25" dirty="0">
                <a:latin typeface="Trebuchet MS"/>
                <a:cs typeface="Trebuchet MS"/>
              </a:rPr>
              <a:t>en</a:t>
            </a:r>
            <a:r>
              <a:rPr sz="1800" dirty="0">
                <a:latin typeface="Trebuchet MS"/>
                <a:cs typeface="Trebuchet MS"/>
              </a:rPr>
              <a:t>	</a:t>
            </a:r>
            <a:r>
              <a:rPr sz="1800" spc="-25" dirty="0">
                <a:latin typeface="Trebuchet MS"/>
                <a:cs typeface="Trebuchet MS"/>
              </a:rPr>
              <a:t>los</a:t>
            </a:r>
            <a:r>
              <a:rPr sz="1800" dirty="0">
                <a:latin typeface="Trebuchet MS"/>
                <a:cs typeface="Trebuchet MS"/>
              </a:rPr>
              <a:t>	</a:t>
            </a:r>
            <a:r>
              <a:rPr sz="1800" spc="-10" dirty="0">
                <a:latin typeface="Trebuchet MS"/>
                <a:cs typeface="Trebuchet MS"/>
              </a:rPr>
              <a:t>peelings</a:t>
            </a:r>
            <a:r>
              <a:rPr sz="1800" dirty="0">
                <a:latin typeface="Trebuchet MS"/>
                <a:cs typeface="Trebuchet MS"/>
              </a:rPr>
              <a:t>	</a:t>
            </a:r>
            <a:r>
              <a:rPr sz="1800" spc="-10" dirty="0">
                <a:latin typeface="Trebuchet MS"/>
                <a:cs typeface="Trebuchet MS"/>
              </a:rPr>
              <a:t>medios</a:t>
            </a:r>
            <a:r>
              <a:rPr sz="1800" dirty="0">
                <a:latin typeface="Trebuchet MS"/>
                <a:cs typeface="Trebuchet MS"/>
              </a:rPr>
              <a:t>	</a:t>
            </a:r>
            <a:r>
              <a:rPr sz="1800" spc="-105" dirty="0">
                <a:latin typeface="Trebuchet MS"/>
                <a:cs typeface="Trebuchet MS"/>
              </a:rPr>
              <a:t>para</a:t>
            </a:r>
            <a:endParaRPr sz="1800">
              <a:latin typeface="Trebuchet MS"/>
              <a:cs typeface="Trebuchet MS"/>
            </a:endParaRPr>
          </a:p>
          <a:p>
            <a:pPr marL="12700">
              <a:lnSpc>
                <a:spcPct val="100000"/>
              </a:lnSpc>
              <a:spcBef>
                <a:spcPts val="1095"/>
              </a:spcBef>
            </a:pPr>
            <a:r>
              <a:rPr sz="1800" spc="-120" dirty="0">
                <a:latin typeface="Trebuchet MS"/>
                <a:cs typeface="Trebuchet MS"/>
              </a:rPr>
              <a:t>favorecer</a:t>
            </a:r>
            <a:r>
              <a:rPr sz="1800" spc="40" dirty="0">
                <a:latin typeface="Trebuchet MS"/>
                <a:cs typeface="Trebuchet MS"/>
              </a:rPr>
              <a:t> </a:t>
            </a:r>
            <a:r>
              <a:rPr sz="1800" spc="-165" dirty="0">
                <a:latin typeface="Trebuchet MS"/>
                <a:cs typeface="Trebuchet MS"/>
              </a:rPr>
              <a:t>la</a:t>
            </a:r>
            <a:r>
              <a:rPr sz="1800" spc="-20" dirty="0">
                <a:latin typeface="Trebuchet MS"/>
                <a:cs typeface="Trebuchet MS"/>
              </a:rPr>
              <a:t> </a:t>
            </a:r>
            <a:r>
              <a:rPr sz="1800" spc="-90" dirty="0">
                <a:latin typeface="Trebuchet MS"/>
                <a:cs typeface="Trebuchet MS"/>
              </a:rPr>
              <a:t>renovación</a:t>
            </a:r>
            <a:r>
              <a:rPr sz="1800" spc="-10" dirty="0">
                <a:latin typeface="Trebuchet MS"/>
                <a:cs typeface="Trebuchet MS"/>
              </a:rPr>
              <a:t> celular</a:t>
            </a:r>
            <a:endParaRPr sz="1800">
              <a:latin typeface="Trebuchet MS"/>
              <a:cs typeface="Trebuchet MS"/>
            </a:endParaRPr>
          </a:p>
          <a:p>
            <a:pPr marL="12700">
              <a:lnSpc>
                <a:spcPct val="100000"/>
              </a:lnSpc>
              <a:spcBef>
                <a:spcPts val="1045"/>
              </a:spcBef>
            </a:pPr>
            <a:r>
              <a:rPr sz="1800" spc="50" dirty="0">
                <a:latin typeface="Trebuchet MS"/>
                <a:cs typeface="Trebuchet MS"/>
              </a:rPr>
              <a:t>LED</a:t>
            </a:r>
            <a:r>
              <a:rPr sz="1800" spc="-35" dirty="0">
                <a:latin typeface="Trebuchet MS"/>
                <a:cs typeface="Trebuchet MS"/>
              </a:rPr>
              <a:t> </a:t>
            </a:r>
            <a:r>
              <a:rPr sz="1800" spc="-90" dirty="0">
                <a:latin typeface="Trebuchet MS"/>
                <a:cs typeface="Trebuchet MS"/>
              </a:rPr>
              <a:t>combinación </a:t>
            </a:r>
            <a:r>
              <a:rPr sz="1800" spc="-125" dirty="0">
                <a:latin typeface="Trebuchet MS"/>
                <a:cs typeface="Trebuchet MS"/>
              </a:rPr>
              <a:t>de</a:t>
            </a:r>
            <a:r>
              <a:rPr sz="1800" spc="-45" dirty="0">
                <a:latin typeface="Trebuchet MS"/>
                <a:cs typeface="Trebuchet MS"/>
              </a:rPr>
              <a:t> </a:t>
            </a:r>
            <a:r>
              <a:rPr sz="1800" spc="-175" dirty="0">
                <a:latin typeface="Trebuchet MS"/>
                <a:cs typeface="Trebuchet MS"/>
              </a:rPr>
              <a:t>azul, </a:t>
            </a:r>
            <a:r>
              <a:rPr sz="1800" spc="-60" dirty="0">
                <a:latin typeface="Trebuchet MS"/>
                <a:cs typeface="Trebuchet MS"/>
              </a:rPr>
              <a:t>rojo</a:t>
            </a:r>
            <a:r>
              <a:rPr sz="1800" spc="-30" dirty="0">
                <a:latin typeface="Trebuchet MS"/>
                <a:cs typeface="Trebuchet MS"/>
              </a:rPr>
              <a:t> </a:t>
            </a:r>
            <a:r>
              <a:rPr sz="1800" spc="-110" dirty="0">
                <a:latin typeface="Trebuchet MS"/>
                <a:cs typeface="Trebuchet MS"/>
              </a:rPr>
              <a:t>y</a:t>
            </a:r>
            <a:r>
              <a:rPr sz="1800" spc="-15" dirty="0">
                <a:latin typeface="Trebuchet MS"/>
                <a:cs typeface="Trebuchet MS"/>
              </a:rPr>
              <a:t> </a:t>
            </a:r>
            <a:r>
              <a:rPr sz="1800" spc="-10" dirty="0">
                <a:latin typeface="Trebuchet MS"/>
                <a:cs typeface="Trebuchet MS"/>
              </a:rPr>
              <a:t>amarillo.</a:t>
            </a:r>
            <a:endParaRPr sz="1800">
              <a:latin typeface="Trebuchet MS"/>
              <a:cs typeface="Trebuchet MS"/>
            </a:endParaRPr>
          </a:p>
          <a:p>
            <a:pPr marL="12700" marR="5080">
              <a:lnSpc>
                <a:spcPct val="150600"/>
              </a:lnSpc>
              <a:tabLst>
                <a:tab pos="494665" algn="l"/>
                <a:tab pos="1377950" algn="l"/>
                <a:tab pos="2470785" algn="l"/>
                <a:tab pos="2820035" algn="l"/>
                <a:tab pos="3519170" algn="l"/>
                <a:tab pos="4204970" algn="l"/>
                <a:tab pos="4580255" algn="l"/>
              </a:tabLst>
            </a:pPr>
            <a:r>
              <a:rPr sz="1800" spc="-25" dirty="0">
                <a:latin typeface="Trebuchet MS"/>
                <a:cs typeface="Trebuchet MS"/>
              </a:rPr>
              <a:t>Los</a:t>
            </a:r>
            <a:r>
              <a:rPr sz="1800" dirty="0">
                <a:latin typeface="Trebuchet MS"/>
                <a:cs typeface="Trebuchet MS"/>
              </a:rPr>
              <a:t>	</a:t>
            </a:r>
            <a:r>
              <a:rPr sz="1800" spc="-10" dirty="0">
                <a:latin typeface="Trebuchet MS"/>
                <a:cs typeface="Trebuchet MS"/>
              </a:rPr>
              <a:t>peelings</a:t>
            </a:r>
            <a:r>
              <a:rPr sz="1800" dirty="0">
                <a:latin typeface="Trebuchet MS"/>
                <a:cs typeface="Trebuchet MS"/>
              </a:rPr>
              <a:t>	</a:t>
            </a:r>
            <a:r>
              <a:rPr sz="1800" spc="-10" dirty="0">
                <a:latin typeface="Trebuchet MS"/>
                <a:cs typeface="Trebuchet MS"/>
              </a:rPr>
              <a:t>profundos</a:t>
            </a:r>
            <a:r>
              <a:rPr sz="1800" dirty="0">
                <a:latin typeface="Trebuchet MS"/>
                <a:cs typeface="Trebuchet MS"/>
              </a:rPr>
              <a:t>	</a:t>
            </a:r>
            <a:r>
              <a:rPr sz="1800" spc="-25" dirty="0">
                <a:latin typeface="Trebuchet MS"/>
                <a:cs typeface="Trebuchet MS"/>
              </a:rPr>
              <a:t>se</a:t>
            </a:r>
            <a:r>
              <a:rPr sz="1800" dirty="0">
                <a:latin typeface="Trebuchet MS"/>
                <a:cs typeface="Trebuchet MS"/>
              </a:rPr>
              <a:t>	</a:t>
            </a:r>
            <a:r>
              <a:rPr sz="1800" spc="-10" dirty="0">
                <a:latin typeface="Trebuchet MS"/>
                <a:cs typeface="Trebuchet MS"/>
              </a:rPr>
              <a:t>tratan</a:t>
            </a:r>
            <a:r>
              <a:rPr sz="1800" dirty="0">
                <a:latin typeface="Trebuchet MS"/>
                <a:cs typeface="Trebuchet MS"/>
              </a:rPr>
              <a:t>	</a:t>
            </a:r>
            <a:r>
              <a:rPr sz="1800" spc="-20" dirty="0">
                <a:latin typeface="Trebuchet MS"/>
                <a:cs typeface="Trebuchet MS"/>
              </a:rPr>
              <a:t>como</a:t>
            </a:r>
            <a:r>
              <a:rPr sz="1800" dirty="0">
                <a:latin typeface="Trebuchet MS"/>
                <a:cs typeface="Trebuchet MS"/>
              </a:rPr>
              <a:t>	</a:t>
            </a:r>
            <a:r>
              <a:rPr sz="1800" spc="-25" dirty="0">
                <a:latin typeface="Trebuchet MS"/>
                <a:cs typeface="Trebuchet MS"/>
              </a:rPr>
              <a:t>en</a:t>
            </a:r>
            <a:r>
              <a:rPr sz="1800" dirty="0">
                <a:latin typeface="Trebuchet MS"/>
                <a:cs typeface="Trebuchet MS"/>
              </a:rPr>
              <a:t>	</a:t>
            </a:r>
            <a:r>
              <a:rPr sz="1800" spc="-120" dirty="0">
                <a:latin typeface="Trebuchet MS"/>
                <a:cs typeface="Trebuchet MS"/>
              </a:rPr>
              <a:t>cirugía </a:t>
            </a:r>
            <a:r>
              <a:rPr sz="1800" spc="-35" dirty="0">
                <a:latin typeface="Trebuchet MS"/>
                <a:cs typeface="Trebuchet MS"/>
              </a:rPr>
              <a:t>estética.</a:t>
            </a:r>
            <a:endParaRPr sz="1800">
              <a:latin typeface="Trebuchet MS"/>
              <a:cs typeface="Trebuchet MS"/>
            </a:endParaRPr>
          </a:p>
        </p:txBody>
      </p:sp>
      <p:grpSp>
        <p:nvGrpSpPr>
          <p:cNvPr id="6" name="object 6"/>
          <p:cNvGrpSpPr/>
          <p:nvPr/>
        </p:nvGrpSpPr>
        <p:grpSpPr>
          <a:xfrm>
            <a:off x="9016978" y="1371578"/>
            <a:ext cx="1813560" cy="1813560"/>
            <a:chOff x="9016978" y="1371578"/>
            <a:chExt cx="1813560" cy="1813560"/>
          </a:xfrm>
        </p:grpSpPr>
        <p:pic>
          <p:nvPicPr>
            <p:cNvPr id="7" name="object 7"/>
            <p:cNvPicPr/>
            <p:nvPr/>
          </p:nvPicPr>
          <p:blipFill>
            <a:blip r:embed="rId2" cstate="print"/>
            <a:stretch>
              <a:fillRect/>
            </a:stretch>
          </p:blipFill>
          <p:spPr>
            <a:xfrm>
              <a:off x="9016978" y="1371578"/>
              <a:ext cx="1812968" cy="1812968"/>
            </a:xfrm>
            <a:prstGeom prst="rect">
              <a:avLst/>
            </a:prstGeom>
          </p:spPr>
        </p:pic>
        <p:pic>
          <p:nvPicPr>
            <p:cNvPr id="8" name="object 8"/>
            <p:cNvPicPr/>
            <p:nvPr/>
          </p:nvPicPr>
          <p:blipFill>
            <a:blip r:embed="rId3" cstate="print"/>
            <a:stretch>
              <a:fillRect/>
            </a:stretch>
          </p:blipFill>
          <p:spPr>
            <a:xfrm>
              <a:off x="9061450" y="1422400"/>
              <a:ext cx="1717675" cy="1717675"/>
            </a:xfrm>
            <a:prstGeom prst="rect">
              <a:avLst/>
            </a:prstGeom>
          </p:spPr>
        </p:pic>
      </p:grpSp>
      <p:sp>
        <p:nvSpPr>
          <p:cNvPr id="9" name="object 9"/>
          <p:cNvSpPr txBox="1"/>
          <p:nvPr/>
        </p:nvSpPr>
        <p:spPr>
          <a:xfrm>
            <a:off x="9330055" y="1912620"/>
            <a:ext cx="1188085" cy="711835"/>
          </a:xfrm>
          <a:prstGeom prst="rect">
            <a:avLst/>
          </a:prstGeom>
        </p:spPr>
        <p:txBody>
          <a:bodyPr vert="horz" wrap="square" lIns="0" tIns="31750" rIns="0" bIns="0" rtlCol="0">
            <a:spAutoFit/>
          </a:bodyPr>
          <a:lstStyle/>
          <a:p>
            <a:pPr marL="12700" marR="5080" indent="-4445" algn="ctr">
              <a:lnSpc>
                <a:spcPct val="87500"/>
              </a:lnSpc>
              <a:spcBef>
                <a:spcPts val="250"/>
              </a:spcBef>
            </a:pPr>
            <a:r>
              <a:rPr sz="1000" b="1" spc="105" dirty="0">
                <a:latin typeface="Trebuchet MS"/>
                <a:cs typeface="Trebuchet MS"/>
              </a:rPr>
              <a:t>TRATAMIENTO DE</a:t>
            </a:r>
            <a:r>
              <a:rPr sz="1000" b="1" spc="-35" dirty="0">
                <a:latin typeface="Trebuchet MS"/>
                <a:cs typeface="Trebuchet MS"/>
              </a:rPr>
              <a:t> </a:t>
            </a:r>
            <a:r>
              <a:rPr sz="1000" b="1" spc="100" dirty="0">
                <a:latin typeface="Trebuchet MS"/>
                <a:cs typeface="Trebuchet MS"/>
              </a:rPr>
              <a:t>ARRUGAS </a:t>
            </a:r>
            <a:r>
              <a:rPr sz="1000" b="1" spc="114" dirty="0">
                <a:latin typeface="Trebuchet MS"/>
                <a:cs typeface="Trebuchet MS"/>
              </a:rPr>
              <a:t>PROFUNDAS</a:t>
            </a:r>
            <a:r>
              <a:rPr sz="1000" b="1" spc="-55" dirty="0">
                <a:latin typeface="Trebuchet MS"/>
                <a:cs typeface="Trebuchet MS"/>
              </a:rPr>
              <a:t> </a:t>
            </a:r>
            <a:r>
              <a:rPr sz="1000" b="1" spc="40" dirty="0">
                <a:latin typeface="Trebuchet MS"/>
                <a:cs typeface="Trebuchet MS"/>
              </a:rPr>
              <a:t>Y </a:t>
            </a:r>
            <a:r>
              <a:rPr sz="1000" b="1" spc="100" dirty="0">
                <a:latin typeface="Trebuchet MS"/>
                <a:cs typeface="Trebuchet MS"/>
              </a:rPr>
              <a:t>CICATRICES</a:t>
            </a:r>
            <a:r>
              <a:rPr sz="1000" b="1" spc="-55" dirty="0">
                <a:latin typeface="Trebuchet MS"/>
                <a:cs typeface="Trebuchet MS"/>
              </a:rPr>
              <a:t> </a:t>
            </a:r>
            <a:r>
              <a:rPr sz="1000" b="1" spc="95" dirty="0">
                <a:latin typeface="Trebuchet MS"/>
                <a:cs typeface="Trebuchet MS"/>
              </a:rPr>
              <a:t>EN </a:t>
            </a:r>
            <a:r>
              <a:rPr sz="1000" b="1" spc="110" dirty="0">
                <a:latin typeface="Trebuchet MS"/>
                <a:cs typeface="Trebuchet MS"/>
              </a:rPr>
              <a:t>LOS</a:t>
            </a:r>
            <a:r>
              <a:rPr sz="1000" b="1" spc="-60" dirty="0">
                <a:latin typeface="Trebuchet MS"/>
                <a:cs typeface="Trebuchet MS"/>
              </a:rPr>
              <a:t> </a:t>
            </a:r>
            <a:r>
              <a:rPr sz="1000" b="1" spc="110" dirty="0">
                <a:latin typeface="Trebuchet MS"/>
                <a:cs typeface="Trebuchet MS"/>
              </a:rPr>
              <a:t>PROFUNDOS</a:t>
            </a:r>
            <a:endParaRPr sz="1000">
              <a:latin typeface="Trebuchet MS"/>
              <a:cs typeface="Trebuchet MS"/>
            </a:endParaRPr>
          </a:p>
        </p:txBody>
      </p:sp>
      <p:grpSp>
        <p:nvGrpSpPr>
          <p:cNvPr id="10" name="object 10"/>
          <p:cNvGrpSpPr/>
          <p:nvPr/>
        </p:nvGrpSpPr>
        <p:grpSpPr>
          <a:xfrm>
            <a:off x="6756400" y="984250"/>
            <a:ext cx="2587625" cy="2587625"/>
            <a:chOff x="6756400" y="984250"/>
            <a:chExt cx="2587625" cy="2587625"/>
          </a:xfrm>
        </p:grpSpPr>
        <p:pic>
          <p:nvPicPr>
            <p:cNvPr id="11" name="object 11"/>
            <p:cNvPicPr/>
            <p:nvPr/>
          </p:nvPicPr>
          <p:blipFill>
            <a:blip r:embed="rId4" cstate="print"/>
            <a:stretch>
              <a:fillRect/>
            </a:stretch>
          </p:blipFill>
          <p:spPr>
            <a:xfrm>
              <a:off x="6756400" y="984250"/>
              <a:ext cx="2587625" cy="2587625"/>
            </a:xfrm>
            <a:prstGeom prst="rect">
              <a:avLst/>
            </a:prstGeom>
          </p:spPr>
        </p:pic>
        <p:pic>
          <p:nvPicPr>
            <p:cNvPr id="12" name="object 12"/>
            <p:cNvPicPr/>
            <p:nvPr/>
          </p:nvPicPr>
          <p:blipFill>
            <a:blip r:embed="rId5" cstate="print"/>
            <a:stretch>
              <a:fillRect/>
            </a:stretch>
          </p:blipFill>
          <p:spPr>
            <a:xfrm>
              <a:off x="7188200" y="1422400"/>
              <a:ext cx="1724025" cy="1717675"/>
            </a:xfrm>
            <a:prstGeom prst="rect">
              <a:avLst/>
            </a:prstGeom>
          </p:spPr>
        </p:pic>
      </p:grpSp>
      <p:sp>
        <p:nvSpPr>
          <p:cNvPr id="13" name="object 13"/>
          <p:cNvSpPr txBox="1"/>
          <p:nvPr/>
        </p:nvSpPr>
        <p:spPr>
          <a:xfrm>
            <a:off x="7470775" y="1912620"/>
            <a:ext cx="1159510" cy="711835"/>
          </a:xfrm>
          <a:prstGeom prst="rect">
            <a:avLst/>
          </a:prstGeom>
        </p:spPr>
        <p:txBody>
          <a:bodyPr vert="horz" wrap="square" lIns="0" tIns="31750" rIns="0" bIns="0" rtlCol="0">
            <a:spAutoFit/>
          </a:bodyPr>
          <a:lstStyle/>
          <a:p>
            <a:pPr marL="12700" marR="5080" algn="ctr">
              <a:lnSpc>
                <a:spcPct val="87500"/>
              </a:lnSpc>
              <a:spcBef>
                <a:spcPts val="250"/>
              </a:spcBef>
            </a:pPr>
            <a:r>
              <a:rPr sz="1000" b="1" spc="125" dirty="0">
                <a:latin typeface="Trebuchet MS"/>
                <a:cs typeface="Trebuchet MS"/>
              </a:rPr>
              <a:t>CORRECCIÓN</a:t>
            </a:r>
            <a:r>
              <a:rPr sz="1000" b="1" spc="-95" dirty="0">
                <a:latin typeface="Trebuchet MS"/>
                <a:cs typeface="Trebuchet MS"/>
              </a:rPr>
              <a:t> </a:t>
            </a:r>
            <a:r>
              <a:rPr sz="1000" b="1" spc="80" dirty="0">
                <a:latin typeface="Trebuchet MS"/>
                <a:cs typeface="Trebuchet MS"/>
              </a:rPr>
              <a:t>DE </a:t>
            </a:r>
            <a:r>
              <a:rPr sz="1000" b="1" spc="110" dirty="0">
                <a:latin typeface="Trebuchet MS"/>
                <a:cs typeface="Trebuchet MS"/>
              </a:rPr>
              <a:t>ARRUGAS</a:t>
            </a:r>
            <a:r>
              <a:rPr sz="1000" b="1" spc="-45" dirty="0">
                <a:latin typeface="Trebuchet MS"/>
                <a:cs typeface="Trebuchet MS"/>
              </a:rPr>
              <a:t> </a:t>
            </a:r>
            <a:r>
              <a:rPr sz="1000" b="1" spc="90" dirty="0">
                <a:latin typeface="Trebuchet MS"/>
                <a:cs typeface="Trebuchet MS"/>
              </a:rPr>
              <a:t>Y</a:t>
            </a:r>
            <a:r>
              <a:rPr sz="1000" b="1" spc="-45" dirty="0">
                <a:latin typeface="Trebuchet MS"/>
                <a:cs typeface="Trebuchet MS"/>
              </a:rPr>
              <a:t> </a:t>
            </a:r>
            <a:r>
              <a:rPr sz="1000" b="1" spc="70" dirty="0">
                <a:latin typeface="Trebuchet MS"/>
                <a:cs typeface="Trebuchet MS"/>
              </a:rPr>
              <a:t>LAS </a:t>
            </a:r>
            <a:r>
              <a:rPr sz="1000" b="1" spc="145" dirty="0">
                <a:latin typeface="Trebuchet MS"/>
                <a:cs typeface="Trebuchet MS"/>
              </a:rPr>
              <a:t>MANCHAS</a:t>
            </a:r>
            <a:r>
              <a:rPr sz="1000" b="1" spc="-55" dirty="0">
                <a:latin typeface="Trebuchet MS"/>
                <a:cs typeface="Trebuchet MS"/>
              </a:rPr>
              <a:t> </a:t>
            </a:r>
            <a:r>
              <a:rPr sz="1000" b="1" spc="95" dirty="0">
                <a:latin typeface="Trebuchet MS"/>
                <a:cs typeface="Trebuchet MS"/>
              </a:rPr>
              <a:t>EN </a:t>
            </a:r>
            <a:r>
              <a:rPr sz="1000" b="1" spc="105" dirty="0">
                <a:latin typeface="Trebuchet MS"/>
                <a:cs typeface="Trebuchet MS"/>
              </a:rPr>
              <a:t>LOS</a:t>
            </a:r>
            <a:r>
              <a:rPr sz="1000" b="1" spc="-55" dirty="0">
                <a:latin typeface="Trebuchet MS"/>
                <a:cs typeface="Trebuchet MS"/>
              </a:rPr>
              <a:t> </a:t>
            </a:r>
            <a:r>
              <a:rPr sz="1000" b="1" spc="75" dirty="0">
                <a:latin typeface="Trebuchet MS"/>
                <a:cs typeface="Trebuchet MS"/>
              </a:rPr>
              <a:t>PEELINGS </a:t>
            </a:r>
            <a:r>
              <a:rPr sz="1000" b="1" spc="110" dirty="0">
                <a:latin typeface="Trebuchet MS"/>
                <a:cs typeface="Trebuchet MS"/>
              </a:rPr>
              <a:t>MEDIOS</a:t>
            </a:r>
            <a:endParaRPr sz="1000">
              <a:latin typeface="Trebuchet MS"/>
              <a:cs typeface="Trebuchet MS"/>
            </a:endParaRPr>
          </a:p>
        </p:txBody>
      </p:sp>
      <p:grpSp>
        <p:nvGrpSpPr>
          <p:cNvPr id="14" name="object 14"/>
          <p:cNvGrpSpPr/>
          <p:nvPr/>
        </p:nvGrpSpPr>
        <p:grpSpPr>
          <a:xfrm>
            <a:off x="4883150" y="984250"/>
            <a:ext cx="2587625" cy="2587625"/>
            <a:chOff x="4883150" y="984250"/>
            <a:chExt cx="2587625" cy="2587625"/>
          </a:xfrm>
        </p:grpSpPr>
        <p:pic>
          <p:nvPicPr>
            <p:cNvPr id="15" name="object 15"/>
            <p:cNvPicPr/>
            <p:nvPr/>
          </p:nvPicPr>
          <p:blipFill>
            <a:blip r:embed="rId6" cstate="print"/>
            <a:stretch>
              <a:fillRect/>
            </a:stretch>
          </p:blipFill>
          <p:spPr>
            <a:xfrm>
              <a:off x="4883150" y="984250"/>
              <a:ext cx="2587625" cy="2587625"/>
            </a:xfrm>
            <a:prstGeom prst="rect">
              <a:avLst/>
            </a:prstGeom>
          </p:spPr>
        </p:pic>
        <p:pic>
          <p:nvPicPr>
            <p:cNvPr id="16" name="object 16"/>
            <p:cNvPicPr/>
            <p:nvPr/>
          </p:nvPicPr>
          <p:blipFill>
            <a:blip r:embed="rId7" cstate="print"/>
            <a:stretch>
              <a:fillRect/>
            </a:stretch>
          </p:blipFill>
          <p:spPr>
            <a:xfrm>
              <a:off x="5321300" y="1422400"/>
              <a:ext cx="1717675" cy="1717675"/>
            </a:xfrm>
            <a:prstGeom prst="rect">
              <a:avLst/>
            </a:prstGeom>
          </p:spPr>
        </p:pic>
      </p:grpSp>
      <p:sp>
        <p:nvSpPr>
          <p:cNvPr id="17" name="object 17"/>
          <p:cNvSpPr txBox="1"/>
          <p:nvPr/>
        </p:nvSpPr>
        <p:spPr>
          <a:xfrm>
            <a:off x="5579745" y="1820545"/>
            <a:ext cx="1207135" cy="895985"/>
          </a:xfrm>
          <a:prstGeom prst="rect">
            <a:avLst/>
          </a:prstGeom>
        </p:spPr>
        <p:txBody>
          <a:bodyPr vert="horz" wrap="square" lIns="0" tIns="12700" rIns="0" bIns="0" rtlCol="0">
            <a:spAutoFit/>
          </a:bodyPr>
          <a:lstStyle/>
          <a:p>
            <a:pPr algn="ctr">
              <a:lnSpc>
                <a:spcPts val="1125"/>
              </a:lnSpc>
              <a:spcBef>
                <a:spcPts val="100"/>
              </a:spcBef>
            </a:pPr>
            <a:r>
              <a:rPr sz="1000" b="1" spc="70" dirty="0">
                <a:latin typeface="Trebuchet MS"/>
                <a:cs typeface="Trebuchet MS"/>
              </a:rPr>
              <a:t>TCA:</a:t>
            </a:r>
            <a:r>
              <a:rPr sz="1000" b="1" spc="-20" dirty="0">
                <a:latin typeface="Trebuchet MS"/>
                <a:cs typeface="Trebuchet MS"/>
              </a:rPr>
              <a:t> </a:t>
            </a:r>
            <a:r>
              <a:rPr sz="1000" spc="50" dirty="0">
                <a:latin typeface="Trebuchet MS"/>
                <a:cs typeface="Trebuchet MS"/>
              </a:rPr>
              <a:t>DERIVADO</a:t>
            </a:r>
            <a:r>
              <a:rPr sz="1000" spc="30" dirty="0">
                <a:latin typeface="Trebuchet MS"/>
                <a:cs typeface="Trebuchet MS"/>
              </a:rPr>
              <a:t> </a:t>
            </a:r>
            <a:r>
              <a:rPr sz="1000" spc="-25" dirty="0">
                <a:latin typeface="Trebuchet MS"/>
                <a:cs typeface="Trebuchet MS"/>
              </a:rPr>
              <a:t>DE</a:t>
            </a:r>
            <a:endParaRPr sz="1000">
              <a:latin typeface="Trebuchet MS"/>
              <a:cs typeface="Trebuchet MS"/>
            </a:endParaRPr>
          </a:p>
          <a:p>
            <a:pPr marL="3175" algn="ctr">
              <a:lnSpc>
                <a:spcPts val="1125"/>
              </a:lnSpc>
            </a:pPr>
            <a:r>
              <a:rPr sz="1000" spc="75" dirty="0">
                <a:latin typeface="Trebuchet MS"/>
                <a:cs typeface="Trebuchet MS"/>
              </a:rPr>
              <a:t>ACIDO</a:t>
            </a:r>
            <a:r>
              <a:rPr sz="1000" spc="35" dirty="0">
                <a:latin typeface="Trebuchet MS"/>
                <a:cs typeface="Trebuchet MS"/>
              </a:rPr>
              <a:t> </a:t>
            </a:r>
            <a:r>
              <a:rPr sz="1000" spc="40" dirty="0">
                <a:latin typeface="Trebuchet MS"/>
                <a:cs typeface="Trebuchet MS"/>
              </a:rPr>
              <a:t>ACETICO</a:t>
            </a:r>
            <a:endParaRPr sz="1000">
              <a:latin typeface="Trebuchet MS"/>
              <a:cs typeface="Trebuchet MS"/>
            </a:endParaRPr>
          </a:p>
          <a:p>
            <a:pPr marL="101600" marR="93345" algn="ctr">
              <a:lnSpc>
                <a:spcPct val="87600"/>
              </a:lnSpc>
              <a:spcBef>
                <a:spcPts val="400"/>
              </a:spcBef>
            </a:pPr>
            <a:r>
              <a:rPr sz="1000" b="1" spc="55" dirty="0">
                <a:latin typeface="Trebuchet MS"/>
                <a:cs typeface="Trebuchet MS"/>
              </a:rPr>
              <a:t>FENOL</a:t>
            </a:r>
            <a:r>
              <a:rPr sz="1000" spc="55" dirty="0">
                <a:latin typeface="Trebuchet MS"/>
                <a:cs typeface="Trebuchet MS"/>
              </a:rPr>
              <a:t>:</a:t>
            </a:r>
            <a:r>
              <a:rPr sz="1000" spc="-65" dirty="0">
                <a:latin typeface="Trebuchet MS"/>
                <a:cs typeface="Trebuchet MS"/>
              </a:rPr>
              <a:t> </a:t>
            </a:r>
            <a:r>
              <a:rPr sz="1000" spc="110" dirty="0">
                <a:latin typeface="Trebuchet MS"/>
                <a:cs typeface="Trebuchet MS"/>
              </a:rPr>
              <a:t>UNO</a:t>
            </a:r>
            <a:r>
              <a:rPr sz="1000" spc="-5" dirty="0">
                <a:latin typeface="Trebuchet MS"/>
                <a:cs typeface="Trebuchet MS"/>
              </a:rPr>
              <a:t> </a:t>
            </a:r>
            <a:r>
              <a:rPr sz="1000" spc="-25" dirty="0">
                <a:latin typeface="Trebuchet MS"/>
                <a:cs typeface="Trebuchet MS"/>
              </a:rPr>
              <a:t>DE </a:t>
            </a:r>
            <a:r>
              <a:rPr sz="1000" dirty="0">
                <a:latin typeface="Trebuchet MS"/>
                <a:cs typeface="Trebuchet MS"/>
              </a:rPr>
              <a:t>LOS</a:t>
            </a:r>
            <a:r>
              <a:rPr sz="1000" spc="20" dirty="0">
                <a:latin typeface="Trebuchet MS"/>
                <a:cs typeface="Trebuchet MS"/>
              </a:rPr>
              <a:t> </a:t>
            </a:r>
            <a:r>
              <a:rPr sz="1000" dirty="0">
                <a:latin typeface="Trebuchet MS"/>
                <a:cs typeface="Trebuchet MS"/>
              </a:rPr>
              <a:t>PEELINGS</a:t>
            </a:r>
            <a:r>
              <a:rPr sz="1000" spc="-30" dirty="0">
                <a:latin typeface="Trebuchet MS"/>
                <a:cs typeface="Trebuchet MS"/>
              </a:rPr>
              <a:t> </a:t>
            </a:r>
            <a:r>
              <a:rPr sz="1000" spc="-25" dirty="0">
                <a:latin typeface="Trebuchet MS"/>
                <a:cs typeface="Trebuchet MS"/>
              </a:rPr>
              <a:t>DE </a:t>
            </a:r>
            <a:r>
              <a:rPr sz="1000" spc="80" dirty="0">
                <a:latin typeface="Trebuchet MS"/>
                <a:cs typeface="Trebuchet MS"/>
              </a:rPr>
              <a:t>ACCIÓN</a:t>
            </a:r>
            <a:r>
              <a:rPr sz="1000" spc="10" dirty="0">
                <a:latin typeface="Trebuchet MS"/>
                <a:cs typeface="Trebuchet MS"/>
              </a:rPr>
              <a:t> </a:t>
            </a:r>
            <a:r>
              <a:rPr sz="1000" spc="-25" dirty="0">
                <a:latin typeface="Trebuchet MS"/>
                <a:cs typeface="Trebuchet MS"/>
              </a:rPr>
              <a:t>MÁS </a:t>
            </a:r>
            <a:r>
              <a:rPr sz="1000" spc="-10" dirty="0">
                <a:latin typeface="Trebuchet MS"/>
                <a:cs typeface="Trebuchet MS"/>
              </a:rPr>
              <a:t>PROFUNDA</a:t>
            </a:r>
            <a:endParaRPr sz="1000">
              <a:latin typeface="Trebuchet MS"/>
              <a:cs typeface="Trebuchet MS"/>
            </a:endParaRPr>
          </a:p>
        </p:txBody>
      </p:sp>
      <p:grpSp>
        <p:nvGrpSpPr>
          <p:cNvPr id="18" name="object 18"/>
          <p:cNvGrpSpPr/>
          <p:nvPr/>
        </p:nvGrpSpPr>
        <p:grpSpPr>
          <a:xfrm>
            <a:off x="3016250" y="984250"/>
            <a:ext cx="2587625" cy="2587625"/>
            <a:chOff x="3016250" y="984250"/>
            <a:chExt cx="2587625" cy="2587625"/>
          </a:xfrm>
        </p:grpSpPr>
        <p:pic>
          <p:nvPicPr>
            <p:cNvPr id="19" name="object 19"/>
            <p:cNvPicPr/>
            <p:nvPr/>
          </p:nvPicPr>
          <p:blipFill>
            <a:blip r:embed="rId6" cstate="print"/>
            <a:stretch>
              <a:fillRect/>
            </a:stretch>
          </p:blipFill>
          <p:spPr>
            <a:xfrm>
              <a:off x="3016250" y="984250"/>
              <a:ext cx="2587625" cy="2587625"/>
            </a:xfrm>
            <a:prstGeom prst="rect">
              <a:avLst/>
            </a:prstGeom>
          </p:spPr>
        </p:pic>
        <p:pic>
          <p:nvPicPr>
            <p:cNvPr id="20" name="object 20"/>
            <p:cNvPicPr/>
            <p:nvPr/>
          </p:nvPicPr>
          <p:blipFill>
            <a:blip r:embed="rId7" cstate="print"/>
            <a:stretch>
              <a:fillRect/>
            </a:stretch>
          </p:blipFill>
          <p:spPr>
            <a:xfrm>
              <a:off x="3448050" y="1422400"/>
              <a:ext cx="1717675" cy="1717675"/>
            </a:xfrm>
            <a:prstGeom prst="rect">
              <a:avLst/>
            </a:prstGeom>
          </p:spPr>
        </p:pic>
      </p:grpSp>
      <p:sp>
        <p:nvSpPr>
          <p:cNvPr id="21" name="object 21"/>
          <p:cNvSpPr txBox="1"/>
          <p:nvPr/>
        </p:nvSpPr>
        <p:spPr>
          <a:xfrm>
            <a:off x="3715384" y="1779587"/>
            <a:ext cx="1189990" cy="972819"/>
          </a:xfrm>
          <a:prstGeom prst="rect">
            <a:avLst/>
          </a:prstGeom>
        </p:spPr>
        <p:txBody>
          <a:bodyPr vert="horz" wrap="square" lIns="0" tIns="33019" rIns="0" bIns="0" rtlCol="0">
            <a:spAutoFit/>
          </a:bodyPr>
          <a:lstStyle/>
          <a:p>
            <a:pPr marL="12700" marR="5080" algn="ctr">
              <a:lnSpc>
                <a:spcPct val="86900"/>
              </a:lnSpc>
              <a:spcBef>
                <a:spcPts val="259"/>
              </a:spcBef>
            </a:pPr>
            <a:r>
              <a:rPr sz="1000" spc="60" dirty="0">
                <a:latin typeface="Trebuchet MS"/>
                <a:cs typeface="Trebuchet MS"/>
              </a:rPr>
              <a:t>PROVOCAN</a:t>
            </a:r>
            <a:r>
              <a:rPr sz="1000" spc="65" dirty="0">
                <a:latin typeface="Trebuchet MS"/>
                <a:cs typeface="Trebuchet MS"/>
              </a:rPr>
              <a:t> UNA </a:t>
            </a:r>
            <a:r>
              <a:rPr sz="1000" spc="55" dirty="0">
                <a:latin typeface="Trebuchet MS"/>
                <a:cs typeface="Trebuchet MS"/>
              </a:rPr>
              <a:t>QUEMADURA</a:t>
            </a:r>
            <a:r>
              <a:rPr sz="1000" spc="50" dirty="0">
                <a:latin typeface="Trebuchet MS"/>
                <a:cs typeface="Trebuchet MS"/>
              </a:rPr>
              <a:t> </a:t>
            </a:r>
            <a:r>
              <a:rPr sz="1000" spc="40" dirty="0">
                <a:latin typeface="Trebuchet MS"/>
                <a:cs typeface="Trebuchet MS"/>
              </a:rPr>
              <a:t>CUYA </a:t>
            </a:r>
            <a:r>
              <a:rPr sz="1000" spc="45" dirty="0">
                <a:latin typeface="Trebuchet MS"/>
                <a:cs typeface="Trebuchet MS"/>
              </a:rPr>
              <a:t>PROFUNDIDAD </a:t>
            </a:r>
            <a:r>
              <a:rPr sz="1000" dirty="0">
                <a:latin typeface="Trebuchet MS"/>
                <a:cs typeface="Trebuchet MS"/>
              </a:rPr>
              <a:t>DEPENDE</a:t>
            </a:r>
            <a:r>
              <a:rPr sz="1000" spc="90" dirty="0">
                <a:latin typeface="Trebuchet MS"/>
                <a:cs typeface="Trebuchet MS"/>
              </a:rPr>
              <a:t> </a:t>
            </a:r>
            <a:r>
              <a:rPr sz="1000" dirty="0">
                <a:latin typeface="Trebuchet MS"/>
                <a:cs typeface="Trebuchet MS"/>
              </a:rPr>
              <a:t>DE</a:t>
            </a:r>
            <a:r>
              <a:rPr sz="1000" spc="165" dirty="0">
                <a:latin typeface="Trebuchet MS"/>
                <a:cs typeface="Trebuchet MS"/>
              </a:rPr>
              <a:t> </a:t>
            </a:r>
            <a:r>
              <a:rPr sz="1000" spc="-25" dirty="0">
                <a:latin typeface="Trebuchet MS"/>
                <a:cs typeface="Trebuchet MS"/>
              </a:rPr>
              <a:t>LA </a:t>
            </a:r>
            <a:r>
              <a:rPr sz="1000" spc="65" dirty="0">
                <a:latin typeface="Trebuchet MS"/>
                <a:cs typeface="Trebuchet MS"/>
              </a:rPr>
              <a:t>CONCENTRACIÓN </a:t>
            </a:r>
            <a:r>
              <a:rPr sz="1000" dirty="0">
                <a:latin typeface="Trebuchet MS"/>
                <a:cs typeface="Trebuchet MS"/>
              </a:rPr>
              <a:t>DE</a:t>
            </a:r>
            <a:r>
              <a:rPr sz="1000" spc="55" dirty="0">
                <a:latin typeface="Trebuchet MS"/>
                <a:cs typeface="Trebuchet MS"/>
              </a:rPr>
              <a:t> </a:t>
            </a:r>
            <a:r>
              <a:rPr sz="1000" dirty="0">
                <a:latin typeface="Trebuchet MS"/>
                <a:cs typeface="Trebuchet MS"/>
              </a:rPr>
              <a:t>LAS</a:t>
            </a:r>
            <a:r>
              <a:rPr sz="1000" spc="-15" dirty="0">
                <a:latin typeface="Trebuchet MS"/>
                <a:cs typeface="Trebuchet MS"/>
              </a:rPr>
              <a:t> </a:t>
            </a:r>
            <a:r>
              <a:rPr sz="1000" spc="-10" dirty="0">
                <a:latin typeface="Trebuchet MS"/>
                <a:cs typeface="Trebuchet MS"/>
              </a:rPr>
              <a:t>SUSTANCIAS UTILIZADAS</a:t>
            </a:r>
            <a:endParaRPr sz="1000">
              <a:latin typeface="Trebuchet MS"/>
              <a:cs typeface="Trebuchet MS"/>
            </a:endParaRPr>
          </a:p>
        </p:txBody>
      </p:sp>
      <p:grpSp>
        <p:nvGrpSpPr>
          <p:cNvPr id="22" name="object 22"/>
          <p:cNvGrpSpPr/>
          <p:nvPr/>
        </p:nvGrpSpPr>
        <p:grpSpPr>
          <a:xfrm>
            <a:off x="730250" y="863600"/>
            <a:ext cx="3000375" cy="2587625"/>
            <a:chOff x="730250" y="863600"/>
            <a:chExt cx="3000375" cy="2587625"/>
          </a:xfrm>
        </p:grpSpPr>
        <p:pic>
          <p:nvPicPr>
            <p:cNvPr id="23" name="object 23"/>
            <p:cNvPicPr/>
            <p:nvPr/>
          </p:nvPicPr>
          <p:blipFill>
            <a:blip r:embed="rId8" cstate="print"/>
            <a:stretch>
              <a:fillRect/>
            </a:stretch>
          </p:blipFill>
          <p:spPr>
            <a:xfrm>
              <a:off x="1143000" y="863600"/>
              <a:ext cx="2587625" cy="2587625"/>
            </a:xfrm>
            <a:prstGeom prst="rect">
              <a:avLst/>
            </a:prstGeom>
          </p:spPr>
        </p:pic>
        <p:pic>
          <p:nvPicPr>
            <p:cNvPr id="24" name="object 24"/>
            <p:cNvPicPr/>
            <p:nvPr/>
          </p:nvPicPr>
          <p:blipFill>
            <a:blip r:embed="rId9" cstate="print"/>
            <a:stretch>
              <a:fillRect/>
            </a:stretch>
          </p:blipFill>
          <p:spPr>
            <a:xfrm>
              <a:off x="730250" y="952500"/>
              <a:ext cx="2549525" cy="2314575"/>
            </a:xfrm>
            <a:prstGeom prst="rect">
              <a:avLst/>
            </a:prstGeom>
          </p:spPr>
        </p:pic>
      </p:grpSp>
      <p:sp>
        <p:nvSpPr>
          <p:cNvPr id="25" name="object 25"/>
          <p:cNvSpPr txBox="1"/>
          <p:nvPr/>
        </p:nvSpPr>
        <p:spPr>
          <a:xfrm>
            <a:off x="1395094" y="1697037"/>
            <a:ext cx="1231265" cy="792480"/>
          </a:xfrm>
          <a:prstGeom prst="rect">
            <a:avLst/>
          </a:prstGeom>
        </p:spPr>
        <p:txBody>
          <a:bodyPr vert="horz" wrap="square" lIns="0" tIns="41910" rIns="0" bIns="0" rtlCol="0">
            <a:spAutoFit/>
          </a:bodyPr>
          <a:lstStyle/>
          <a:p>
            <a:pPr marL="12700" marR="5080" indent="-5715" algn="ctr">
              <a:lnSpc>
                <a:spcPct val="86400"/>
              </a:lnSpc>
              <a:spcBef>
                <a:spcPts val="330"/>
              </a:spcBef>
            </a:pPr>
            <a:r>
              <a:rPr sz="1400" b="1" spc="110" dirty="0">
                <a:latin typeface="Trebuchet MS"/>
                <a:cs typeface="Trebuchet MS"/>
              </a:rPr>
              <a:t>PEELING </a:t>
            </a:r>
            <a:r>
              <a:rPr sz="1400" b="1" spc="165" dirty="0">
                <a:latin typeface="Trebuchet MS"/>
                <a:cs typeface="Trebuchet MS"/>
              </a:rPr>
              <a:t>QUÍMICOS </a:t>
            </a:r>
            <a:r>
              <a:rPr sz="1400" b="1" spc="145" dirty="0">
                <a:latin typeface="Trebuchet MS"/>
                <a:cs typeface="Trebuchet MS"/>
              </a:rPr>
              <a:t>MEDIOS </a:t>
            </a:r>
            <a:r>
              <a:rPr sz="1400" b="1" spc="150" dirty="0">
                <a:latin typeface="Trebuchet MS"/>
                <a:cs typeface="Trebuchet MS"/>
              </a:rPr>
              <a:t>PROFUNDOS</a:t>
            </a:r>
            <a:endParaRPr sz="1400">
              <a:latin typeface="Trebuchet MS"/>
              <a:cs typeface="Trebuchet MS"/>
            </a:endParaRPr>
          </a:p>
        </p:txBody>
      </p:sp>
      <p:pic>
        <p:nvPicPr>
          <p:cNvPr id="26" name="object 26"/>
          <p:cNvPicPr/>
          <p:nvPr/>
        </p:nvPicPr>
        <p:blipFill>
          <a:blip r:embed="rId10" cstate="print"/>
          <a:stretch>
            <a:fillRect/>
          </a:stretch>
        </p:blipFill>
        <p:spPr>
          <a:xfrm>
            <a:off x="3757052" y="4393461"/>
            <a:ext cx="2617320" cy="18540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300</TotalTime>
  <Words>4787</Words>
  <Application>Microsoft Office PowerPoint</Application>
  <PresentationFormat>Personalizado</PresentationFormat>
  <Paragraphs>423</Paragraphs>
  <Slides>38</Slides>
  <Notes>9</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Office Theme</vt:lpstr>
      <vt:lpstr>CUIDADOS ESTETICOS EN MEDICINA Y CIRUGÍA ESTÉTICA</vt:lpstr>
      <vt:lpstr>CUIDADOS ESTETICOS EN MEDICINA Y CIRUGÍA ESTÉTICA</vt:lpstr>
      <vt:lpstr>CUIDADOS ESTETICOS EN MEDICINA Y CIRUGÍA ESTÉTICA</vt:lpstr>
      <vt:lpstr>TRATAMIENTOS Y TÉCNICAS PREMEDICINA Y PRECIRUGÍA ESTÉTICA</vt:lpstr>
      <vt:lpstr>Diapositiva 5</vt:lpstr>
      <vt:lpstr>MEDICINA ESTÉTICA</vt:lpstr>
      <vt:lpstr>MEDICINA ESTÉTICA</vt:lpstr>
      <vt:lpstr>MEDICINA ESTÉTICA</vt:lpstr>
      <vt:lpstr>MEDICINA ESTÉTICA</vt:lpstr>
      <vt:lpstr>MEDICINA ESTÉTICA</vt:lpstr>
      <vt:lpstr>MEDICINA ESTÉTICA</vt:lpstr>
      <vt:lpstr>MEDICINA ESTÉTICA</vt:lpstr>
      <vt:lpstr>MEDICINA ESTÉTICA</vt:lpstr>
      <vt:lpstr>MEDICINA ESTÉTICA</vt:lpstr>
      <vt:lpstr>C U I DA D O S E S T E T I C O S E N M E D I C I N A Y C I RU G Í A</vt:lpstr>
      <vt:lpstr>                                 CIRUGÍA ESTÉTICA </vt:lpstr>
      <vt:lpstr>                            CONTRAINDICACIONES</vt:lpstr>
      <vt:lpstr>TRATAMIENTOS Y TÉCNICAS DE POSTCIRUGÍA ESTÉTICA</vt:lpstr>
      <vt:lpstr>                           SELECCIÓN  DE TÉCNICAS</vt:lpstr>
      <vt:lpstr>             TRATAMIENTO POSTBLEFAROPLASTÍA</vt:lpstr>
      <vt:lpstr> TRATAMIENTO POSTBLEFAROPLASTÍA</vt:lpstr>
      <vt:lpstr>                                   TRATAMIENTO POSTBLEFAROPLASTÍA</vt:lpstr>
      <vt:lpstr>                  TRATAMIENTO POSTRINOPLASTIA</vt:lpstr>
      <vt:lpstr>TRATAMIENTO POSTRINOPLASTIA</vt:lpstr>
      <vt:lpstr>TRATAMIENTO POSTMALARPLASTIA Y MENTOPLASTIA</vt:lpstr>
      <vt:lpstr>TRATAMIENTO POSTMALARPLASTIA Y MENTOPLASTIA</vt:lpstr>
      <vt:lpstr>                 TRATAMIENTO POSTLIFTING FACIAL</vt:lpstr>
      <vt:lpstr>TRATAMIENTO POSTLIFTING FACIAL</vt:lpstr>
      <vt:lpstr>TRATAMIENTO POSTDERMOABRASIÓN MECÁNICA</vt:lpstr>
      <vt:lpstr>TRATAMIENTO POSTDERMOABRASIÓN MECÁNICA</vt:lpstr>
      <vt:lpstr>         TRATAMIENTO  POSTCIRUGÍA DE LA MAMA </vt:lpstr>
      <vt:lpstr>        TRATAMIENTO  POSTCIRUGÍA DE LA MAMA</vt:lpstr>
      <vt:lpstr>          TRATAMIENTO POSTABDOMINOPLASTIA</vt:lpstr>
      <vt:lpstr>               TRATAMIENTO        POSTABDOMINOPLASTIA</vt:lpstr>
      <vt:lpstr>           TRATAMIENTO        POSTABDOMINOPLASTIA</vt:lpstr>
      <vt:lpstr>             TRATAMIENTO POSTLIPOSUCCIÓN </vt:lpstr>
      <vt:lpstr>TRATAMIENTO POSTLIPOSUCCIÓN</vt:lpstr>
      <vt:lpstr>TRATAMIENTO POSTLIPOSUCCIÓN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CUIDADOS ESTETICOS EN MEDICINA Y CIRUGÍA ESTÉTICA</dc:title>
  <dc:creator>patricia busto lopez</dc:creator>
  <cp:lastModifiedBy>Profe</cp:lastModifiedBy>
  <cp:revision>3</cp:revision>
  <dcterms:created xsi:type="dcterms:W3CDTF">2025-01-22T17:13:28Z</dcterms:created>
  <dcterms:modified xsi:type="dcterms:W3CDTF">2025-02-03T16:58:46Z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2024-02-28T00:00:00Z</vt:filetime>
  </property>
  <property fmtid="{D5CDD505-2E9C-101B-9397-08002B2CF9AE}" pid="3" name="Creator">
    <vt:lpwstr>Microsoft® PowerPoint® para Microsoft 365</vt:lpwstr>
  </property>
  <property fmtid="{D5CDD505-2E9C-101B-9397-08002B2CF9AE}" pid="4" name="LastSaved">
    <vt:filetime>2025-01-22T00:00:00Z</vt:filetime>
  </property>
  <property fmtid="{D5CDD505-2E9C-101B-9397-08002B2CF9AE}" pid="5" name="Producer">
    <vt:lpwstr>Microsoft® PowerPoint® para Microsoft 365</vt:lpwstr>
  </property>
</Properties>
</file>