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diagrams/data1.xml" ContentType="application/vnd.openxmlformats-officedocument.drawingml.diagramData+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drawing1.xml" ContentType="application/vnd.ms-office.drawingml.diagramDrawing+xml"/>
  <Override PartName="/ppt/diagrams/_rels/data1.xml.rels" ContentType="application/vnd.openxmlformats-package.relationships+xml"/>
  <Override PartName="/ppt/diagrams/_rels/drawing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media/OOXDiagramDataRels1_4.png" ContentType="image/png"/>
  <Override PartName="/ppt/media/OOXDiagramDataRels1_1.svg" ContentType="image/svg"/>
  <Override PartName="/ppt/media/image1.jpeg" ContentType="image/jpeg"/>
  <Override PartName="/ppt/media/OOXDiagramDataRels1_5.svg" ContentType="image/svg"/>
  <Override PartName="/ppt/media/OOXDiagramDataRels1_0.png" ContentType="image/png"/>
  <Override PartName="/ppt/media/OOXDiagramDataRels1_7.svg" ContentType="image/svg"/>
  <Override PartName="/ppt/media/OOXDiagramDataRels1_2.png" ContentType="image/png"/>
  <Override PartName="/ppt/media/OOXDiagramDataRels1_6.png" ContentType="image/png"/>
  <Override PartName="/ppt/media/OOXDiagramDataRels1_3.svg" ContentType="image/svg"/>
  <Override PartName="/ppt/media/OOXDiagramDrawingRels1_0.png" ContentType="image/png"/>
  <Override PartName="/ppt/media/OOXDiagramDrawingRels1_1.svg" ContentType="image/svg"/>
  <Override PartName="/ppt/media/OOXDiagramDrawingRels1_2.png" ContentType="image/png"/>
  <Override PartName="/ppt/media/OOXDiagramDrawingRels1_3.svg" ContentType="image/svg"/>
  <Override PartName="/ppt/media/OOXDiagramDrawingRels1_4.png" ContentType="image/png"/>
  <Override PartName="/ppt/media/OOXDiagramDrawingRels1_5.svg" ContentType="image/svg"/>
  <Override PartName="/ppt/media/OOXDiagramDrawingRels1_6.png" ContentType="image/png"/>
  <Override PartName="/ppt/media/OOXDiagramDrawingRels1_7.svg" ContentType="image/svg"/>
  <Override PartName="/ppt/media/image2.png" ContentType="image/pn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
</Relationships>
</file>

<file path=ppt/diagrams/_rels/data1.xml.rels><?xml version="1.0" encoding="UTF-8"?>
<Relationships xmlns="http://schemas.openxmlformats.org/package/2006/relationships"><Relationship Id="rId1" Type="http://schemas.openxmlformats.org/officeDocument/2006/relationships/image" Target="../media/OOXDiagramDataRels1_0.png"/><Relationship Id="rId2" Type="http://schemas.openxmlformats.org/officeDocument/2006/relationships/image" Target="../media/OOXDiagramDataRels1_1.svg"/><Relationship Id="rId3" Type="http://schemas.openxmlformats.org/officeDocument/2006/relationships/image" Target="../media/OOXDiagramDataRels1_2.png"/><Relationship Id="rId4" Type="http://schemas.openxmlformats.org/officeDocument/2006/relationships/image" Target="../media/OOXDiagramDataRels1_3.svg"/><Relationship Id="rId5" Type="http://schemas.openxmlformats.org/officeDocument/2006/relationships/image" Target="../media/OOXDiagramDataRels1_4.png"/><Relationship Id="rId6" Type="http://schemas.openxmlformats.org/officeDocument/2006/relationships/image" Target="../media/OOXDiagramDataRels1_5.svg"/><Relationship Id="rId7" Type="http://schemas.openxmlformats.org/officeDocument/2006/relationships/image" Target="../media/OOXDiagramDataRels1_6.png"/><Relationship Id="rId8" Type="http://schemas.openxmlformats.org/officeDocument/2006/relationships/image" Target="../media/OOXDiagramDataRels1_7.svg"/>
</Relationships>
</file>

<file path=ppt/diagrams/_rels/drawing1.xml.rels><?xml version="1.0" encoding="UTF-8"?>
<Relationships xmlns="http://schemas.openxmlformats.org/package/2006/relationships"><Relationship Id="rId1" Type="http://schemas.openxmlformats.org/officeDocument/2006/relationships/image" Target="../media/OOXDiagramDrawingRels1_0.png"/><Relationship Id="rId2" Type="http://schemas.openxmlformats.org/officeDocument/2006/relationships/image" Target="../media/OOXDiagramDrawingRels1_1.svg"/><Relationship Id="rId3" Type="http://schemas.openxmlformats.org/officeDocument/2006/relationships/image" Target="../media/OOXDiagramDrawingRels1_2.png"/><Relationship Id="rId4" Type="http://schemas.openxmlformats.org/officeDocument/2006/relationships/image" Target="../media/OOXDiagramDrawingRels1_3.svg"/><Relationship Id="rId5" Type="http://schemas.openxmlformats.org/officeDocument/2006/relationships/image" Target="../media/OOXDiagramDrawingRels1_4.png"/><Relationship Id="rId6" Type="http://schemas.openxmlformats.org/officeDocument/2006/relationships/image" Target="../media/OOXDiagramDrawingRels1_5.svg"/><Relationship Id="rId7" Type="http://schemas.openxmlformats.org/officeDocument/2006/relationships/image" Target="../media/OOXDiagramDrawingRels1_6.png"/><Relationship Id="rId8" Type="http://schemas.openxmlformats.org/officeDocument/2006/relationships/image" Target="../media/OOXDiagramDrawingRels1_7.svg"/>
</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06F83A9E-E63C-478A-B435-CDCF0CFD3E0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980F161-BB61-42DF-B96A-ADBEA32B5B27}">
      <dgm:prSet/>
      <dgm:spPr/>
      <dgm:t>
        <a:bodyPr/>
        <a:lstStyle/>
        <a:p>
          <a:r>
            <a:rPr lang="es-ES"/>
            <a:t>Las  romanas se aplicaban en la cabeza una pasta elaborada con cenizas de madera de haya y sebo de cabra para aclararlo.</a:t>
          </a:r>
          <a:endParaRPr lang="en-US"/>
        </a:p>
      </dgm:t>
    </dgm:pt>
    <dgm:pt modelId="{8C7D7F19-0B12-4302-AD63-45D24BDB4433}" type="parTrans" cxnId="{105ABF2E-EF34-44E7-8EE7-D5AEB621CC21}">
      <dgm:prSet/>
      <dgm:spPr/>
      <dgm:t>
        <a:bodyPr/>
        <a:lstStyle/>
        <a:p>
          <a:endParaRPr lang="en-US"/>
        </a:p>
      </dgm:t>
    </dgm:pt>
    <dgm:pt modelId="{B55C9F38-972C-4623-A666-EB094A653AEA}" type="sibTrans" cxnId="{105ABF2E-EF34-44E7-8EE7-D5AEB621CC21}">
      <dgm:prSet/>
      <dgm:spPr/>
      <dgm:t>
        <a:bodyPr/>
        <a:lstStyle/>
        <a:p>
          <a:endParaRPr lang="en-US"/>
        </a:p>
      </dgm:t>
    </dgm:pt>
    <dgm:pt modelId="{98C88DC2-60FA-4B49-BAA0-060D932FDE82}">
      <dgm:prSet/>
      <dgm:spPr/>
      <dgm:t>
        <a:bodyPr/>
        <a:lstStyle/>
        <a:p>
          <a:r>
            <a:rPr lang="es-ES"/>
            <a:t>En el renacimiento se utilizaba una solución de sosa natural seguido de la exposición al sol esta técnica siguió utilizándose en el barroco.</a:t>
          </a:r>
          <a:endParaRPr lang="en-US"/>
        </a:p>
      </dgm:t>
    </dgm:pt>
    <dgm:pt modelId="{CC0C3E33-FA91-462C-9751-52D959EDF185}" type="parTrans" cxnId="{E8AC403D-DE9F-425B-941D-2572EF4B7873}">
      <dgm:prSet/>
      <dgm:spPr/>
      <dgm:t>
        <a:bodyPr/>
        <a:lstStyle/>
        <a:p>
          <a:endParaRPr lang="en-US"/>
        </a:p>
      </dgm:t>
    </dgm:pt>
    <dgm:pt modelId="{B7F8A4A3-446D-4541-A8E5-D93ABB6EFA64}" type="sibTrans" cxnId="{E8AC403D-DE9F-425B-941D-2572EF4B7873}">
      <dgm:prSet/>
      <dgm:spPr/>
      <dgm:t>
        <a:bodyPr/>
        <a:lstStyle/>
        <a:p>
          <a:endParaRPr lang="en-US"/>
        </a:p>
      </dgm:t>
    </dgm:pt>
    <dgm:pt modelId="{F80269E4-7968-45FE-8347-558AA7275D82}">
      <dgm:prSet/>
      <dgm:spPr/>
      <dgm:t>
        <a:bodyPr/>
        <a:lstStyle/>
        <a:p>
          <a:r>
            <a:rPr lang="es-ES"/>
            <a:t>En el siglo XVII se aclaraba el vello con lejía y jabón.</a:t>
          </a:r>
          <a:endParaRPr lang="en-US"/>
        </a:p>
      </dgm:t>
    </dgm:pt>
    <dgm:pt modelId="{B85486AB-C340-4B97-9187-FFA6255E2994}" type="parTrans" cxnId="{94A1DB97-ED87-4E45-A5F0-530B808EEA87}">
      <dgm:prSet/>
      <dgm:spPr/>
      <dgm:t>
        <a:bodyPr/>
        <a:lstStyle/>
        <a:p>
          <a:endParaRPr lang="en-US"/>
        </a:p>
      </dgm:t>
    </dgm:pt>
    <dgm:pt modelId="{F2BE4316-CBBB-4823-8081-44EA4768258E}" type="sibTrans" cxnId="{94A1DB97-ED87-4E45-A5F0-530B808EEA87}">
      <dgm:prSet/>
      <dgm:spPr/>
      <dgm:t>
        <a:bodyPr/>
        <a:lstStyle/>
        <a:p>
          <a:endParaRPr lang="en-US"/>
        </a:p>
      </dgm:t>
    </dgm:pt>
    <dgm:pt modelId="{9989B32C-A7C5-4A68-94CB-7184688BC539}">
      <dgm:prSet/>
      <dgm:spPr/>
      <dgm:t>
        <a:bodyPr/>
        <a:lstStyle/>
        <a:p>
          <a:r>
            <a:rPr lang="es-ES"/>
            <a:t>En 1816 comenzó a aplicarse el agua oxigenada para aclarar el vello y el cabello .</a:t>
          </a:r>
          <a:endParaRPr lang="en-US"/>
        </a:p>
      </dgm:t>
    </dgm:pt>
    <dgm:pt modelId="{A083308E-B3AC-4422-B6F8-B5539AFF913B}" type="parTrans" cxnId="{22BA4CBD-4405-437C-BB11-A6EBBE18F33B}">
      <dgm:prSet/>
      <dgm:spPr/>
      <dgm:t>
        <a:bodyPr/>
        <a:lstStyle/>
        <a:p>
          <a:endParaRPr lang="en-US"/>
        </a:p>
      </dgm:t>
    </dgm:pt>
    <dgm:pt modelId="{B785ADD3-5DFA-4ABA-86CB-AF8A32B7158B}" type="sibTrans" cxnId="{22BA4CBD-4405-437C-BB11-A6EBBE18F33B}">
      <dgm:prSet/>
      <dgm:spPr/>
      <dgm:t>
        <a:bodyPr/>
        <a:lstStyle/>
        <a:p>
          <a:endParaRPr lang="en-US"/>
        </a:p>
      </dgm:t>
    </dgm:pt>
    <dgm:pt modelId="{0FA6D26C-8706-4EB2-B915-F4341E7499AC}" type="pres">
      <dgm:prSet presAssocID="{06F83A9E-E63C-478A-B435-CDCF0CFD3E03}" presName="root" presStyleCnt="0">
        <dgm:presLayoutVars>
          <dgm:dir/>
          <dgm:resizeHandles val="exact"/>
        </dgm:presLayoutVars>
      </dgm:prSet>
      <dgm:spPr/>
      <dgm:t>
        <a:bodyPr/>
        <a:lstStyle/>
        <a:p>
          <a:endParaRPr lang="es-ES"/>
        </a:p>
      </dgm:t>
    </dgm:pt>
    <dgm:pt modelId="{A191D502-3D0F-4E6F-970B-75AABCAC7830}" type="pres">
      <dgm:prSet presAssocID="{7980F161-BB61-42DF-B96A-ADBEA32B5B27}" presName="compNode" presStyleCnt="0"/>
      <dgm:spPr/>
    </dgm:pt>
    <dgm:pt modelId="{69D7D6D4-E421-4ADD-8C45-9AB2A663748A}" type="pres">
      <dgm:prSet presAssocID="{7980F161-BB61-42DF-B96A-ADBEA32B5B27}" presName="bgRect" presStyleLbl="bgShp" presStyleIdx="0" presStyleCnt="4"/>
      <dgm:spPr/>
    </dgm:pt>
    <dgm:pt modelId="{C2E9C6DD-FF48-434E-9859-4161A3DFA2F6}" type="pres">
      <dgm:prSet presAssocID="{7980F161-BB61-42DF-B96A-ADBEA32B5B2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Pine Decoration"/>
        </a:ext>
      </dgm:extLst>
    </dgm:pt>
    <dgm:pt modelId="{4520FBEA-3A25-486D-92AC-51A2C31759FC}" type="pres">
      <dgm:prSet presAssocID="{7980F161-BB61-42DF-B96A-ADBEA32B5B27}" presName="spaceRect" presStyleCnt="0"/>
      <dgm:spPr/>
    </dgm:pt>
    <dgm:pt modelId="{141C8412-F048-4141-8D8B-EEF035A497AF}" type="pres">
      <dgm:prSet presAssocID="{7980F161-BB61-42DF-B96A-ADBEA32B5B27}" presName="parTx" presStyleLbl="revTx" presStyleIdx="0" presStyleCnt="4">
        <dgm:presLayoutVars>
          <dgm:chMax val="0"/>
          <dgm:chPref val="0"/>
        </dgm:presLayoutVars>
      </dgm:prSet>
      <dgm:spPr/>
      <dgm:t>
        <a:bodyPr/>
        <a:lstStyle/>
        <a:p>
          <a:endParaRPr lang="es-ES"/>
        </a:p>
      </dgm:t>
    </dgm:pt>
    <dgm:pt modelId="{C821ADF8-65F2-43EE-AD6B-367A6419AFA6}" type="pres">
      <dgm:prSet presAssocID="{B55C9F38-972C-4623-A666-EB094A653AEA}" presName="sibTrans" presStyleCnt="0"/>
      <dgm:spPr/>
    </dgm:pt>
    <dgm:pt modelId="{0A05F0EB-1E2D-4BCE-9863-4ACBAC44E892}" type="pres">
      <dgm:prSet presAssocID="{98C88DC2-60FA-4B49-BAA0-060D932FDE82}" presName="compNode" presStyleCnt="0"/>
      <dgm:spPr/>
    </dgm:pt>
    <dgm:pt modelId="{0AB552B5-9ABD-46EE-9732-E32C659D5493}" type="pres">
      <dgm:prSet presAssocID="{98C88DC2-60FA-4B49-BAA0-060D932FDE82}" presName="bgRect" presStyleLbl="bgShp" presStyleIdx="1" presStyleCnt="4"/>
      <dgm:spPr/>
    </dgm:pt>
    <dgm:pt modelId="{EE44EBFA-A165-4E31-BF1A-306905366E63}" type="pres">
      <dgm:prSet presAssocID="{98C88DC2-60FA-4B49-BAA0-060D932FDE8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Sun"/>
        </a:ext>
      </dgm:extLst>
    </dgm:pt>
    <dgm:pt modelId="{59D91F4B-D304-4F15-B846-BC76F4C1EC86}" type="pres">
      <dgm:prSet presAssocID="{98C88DC2-60FA-4B49-BAA0-060D932FDE82}" presName="spaceRect" presStyleCnt="0"/>
      <dgm:spPr/>
    </dgm:pt>
    <dgm:pt modelId="{C3269AA6-7AD5-4951-8DE6-1D03F53F6004}" type="pres">
      <dgm:prSet presAssocID="{98C88DC2-60FA-4B49-BAA0-060D932FDE82}" presName="parTx" presStyleLbl="revTx" presStyleIdx="1" presStyleCnt="4">
        <dgm:presLayoutVars>
          <dgm:chMax val="0"/>
          <dgm:chPref val="0"/>
        </dgm:presLayoutVars>
      </dgm:prSet>
      <dgm:spPr/>
      <dgm:t>
        <a:bodyPr/>
        <a:lstStyle/>
        <a:p>
          <a:endParaRPr lang="es-ES"/>
        </a:p>
      </dgm:t>
    </dgm:pt>
    <dgm:pt modelId="{3661BE7D-C3A6-4F28-B145-8EF0AFB47C72}" type="pres">
      <dgm:prSet presAssocID="{B7F8A4A3-446D-4541-A8E5-D93ABB6EFA64}" presName="sibTrans" presStyleCnt="0"/>
      <dgm:spPr/>
    </dgm:pt>
    <dgm:pt modelId="{58A0DC5B-0704-4838-A69B-7326DF957320}" type="pres">
      <dgm:prSet presAssocID="{F80269E4-7968-45FE-8347-558AA7275D82}" presName="compNode" presStyleCnt="0"/>
      <dgm:spPr/>
    </dgm:pt>
    <dgm:pt modelId="{BDF8EE24-BF0D-419B-A81F-A68C7A1F4B4F}" type="pres">
      <dgm:prSet presAssocID="{F80269E4-7968-45FE-8347-558AA7275D82}" presName="bgRect" presStyleLbl="bgShp" presStyleIdx="2" presStyleCnt="4"/>
      <dgm:spPr/>
    </dgm:pt>
    <dgm:pt modelId="{9712157C-BBC5-4B3B-B09D-5B566180E943}" type="pres">
      <dgm:prSet presAssocID="{F80269E4-7968-45FE-8347-558AA7275D8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xmlns="" id="0" name="" descr="Sink"/>
        </a:ext>
      </dgm:extLst>
    </dgm:pt>
    <dgm:pt modelId="{752297A4-AF8D-44B8-A829-692D3222540A}" type="pres">
      <dgm:prSet presAssocID="{F80269E4-7968-45FE-8347-558AA7275D82}" presName="spaceRect" presStyleCnt="0"/>
      <dgm:spPr/>
    </dgm:pt>
    <dgm:pt modelId="{ECB9D90B-7512-45E7-8169-93C9A007C292}" type="pres">
      <dgm:prSet presAssocID="{F80269E4-7968-45FE-8347-558AA7275D82}" presName="parTx" presStyleLbl="revTx" presStyleIdx="2" presStyleCnt="4">
        <dgm:presLayoutVars>
          <dgm:chMax val="0"/>
          <dgm:chPref val="0"/>
        </dgm:presLayoutVars>
      </dgm:prSet>
      <dgm:spPr/>
      <dgm:t>
        <a:bodyPr/>
        <a:lstStyle/>
        <a:p>
          <a:endParaRPr lang="es-ES"/>
        </a:p>
      </dgm:t>
    </dgm:pt>
    <dgm:pt modelId="{0F965851-BCD3-46A9-BF5D-AFACEF2A974A}" type="pres">
      <dgm:prSet presAssocID="{F2BE4316-CBBB-4823-8081-44EA4768258E}" presName="sibTrans" presStyleCnt="0"/>
      <dgm:spPr/>
    </dgm:pt>
    <dgm:pt modelId="{CB9E558A-2695-42FF-B3BC-45CEEC98E9C9}" type="pres">
      <dgm:prSet presAssocID="{9989B32C-A7C5-4A68-94CB-7184688BC539}" presName="compNode" presStyleCnt="0"/>
      <dgm:spPr/>
    </dgm:pt>
    <dgm:pt modelId="{B1F7FEE0-87F8-4E5C-B230-CE786C736FD9}" type="pres">
      <dgm:prSet presAssocID="{9989B32C-A7C5-4A68-94CB-7184688BC539}" presName="bgRect" presStyleLbl="bgShp" presStyleIdx="3" presStyleCnt="4"/>
      <dgm:spPr/>
    </dgm:pt>
    <dgm:pt modelId="{F2CC498C-9746-4F38-8AF7-348197C47B6B}" type="pres">
      <dgm:prSet presAssocID="{9989B32C-A7C5-4A68-94CB-7184688BC53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xmlns="" val="0"/>
              </a:ext>
              <a:ext uri="{96DAC541-7B7A-43D3-8B79-37D633B846F1}">
                <asvg:svgBlip xmlns:asvg="http://schemas.microsoft.com/office/drawing/2016/SVG/main" xmlns="" r:embed="rId8"/>
              </a:ext>
            </a:extLst>
          </a:blip>
          <a:stretch>
            <a:fillRect/>
          </a:stretch>
        </a:blipFill>
        <a:ln>
          <a:noFill/>
        </a:ln>
      </dgm:spPr>
      <dgm:extLst>
        <a:ext uri="{E40237B7-FDA0-4F09-8148-C483321AD2D9}">
          <dgm14:cNvPr xmlns:dgm14="http://schemas.microsoft.com/office/drawing/2010/diagram" xmlns="" id="0" name="" descr="Lighthouse scene"/>
        </a:ext>
      </dgm:extLst>
    </dgm:pt>
    <dgm:pt modelId="{98B27499-23A3-4168-82BF-A279B7DCFA24}" type="pres">
      <dgm:prSet presAssocID="{9989B32C-A7C5-4A68-94CB-7184688BC539}" presName="spaceRect" presStyleCnt="0"/>
      <dgm:spPr/>
    </dgm:pt>
    <dgm:pt modelId="{AB91CB62-739C-4B2F-9498-631BD419246C}" type="pres">
      <dgm:prSet presAssocID="{9989B32C-A7C5-4A68-94CB-7184688BC539}" presName="parTx" presStyleLbl="revTx" presStyleIdx="3" presStyleCnt="4">
        <dgm:presLayoutVars>
          <dgm:chMax val="0"/>
          <dgm:chPref val="0"/>
        </dgm:presLayoutVars>
      </dgm:prSet>
      <dgm:spPr/>
      <dgm:t>
        <a:bodyPr/>
        <a:lstStyle/>
        <a:p>
          <a:endParaRPr lang="es-ES"/>
        </a:p>
      </dgm:t>
    </dgm:pt>
  </dgm:ptLst>
  <dgm:cxnLst>
    <dgm:cxn modelId="{A13F3663-BDA0-429A-A5C0-A0971862ADD6}" type="presOf" srcId="{06F83A9E-E63C-478A-B435-CDCF0CFD3E03}" destId="{0FA6D26C-8706-4EB2-B915-F4341E7499AC}" srcOrd="0" destOrd="0" presId="urn:microsoft.com/office/officeart/2018/2/layout/IconVerticalSolidList"/>
    <dgm:cxn modelId="{22BA4CBD-4405-437C-BB11-A6EBBE18F33B}" srcId="{06F83A9E-E63C-478A-B435-CDCF0CFD3E03}" destId="{9989B32C-A7C5-4A68-94CB-7184688BC539}" srcOrd="3" destOrd="0" parTransId="{A083308E-B3AC-4422-B6F8-B5539AFF913B}" sibTransId="{B785ADD3-5DFA-4ABA-86CB-AF8A32B7158B}"/>
    <dgm:cxn modelId="{753F60DE-146F-4F7C-B4D4-FECB0ED5F0D5}" type="presOf" srcId="{9989B32C-A7C5-4A68-94CB-7184688BC539}" destId="{AB91CB62-739C-4B2F-9498-631BD419246C}" srcOrd="0" destOrd="0" presId="urn:microsoft.com/office/officeart/2018/2/layout/IconVerticalSolidList"/>
    <dgm:cxn modelId="{E8AC403D-DE9F-425B-941D-2572EF4B7873}" srcId="{06F83A9E-E63C-478A-B435-CDCF0CFD3E03}" destId="{98C88DC2-60FA-4B49-BAA0-060D932FDE82}" srcOrd="1" destOrd="0" parTransId="{CC0C3E33-FA91-462C-9751-52D959EDF185}" sibTransId="{B7F8A4A3-446D-4541-A8E5-D93ABB6EFA64}"/>
    <dgm:cxn modelId="{C3926B77-FBC7-4261-B5D3-6F970207D130}" type="presOf" srcId="{F80269E4-7968-45FE-8347-558AA7275D82}" destId="{ECB9D90B-7512-45E7-8169-93C9A007C292}" srcOrd="0" destOrd="0" presId="urn:microsoft.com/office/officeart/2018/2/layout/IconVerticalSolidList"/>
    <dgm:cxn modelId="{478812E5-FA14-42A7-B76E-3A109557BC4F}" type="presOf" srcId="{98C88DC2-60FA-4B49-BAA0-060D932FDE82}" destId="{C3269AA6-7AD5-4951-8DE6-1D03F53F6004}" srcOrd="0" destOrd="0" presId="urn:microsoft.com/office/officeart/2018/2/layout/IconVerticalSolidList"/>
    <dgm:cxn modelId="{105ABF2E-EF34-44E7-8EE7-D5AEB621CC21}" srcId="{06F83A9E-E63C-478A-B435-CDCF0CFD3E03}" destId="{7980F161-BB61-42DF-B96A-ADBEA32B5B27}" srcOrd="0" destOrd="0" parTransId="{8C7D7F19-0B12-4302-AD63-45D24BDB4433}" sibTransId="{B55C9F38-972C-4623-A666-EB094A653AEA}"/>
    <dgm:cxn modelId="{94A1DB97-ED87-4E45-A5F0-530B808EEA87}" srcId="{06F83A9E-E63C-478A-B435-CDCF0CFD3E03}" destId="{F80269E4-7968-45FE-8347-558AA7275D82}" srcOrd="2" destOrd="0" parTransId="{B85486AB-C340-4B97-9187-FFA6255E2994}" sibTransId="{F2BE4316-CBBB-4823-8081-44EA4768258E}"/>
    <dgm:cxn modelId="{AD09B5FF-82C3-4A84-8B3F-6E738ECD933B}" type="presOf" srcId="{7980F161-BB61-42DF-B96A-ADBEA32B5B27}" destId="{141C8412-F048-4141-8D8B-EEF035A497AF}" srcOrd="0" destOrd="0" presId="urn:microsoft.com/office/officeart/2018/2/layout/IconVerticalSolidList"/>
    <dgm:cxn modelId="{DF4589F8-067C-4A7B-A2F6-2CE5CD04F44D}" type="presParOf" srcId="{0FA6D26C-8706-4EB2-B915-F4341E7499AC}" destId="{A191D502-3D0F-4E6F-970B-75AABCAC7830}" srcOrd="0" destOrd="0" presId="urn:microsoft.com/office/officeart/2018/2/layout/IconVerticalSolidList"/>
    <dgm:cxn modelId="{D5F9825D-660A-4ADF-BB95-F43F8B10CCAD}" type="presParOf" srcId="{A191D502-3D0F-4E6F-970B-75AABCAC7830}" destId="{69D7D6D4-E421-4ADD-8C45-9AB2A663748A}" srcOrd="0" destOrd="0" presId="urn:microsoft.com/office/officeart/2018/2/layout/IconVerticalSolidList"/>
    <dgm:cxn modelId="{F89DFA60-4914-4E40-9D68-2F1014AEDA00}" type="presParOf" srcId="{A191D502-3D0F-4E6F-970B-75AABCAC7830}" destId="{C2E9C6DD-FF48-434E-9859-4161A3DFA2F6}" srcOrd="1" destOrd="0" presId="urn:microsoft.com/office/officeart/2018/2/layout/IconVerticalSolidList"/>
    <dgm:cxn modelId="{CEABF863-2FB7-4410-AC1F-36B85036B2BA}" type="presParOf" srcId="{A191D502-3D0F-4E6F-970B-75AABCAC7830}" destId="{4520FBEA-3A25-486D-92AC-51A2C31759FC}" srcOrd="2" destOrd="0" presId="urn:microsoft.com/office/officeart/2018/2/layout/IconVerticalSolidList"/>
    <dgm:cxn modelId="{B4EB6FDE-1956-4DA8-8030-7088E91A35B2}" type="presParOf" srcId="{A191D502-3D0F-4E6F-970B-75AABCAC7830}" destId="{141C8412-F048-4141-8D8B-EEF035A497AF}" srcOrd="3" destOrd="0" presId="urn:microsoft.com/office/officeart/2018/2/layout/IconVerticalSolidList"/>
    <dgm:cxn modelId="{C277F926-7987-4E61-A98B-8EAF7AF239A9}" type="presParOf" srcId="{0FA6D26C-8706-4EB2-B915-F4341E7499AC}" destId="{C821ADF8-65F2-43EE-AD6B-367A6419AFA6}" srcOrd="1" destOrd="0" presId="urn:microsoft.com/office/officeart/2018/2/layout/IconVerticalSolidList"/>
    <dgm:cxn modelId="{F48AA4BB-783A-4802-9455-5E3FE9275C6B}" type="presParOf" srcId="{0FA6D26C-8706-4EB2-B915-F4341E7499AC}" destId="{0A05F0EB-1E2D-4BCE-9863-4ACBAC44E892}" srcOrd="2" destOrd="0" presId="urn:microsoft.com/office/officeart/2018/2/layout/IconVerticalSolidList"/>
    <dgm:cxn modelId="{E4E22384-FE3B-4EDB-979C-73EE81077DC8}" type="presParOf" srcId="{0A05F0EB-1E2D-4BCE-9863-4ACBAC44E892}" destId="{0AB552B5-9ABD-46EE-9732-E32C659D5493}" srcOrd="0" destOrd="0" presId="urn:microsoft.com/office/officeart/2018/2/layout/IconVerticalSolidList"/>
    <dgm:cxn modelId="{EA4994A1-D14A-42C2-AB02-47003D972F80}" type="presParOf" srcId="{0A05F0EB-1E2D-4BCE-9863-4ACBAC44E892}" destId="{EE44EBFA-A165-4E31-BF1A-306905366E63}" srcOrd="1" destOrd="0" presId="urn:microsoft.com/office/officeart/2018/2/layout/IconVerticalSolidList"/>
    <dgm:cxn modelId="{1D77FAF4-7A84-4F6D-A31F-700E321566F0}" type="presParOf" srcId="{0A05F0EB-1E2D-4BCE-9863-4ACBAC44E892}" destId="{59D91F4B-D304-4F15-B846-BC76F4C1EC86}" srcOrd="2" destOrd="0" presId="urn:microsoft.com/office/officeart/2018/2/layout/IconVerticalSolidList"/>
    <dgm:cxn modelId="{87DBBD0F-6C28-42F8-8F82-25A1AF4847F0}" type="presParOf" srcId="{0A05F0EB-1E2D-4BCE-9863-4ACBAC44E892}" destId="{C3269AA6-7AD5-4951-8DE6-1D03F53F6004}" srcOrd="3" destOrd="0" presId="urn:microsoft.com/office/officeart/2018/2/layout/IconVerticalSolidList"/>
    <dgm:cxn modelId="{8D43FE70-8DE8-42A5-8A23-D29BD8A6D9C5}" type="presParOf" srcId="{0FA6D26C-8706-4EB2-B915-F4341E7499AC}" destId="{3661BE7D-C3A6-4F28-B145-8EF0AFB47C72}" srcOrd="3" destOrd="0" presId="urn:microsoft.com/office/officeart/2018/2/layout/IconVerticalSolidList"/>
    <dgm:cxn modelId="{7B8AB810-1F01-4C09-87FB-C48143E8BAC0}" type="presParOf" srcId="{0FA6D26C-8706-4EB2-B915-F4341E7499AC}" destId="{58A0DC5B-0704-4838-A69B-7326DF957320}" srcOrd="4" destOrd="0" presId="urn:microsoft.com/office/officeart/2018/2/layout/IconVerticalSolidList"/>
    <dgm:cxn modelId="{775CA34F-E358-4939-B51C-A48BF0FD5B00}" type="presParOf" srcId="{58A0DC5B-0704-4838-A69B-7326DF957320}" destId="{BDF8EE24-BF0D-419B-A81F-A68C7A1F4B4F}" srcOrd="0" destOrd="0" presId="urn:microsoft.com/office/officeart/2018/2/layout/IconVerticalSolidList"/>
    <dgm:cxn modelId="{8559E0E0-5E77-46AC-B1CA-B97ACC14B61D}" type="presParOf" srcId="{58A0DC5B-0704-4838-A69B-7326DF957320}" destId="{9712157C-BBC5-4B3B-B09D-5B566180E943}" srcOrd="1" destOrd="0" presId="urn:microsoft.com/office/officeart/2018/2/layout/IconVerticalSolidList"/>
    <dgm:cxn modelId="{2848F835-167B-427C-AF6E-31CA0A968821}" type="presParOf" srcId="{58A0DC5B-0704-4838-A69B-7326DF957320}" destId="{752297A4-AF8D-44B8-A829-692D3222540A}" srcOrd="2" destOrd="0" presId="urn:microsoft.com/office/officeart/2018/2/layout/IconVerticalSolidList"/>
    <dgm:cxn modelId="{A556CE8F-20F8-4930-9ABD-C0445464252B}" type="presParOf" srcId="{58A0DC5B-0704-4838-A69B-7326DF957320}" destId="{ECB9D90B-7512-45E7-8169-93C9A007C292}" srcOrd="3" destOrd="0" presId="urn:microsoft.com/office/officeart/2018/2/layout/IconVerticalSolidList"/>
    <dgm:cxn modelId="{BB50EE90-F7EC-4E5B-8C6C-A7B17800F244}" type="presParOf" srcId="{0FA6D26C-8706-4EB2-B915-F4341E7499AC}" destId="{0F965851-BCD3-46A9-BF5D-AFACEF2A974A}" srcOrd="5" destOrd="0" presId="urn:microsoft.com/office/officeart/2018/2/layout/IconVerticalSolidList"/>
    <dgm:cxn modelId="{8956DF11-1798-472D-9218-2376A407B1BB}" type="presParOf" srcId="{0FA6D26C-8706-4EB2-B915-F4341E7499AC}" destId="{CB9E558A-2695-42FF-B3BC-45CEEC98E9C9}" srcOrd="6" destOrd="0" presId="urn:microsoft.com/office/officeart/2018/2/layout/IconVerticalSolidList"/>
    <dgm:cxn modelId="{8F629ADE-E549-44ED-9154-03BDB06A09F4}" type="presParOf" srcId="{CB9E558A-2695-42FF-B3BC-45CEEC98E9C9}" destId="{B1F7FEE0-87F8-4E5C-B230-CE786C736FD9}" srcOrd="0" destOrd="0" presId="urn:microsoft.com/office/officeart/2018/2/layout/IconVerticalSolidList"/>
    <dgm:cxn modelId="{4DFFA7F8-A287-445B-8D0F-B2F7A0C64909}" type="presParOf" srcId="{CB9E558A-2695-42FF-B3BC-45CEEC98E9C9}" destId="{F2CC498C-9746-4F38-8AF7-348197C47B6B}" srcOrd="1" destOrd="0" presId="urn:microsoft.com/office/officeart/2018/2/layout/IconVerticalSolidList"/>
    <dgm:cxn modelId="{3B392217-FB00-4D6D-BF3C-2DB4CD1B5349}" type="presParOf" srcId="{CB9E558A-2695-42FF-B3BC-45CEEC98E9C9}" destId="{98B27499-23A3-4168-82BF-A279B7DCFA24}" srcOrd="2" destOrd="0" presId="urn:microsoft.com/office/officeart/2018/2/layout/IconVerticalSolidList"/>
    <dgm:cxn modelId="{5F49BBF0-0AF8-468B-B4F1-5954DA681D9D}" type="presParOf" srcId="{CB9E558A-2695-42FF-B3BC-45CEEC98E9C9}" destId="{AB91CB62-739C-4B2F-9498-631BD419246C}" srcOrd="3" destOrd="0" presId="urn:microsoft.com/office/officeart/2018/2/layout/IconVerticalSolidList"/>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D7D6D4-E421-4ADD-8C45-9AB2A663748A}">
      <dsp:nvSpPr>
        <dsp:cNvPr id="0" name=""/>
        <dsp:cNvSpPr/>
      </dsp:nvSpPr>
      <dsp:spPr>
        <a:xfrm>
          <a:off x="0" y="2185"/>
          <a:ext cx="6832212" cy="110745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E9C6DD-FF48-434E-9859-4161A3DFA2F6}">
      <dsp:nvSpPr>
        <dsp:cNvPr id="0" name=""/>
        <dsp:cNvSpPr/>
      </dsp:nvSpPr>
      <dsp:spPr>
        <a:xfrm>
          <a:off x="335004" y="251362"/>
          <a:ext cx="609099" cy="609099"/>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41C8412-F048-4141-8D8B-EEF035A497AF}">
      <dsp:nvSpPr>
        <dsp:cNvPr id="0" name=""/>
        <dsp:cNvSpPr/>
      </dsp:nvSpPr>
      <dsp:spPr>
        <a:xfrm>
          <a:off x="1279109" y="2185"/>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lvl="0" algn="l" defTabSz="800100">
            <a:lnSpc>
              <a:spcPct val="90000"/>
            </a:lnSpc>
            <a:spcBef>
              <a:spcPct val="0"/>
            </a:spcBef>
            <a:spcAft>
              <a:spcPct val="35000"/>
            </a:spcAft>
          </a:pPr>
          <a:r>
            <a:rPr lang="es-ES" sz="1800" kern="1200"/>
            <a:t>Las  romanas se aplicaban en la cabeza una pasta elaborada con cenizas de madera de haya y sebo de cabra para aclararlo.</a:t>
          </a:r>
          <a:endParaRPr lang="en-US" sz="1800" kern="1200"/>
        </a:p>
      </dsp:txBody>
      <dsp:txXfrm>
        <a:off x="1279109" y="2185"/>
        <a:ext cx="5553102" cy="1107454"/>
      </dsp:txXfrm>
    </dsp:sp>
    <dsp:sp modelId="{0AB552B5-9ABD-46EE-9732-E32C659D5493}">
      <dsp:nvSpPr>
        <dsp:cNvPr id="0" name=""/>
        <dsp:cNvSpPr/>
      </dsp:nvSpPr>
      <dsp:spPr>
        <a:xfrm>
          <a:off x="0" y="1386503"/>
          <a:ext cx="6832212" cy="110745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44EBFA-A165-4E31-BF1A-306905366E63}">
      <dsp:nvSpPr>
        <dsp:cNvPr id="0" name=""/>
        <dsp:cNvSpPr/>
      </dsp:nvSpPr>
      <dsp:spPr>
        <a:xfrm>
          <a:off x="335004" y="1635680"/>
          <a:ext cx="609099" cy="609099"/>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3269AA6-7AD5-4951-8DE6-1D03F53F6004}">
      <dsp:nvSpPr>
        <dsp:cNvPr id="0" name=""/>
        <dsp:cNvSpPr/>
      </dsp:nvSpPr>
      <dsp:spPr>
        <a:xfrm>
          <a:off x="1279109" y="1386503"/>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lvl="0" algn="l" defTabSz="800100">
            <a:lnSpc>
              <a:spcPct val="90000"/>
            </a:lnSpc>
            <a:spcBef>
              <a:spcPct val="0"/>
            </a:spcBef>
            <a:spcAft>
              <a:spcPct val="35000"/>
            </a:spcAft>
          </a:pPr>
          <a:r>
            <a:rPr lang="es-ES" sz="1800" kern="1200"/>
            <a:t>En el renacimiento se utilizaba una solución de sosa natural seguido de la exposición al sol esta técnica siguió utilizándose en el barroco.</a:t>
          </a:r>
          <a:endParaRPr lang="en-US" sz="1800" kern="1200"/>
        </a:p>
      </dsp:txBody>
      <dsp:txXfrm>
        <a:off x="1279109" y="1386503"/>
        <a:ext cx="5553102" cy="1107454"/>
      </dsp:txXfrm>
    </dsp:sp>
    <dsp:sp modelId="{BDF8EE24-BF0D-419B-A81F-A68C7A1F4B4F}">
      <dsp:nvSpPr>
        <dsp:cNvPr id="0" name=""/>
        <dsp:cNvSpPr/>
      </dsp:nvSpPr>
      <dsp:spPr>
        <a:xfrm>
          <a:off x="0" y="2770821"/>
          <a:ext cx="6832212" cy="110745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12157C-BBC5-4B3B-B09D-5B566180E943}">
      <dsp:nvSpPr>
        <dsp:cNvPr id="0" name=""/>
        <dsp:cNvSpPr/>
      </dsp:nvSpPr>
      <dsp:spPr>
        <a:xfrm>
          <a:off x="335004" y="3019998"/>
          <a:ext cx="609099" cy="609099"/>
        </a:xfrm>
        <a:prstGeom prst="rect">
          <a:avLst/>
        </a:prstGeom>
        <a:blipFill>
          <a:blip xmlns:r="http://schemas.openxmlformats.org/officeDocument/2006/relationships" r:embed="rId5">
            <a:extLst>
              <a:ext uri="{28A0092B-C50C-407E-A947-70E740481C1C}">
                <a14:useLocalDpi xmlns:a14="http://schemas.microsoft.com/office/drawing/2010/main" xmlns="" val="0"/>
              </a:ext>
              <a:ext uri="{96DAC541-7B7A-43D3-8B79-37D633B846F1}">
                <asvg:svgBlip xmlns:asvg="http://schemas.microsoft.com/office/drawing/2016/SVG/main" xmlns=""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CB9D90B-7512-45E7-8169-93C9A007C292}">
      <dsp:nvSpPr>
        <dsp:cNvPr id="0" name=""/>
        <dsp:cNvSpPr/>
      </dsp:nvSpPr>
      <dsp:spPr>
        <a:xfrm>
          <a:off x="1279109" y="2770821"/>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lvl="0" algn="l" defTabSz="800100">
            <a:lnSpc>
              <a:spcPct val="90000"/>
            </a:lnSpc>
            <a:spcBef>
              <a:spcPct val="0"/>
            </a:spcBef>
            <a:spcAft>
              <a:spcPct val="35000"/>
            </a:spcAft>
          </a:pPr>
          <a:r>
            <a:rPr lang="es-ES" sz="1800" kern="1200"/>
            <a:t>En el siglo XVII se aclaraba el vello con lejía y jabón.</a:t>
          </a:r>
          <a:endParaRPr lang="en-US" sz="1800" kern="1200"/>
        </a:p>
      </dsp:txBody>
      <dsp:txXfrm>
        <a:off x="1279109" y="2770821"/>
        <a:ext cx="5553102" cy="1107454"/>
      </dsp:txXfrm>
    </dsp:sp>
    <dsp:sp modelId="{B1F7FEE0-87F8-4E5C-B230-CE786C736FD9}">
      <dsp:nvSpPr>
        <dsp:cNvPr id="0" name=""/>
        <dsp:cNvSpPr/>
      </dsp:nvSpPr>
      <dsp:spPr>
        <a:xfrm>
          <a:off x="0" y="4155139"/>
          <a:ext cx="6832212" cy="110745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CC498C-9746-4F38-8AF7-348197C47B6B}">
      <dsp:nvSpPr>
        <dsp:cNvPr id="0" name=""/>
        <dsp:cNvSpPr/>
      </dsp:nvSpPr>
      <dsp:spPr>
        <a:xfrm>
          <a:off x="335004" y="4404316"/>
          <a:ext cx="609099" cy="609099"/>
        </a:xfrm>
        <a:prstGeom prst="rect">
          <a:avLst/>
        </a:prstGeom>
        <a:blipFill>
          <a:blip xmlns:r="http://schemas.openxmlformats.org/officeDocument/2006/relationships" r:embed="rId7">
            <a:extLst>
              <a:ext uri="{28A0092B-C50C-407E-A947-70E740481C1C}">
                <a14:useLocalDpi xmlns:a14="http://schemas.microsoft.com/office/drawing/2010/main" xmlns="" val="0"/>
              </a:ext>
              <a:ext uri="{96DAC541-7B7A-43D3-8B79-37D633B846F1}">
                <asvg:svgBlip xmlns:asvg="http://schemas.microsoft.com/office/drawing/2016/SVG/main" xmlns=""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B91CB62-739C-4B2F-9498-631BD419246C}">
      <dsp:nvSpPr>
        <dsp:cNvPr id="0" name=""/>
        <dsp:cNvSpPr/>
      </dsp:nvSpPr>
      <dsp:spPr>
        <a:xfrm>
          <a:off x="1279109" y="4155139"/>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lvl="0" algn="l" defTabSz="800100">
            <a:lnSpc>
              <a:spcPct val="90000"/>
            </a:lnSpc>
            <a:spcBef>
              <a:spcPct val="0"/>
            </a:spcBef>
            <a:spcAft>
              <a:spcPct val="35000"/>
            </a:spcAft>
          </a:pPr>
          <a:r>
            <a:rPr lang="es-ES" sz="1800" kern="1200"/>
            <a:t>En 1816 comenzó a aplicarse el agua oxigenada para aclarar el vello y el cabello .</a:t>
          </a:r>
          <a:endParaRPr lang="en-US" sz="1800" kern="1200"/>
        </a:p>
      </dsp:txBody>
      <dsp:txXfrm>
        <a:off x="1279109" y="4155139"/>
        <a:ext cx="5553102" cy="110745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55" name="PlaceHolder 2"/>
          <p:cNvSpPr>
            <a:spLocks noGrp="1"/>
          </p:cNvSpPr>
          <p:nvPr>
            <p:ph type="body"/>
          </p:nvPr>
        </p:nvSpPr>
        <p:spPr>
          <a:xfrm>
            <a:off x="2589120" y="21337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56" name="PlaceHolder 3"/>
          <p:cNvSpPr>
            <a:spLocks noGrp="1"/>
          </p:cNvSpPr>
          <p:nvPr>
            <p:ph type="body"/>
          </p:nvPr>
        </p:nvSpPr>
        <p:spPr>
          <a:xfrm>
            <a:off x="2589120" y="41065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58"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59"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0" name="PlaceHolder 4"/>
          <p:cNvSpPr>
            <a:spLocks noGrp="1"/>
          </p:cNvSpPr>
          <p:nvPr>
            <p:ph type="body"/>
          </p:nvPr>
        </p:nvSpPr>
        <p:spPr>
          <a:xfrm>
            <a:off x="258912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1" name="PlaceHolder 5"/>
          <p:cNvSpPr>
            <a:spLocks noGrp="1"/>
          </p:cNvSpPr>
          <p:nvPr>
            <p:ph type="body"/>
          </p:nvPr>
        </p:nvSpPr>
        <p:spPr>
          <a:xfrm>
            <a:off x="715716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63" name="PlaceHolder 2"/>
          <p:cNvSpPr>
            <a:spLocks noGrp="1"/>
          </p:cNvSpPr>
          <p:nvPr>
            <p:ph type="body"/>
          </p:nvPr>
        </p:nvSpPr>
        <p:spPr>
          <a:xfrm>
            <a:off x="258912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4" name="PlaceHolder 3"/>
          <p:cNvSpPr>
            <a:spLocks noGrp="1"/>
          </p:cNvSpPr>
          <p:nvPr>
            <p:ph type="body"/>
          </p:nvPr>
        </p:nvSpPr>
        <p:spPr>
          <a:xfrm>
            <a:off x="560340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5" name="PlaceHolder 4"/>
          <p:cNvSpPr>
            <a:spLocks noGrp="1"/>
          </p:cNvSpPr>
          <p:nvPr>
            <p:ph type="body"/>
          </p:nvPr>
        </p:nvSpPr>
        <p:spPr>
          <a:xfrm>
            <a:off x="861732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6" name="PlaceHolder 5"/>
          <p:cNvSpPr>
            <a:spLocks noGrp="1"/>
          </p:cNvSpPr>
          <p:nvPr>
            <p:ph type="body"/>
          </p:nvPr>
        </p:nvSpPr>
        <p:spPr>
          <a:xfrm>
            <a:off x="258912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7" name="PlaceHolder 6"/>
          <p:cNvSpPr>
            <a:spLocks noGrp="1"/>
          </p:cNvSpPr>
          <p:nvPr>
            <p:ph type="body"/>
          </p:nvPr>
        </p:nvSpPr>
        <p:spPr>
          <a:xfrm>
            <a:off x="560340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68" name="PlaceHolder 7"/>
          <p:cNvSpPr>
            <a:spLocks noGrp="1"/>
          </p:cNvSpPr>
          <p:nvPr>
            <p:ph type="body"/>
          </p:nvPr>
        </p:nvSpPr>
        <p:spPr>
          <a:xfrm>
            <a:off x="861732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03" name="PlaceHolder 2"/>
          <p:cNvSpPr>
            <a:spLocks noGrp="1"/>
          </p:cNvSpPr>
          <p:nvPr>
            <p:ph type="subTitle"/>
          </p:nvPr>
        </p:nvSpPr>
        <p:spPr>
          <a:xfrm>
            <a:off x="2589120" y="2133720"/>
            <a:ext cx="8915040" cy="3777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05" name="PlaceHolder 2"/>
          <p:cNvSpPr>
            <a:spLocks noGrp="1"/>
          </p:cNvSpPr>
          <p:nvPr>
            <p:ph type="body"/>
          </p:nvPr>
        </p:nvSpPr>
        <p:spPr>
          <a:xfrm>
            <a:off x="2589120" y="2133720"/>
            <a:ext cx="8915040" cy="377712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07" name="PlaceHolder 2"/>
          <p:cNvSpPr>
            <a:spLocks noGrp="1"/>
          </p:cNvSpPr>
          <p:nvPr>
            <p:ph type="body"/>
          </p:nvPr>
        </p:nvSpPr>
        <p:spPr>
          <a:xfrm>
            <a:off x="258912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08" name="PlaceHolder 3"/>
          <p:cNvSpPr>
            <a:spLocks noGrp="1"/>
          </p:cNvSpPr>
          <p:nvPr>
            <p:ph type="body"/>
          </p:nvPr>
        </p:nvSpPr>
        <p:spPr>
          <a:xfrm>
            <a:off x="715716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2593080" y="624240"/>
            <a:ext cx="8911440" cy="5937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12"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13" name="PlaceHolder 3"/>
          <p:cNvSpPr>
            <a:spLocks noGrp="1"/>
          </p:cNvSpPr>
          <p:nvPr>
            <p:ph type="body"/>
          </p:nvPr>
        </p:nvSpPr>
        <p:spPr>
          <a:xfrm>
            <a:off x="715716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14" name="PlaceHolder 4"/>
          <p:cNvSpPr>
            <a:spLocks noGrp="1"/>
          </p:cNvSpPr>
          <p:nvPr>
            <p:ph type="body"/>
          </p:nvPr>
        </p:nvSpPr>
        <p:spPr>
          <a:xfrm>
            <a:off x="258912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3"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34" name="PlaceHolder 2"/>
          <p:cNvSpPr>
            <a:spLocks noGrp="1"/>
          </p:cNvSpPr>
          <p:nvPr>
            <p:ph type="subTitle"/>
          </p:nvPr>
        </p:nvSpPr>
        <p:spPr>
          <a:xfrm>
            <a:off x="2589120" y="2133720"/>
            <a:ext cx="8915040" cy="3777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16" name="PlaceHolder 2"/>
          <p:cNvSpPr>
            <a:spLocks noGrp="1"/>
          </p:cNvSpPr>
          <p:nvPr>
            <p:ph type="body"/>
          </p:nvPr>
        </p:nvSpPr>
        <p:spPr>
          <a:xfrm>
            <a:off x="258912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17"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18" name="PlaceHolder 4"/>
          <p:cNvSpPr>
            <a:spLocks noGrp="1"/>
          </p:cNvSpPr>
          <p:nvPr>
            <p:ph type="body"/>
          </p:nvPr>
        </p:nvSpPr>
        <p:spPr>
          <a:xfrm>
            <a:off x="715716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20"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21"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22" name="PlaceHolder 4"/>
          <p:cNvSpPr>
            <a:spLocks noGrp="1"/>
          </p:cNvSpPr>
          <p:nvPr>
            <p:ph type="body"/>
          </p:nvPr>
        </p:nvSpPr>
        <p:spPr>
          <a:xfrm>
            <a:off x="2589120" y="41065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24" name="PlaceHolder 2"/>
          <p:cNvSpPr>
            <a:spLocks noGrp="1"/>
          </p:cNvSpPr>
          <p:nvPr>
            <p:ph type="body"/>
          </p:nvPr>
        </p:nvSpPr>
        <p:spPr>
          <a:xfrm>
            <a:off x="2589120" y="21337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25" name="PlaceHolder 3"/>
          <p:cNvSpPr>
            <a:spLocks noGrp="1"/>
          </p:cNvSpPr>
          <p:nvPr>
            <p:ph type="body"/>
          </p:nvPr>
        </p:nvSpPr>
        <p:spPr>
          <a:xfrm>
            <a:off x="2589120" y="41065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27"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28"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29" name="PlaceHolder 4"/>
          <p:cNvSpPr>
            <a:spLocks noGrp="1"/>
          </p:cNvSpPr>
          <p:nvPr>
            <p:ph type="body"/>
          </p:nvPr>
        </p:nvSpPr>
        <p:spPr>
          <a:xfrm>
            <a:off x="258912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0" name="PlaceHolder 5"/>
          <p:cNvSpPr>
            <a:spLocks noGrp="1"/>
          </p:cNvSpPr>
          <p:nvPr>
            <p:ph type="body"/>
          </p:nvPr>
        </p:nvSpPr>
        <p:spPr>
          <a:xfrm>
            <a:off x="715716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132" name="PlaceHolder 2"/>
          <p:cNvSpPr>
            <a:spLocks noGrp="1"/>
          </p:cNvSpPr>
          <p:nvPr>
            <p:ph type="body"/>
          </p:nvPr>
        </p:nvSpPr>
        <p:spPr>
          <a:xfrm>
            <a:off x="258912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3" name="PlaceHolder 3"/>
          <p:cNvSpPr>
            <a:spLocks noGrp="1"/>
          </p:cNvSpPr>
          <p:nvPr>
            <p:ph type="body"/>
          </p:nvPr>
        </p:nvSpPr>
        <p:spPr>
          <a:xfrm>
            <a:off x="560340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4" name="PlaceHolder 4"/>
          <p:cNvSpPr>
            <a:spLocks noGrp="1"/>
          </p:cNvSpPr>
          <p:nvPr>
            <p:ph type="body"/>
          </p:nvPr>
        </p:nvSpPr>
        <p:spPr>
          <a:xfrm>
            <a:off x="8617320" y="21337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5" name="PlaceHolder 5"/>
          <p:cNvSpPr>
            <a:spLocks noGrp="1"/>
          </p:cNvSpPr>
          <p:nvPr>
            <p:ph type="body"/>
          </p:nvPr>
        </p:nvSpPr>
        <p:spPr>
          <a:xfrm>
            <a:off x="258912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6" name="PlaceHolder 6"/>
          <p:cNvSpPr>
            <a:spLocks noGrp="1"/>
          </p:cNvSpPr>
          <p:nvPr>
            <p:ph type="body"/>
          </p:nvPr>
        </p:nvSpPr>
        <p:spPr>
          <a:xfrm>
            <a:off x="560340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137" name="PlaceHolder 7"/>
          <p:cNvSpPr>
            <a:spLocks noGrp="1"/>
          </p:cNvSpPr>
          <p:nvPr>
            <p:ph type="body"/>
          </p:nvPr>
        </p:nvSpPr>
        <p:spPr>
          <a:xfrm>
            <a:off x="8617320" y="4106520"/>
            <a:ext cx="287028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36" name="PlaceHolder 2"/>
          <p:cNvSpPr>
            <a:spLocks noGrp="1"/>
          </p:cNvSpPr>
          <p:nvPr>
            <p:ph type="body"/>
          </p:nvPr>
        </p:nvSpPr>
        <p:spPr>
          <a:xfrm>
            <a:off x="2589120" y="2133720"/>
            <a:ext cx="8915040" cy="377712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38" name="PlaceHolder 2"/>
          <p:cNvSpPr>
            <a:spLocks noGrp="1"/>
          </p:cNvSpPr>
          <p:nvPr>
            <p:ph type="body"/>
          </p:nvPr>
        </p:nvSpPr>
        <p:spPr>
          <a:xfrm>
            <a:off x="258912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39" name="PlaceHolder 3"/>
          <p:cNvSpPr>
            <a:spLocks noGrp="1"/>
          </p:cNvSpPr>
          <p:nvPr>
            <p:ph type="body"/>
          </p:nvPr>
        </p:nvSpPr>
        <p:spPr>
          <a:xfrm>
            <a:off x="715716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0"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1" name="PlaceHolder 1"/>
          <p:cNvSpPr>
            <a:spLocks noGrp="1"/>
          </p:cNvSpPr>
          <p:nvPr>
            <p:ph type="subTitle"/>
          </p:nvPr>
        </p:nvSpPr>
        <p:spPr>
          <a:xfrm>
            <a:off x="2593080" y="624240"/>
            <a:ext cx="8911440" cy="5937120"/>
          </a:xfrm>
          <a:prstGeom prst="rect">
            <a:avLst/>
          </a:prstGeom>
        </p:spPr>
        <p:txBody>
          <a:bodyPr lIns="0" rIns="0" tIns="0" bIns="0" anchor="ctr">
            <a:spAutoFit/>
          </a:bodyPr>
          <a:p>
            <a:pPr algn="ctr"/>
            <a:endParaRPr b="0" lang="es-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43"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44" name="PlaceHolder 3"/>
          <p:cNvSpPr>
            <a:spLocks noGrp="1"/>
          </p:cNvSpPr>
          <p:nvPr>
            <p:ph type="body"/>
          </p:nvPr>
        </p:nvSpPr>
        <p:spPr>
          <a:xfrm>
            <a:off x="715716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45" name="PlaceHolder 4"/>
          <p:cNvSpPr>
            <a:spLocks noGrp="1"/>
          </p:cNvSpPr>
          <p:nvPr>
            <p:ph type="body"/>
          </p:nvPr>
        </p:nvSpPr>
        <p:spPr>
          <a:xfrm>
            <a:off x="258912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47" name="PlaceHolder 2"/>
          <p:cNvSpPr>
            <a:spLocks noGrp="1"/>
          </p:cNvSpPr>
          <p:nvPr>
            <p:ph type="body"/>
          </p:nvPr>
        </p:nvSpPr>
        <p:spPr>
          <a:xfrm>
            <a:off x="2589120" y="2133720"/>
            <a:ext cx="4350240" cy="377712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48"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49" name="PlaceHolder 4"/>
          <p:cNvSpPr>
            <a:spLocks noGrp="1"/>
          </p:cNvSpPr>
          <p:nvPr>
            <p:ph type="body"/>
          </p:nvPr>
        </p:nvSpPr>
        <p:spPr>
          <a:xfrm>
            <a:off x="7157160" y="41065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2593080" y="624240"/>
            <a:ext cx="8911440" cy="1280520"/>
          </a:xfrm>
          <a:prstGeom prst="rect">
            <a:avLst/>
          </a:prstGeom>
        </p:spPr>
        <p:txBody>
          <a:bodyPr lIns="0" rIns="0" tIns="0" bIns="0" anchor="ctr">
            <a:spAutoFit/>
          </a:bodyPr>
          <a:p>
            <a:endParaRPr b="0" lang="en-US" sz="1800" spc="-1" strike="noStrike">
              <a:solidFill>
                <a:srgbClr val="000000"/>
              </a:solidFill>
              <a:latin typeface="Century Gothic"/>
            </a:endParaRPr>
          </a:p>
        </p:txBody>
      </p:sp>
      <p:sp>
        <p:nvSpPr>
          <p:cNvPr id="51" name="PlaceHolder 2"/>
          <p:cNvSpPr>
            <a:spLocks noGrp="1"/>
          </p:cNvSpPr>
          <p:nvPr>
            <p:ph type="body"/>
          </p:nvPr>
        </p:nvSpPr>
        <p:spPr>
          <a:xfrm>
            <a:off x="258912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52" name="PlaceHolder 3"/>
          <p:cNvSpPr>
            <a:spLocks noGrp="1"/>
          </p:cNvSpPr>
          <p:nvPr>
            <p:ph type="body"/>
          </p:nvPr>
        </p:nvSpPr>
        <p:spPr>
          <a:xfrm>
            <a:off x="7157160" y="2133720"/>
            <a:ext cx="4350240" cy="1801440"/>
          </a:xfrm>
          <a:prstGeom prst="rect">
            <a:avLst/>
          </a:prstGeom>
        </p:spPr>
        <p:txBody>
          <a:bodyPr lIns="0" rIns="0" tIns="0" bIns="0">
            <a:normAutofit/>
          </a:bodyPr>
          <a:p>
            <a:endParaRPr b="0" lang="en-US" sz="1800" spc="-1" strike="noStrike">
              <a:solidFill>
                <a:srgbClr val="404040"/>
              </a:solidFill>
              <a:latin typeface="Century Gothic"/>
            </a:endParaRPr>
          </a:p>
        </p:txBody>
      </p:sp>
      <p:sp>
        <p:nvSpPr>
          <p:cNvPr id="53" name="PlaceHolder 4"/>
          <p:cNvSpPr>
            <a:spLocks noGrp="1"/>
          </p:cNvSpPr>
          <p:nvPr>
            <p:ph type="body"/>
          </p:nvPr>
        </p:nvSpPr>
        <p:spPr>
          <a:xfrm>
            <a:off x="2589120" y="4106520"/>
            <a:ext cx="8915040" cy="1801440"/>
          </a:xfrm>
          <a:prstGeom prst="rect">
            <a:avLst/>
          </a:prstGeom>
        </p:spPr>
        <p:txBody>
          <a:bodyPr lIns="0" rIns="0" tIns="0" bIns="0">
            <a:normAutofit/>
          </a:bodyPr>
          <a:p>
            <a:endParaRPr b="0" lang="en-US" sz="1800" spc="-1" strike="noStrike">
              <a:solidFill>
                <a:srgbClr val="404040"/>
              </a:solidFill>
              <a:latin typeface="Century Gothic"/>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Group 1"/>
          <p:cNvGrpSpPr/>
          <p:nvPr/>
        </p:nvGrpSpPr>
        <p:grpSpPr>
          <a:xfrm>
            <a:off x="0" y="228600"/>
            <a:ext cx="2851200" cy="6638400"/>
            <a:chOff x="0" y="228600"/>
            <a:chExt cx="2851200" cy="6638400"/>
          </a:xfrm>
        </p:grpSpPr>
        <p:sp>
          <p:nvSpPr>
            <p:cNvPr id="1" name="CustomShape 2"/>
            <p:cNvSpPr/>
            <p:nvPr/>
          </p:nvSpPr>
          <p:spPr>
            <a:xfrm>
              <a:off x="0" y="2575080"/>
              <a:ext cx="1004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tyle>
            <a:lnRef idx="0"/>
            <a:fillRef idx="0"/>
            <a:effectRef idx="0"/>
            <a:fontRef idx="minor"/>
          </p:style>
        </p:sp>
        <p:sp>
          <p:nvSpPr>
            <p:cNvPr id="2" name="CustomShape 3"/>
            <p:cNvSpPr/>
            <p:nvPr/>
          </p:nvSpPr>
          <p:spPr>
            <a:xfrm>
              <a:off x="128520" y="3156480"/>
              <a:ext cx="64620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tyle>
            <a:lnRef idx="0"/>
            <a:fillRef idx="0"/>
            <a:effectRef idx="0"/>
            <a:fontRef idx="minor"/>
          </p:style>
        </p:sp>
        <p:sp>
          <p:nvSpPr>
            <p:cNvPr id="3" name="CustomShape 4"/>
            <p:cNvSpPr/>
            <p:nvPr/>
          </p:nvSpPr>
          <p:spPr>
            <a:xfrm>
              <a:off x="807120" y="5447160"/>
              <a:ext cx="60912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tyle>
            <a:lnRef idx="0"/>
            <a:fillRef idx="0"/>
            <a:effectRef idx="0"/>
            <a:fontRef idx="minor"/>
          </p:style>
        </p:sp>
        <p:sp>
          <p:nvSpPr>
            <p:cNvPr id="4" name="CustomShape 5"/>
            <p:cNvSpPr/>
            <p:nvPr/>
          </p:nvSpPr>
          <p:spPr>
            <a:xfrm>
              <a:off x="959760" y="6503760"/>
              <a:ext cx="17100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tyle>
            <a:lnRef idx="0"/>
            <a:fillRef idx="0"/>
            <a:effectRef idx="0"/>
            <a:fontRef idx="minor"/>
          </p:style>
        </p:sp>
        <p:sp>
          <p:nvSpPr>
            <p:cNvPr id="5" name="CustomShape 6"/>
            <p:cNvSpPr/>
            <p:nvPr/>
          </p:nvSpPr>
          <p:spPr>
            <a:xfrm>
              <a:off x="100800" y="3201120"/>
              <a:ext cx="82152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tyle>
            <a:lnRef idx="0"/>
            <a:fillRef idx="0"/>
            <a:effectRef idx="0"/>
            <a:fontRef idx="minor"/>
          </p:style>
        </p:sp>
        <p:sp>
          <p:nvSpPr>
            <p:cNvPr id="6" name="CustomShape 7"/>
            <p:cNvSpPr/>
            <p:nvPr/>
          </p:nvSpPr>
          <p:spPr>
            <a:xfrm>
              <a:off x="22320" y="228600"/>
              <a:ext cx="10584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tyle>
            <a:lnRef idx="0"/>
            <a:fillRef idx="0"/>
            <a:effectRef idx="0"/>
            <a:fontRef idx="minor"/>
          </p:style>
        </p:sp>
        <p:sp>
          <p:nvSpPr>
            <p:cNvPr id="7" name="CustomShape 8"/>
            <p:cNvSpPr/>
            <p:nvPr/>
          </p:nvSpPr>
          <p:spPr>
            <a:xfrm>
              <a:off x="78120" y="2944080"/>
              <a:ext cx="7776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tyle>
            <a:lnRef idx="0"/>
            <a:fillRef idx="0"/>
            <a:effectRef idx="0"/>
            <a:fontRef idx="minor"/>
          </p:style>
        </p:sp>
        <p:sp>
          <p:nvSpPr>
            <p:cNvPr id="8" name="CustomShape 9"/>
            <p:cNvSpPr/>
            <p:nvPr/>
          </p:nvSpPr>
          <p:spPr>
            <a:xfrm>
              <a:off x="769680" y="5478840"/>
              <a:ext cx="18972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tyle>
            <a:lnRef idx="0"/>
            <a:fillRef idx="0"/>
            <a:effectRef idx="0"/>
            <a:fontRef idx="minor"/>
          </p:style>
        </p:sp>
        <p:sp>
          <p:nvSpPr>
            <p:cNvPr id="9" name="CustomShape 10"/>
            <p:cNvSpPr/>
            <p:nvPr/>
          </p:nvSpPr>
          <p:spPr>
            <a:xfrm>
              <a:off x="775440" y="1398960"/>
              <a:ext cx="207576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tyle>
            <a:lnRef idx="0"/>
            <a:fillRef idx="0"/>
            <a:effectRef idx="0"/>
            <a:fontRef idx="minor"/>
          </p:style>
        </p:sp>
        <p:sp>
          <p:nvSpPr>
            <p:cNvPr id="10" name="CustomShape 11"/>
            <p:cNvSpPr/>
            <p:nvPr/>
          </p:nvSpPr>
          <p:spPr>
            <a:xfrm>
              <a:off x="922680" y="6530040"/>
              <a:ext cx="16164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tyle>
            <a:lnRef idx="0"/>
            <a:fillRef idx="0"/>
            <a:effectRef idx="0"/>
            <a:fontRef idx="minor"/>
          </p:style>
        </p:sp>
        <p:sp>
          <p:nvSpPr>
            <p:cNvPr id="11" name="CustomShape 12"/>
            <p:cNvSpPr/>
            <p:nvPr/>
          </p:nvSpPr>
          <p:spPr>
            <a:xfrm>
              <a:off x="769680" y="5359320"/>
              <a:ext cx="3708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tyle>
            <a:lnRef idx="0"/>
            <a:fillRef idx="0"/>
            <a:effectRef idx="0"/>
            <a:fontRef idx="minor"/>
          </p:style>
        </p:sp>
        <p:sp>
          <p:nvSpPr>
            <p:cNvPr id="12" name="CustomShape 13"/>
            <p:cNvSpPr/>
            <p:nvPr/>
          </p:nvSpPr>
          <p:spPr>
            <a:xfrm>
              <a:off x="849960" y="6244560"/>
              <a:ext cx="23832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tyle>
            <a:lnRef idx="0"/>
            <a:fillRef idx="0"/>
            <a:effectRef idx="0"/>
            <a:fontRef idx="minor"/>
          </p:style>
        </p:sp>
      </p:grpSp>
      <p:grpSp>
        <p:nvGrpSpPr>
          <p:cNvPr id="13" name="Group 14"/>
          <p:cNvGrpSpPr/>
          <p:nvPr/>
        </p:nvGrpSpPr>
        <p:grpSpPr>
          <a:xfrm>
            <a:off x="27360" y="-720"/>
            <a:ext cx="2356200" cy="6853680"/>
            <a:chOff x="27360" y="-720"/>
            <a:chExt cx="2356200" cy="6853680"/>
          </a:xfrm>
        </p:grpSpPr>
        <p:sp>
          <p:nvSpPr>
            <p:cNvPr id="14" name="CustomShape 15"/>
            <p:cNvSpPr/>
            <p:nvPr/>
          </p:nvSpPr>
          <p:spPr>
            <a:xfrm>
              <a:off x="27360" y="-720"/>
              <a:ext cx="493920" cy="4400640"/>
            </a:xfrm>
            <a:custGeom>
              <a:avLst/>
              <a:gdLst/>
              <a:ahLst/>
              <a:rect l="l" t="t"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tyle>
            <a:lnRef idx="0"/>
            <a:fillRef idx="0"/>
            <a:effectRef idx="0"/>
            <a:fontRef idx="minor"/>
          </p:style>
        </p:sp>
        <p:sp>
          <p:nvSpPr>
            <p:cNvPr id="15" name="CustomShape 16"/>
            <p:cNvSpPr/>
            <p:nvPr/>
          </p:nvSpPr>
          <p:spPr>
            <a:xfrm>
              <a:off x="550440" y="4316400"/>
              <a:ext cx="423000" cy="1580400"/>
            </a:xfrm>
            <a:custGeom>
              <a:avLst/>
              <a:gdLst/>
              <a:ahLst/>
              <a:rect l="l" t="t"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tyle>
            <a:lnRef idx="0"/>
            <a:fillRef idx="0"/>
            <a:effectRef idx="0"/>
            <a:fontRef idx="minor"/>
          </p:style>
        </p:sp>
        <p:sp>
          <p:nvSpPr>
            <p:cNvPr id="16" name="CustomShape 17"/>
            <p:cNvSpPr/>
            <p:nvPr/>
          </p:nvSpPr>
          <p:spPr>
            <a:xfrm>
              <a:off x="1006200" y="5862600"/>
              <a:ext cx="430560" cy="990360"/>
            </a:xfrm>
            <a:custGeom>
              <a:avLst/>
              <a:gdLst/>
              <a:ahLst/>
              <a:rect l="l" t="t"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tyle>
            <a:lnRef idx="0"/>
            <a:fillRef idx="0"/>
            <a:effectRef idx="0"/>
            <a:fontRef idx="minor"/>
          </p:style>
        </p:sp>
        <p:sp>
          <p:nvSpPr>
            <p:cNvPr id="17" name="CustomShape 18"/>
            <p:cNvSpPr/>
            <p:nvPr/>
          </p:nvSpPr>
          <p:spPr>
            <a:xfrm>
              <a:off x="521640" y="4364280"/>
              <a:ext cx="551520" cy="2235600"/>
            </a:xfrm>
            <a:custGeom>
              <a:avLst/>
              <a:gdLst/>
              <a:ahLst/>
              <a:rect l="l" t="t"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tyle>
            <a:lnRef idx="0"/>
            <a:fillRef idx="0"/>
            <a:effectRef idx="0"/>
            <a:fontRef idx="minor"/>
          </p:style>
        </p:sp>
        <p:sp>
          <p:nvSpPr>
            <p:cNvPr id="18" name="CustomShape 19"/>
            <p:cNvSpPr/>
            <p:nvPr/>
          </p:nvSpPr>
          <p:spPr>
            <a:xfrm>
              <a:off x="468000" y="1289160"/>
              <a:ext cx="173880" cy="3026880"/>
            </a:xfrm>
            <a:custGeom>
              <a:avLst/>
              <a:gdLst/>
              <a:ahLst/>
              <a:rect l="l" t="t"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tyle>
            <a:lnRef idx="0"/>
            <a:fillRef idx="0"/>
            <a:effectRef idx="0"/>
            <a:fontRef idx="minor"/>
          </p:style>
        </p:sp>
        <p:sp>
          <p:nvSpPr>
            <p:cNvPr id="19" name="CustomShape 20"/>
            <p:cNvSpPr/>
            <p:nvPr/>
          </p:nvSpPr>
          <p:spPr>
            <a:xfrm>
              <a:off x="1111680" y="6571440"/>
              <a:ext cx="133920" cy="281160"/>
            </a:xfrm>
            <a:custGeom>
              <a:avLst/>
              <a:gdLst/>
              <a:ahLst/>
              <a:rect l="l" t="t"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tyle>
            <a:lnRef idx="0"/>
            <a:fillRef idx="0"/>
            <a:effectRef idx="0"/>
            <a:fontRef idx="minor"/>
          </p:style>
        </p:sp>
        <p:sp>
          <p:nvSpPr>
            <p:cNvPr id="20" name="CustomShape 21"/>
            <p:cNvSpPr/>
            <p:nvPr/>
          </p:nvSpPr>
          <p:spPr>
            <a:xfrm>
              <a:off x="502560" y="4107600"/>
              <a:ext cx="82080" cy="511200"/>
            </a:xfrm>
            <a:custGeom>
              <a:avLst/>
              <a:gdLst/>
              <a:ahLst/>
              <a:rect l="l" t="t"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tyle>
            <a:lnRef idx="0"/>
            <a:fillRef idx="0"/>
            <a:effectRef idx="0"/>
            <a:fontRef idx="minor"/>
          </p:style>
        </p:sp>
        <p:sp>
          <p:nvSpPr>
            <p:cNvPr id="21" name="CustomShape 22"/>
            <p:cNvSpPr/>
            <p:nvPr/>
          </p:nvSpPr>
          <p:spPr>
            <a:xfrm>
              <a:off x="973800" y="3145680"/>
              <a:ext cx="1409760" cy="2716560"/>
            </a:xfrm>
            <a:custGeom>
              <a:avLst/>
              <a:gdLst/>
              <a:ahLst/>
              <a:rect l="l" t="t"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tyle>
            <a:lnRef idx="0"/>
            <a:fillRef idx="0"/>
            <a:effectRef idx="0"/>
            <a:fontRef idx="minor"/>
          </p:style>
        </p:sp>
        <p:sp>
          <p:nvSpPr>
            <p:cNvPr id="22" name="CustomShape 23"/>
            <p:cNvSpPr/>
            <p:nvPr/>
          </p:nvSpPr>
          <p:spPr>
            <a:xfrm>
              <a:off x="1073520" y="6600240"/>
              <a:ext cx="120240" cy="252720"/>
            </a:xfrm>
            <a:custGeom>
              <a:avLst/>
              <a:gdLst/>
              <a:ahLst/>
              <a:rect l="l" t="t"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tyle>
            <a:lnRef idx="0"/>
            <a:fillRef idx="0"/>
            <a:effectRef idx="0"/>
            <a:fontRef idx="minor"/>
          </p:style>
        </p:sp>
        <p:sp>
          <p:nvSpPr>
            <p:cNvPr id="23" name="CustomShape 24"/>
            <p:cNvSpPr/>
            <p:nvPr/>
          </p:nvSpPr>
          <p:spPr>
            <a:xfrm>
              <a:off x="973800" y="5897160"/>
              <a:ext cx="137520" cy="673920"/>
            </a:xfrm>
            <a:custGeom>
              <a:avLst/>
              <a:gdLst/>
              <a:ahLst/>
              <a:rect l="l" t="t"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tyle>
            <a:lnRef idx="0"/>
            <a:fillRef idx="0"/>
            <a:effectRef idx="0"/>
            <a:fontRef idx="minor"/>
          </p:style>
        </p:sp>
        <p:sp>
          <p:nvSpPr>
            <p:cNvPr id="24" name="CustomShape 25"/>
            <p:cNvSpPr/>
            <p:nvPr/>
          </p:nvSpPr>
          <p:spPr>
            <a:xfrm>
              <a:off x="973800" y="5772600"/>
              <a:ext cx="37800" cy="227520"/>
            </a:xfrm>
            <a:custGeom>
              <a:avLst/>
              <a:gdLst/>
              <a:ahLst/>
              <a:rect l="l" t="t"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tyle>
            <a:lnRef idx="0"/>
            <a:fillRef idx="0"/>
            <a:effectRef idx="0"/>
            <a:fontRef idx="minor"/>
          </p:style>
        </p:sp>
        <p:sp>
          <p:nvSpPr>
            <p:cNvPr id="25" name="CustomShape 26"/>
            <p:cNvSpPr/>
            <p:nvPr/>
          </p:nvSpPr>
          <p:spPr>
            <a:xfrm>
              <a:off x="1006200" y="6322680"/>
              <a:ext cx="210240" cy="530280"/>
            </a:xfrm>
            <a:custGeom>
              <a:avLst/>
              <a:gdLst/>
              <a:ahLst/>
              <a:rect l="l" t="t"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tyle>
            <a:lnRef idx="0"/>
            <a:fillRef idx="0"/>
            <a:effectRef idx="0"/>
            <a:fontRef idx="minor"/>
          </p:style>
        </p:sp>
      </p:grpSp>
      <p:sp>
        <p:nvSpPr>
          <p:cNvPr id="26" name="CustomShape 27"/>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27" name="PlaceHolder 28"/>
          <p:cNvSpPr>
            <a:spLocks noGrp="1"/>
          </p:cNvSpPr>
          <p:nvPr>
            <p:ph type="title"/>
          </p:nvPr>
        </p:nvSpPr>
        <p:spPr>
          <a:xfrm>
            <a:off x="2589120" y="2514600"/>
            <a:ext cx="8915040" cy="2262600"/>
          </a:xfrm>
          <a:prstGeom prst="rect">
            <a:avLst/>
          </a:prstGeom>
        </p:spPr>
        <p:txBody>
          <a:bodyPr anchor="b">
            <a:normAutofit/>
          </a:bodyPr>
          <a:p>
            <a:pPr>
              <a:lnSpc>
                <a:spcPct val="100000"/>
              </a:lnSpc>
            </a:pPr>
            <a:r>
              <a:rPr b="0" lang="en-US" sz="5400" spc="-1" strike="noStrike">
                <a:solidFill>
                  <a:srgbClr val="262626"/>
                </a:solidFill>
                <a:latin typeface="Century Gothic"/>
              </a:rPr>
              <a:t>Haga clic para modificar el estilo de título del patrón</a:t>
            </a:r>
            <a:endParaRPr b="0" lang="en-US" sz="5400" spc="-1" strike="noStrike">
              <a:solidFill>
                <a:srgbClr val="000000"/>
              </a:solidFill>
              <a:latin typeface="Century Gothic"/>
            </a:endParaRPr>
          </a:p>
        </p:txBody>
      </p:sp>
      <p:sp>
        <p:nvSpPr>
          <p:cNvPr id="28" name="PlaceHolder 29"/>
          <p:cNvSpPr>
            <a:spLocks noGrp="1"/>
          </p:cNvSpPr>
          <p:nvPr>
            <p:ph type="dt"/>
          </p:nvPr>
        </p:nvSpPr>
        <p:spPr>
          <a:xfrm>
            <a:off x="10361520" y="6130440"/>
            <a:ext cx="1145880" cy="370080"/>
          </a:xfrm>
          <a:prstGeom prst="rect">
            <a:avLst/>
          </a:prstGeom>
        </p:spPr>
        <p:txBody>
          <a:bodyPr anchor="ctr">
            <a:noAutofit/>
          </a:bodyPr>
          <a:p>
            <a:pPr algn="r">
              <a:lnSpc>
                <a:spcPct val="100000"/>
              </a:lnSpc>
            </a:pPr>
            <a:fld id="{FDB7BF18-8D3E-4984-A45A-F68CA75049AD}" type="datetime">
              <a:rPr b="0" lang="es-ES" sz="900" spc="-1" strike="noStrike">
                <a:solidFill>
                  <a:srgbClr val="8b8b8b"/>
                </a:solidFill>
                <a:latin typeface="Century Gothic"/>
              </a:rPr>
              <a:t>25/11/20</a:t>
            </a:fld>
            <a:endParaRPr b="0" lang="es-ES" sz="900" spc="-1" strike="noStrike">
              <a:latin typeface="Times New Roman"/>
            </a:endParaRPr>
          </a:p>
        </p:txBody>
      </p:sp>
      <p:sp>
        <p:nvSpPr>
          <p:cNvPr id="29" name="PlaceHolder 30"/>
          <p:cNvSpPr>
            <a:spLocks noGrp="1"/>
          </p:cNvSpPr>
          <p:nvPr>
            <p:ph type="ftr"/>
          </p:nvPr>
        </p:nvSpPr>
        <p:spPr>
          <a:xfrm>
            <a:off x="2589120" y="6135840"/>
            <a:ext cx="7619760" cy="364680"/>
          </a:xfrm>
          <a:prstGeom prst="rect">
            <a:avLst/>
          </a:prstGeom>
        </p:spPr>
        <p:txBody>
          <a:bodyPr anchor="ctr">
            <a:noAutofit/>
          </a:bodyPr>
          <a:p>
            <a:endParaRPr b="0" lang="es-ES" sz="2400" spc="-1" strike="noStrike">
              <a:latin typeface="Times New Roman"/>
            </a:endParaRPr>
          </a:p>
        </p:txBody>
      </p:sp>
      <p:sp>
        <p:nvSpPr>
          <p:cNvPr id="30" name="CustomShape 31"/>
          <p:cNvSpPr/>
          <p:nvPr/>
        </p:nvSpPr>
        <p:spPr>
          <a:xfrm>
            <a:off x="0" y="4323960"/>
            <a:ext cx="1744200" cy="778320"/>
          </a:xfrm>
          <a:custGeom>
            <a:avLst/>
            <a:gdLst/>
            <a:ahLst/>
            <a:rect l="l" t="t"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tyle>
          <a:lnRef idx="0"/>
          <a:fillRef idx="0"/>
          <a:effectRef idx="0"/>
          <a:fontRef idx="minor"/>
        </p:style>
      </p:sp>
      <p:sp>
        <p:nvSpPr>
          <p:cNvPr id="31" name="PlaceHolder 32"/>
          <p:cNvSpPr>
            <a:spLocks noGrp="1"/>
          </p:cNvSpPr>
          <p:nvPr>
            <p:ph type="sldNum"/>
          </p:nvPr>
        </p:nvSpPr>
        <p:spPr>
          <a:xfrm>
            <a:off x="531720" y="4529520"/>
            <a:ext cx="779400" cy="364680"/>
          </a:xfrm>
          <a:prstGeom prst="rect">
            <a:avLst/>
          </a:prstGeom>
        </p:spPr>
        <p:txBody>
          <a:bodyPr anchor="ctr">
            <a:noAutofit/>
          </a:bodyPr>
          <a:p>
            <a:pPr algn="r">
              <a:lnSpc>
                <a:spcPct val="100000"/>
              </a:lnSpc>
            </a:pPr>
            <a:fld id="{A011943E-5830-4711-AB9D-4B75A16A16C4}" type="slidenum">
              <a:rPr b="0" lang="es-ES" sz="2000" spc="-1" strike="noStrike">
                <a:solidFill>
                  <a:srgbClr val="feffff"/>
                </a:solidFill>
                <a:latin typeface="Century Gothic"/>
              </a:rPr>
              <a:t>&lt;número&gt;</a:t>
            </a:fld>
            <a:endParaRPr b="0" lang="es-ES" sz="2000" spc="-1" strike="noStrike">
              <a:latin typeface="Times New Roman"/>
            </a:endParaRPr>
          </a:p>
        </p:txBody>
      </p:sp>
      <p:sp>
        <p:nvSpPr>
          <p:cNvPr id="32" name="PlaceHolder 33"/>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1800" spc="-1" strike="noStrike">
                <a:solidFill>
                  <a:srgbClr val="404040"/>
                </a:solidFill>
                <a:latin typeface="Century Gothic"/>
              </a:rPr>
              <a:t>Pulse para editar el formato de esquema del texto</a:t>
            </a:r>
            <a:endParaRPr b="0" lang="en-US" sz="1800" spc="-1" strike="noStrike">
              <a:solidFill>
                <a:srgbClr val="404040"/>
              </a:solidFill>
              <a:latin typeface="Century Gothic"/>
            </a:endParaRPr>
          </a:p>
          <a:p>
            <a:pPr lvl="1" marL="864000" indent="-324000">
              <a:spcBef>
                <a:spcPts val="1134"/>
              </a:spcBef>
              <a:buClr>
                <a:srgbClr val="000000"/>
              </a:buClr>
              <a:buSzPct val="75000"/>
              <a:buFont typeface="Symbol" charset="2"/>
              <a:buChar char=""/>
            </a:pPr>
            <a:r>
              <a:rPr b="0" lang="en-US" sz="1400" spc="-1" strike="noStrike">
                <a:solidFill>
                  <a:srgbClr val="404040"/>
                </a:solidFill>
                <a:latin typeface="Century Gothic"/>
              </a:rPr>
              <a:t>Segundo nivel del esquema</a:t>
            </a:r>
            <a:endParaRPr b="0" lang="en-US" sz="1400" spc="-1" strike="noStrike">
              <a:solidFill>
                <a:srgbClr val="404040"/>
              </a:solidFill>
              <a:latin typeface="Century Gothic"/>
            </a:endParaRPr>
          </a:p>
          <a:p>
            <a:pPr lvl="2" marL="1296000" indent="-288000">
              <a:spcBef>
                <a:spcPts val="850"/>
              </a:spcBef>
              <a:buClr>
                <a:srgbClr val="000000"/>
              </a:buClr>
              <a:buSzPct val="45000"/>
              <a:buFont typeface="Wingdings" charset="2"/>
              <a:buChar char=""/>
            </a:pPr>
            <a:r>
              <a:rPr b="0" lang="en-US" sz="1200" spc="-1" strike="noStrike">
                <a:solidFill>
                  <a:srgbClr val="404040"/>
                </a:solidFill>
                <a:latin typeface="Century Gothic"/>
              </a:rPr>
              <a:t>Tercer nivel del esquema</a:t>
            </a:r>
            <a:endParaRPr b="0" lang="en-US" sz="1200" spc="-1" strike="noStrike">
              <a:solidFill>
                <a:srgbClr val="404040"/>
              </a:solidFill>
              <a:latin typeface="Century Gothic"/>
            </a:endParaRPr>
          </a:p>
          <a:p>
            <a:pPr lvl="3" marL="1728000" indent="-216000">
              <a:spcBef>
                <a:spcPts val="567"/>
              </a:spcBef>
              <a:buClr>
                <a:srgbClr val="000000"/>
              </a:buClr>
              <a:buSzPct val="75000"/>
              <a:buFont typeface="Symbol" charset="2"/>
              <a:buChar char=""/>
            </a:pPr>
            <a:r>
              <a:rPr b="0" lang="en-US" sz="1200" spc="-1" strike="noStrike">
                <a:solidFill>
                  <a:srgbClr val="404040"/>
                </a:solidFill>
                <a:latin typeface="Century Gothic"/>
              </a:rPr>
              <a:t>Cuarto nivel del esquema</a:t>
            </a:r>
            <a:endParaRPr b="0" lang="en-US" sz="1200" spc="-1" strike="noStrike">
              <a:solidFill>
                <a:srgbClr val="404040"/>
              </a:solidFill>
              <a:latin typeface="Century Gothic"/>
            </a:endParaRPr>
          </a:p>
          <a:p>
            <a:pPr lvl="4" marL="2160000" indent="-216000">
              <a:spcBef>
                <a:spcPts val="283"/>
              </a:spcBef>
              <a:buClr>
                <a:srgbClr val="000000"/>
              </a:buClr>
              <a:buSzPct val="45000"/>
              <a:buFont typeface="Wingdings" charset="2"/>
              <a:buChar char=""/>
            </a:pPr>
            <a:r>
              <a:rPr b="0" lang="en-US" sz="2000" spc="-1" strike="noStrike">
                <a:solidFill>
                  <a:srgbClr val="404040"/>
                </a:solidFill>
                <a:latin typeface="Century Gothic"/>
              </a:rPr>
              <a:t>Quinto nivel del esquema</a:t>
            </a:r>
            <a:endParaRPr b="0" lang="en-US" sz="2000" spc="-1" strike="noStrike">
              <a:solidFill>
                <a:srgbClr val="404040"/>
              </a:solidFill>
              <a:latin typeface="Century Gothic"/>
            </a:endParaRPr>
          </a:p>
          <a:p>
            <a:pPr lvl="5" marL="2592000" indent="-216000">
              <a:spcBef>
                <a:spcPts val="283"/>
              </a:spcBef>
              <a:buClr>
                <a:srgbClr val="000000"/>
              </a:buClr>
              <a:buSzPct val="45000"/>
              <a:buFont typeface="Wingdings" charset="2"/>
              <a:buChar char=""/>
            </a:pPr>
            <a:r>
              <a:rPr b="0" lang="en-US" sz="2000" spc="-1" strike="noStrike">
                <a:solidFill>
                  <a:srgbClr val="404040"/>
                </a:solidFill>
                <a:latin typeface="Century Gothic"/>
              </a:rPr>
              <a:t>Sexto nivel del esquema</a:t>
            </a:r>
            <a:endParaRPr b="0" lang="en-US" sz="2000" spc="-1" strike="noStrike">
              <a:solidFill>
                <a:srgbClr val="404040"/>
              </a:solidFill>
              <a:latin typeface="Century Gothic"/>
            </a:endParaRPr>
          </a:p>
          <a:p>
            <a:pPr lvl="6" marL="3024000" indent="-216000">
              <a:spcBef>
                <a:spcPts val="283"/>
              </a:spcBef>
              <a:buClr>
                <a:srgbClr val="000000"/>
              </a:buClr>
              <a:buSzPct val="45000"/>
              <a:buFont typeface="Wingdings" charset="2"/>
              <a:buChar char=""/>
            </a:pPr>
            <a:r>
              <a:rPr b="0" lang="en-US" sz="2000" spc="-1" strike="noStrike">
                <a:solidFill>
                  <a:srgbClr val="404040"/>
                </a:solidFill>
                <a:latin typeface="Century Gothic"/>
              </a:rPr>
              <a:t>Séptimo nivel del esquema</a:t>
            </a:r>
            <a:endParaRPr b="0" lang="en-US" sz="2000" spc="-1" strike="noStrike">
              <a:solidFill>
                <a:srgbClr val="404040"/>
              </a:solidFill>
              <a:latin typeface="Century Gothic"/>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69" name="Group 1"/>
          <p:cNvGrpSpPr/>
          <p:nvPr/>
        </p:nvGrpSpPr>
        <p:grpSpPr>
          <a:xfrm>
            <a:off x="0" y="228600"/>
            <a:ext cx="2851200" cy="6638400"/>
            <a:chOff x="0" y="228600"/>
            <a:chExt cx="2851200" cy="6638400"/>
          </a:xfrm>
        </p:grpSpPr>
        <p:sp>
          <p:nvSpPr>
            <p:cNvPr id="70" name="CustomShape 2"/>
            <p:cNvSpPr/>
            <p:nvPr/>
          </p:nvSpPr>
          <p:spPr>
            <a:xfrm>
              <a:off x="0" y="2575080"/>
              <a:ext cx="100440" cy="62568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tyle>
            <a:lnRef idx="0"/>
            <a:fillRef idx="0"/>
            <a:effectRef idx="0"/>
            <a:fontRef idx="minor"/>
          </p:style>
        </p:sp>
        <p:sp>
          <p:nvSpPr>
            <p:cNvPr id="71" name="CustomShape 3"/>
            <p:cNvSpPr/>
            <p:nvPr/>
          </p:nvSpPr>
          <p:spPr>
            <a:xfrm>
              <a:off x="128520" y="3156480"/>
              <a:ext cx="646200" cy="232200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tyle>
            <a:lnRef idx="0"/>
            <a:fillRef idx="0"/>
            <a:effectRef idx="0"/>
            <a:fontRef idx="minor"/>
          </p:style>
        </p:sp>
        <p:sp>
          <p:nvSpPr>
            <p:cNvPr id="72" name="CustomShape 4"/>
            <p:cNvSpPr/>
            <p:nvPr/>
          </p:nvSpPr>
          <p:spPr>
            <a:xfrm>
              <a:off x="807120" y="5447160"/>
              <a:ext cx="609120" cy="141984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tyle>
            <a:lnRef idx="0"/>
            <a:fillRef idx="0"/>
            <a:effectRef idx="0"/>
            <a:fontRef idx="minor"/>
          </p:style>
        </p:sp>
        <p:sp>
          <p:nvSpPr>
            <p:cNvPr id="73" name="CustomShape 5"/>
            <p:cNvSpPr/>
            <p:nvPr/>
          </p:nvSpPr>
          <p:spPr>
            <a:xfrm>
              <a:off x="959760" y="6503760"/>
              <a:ext cx="171000" cy="36324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tyle>
            <a:lnRef idx="0"/>
            <a:fillRef idx="0"/>
            <a:effectRef idx="0"/>
            <a:fontRef idx="minor"/>
          </p:style>
        </p:sp>
        <p:sp>
          <p:nvSpPr>
            <p:cNvPr id="74" name="CustomShape 6"/>
            <p:cNvSpPr/>
            <p:nvPr/>
          </p:nvSpPr>
          <p:spPr>
            <a:xfrm>
              <a:off x="100800" y="3201120"/>
              <a:ext cx="821520" cy="332820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tyle>
            <a:lnRef idx="0"/>
            <a:fillRef idx="0"/>
            <a:effectRef idx="0"/>
            <a:fontRef idx="minor"/>
          </p:style>
        </p:sp>
        <p:sp>
          <p:nvSpPr>
            <p:cNvPr id="75" name="CustomShape 7"/>
            <p:cNvSpPr/>
            <p:nvPr/>
          </p:nvSpPr>
          <p:spPr>
            <a:xfrm>
              <a:off x="22320" y="228600"/>
              <a:ext cx="105840" cy="292752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tyle>
            <a:lnRef idx="0"/>
            <a:fillRef idx="0"/>
            <a:effectRef idx="0"/>
            <a:fontRef idx="minor"/>
          </p:style>
        </p:sp>
        <p:sp>
          <p:nvSpPr>
            <p:cNvPr id="76" name="CustomShape 8"/>
            <p:cNvSpPr/>
            <p:nvPr/>
          </p:nvSpPr>
          <p:spPr>
            <a:xfrm>
              <a:off x="78120" y="2944080"/>
              <a:ext cx="77760" cy="49356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tyle>
            <a:lnRef idx="0"/>
            <a:fillRef idx="0"/>
            <a:effectRef idx="0"/>
            <a:fontRef idx="minor"/>
          </p:style>
        </p:sp>
        <p:sp>
          <p:nvSpPr>
            <p:cNvPr id="77" name="CustomShape 9"/>
            <p:cNvSpPr/>
            <p:nvPr/>
          </p:nvSpPr>
          <p:spPr>
            <a:xfrm>
              <a:off x="769680" y="5478840"/>
              <a:ext cx="189720" cy="102456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tyle>
            <a:lnRef idx="0"/>
            <a:fillRef idx="0"/>
            <a:effectRef idx="0"/>
            <a:fontRef idx="minor"/>
          </p:style>
        </p:sp>
        <p:sp>
          <p:nvSpPr>
            <p:cNvPr id="78" name="CustomShape 10"/>
            <p:cNvSpPr/>
            <p:nvPr/>
          </p:nvSpPr>
          <p:spPr>
            <a:xfrm>
              <a:off x="775440" y="1398960"/>
              <a:ext cx="2075760" cy="40478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tyle>
            <a:lnRef idx="0"/>
            <a:fillRef idx="0"/>
            <a:effectRef idx="0"/>
            <a:fontRef idx="minor"/>
          </p:style>
        </p:sp>
        <p:sp>
          <p:nvSpPr>
            <p:cNvPr id="79" name="CustomShape 11"/>
            <p:cNvSpPr/>
            <p:nvPr/>
          </p:nvSpPr>
          <p:spPr>
            <a:xfrm>
              <a:off x="922680" y="6530040"/>
              <a:ext cx="161640" cy="3369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tyle>
            <a:lnRef idx="0"/>
            <a:fillRef idx="0"/>
            <a:effectRef idx="0"/>
            <a:fontRef idx="minor"/>
          </p:style>
        </p:sp>
        <p:sp>
          <p:nvSpPr>
            <p:cNvPr id="80" name="CustomShape 12"/>
            <p:cNvSpPr/>
            <p:nvPr/>
          </p:nvSpPr>
          <p:spPr>
            <a:xfrm>
              <a:off x="769680" y="5359320"/>
              <a:ext cx="37080" cy="2214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tyle>
            <a:lnRef idx="0"/>
            <a:fillRef idx="0"/>
            <a:effectRef idx="0"/>
            <a:fontRef idx="minor"/>
          </p:style>
        </p:sp>
        <p:sp>
          <p:nvSpPr>
            <p:cNvPr id="81" name="CustomShape 13"/>
            <p:cNvSpPr/>
            <p:nvPr/>
          </p:nvSpPr>
          <p:spPr>
            <a:xfrm>
              <a:off x="849960" y="6244560"/>
              <a:ext cx="238320" cy="62208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tyle>
            <a:lnRef idx="0"/>
            <a:fillRef idx="0"/>
            <a:effectRef idx="0"/>
            <a:fontRef idx="minor"/>
          </p:style>
        </p:sp>
      </p:grpSp>
      <p:grpSp>
        <p:nvGrpSpPr>
          <p:cNvPr id="82" name="Group 14"/>
          <p:cNvGrpSpPr/>
          <p:nvPr/>
        </p:nvGrpSpPr>
        <p:grpSpPr>
          <a:xfrm>
            <a:off x="27360" y="-720"/>
            <a:ext cx="2356200" cy="6853680"/>
            <a:chOff x="27360" y="-720"/>
            <a:chExt cx="2356200" cy="6853680"/>
          </a:xfrm>
        </p:grpSpPr>
        <p:sp>
          <p:nvSpPr>
            <p:cNvPr id="83" name="CustomShape 15"/>
            <p:cNvSpPr/>
            <p:nvPr/>
          </p:nvSpPr>
          <p:spPr>
            <a:xfrm>
              <a:off x="27360" y="-720"/>
              <a:ext cx="493920" cy="4400640"/>
            </a:xfrm>
            <a:custGeom>
              <a:avLst/>
              <a:gdLst/>
              <a:ahLst/>
              <a:rect l="l" t="t"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tyle>
            <a:lnRef idx="0"/>
            <a:fillRef idx="0"/>
            <a:effectRef idx="0"/>
            <a:fontRef idx="minor"/>
          </p:style>
        </p:sp>
        <p:sp>
          <p:nvSpPr>
            <p:cNvPr id="84" name="CustomShape 16"/>
            <p:cNvSpPr/>
            <p:nvPr/>
          </p:nvSpPr>
          <p:spPr>
            <a:xfrm>
              <a:off x="550440" y="4316400"/>
              <a:ext cx="423000" cy="1580400"/>
            </a:xfrm>
            <a:custGeom>
              <a:avLst/>
              <a:gdLst/>
              <a:ahLst/>
              <a:rect l="l" t="t"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tyle>
            <a:lnRef idx="0"/>
            <a:fillRef idx="0"/>
            <a:effectRef idx="0"/>
            <a:fontRef idx="minor"/>
          </p:style>
        </p:sp>
        <p:sp>
          <p:nvSpPr>
            <p:cNvPr id="85" name="CustomShape 17"/>
            <p:cNvSpPr/>
            <p:nvPr/>
          </p:nvSpPr>
          <p:spPr>
            <a:xfrm>
              <a:off x="1006200" y="5862600"/>
              <a:ext cx="430560" cy="990360"/>
            </a:xfrm>
            <a:custGeom>
              <a:avLst/>
              <a:gdLst/>
              <a:ahLst/>
              <a:rect l="l" t="t"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tyle>
            <a:lnRef idx="0"/>
            <a:fillRef idx="0"/>
            <a:effectRef idx="0"/>
            <a:fontRef idx="minor"/>
          </p:style>
        </p:sp>
        <p:sp>
          <p:nvSpPr>
            <p:cNvPr id="86" name="CustomShape 18"/>
            <p:cNvSpPr/>
            <p:nvPr/>
          </p:nvSpPr>
          <p:spPr>
            <a:xfrm>
              <a:off x="521640" y="4364280"/>
              <a:ext cx="551520" cy="2235600"/>
            </a:xfrm>
            <a:custGeom>
              <a:avLst/>
              <a:gdLst/>
              <a:ahLst/>
              <a:rect l="l" t="t"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tyle>
            <a:lnRef idx="0"/>
            <a:fillRef idx="0"/>
            <a:effectRef idx="0"/>
            <a:fontRef idx="minor"/>
          </p:style>
        </p:sp>
        <p:sp>
          <p:nvSpPr>
            <p:cNvPr id="87" name="CustomShape 19"/>
            <p:cNvSpPr/>
            <p:nvPr/>
          </p:nvSpPr>
          <p:spPr>
            <a:xfrm>
              <a:off x="468000" y="1289160"/>
              <a:ext cx="173880" cy="3026880"/>
            </a:xfrm>
            <a:custGeom>
              <a:avLst/>
              <a:gdLst/>
              <a:ahLst/>
              <a:rect l="l" t="t"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tyle>
            <a:lnRef idx="0"/>
            <a:fillRef idx="0"/>
            <a:effectRef idx="0"/>
            <a:fontRef idx="minor"/>
          </p:style>
        </p:sp>
        <p:sp>
          <p:nvSpPr>
            <p:cNvPr id="88" name="CustomShape 20"/>
            <p:cNvSpPr/>
            <p:nvPr/>
          </p:nvSpPr>
          <p:spPr>
            <a:xfrm>
              <a:off x="1111680" y="6571440"/>
              <a:ext cx="133920" cy="281160"/>
            </a:xfrm>
            <a:custGeom>
              <a:avLst/>
              <a:gdLst/>
              <a:ahLst/>
              <a:rect l="l" t="t"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tyle>
            <a:lnRef idx="0"/>
            <a:fillRef idx="0"/>
            <a:effectRef idx="0"/>
            <a:fontRef idx="minor"/>
          </p:style>
        </p:sp>
        <p:sp>
          <p:nvSpPr>
            <p:cNvPr id="89" name="CustomShape 21"/>
            <p:cNvSpPr/>
            <p:nvPr/>
          </p:nvSpPr>
          <p:spPr>
            <a:xfrm>
              <a:off x="502560" y="4107600"/>
              <a:ext cx="82080" cy="511200"/>
            </a:xfrm>
            <a:custGeom>
              <a:avLst/>
              <a:gdLst/>
              <a:ahLst/>
              <a:rect l="l" t="t"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tyle>
            <a:lnRef idx="0"/>
            <a:fillRef idx="0"/>
            <a:effectRef idx="0"/>
            <a:fontRef idx="minor"/>
          </p:style>
        </p:sp>
        <p:sp>
          <p:nvSpPr>
            <p:cNvPr id="90" name="CustomShape 22"/>
            <p:cNvSpPr/>
            <p:nvPr/>
          </p:nvSpPr>
          <p:spPr>
            <a:xfrm>
              <a:off x="973800" y="3145680"/>
              <a:ext cx="1409760" cy="2716560"/>
            </a:xfrm>
            <a:custGeom>
              <a:avLst/>
              <a:gdLst/>
              <a:ahLst/>
              <a:rect l="l" t="t"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tyle>
            <a:lnRef idx="0"/>
            <a:fillRef idx="0"/>
            <a:effectRef idx="0"/>
            <a:fontRef idx="minor"/>
          </p:style>
        </p:sp>
        <p:sp>
          <p:nvSpPr>
            <p:cNvPr id="91" name="CustomShape 23"/>
            <p:cNvSpPr/>
            <p:nvPr/>
          </p:nvSpPr>
          <p:spPr>
            <a:xfrm>
              <a:off x="1073520" y="6600240"/>
              <a:ext cx="120240" cy="252720"/>
            </a:xfrm>
            <a:custGeom>
              <a:avLst/>
              <a:gdLst/>
              <a:ahLst/>
              <a:rect l="l" t="t"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tyle>
            <a:lnRef idx="0"/>
            <a:fillRef idx="0"/>
            <a:effectRef idx="0"/>
            <a:fontRef idx="minor"/>
          </p:style>
        </p:sp>
        <p:sp>
          <p:nvSpPr>
            <p:cNvPr id="92" name="CustomShape 24"/>
            <p:cNvSpPr/>
            <p:nvPr/>
          </p:nvSpPr>
          <p:spPr>
            <a:xfrm>
              <a:off x="973800" y="5897160"/>
              <a:ext cx="137520" cy="673920"/>
            </a:xfrm>
            <a:custGeom>
              <a:avLst/>
              <a:gdLst/>
              <a:ahLst/>
              <a:rect l="l" t="t"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tyle>
            <a:lnRef idx="0"/>
            <a:fillRef idx="0"/>
            <a:effectRef idx="0"/>
            <a:fontRef idx="minor"/>
          </p:style>
        </p:sp>
        <p:sp>
          <p:nvSpPr>
            <p:cNvPr id="93" name="CustomShape 25"/>
            <p:cNvSpPr/>
            <p:nvPr/>
          </p:nvSpPr>
          <p:spPr>
            <a:xfrm>
              <a:off x="973800" y="5772600"/>
              <a:ext cx="37800" cy="227520"/>
            </a:xfrm>
            <a:custGeom>
              <a:avLst/>
              <a:gdLst/>
              <a:ahLst/>
              <a:rect l="l" t="t"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tyle>
            <a:lnRef idx="0"/>
            <a:fillRef idx="0"/>
            <a:effectRef idx="0"/>
            <a:fontRef idx="minor"/>
          </p:style>
        </p:sp>
        <p:sp>
          <p:nvSpPr>
            <p:cNvPr id="94" name="CustomShape 26"/>
            <p:cNvSpPr/>
            <p:nvPr/>
          </p:nvSpPr>
          <p:spPr>
            <a:xfrm>
              <a:off x="1006200" y="6322680"/>
              <a:ext cx="210240" cy="530280"/>
            </a:xfrm>
            <a:custGeom>
              <a:avLst/>
              <a:gdLst/>
              <a:ahLst/>
              <a:rect l="l" t="t"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tyle>
            <a:lnRef idx="0"/>
            <a:fillRef idx="0"/>
            <a:effectRef idx="0"/>
            <a:fontRef idx="minor"/>
          </p:style>
        </p:sp>
      </p:grpSp>
      <p:sp>
        <p:nvSpPr>
          <p:cNvPr id="95" name="CustomShape 27"/>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96" name="PlaceHolder 28"/>
          <p:cNvSpPr>
            <a:spLocks noGrp="1"/>
          </p:cNvSpPr>
          <p:nvPr>
            <p:ph type="title"/>
          </p:nvPr>
        </p:nvSpPr>
        <p:spPr>
          <a:xfrm>
            <a:off x="2593080" y="624240"/>
            <a:ext cx="8911440" cy="1280520"/>
          </a:xfrm>
          <a:prstGeom prst="rect">
            <a:avLst/>
          </a:prstGeom>
        </p:spPr>
        <p:txBody>
          <a:bodyPr>
            <a:noAutofit/>
          </a:bodyPr>
          <a:p>
            <a:pPr>
              <a:lnSpc>
                <a:spcPct val="100000"/>
              </a:lnSpc>
            </a:pPr>
            <a:r>
              <a:rPr b="0" lang="en-US" sz="3600" spc="-1" strike="noStrike">
                <a:solidFill>
                  <a:srgbClr val="262626"/>
                </a:solidFill>
                <a:latin typeface="Century Gothic"/>
              </a:rPr>
              <a:t>Haga clic para modificar el estilo de título del patrón</a:t>
            </a:r>
            <a:endParaRPr b="0" lang="en-US" sz="3600" spc="-1" strike="noStrike">
              <a:solidFill>
                <a:srgbClr val="000000"/>
              </a:solidFill>
              <a:latin typeface="Century Gothic"/>
            </a:endParaRPr>
          </a:p>
        </p:txBody>
      </p:sp>
      <p:sp>
        <p:nvSpPr>
          <p:cNvPr id="97" name="PlaceHolder 29"/>
          <p:cNvSpPr>
            <a:spLocks noGrp="1"/>
          </p:cNvSpPr>
          <p:nvPr>
            <p:ph type="body"/>
          </p:nvPr>
        </p:nvSpPr>
        <p:spPr>
          <a:xfrm>
            <a:off x="2589120" y="2133720"/>
            <a:ext cx="8915040" cy="3777120"/>
          </a:xfrm>
          <a:prstGeom prst="rect">
            <a:avLst/>
          </a:prstGeom>
        </p:spPr>
        <p:txBody>
          <a:bodyPr>
            <a:noAutofit/>
          </a:bodyPr>
          <a:p>
            <a:pPr marL="343080" indent="-342720">
              <a:lnSpc>
                <a:spcPct val="100000"/>
              </a:lnSpc>
              <a:spcBef>
                <a:spcPts val="1001"/>
              </a:spcBef>
              <a:buClr>
                <a:srgbClr val="a53010"/>
              </a:buClr>
              <a:buFont typeface="Wingdings 3" charset="2"/>
              <a:buChar char=""/>
            </a:pPr>
            <a:r>
              <a:rPr b="0" lang="en-US" sz="1800" spc="-1" strike="noStrike">
                <a:solidFill>
                  <a:srgbClr val="404040"/>
                </a:solidFill>
                <a:latin typeface="Century Gothic"/>
              </a:rPr>
              <a:t>Haga clic para modificar los estilos de texto del patrón</a:t>
            </a:r>
            <a:endParaRPr b="0" lang="en-US" sz="1800" spc="-1" strike="noStrike">
              <a:solidFill>
                <a:srgbClr val="404040"/>
              </a:solidFill>
              <a:latin typeface="Century Gothic"/>
            </a:endParaRPr>
          </a:p>
          <a:p>
            <a:pPr lvl="1" marL="743040" indent="-285480">
              <a:lnSpc>
                <a:spcPct val="100000"/>
              </a:lnSpc>
              <a:spcBef>
                <a:spcPts val="1001"/>
              </a:spcBef>
              <a:buClr>
                <a:srgbClr val="a53010"/>
              </a:buClr>
              <a:buFont typeface="Wingdings 3" charset="2"/>
              <a:buChar char=""/>
            </a:pPr>
            <a:r>
              <a:rPr b="0" lang="en-US" sz="1600" spc="-1" strike="noStrike">
                <a:solidFill>
                  <a:srgbClr val="404040"/>
                </a:solidFill>
                <a:latin typeface="Century Gothic"/>
              </a:rPr>
              <a:t>Segundo nivel</a:t>
            </a:r>
            <a:endParaRPr b="0" lang="en-US" sz="1600" spc="-1" strike="noStrike">
              <a:solidFill>
                <a:srgbClr val="404040"/>
              </a:solidFill>
              <a:latin typeface="Century Gothic"/>
            </a:endParaRPr>
          </a:p>
          <a:p>
            <a:pPr lvl="2" marL="1143000" indent="-228240">
              <a:lnSpc>
                <a:spcPct val="100000"/>
              </a:lnSpc>
              <a:spcBef>
                <a:spcPts val="1001"/>
              </a:spcBef>
              <a:buClr>
                <a:srgbClr val="a53010"/>
              </a:buClr>
              <a:buFont typeface="Wingdings 3" charset="2"/>
              <a:buChar char=""/>
            </a:pPr>
            <a:r>
              <a:rPr b="0" lang="en-US" sz="1400" spc="-1" strike="noStrike">
                <a:solidFill>
                  <a:srgbClr val="404040"/>
                </a:solidFill>
                <a:latin typeface="Century Gothic"/>
              </a:rPr>
              <a:t>Tercer nivel</a:t>
            </a:r>
            <a:endParaRPr b="0" lang="en-US" sz="1400" spc="-1" strike="noStrike">
              <a:solidFill>
                <a:srgbClr val="404040"/>
              </a:solidFill>
              <a:latin typeface="Century Gothic"/>
            </a:endParaRPr>
          </a:p>
          <a:p>
            <a:pPr lvl="3" marL="1600200" indent="-228240">
              <a:lnSpc>
                <a:spcPct val="100000"/>
              </a:lnSpc>
              <a:spcBef>
                <a:spcPts val="1001"/>
              </a:spcBef>
              <a:buClr>
                <a:srgbClr val="a53010"/>
              </a:buClr>
              <a:buFont typeface="Wingdings 3" charset="2"/>
              <a:buChar char=""/>
            </a:pPr>
            <a:r>
              <a:rPr b="0" lang="en-US" sz="1200" spc="-1" strike="noStrike">
                <a:solidFill>
                  <a:srgbClr val="404040"/>
                </a:solidFill>
                <a:latin typeface="Century Gothic"/>
              </a:rPr>
              <a:t>Cuarto nivel</a:t>
            </a:r>
            <a:endParaRPr b="0" lang="en-US" sz="1200" spc="-1" strike="noStrike">
              <a:solidFill>
                <a:srgbClr val="404040"/>
              </a:solidFill>
              <a:latin typeface="Century Gothic"/>
            </a:endParaRPr>
          </a:p>
          <a:p>
            <a:pPr lvl="4" marL="2057400" indent="-228240">
              <a:lnSpc>
                <a:spcPct val="100000"/>
              </a:lnSpc>
              <a:spcBef>
                <a:spcPts val="1001"/>
              </a:spcBef>
              <a:buClr>
                <a:srgbClr val="a53010"/>
              </a:buClr>
              <a:buFont typeface="Wingdings 3" charset="2"/>
              <a:buChar char=""/>
            </a:pPr>
            <a:r>
              <a:rPr b="0" lang="en-US" sz="1200" spc="-1" strike="noStrike">
                <a:solidFill>
                  <a:srgbClr val="404040"/>
                </a:solidFill>
                <a:latin typeface="Century Gothic"/>
              </a:rPr>
              <a:t>Quinto nivel</a:t>
            </a:r>
            <a:endParaRPr b="0" lang="en-US" sz="1200" spc="-1" strike="noStrike">
              <a:solidFill>
                <a:srgbClr val="404040"/>
              </a:solidFill>
              <a:latin typeface="Century Gothic"/>
            </a:endParaRPr>
          </a:p>
        </p:txBody>
      </p:sp>
      <p:sp>
        <p:nvSpPr>
          <p:cNvPr id="98" name="PlaceHolder 30"/>
          <p:cNvSpPr>
            <a:spLocks noGrp="1"/>
          </p:cNvSpPr>
          <p:nvPr>
            <p:ph type="dt"/>
          </p:nvPr>
        </p:nvSpPr>
        <p:spPr>
          <a:xfrm>
            <a:off x="10361520" y="6130440"/>
            <a:ext cx="1145880" cy="370080"/>
          </a:xfrm>
          <a:prstGeom prst="rect">
            <a:avLst/>
          </a:prstGeom>
        </p:spPr>
        <p:txBody>
          <a:bodyPr anchor="ctr">
            <a:noAutofit/>
          </a:bodyPr>
          <a:p>
            <a:pPr algn="r">
              <a:lnSpc>
                <a:spcPct val="100000"/>
              </a:lnSpc>
            </a:pPr>
            <a:fld id="{3647DE95-2B76-4B93-821D-71A3D0FA34B5}" type="datetime">
              <a:rPr b="0" lang="es-ES" sz="900" spc="-1" strike="noStrike">
                <a:solidFill>
                  <a:srgbClr val="8b8b8b"/>
                </a:solidFill>
                <a:latin typeface="Century Gothic"/>
              </a:rPr>
              <a:t>25/11/20</a:t>
            </a:fld>
            <a:endParaRPr b="0" lang="es-ES" sz="900" spc="-1" strike="noStrike">
              <a:latin typeface="Times New Roman"/>
            </a:endParaRPr>
          </a:p>
        </p:txBody>
      </p:sp>
      <p:sp>
        <p:nvSpPr>
          <p:cNvPr id="99" name="PlaceHolder 31"/>
          <p:cNvSpPr>
            <a:spLocks noGrp="1"/>
          </p:cNvSpPr>
          <p:nvPr>
            <p:ph type="ftr"/>
          </p:nvPr>
        </p:nvSpPr>
        <p:spPr>
          <a:xfrm>
            <a:off x="2589120" y="6135840"/>
            <a:ext cx="7619760" cy="364680"/>
          </a:xfrm>
          <a:prstGeom prst="rect">
            <a:avLst/>
          </a:prstGeom>
        </p:spPr>
        <p:txBody>
          <a:bodyPr anchor="ctr">
            <a:noAutofit/>
          </a:bodyPr>
          <a:p>
            <a:endParaRPr b="0" lang="es-ES" sz="2400" spc="-1" strike="noStrike">
              <a:latin typeface="Times New Roman"/>
            </a:endParaRPr>
          </a:p>
        </p:txBody>
      </p:sp>
      <p:sp>
        <p:nvSpPr>
          <p:cNvPr id="100" name="CustomShape 32"/>
          <p:cNvSpPr/>
          <p:nvPr/>
        </p:nvSpPr>
        <p:spPr>
          <a:xfrm flipV="1">
            <a:off x="-3960" y="713880"/>
            <a:ext cx="1588320" cy="506880"/>
          </a:xfrm>
          <a:custGeom>
            <a:avLst/>
            <a:gdLst/>
            <a:ah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tyle>
          <a:lnRef idx="0"/>
          <a:fillRef idx="0"/>
          <a:effectRef idx="0"/>
          <a:fontRef idx="minor"/>
        </p:style>
      </p:sp>
      <p:sp>
        <p:nvSpPr>
          <p:cNvPr id="101" name="PlaceHolder 33"/>
          <p:cNvSpPr>
            <a:spLocks noGrp="1"/>
          </p:cNvSpPr>
          <p:nvPr>
            <p:ph type="sldNum"/>
          </p:nvPr>
        </p:nvSpPr>
        <p:spPr>
          <a:xfrm>
            <a:off x="531720" y="787680"/>
            <a:ext cx="779400" cy="364680"/>
          </a:xfrm>
          <a:prstGeom prst="rect">
            <a:avLst/>
          </a:prstGeom>
        </p:spPr>
        <p:txBody>
          <a:bodyPr anchor="ctr">
            <a:noAutofit/>
          </a:bodyPr>
          <a:p>
            <a:pPr algn="r">
              <a:lnSpc>
                <a:spcPct val="100000"/>
              </a:lnSpc>
            </a:pPr>
            <a:fld id="{40910152-A451-4C18-8D5C-DF537DDC2C07}" type="slidenum">
              <a:rPr b="0" lang="es-ES" sz="2000" spc="-1" strike="noStrike">
                <a:solidFill>
                  <a:srgbClr val="feffff"/>
                </a:solidFill>
                <a:latin typeface="Century Gothic"/>
              </a:rPr>
              <a:t>&lt;número&gt;</a:t>
            </a:fld>
            <a:endParaRPr b="0" lang="es-ES" sz="20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1"/>
          <p:cNvSpPr/>
          <p:nvPr/>
        </p:nvSpPr>
        <p:spPr>
          <a:xfrm>
            <a:off x="0" y="0"/>
            <a:ext cx="12191760" cy="685764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sp>
        <p:nvSpPr>
          <p:cNvPr id="139" name="CustomShape 2"/>
          <p:cNvSpPr/>
          <p:nvPr/>
        </p:nvSpPr>
        <p:spPr>
          <a:xfrm>
            <a:off x="0" y="4298400"/>
            <a:ext cx="10601640" cy="2170080"/>
          </a:xfrm>
          <a:custGeom>
            <a:avLst/>
            <a:gdLst/>
            <a:ahLst/>
            <a:rect l="l" t="t" r="r" b="b"/>
            <a:pathLst>
              <a:path w="2259" h="413">
                <a:moveTo>
                  <a:pt x="2253" y="195"/>
                </a:moveTo>
                <a:cubicBezTo>
                  <a:pt x="2064" y="7"/>
                  <a:pt x="2064" y="7"/>
                  <a:pt x="2064" y="7"/>
                </a:cubicBezTo>
                <a:cubicBezTo>
                  <a:pt x="2064" y="6"/>
                  <a:pt x="2063" y="5"/>
                  <a:pt x="2062" y="5"/>
                </a:cubicBezTo>
                <a:cubicBezTo>
                  <a:pt x="2058" y="2"/>
                  <a:pt x="2053" y="0"/>
                  <a:pt x="2048" y="0"/>
                </a:cubicBezTo>
                <a:cubicBezTo>
                  <a:pt x="891" y="0"/>
                  <a:pt x="891" y="0"/>
                  <a:pt x="891" y="0"/>
                </a:cubicBezTo>
                <a:cubicBezTo>
                  <a:pt x="851" y="0"/>
                  <a:pt x="851" y="0"/>
                  <a:pt x="851" y="0"/>
                </a:cubicBezTo>
                <a:cubicBezTo>
                  <a:pt x="541" y="0"/>
                  <a:pt x="541" y="0"/>
                  <a:pt x="541" y="0"/>
                </a:cubicBezTo>
                <a:cubicBezTo>
                  <a:pt x="54" y="0"/>
                  <a:pt x="54" y="0"/>
                  <a:pt x="54" y="0"/>
                </a:cubicBezTo>
                <a:cubicBezTo>
                  <a:pt x="0" y="0"/>
                  <a:pt x="0" y="0"/>
                  <a:pt x="0" y="0"/>
                </a:cubicBezTo>
                <a:cubicBezTo>
                  <a:pt x="0" y="413"/>
                  <a:pt x="0" y="413"/>
                  <a:pt x="0" y="413"/>
                </a:cubicBezTo>
                <a:cubicBezTo>
                  <a:pt x="54" y="413"/>
                  <a:pt x="54" y="413"/>
                  <a:pt x="54" y="413"/>
                </a:cubicBezTo>
                <a:cubicBezTo>
                  <a:pt x="541" y="413"/>
                  <a:pt x="541" y="413"/>
                  <a:pt x="541" y="413"/>
                </a:cubicBezTo>
                <a:cubicBezTo>
                  <a:pt x="851" y="413"/>
                  <a:pt x="851" y="413"/>
                  <a:pt x="851" y="413"/>
                </a:cubicBezTo>
                <a:cubicBezTo>
                  <a:pt x="891" y="413"/>
                  <a:pt x="891" y="413"/>
                  <a:pt x="891" y="413"/>
                </a:cubicBezTo>
                <a:cubicBezTo>
                  <a:pt x="2048" y="413"/>
                  <a:pt x="2048" y="413"/>
                  <a:pt x="2048" y="413"/>
                </a:cubicBezTo>
                <a:cubicBezTo>
                  <a:pt x="2053" y="413"/>
                  <a:pt x="2058" y="411"/>
                  <a:pt x="2062" y="408"/>
                </a:cubicBezTo>
                <a:cubicBezTo>
                  <a:pt x="2063" y="407"/>
                  <a:pt x="2064" y="406"/>
                  <a:pt x="2064" y="406"/>
                </a:cubicBezTo>
                <a:cubicBezTo>
                  <a:pt x="2253" y="217"/>
                  <a:pt x="2253" y="217"/>
                  <a:pt x="2253" y="217"/>
                </a:cubicBezTo>
                <a:cubicBezTo>
                  <a:pt x="2259" y="211"/>
                  <a:pt x="2259" y="201"/>
                  <a:pt x="2253" y="195"/>
                </a:cubicBezTo>
                <a:close/>
              </a:path>
            </a:pathLst>
          </a:custGeom>
          <a:solidFill>
            <a:srgbClr val="000000">
              <a:alpha val="92000"/>
            </a:srgbClr>
          </a:solidFill>
          <a:ln>
            <a:noFill/>
          </a:ln>
        </p:spPr>
        <p:style>
          <a:lnRef idx="0"/>
          <a:fillRef idx="0"/>
          <a:effectRef idx="0"/>
          <a:fontRef idx="minor"/>
        </p:style>
      </p:sp>
      <p:sp>
        <p:nvSpPr>
          <p:cNvPr id="140" name="TextShape 3"/>
          <p:cNvSpPr txBox="1"/>
          <p:nvPr/>
        </p:nvSpPr>
        <p:spPr>
          <a:xfrm>
            <a:off x="1083600" y="4628520"/>
            <a:ext cx="8457840" cy="958680"/>
          </a:xfrm>
          <a:prstGeom prst="rect">
            <a:avLst/>
          </a:prstGeom>
          <a:noFill/>
          <a:ln>
            <a:noFill/>
          </a:ln>
        </p:spPr>
        <p:txBody>
          <a:bodyPr anchor="b">
            <a:normAutofit/>
          </a:bodyPr>
          <a:p>
            <a:pPr>
              <a:lnSpc>
                <a:spcPct val="100000"/>
              </a:lnSpc>
            </a:pPr>
            <a:r>
              <a:rPr b="0" lang="en-US" sz="4400" spc="-1" strike="noStrike">
                <a:solidFill>
                  <a:srgbClr val="ffffff"/>
                </a:solidFill>
                <a:latin typeface="Century Gothic"/>
              </a:rPr>
              <a:t>DECOLORACIÓN DEL VELLO</a:t>
            </a:r>
            <a:endParaRPr b="0" lang="en-US" sz="4400" spc="-1" strike="noStrike">
              <a:solidFill>
                <a:srgbClr val="000000"/>
              </a:solidFill>
              <a:latin typeface="Century Gothic"/>
            </a:endParaRPr>
          </a:p>
        </p:txBody>
      </p:sp>
      <p:sp>
        <p:nvSpPr>
          <p:cNvPr id="141" name="TextShape 4"/>
          <p:cNvSpPr txBox="1"/>
          <p:nvPr/>
        </p:nvSpPr>
        <p:spPr>
          <a:xfrm>
            <a:off x="1083600" y="5610600"/>
            <a:ext cx="8457840" cy="524520"/>
          </a:xfrm>
          <a:prstGeom prst="rect">
            <a:avLst/>
          </a:prstGeom>
          <a:noFill/>
          <a:ln>
            <a:noFill/>
          </a:ln>
        </p:spPr>
        <p:txBody>
          <a:bodyPr>
            <a:normAutofit/>
          </a:bodyPr>
          <a:p>
            <a:pPr algn="ctr"/>
            <a:endParaRPr b="0" lang="es-ES" sz="3200" spc="-1" strike="noStrike">
              <a:latin typeface="Arial"/>
            </a:endParaRPr>
          </a:p>
        </p:txBody>
      </p:sp>
      <p:pic>
        <p:nvPicPr>
          <p:cNvPr id="142" name="Imagen 4" descr=""/>
          <p:cNvPicPr/>
          <p:nvPr/>
        </p:nvPicPr>
        <p:blipFill>
          <a:blip r:embed="rId1"/>
          <a:stretch/>
        </p:blipFill>
        <p:spPr>
          <a:xfrm>
            <a:off x="2118240" y="643320"/>
            <a:ext cx="6378120" cy="333288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3eacf"/>
        </a:solidFill>
      </p:bgPr>
    </p:bg>
    <p:spTree>
      <p:nvGrpSpPr>
        <p:cNvPr id="1" name=""/>
        <p:cNvGrpSpPr/>
        <p:nvPr/>
      </p:nvGrpSpPr>
      <p:grpSpPr>
        <a:xfrm>
          <a:off x="0" y="0"/>
          <a:ext cx="0" cy="0"/>
          <a:chOff x="0" y="0"/>
          <a:chExt cx="0" cy="0"/>
        </a:xfrm>
      </p:grpSpPr>
      <p:sp>
        <p:nvSpPr>
          <p:cNvPr id="143" name="CustomShape 1"/>
          <p:cNvSpPr/>
          <p:nvPr/>
        </p:nvSpPr>
        <p:spPr>
          <a:xfrm>
            <a:off x="0" y="0"/>
            <a:ext cx="12191760" cy="6857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sp>
      <p:sp>
        <p:nvSpPr>
          <p:cNvPr id="144" name="TextShape 2"/>
          <p:cNvSpPr txBox="1"/>
          <p:nvPr/>
        </p:nvSpPr>
        <p:spPr>
          <a:xfrm>
            <a:off x="1046160" y="942120"/>
            <a:ext cx="3256200" cy="4968720"/>
          </a:xfrm>
          <a:prstGeom prst="rect">
            <a:avLst/>
          </a:prstGeom>
          <a:noFill/>
          <a:ln>
            <a:noFill/>
          </a:ln>
        </p:spPr>
        <p:txBody>
          <a:bodyPr anchor="ctr">
            <a:normAutofit/>
          </a:bodyPr>
          <a:p>
            <a:pPr>
              <a:lnSpc>
                <a:spcPct val="100000"/>
              </a:lnSpc>
            </a:pPr>
            <a:r>
              <a:rPr b="0" lang="en-US" sz="2800" spc="-1" strike="noStrike">
                <a:solidFill>
                  <a:srgbClr val="59533f"/>
                </a:solidFill>
                <a:latin typeface="Century Gothic"/>
              </a:rPr>
              <a:t>FUNDAMENTOS DE LA DECOLORACIÓN DEL VELLO </a:t>
            </a:r>
            <a:endParaRPr b="0" lang="en-US" sz="2800" spc="-1" strike="noStrike">
              <a:solidFill>
                <a:srgbClr val="000000"/>
              </a:solidFill>
              <a:latin typeface="Century Gothic"/>
            </a:endParaRPr>
          </a:p>
        </p:txBody>
      </p:sp>
      <p:sp>
        <p:nvSpPr>
          <p:cNvPr id="145" name="CustomShape 3"/>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146" name="Line 4"/>
          <p:cNvSpPr/>
          <p:nvPr/>
        </p:nvSpPr>
        <p:spPr>
          <a:xfrm>
            <a:off x="4654080" y="1871640"/>
            <a:ext cx="0" cy="3200400"/>
          </a:xfrm>
          <a:prstGeom prst="line">
            <a:avLst/>
          </a:prstGeom>
          <a:ln w="15840">
            <a:solidFill>
              <a:schemeClr val="accent4"/>
            </a:solidFill>
            <a:round/>
          </a:ln>
        </p:spPr>
        <p:style>
          <a:lnRef idx="1">
            <a:schemeClr val="accent1"/>
          </a:lnRef>
          <a:fillRef idx="0">
            <a:schemeClr val="accent1"/>
          </a:fillRef>
          <a:effectRef idx="0">
            <a:schemeClr val="accent1"/>
          </a:effectRef>
          <a:fontRef idx="minor"/>
        </p:style>
      </p:sp>
      <p:grpSp>
        <p:nvGrpSpPr>
          <p:cNvPr id="147" name="Group 5"/>
          <p:cNvGrpSpPr/>
          <p:nvPr/>
        </p:nvGrpSpPr>
        <p:grpSpPr>
          <a:xfrm>
            <a:off x="6009840" y="0"/>
            <a:ext cx="6176520" cy="6852960"/>
            <a:chOff x="6009840" y="0"/>
            <a:chExt cx="6176520" cy="6852960"/>
          </a:xfrm>
        </p:grpSpPr>
        <p:sp>
          <p:nvSpPr>
            <p:cNvPr id="148" name="CustomShape 6"/>
            <p:cNvSpPr/>
            <p:nvPr/>
          </p:nvSpPr>
          <p:spPr>
            <a:xfrm flipH="1">
              <a:off x="11968200" y="2422440"/>
              <a:ext cx="217800" cy="646200"/>
            </a:xfrm>
            <a:custGeom>
              <a:avLst/>
              <a:gdLst/>
              <a:ah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bg1">
                <a:alpha val="30000"/>
              </a:schemeClr>
            </a:solidFill>
            <a:ln>
              <a:noFill/>
            </a:ln>
          </p:spPr>
          <p:style>
            <a:lnRef idx="0"/>
            <a:fillRef idx="0"/>
            <a:effectRef idx="0"/>
            <a:fontRef idx="minor"/>
          </p:style>
        </p:sp>
        <p:sp>
          <p:nvSpPr>
            <p:cNvPr id="149" name="CustomShape 7"/>
            <p:cNvSpPr/>
            <p:nvPr/>
          </p:nvSpPr>
          <p:spPr>
            <a:xfrm flipH="1">
              <a:off x="10507320" y="3022560"/>
              <a:ext cx="1400400" cy="2396880"/>
            </a:xfrm>
            <a:custGeom>
              <a:avLst/>
              <a:gdLst/>
              <a:ah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bg1">
                <a:alpha val="30000"/>
              </a:schemeClr>
            </a:solidFill>
            <a:ln>
              <a:noFill/>
            </a:ln>
          </p:spPr>
          <p:style>
            <a:lnRef idx="0"/>
            <a:fillRef idx="0"/>
            <a:effectRef idx="0"/>
            <a:fontRef idx="minor"/>
          </p:style>
        </p:sp>
        <p:sp>
          <p:nvSpPr>
            <p:cNvPr id="150" name="CustomShape 8"/>
            <p:cNvSpPr/>
            <p:nvPr/>
          </p:nvSpPr>
          <p:spPr>
            <a:xfrm flipH="1">
              <a:off x="9118800" y="5387040"/>
              <a:ext cx="1319760" cy="1465560"/>
            </a:xfrm>
            <a:custGeom>
              <a:avLst/>
              <a:gdLst/>
              <a:ah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bg1">
                <a:alpha val="30000"/>
              </a:schemeClr>
            </a:solidFill>
            <a:ln>
              <a:noFill/>
            </a:ln>
          </p:spPr>
          <p:style>
            <a:lnRef idx="0"/>
            <a:fillRef idx="0"/>
            <a:effectRef idx="0"/>
            <a:fontRef idx="minor"/>
          </p:style>
        </p:sp>
        <p:sp>
          <p:nvSpPr>
            <p:cNvPr id="151" name="CustomShape 9"/>
            <p:cNvSpPr/>
            <p:nvPr/>
          </p:nvSpPr>
          <p:spPr>
            <a:xfrm flipH="1">
              <a:off x="9735480" y="6478200"/>
              <a:ext cx="371160" cy="374760"/>
            </a:xfrm>
            <a:custGeom>
              <a:avLst/>
              <a:gdLst/>
              <a:ah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bg1">
                <a:alpha val="30000"/>
              </a:schemeClr>
            </a:solidFill>
            <a:ln>
              <a:noFill/>
            </a:ln>
          </p:spPr>
          <p:style>
            <a:lnRef idx="0"/>
            <a:fillRef idx="0"/>
            <a:effectRef idx="0"/>
            <a:fontRef idx="minor"/>
          </p:style>
        </p:sp>
        <p:sp>
          <p:nvSpPr>
            <p:cNvPr id="152" name="CustomShape 10"/>
            <p:cNvSpPr/>
            <p:nvPr/>
          </p:nvSpPr>
          <p:spPr>
            <a:xfrm flipH="1">
              <a:off x="10187640" y="3068640"/>
              <a:ext cx="1780200" cy="3435840"/>
            </a:xfrm>
            <a:custGeom>
              <a:avLst/>
              <a:gdLst/>
              <a:ah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bg1">
                <a:alpha val="30000"/>
              </a:schemeClr>
            </a:solidFill>
            <a:ln>
              <a:noFill/>
            </a:ln>
          </p:spPr>
          <p:style>
            <a:lnRef idx="0"/>
            <a:fillRef idx="0"/>
            <a:effectRef idx="0"/>
            <a:fontRef idx="minor"/>
          </p:style>
        </p:sp>
        <p:sp>
          <p:nvSpPr>
            <p:cNvPr id="153" name="CustomShape 11"/>
            <p:cNvSpPr/>
            <p:nvPr/>
          </p:nvSpPr>
          <p:spPr>
            <a:xfrm flipH="1">
              <a:off x="11908440" y="0"/>
              <a:ext cx="229680" cy="3022200"/>
            </a:xfrm>
            <a:custGeom>
              <a:avLst/>
              <a:gdLst/>
              <a:ah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bg1">
                <a:alpha val="30000"/>
              </a:schemeClr>
            </a:solidFill>
            <a:ln>
              <a:noFill/>
            </a:ln>
          </p:spPr>
          <p:style>
            <a:lnRef idx="0"/>
            <a:fillRef idx="0"/>
            <a:effectRef idx="0"/>
            <a:fontRef idx="minor"/>
          </p:style>
        </p:sp>
        <p:sp>
          <p:nvSpPr>
            <p:cNvPr id="154" name="CustomShape 12"/>
            <p:cNvSpPr/>
            <p:nvPr/>
          </p:nvSpPr>
          <p:spPr>
            <a:xfrm flipH="1">
              <a:off x="11847960" y="2803320"/>
              <a:ext cx="169200" cy="509400"/>
            </a:xfrm>
            <a:custGeom>
              <a:avLst/>
              <a:gdLst/>
              <a:ah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bg1">
                <a:alpha val="30000"/>
              </a:schemeClr>
            </a:solidFill>
            <a:ln>
              <a:noFill/>
            </a:ln>
          </p:spPr>
          <p:style>
            <a:lnRef idx="0"/>
            <a:fillRef idx="0"/>
            <a:effectRef idx="0"/>
            <a:fontRef idx="minor"/>
          </p:style>
        </p:sp>
        <p:sp>
          <p:nvSpPr>
            <p:cNvPr id="155" name="CustomShape 13"/>
            <p:cNvSpPr/>
            <p:nvPr/>
          </p:nvSpPr>
          <p:spPr>
            <a:xfrm flipH="1">
              <a:off x="10107000" y="5419800"/>
              <a:ext cx="411480" cy="1057680"/>
            </a:xfrm>
            <a:custGeom>
              <a:avLst/>
              <a:gdLst/>
              <a:ah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bg1">
                <a:alpha val="30000"/>
              </a:schemeClr>
            </a:solidFill>
            <a:ln>
              <a:noFill/>
            </a:ln>
          </p:spPr>
          <p:style>
            <a:lnRef idx="0"/>
            <a:fillRef idx="0"/>
            <a:effectRef idx="0"/>
            <a:fontRef idx="minor"/>
          </p:style>
        </p:sp>
        <p:sp>
          <p:nvSpPr>
            <p:cNvPr id="156" name="CustomShape 14"/>
            <p:cNvSpPr/>
            <p:nvPr/>
          </p:nvSpPr>
          <p:spPr>
            <a:xfrm flipH="1">
              <a:off x="6009840" y="221400"/>
              <a:ext cx="4497120" cy="5165640"/>
            </a:xfrm>
            <a:custGeom>
              <a:avLst/>
              <a:gdLst/>
              <a:ah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bg1">
                <a:alpha val="30000"/>
              </a:schemeClr>
            </a:solidFill>
            <a:ln>
              <a:noFill/>
            </a:ln>
          </p:spPr>
          <p:style>
            <a:lnRef idx="0"/>
            <a:fillRef idx="0"/>
            <a:effectRef idx="0"/>
            <a:fontRef idx="minor"/>
          </p:style>
        </p:sp>
        <p:sp>
          <p:nvSpPr>
            <p:cNvPr id="157" name="CustomShape 15"/>
            <p:cNvSpPr/>
            <p:nvPr/>
          </p:nvSpPr>
          <p:spPr>
            <a:xfrm flipH="1">
              <a:off x="9836640" y="6504840"/>
              <a:ext cx="351000" cy="347760"/>
            </a:xfrm>
            <a:custGeom>
              <a:avLst/>
              <a:gdLst/>
              <a:ah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bg1">
                <a:alpha val="30000"/>
              </a:schemeClr>
            </a:solidFill>
            <a:ln>
              <a:noFill/>
            </a:ln>
          </p:spPr>
          <p:style>
            <a:lnRef idx="0"/>
            <a:fillRef idx="0"/>
            <a:effectRef idx="0"/>
            <a:fontRef idx="minor"/>
          </p:style>
        </p:sp>
        <p:sp>
          <p:nvSpPr>
            <p:cNvPr id="158" name="CustomShape 16"/>
            <p:cNvSpPr/>
            <p:nvPr/>
          </p:nvSpPr>
          <p:spPr>
            <a:xfrm flipH="1">
              <a:off x="10438200" y="5296680"/>
              <a:ext cx="80280" cy="228600"/>
            </a:xfrm>
            <a:custGeom>
              <a:avLst/>
              <a:gdLst/>
              <a:ah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bg1">
                <a:alpha val="30000"/>
              </a:schemeClr>
            </a:solidFill>
            <a:ln>
              <a:noFill/>
            </a:ln>
          </p:spPr>
          <p:style>
            <a:lnRef idx="0"/>
            <a:fillRef idx="0"/>
            <a:effectRef idx="0"/>
            <a:fontRef idx="minor"/>
          </p:style>
        </p:sp>
        <p:sp>
          <p:nvSpPr>
            <p:cNvPr id="159" name="CustomShape 17"/>
            <p:cNvSpPr/>
            <p:nvPr/>
          </p:nvSpPr>
          <p:spPr>
            <a:xfrm flipH="1">
              <a:off x="9829080" y="6210720"/>
              <a:ext cx="516240" cy="642240"/>
            </a:xfrm>
            <a:custGeom>
              <a:avLst/>
              <a:gdLst/>
              <a:ah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bg1">
                <a:alpha val="30000"/>
              </a:schemeClr>
            </a:solidFill>
            <a:ln>
              <a:noFill/>
            </a:ln>
          </p:spPr>
          <p:style>
            <a:lnRef idx="0"/>
            <a:fillRef idx="0"/>
            <a:effectRef idx="0"/>
            <a:fontRef idx="minor"/>
          </p:style>
        </p:sp>
      </p:grpSp>
      <p:sp>
        <p:nvSpPr>
          <p:cNvPr id="160" name="TextShape 18"/>
          <p:cNvSpPr txBox="1"/>
          <p:nvPr/>
        </p:nvSpPr>
        <p:spPr>
          <a:xfrm>
            <a:off x="5049000" y="942120"/>
            <a:ext cx="6455160" cy="4968720"/>
          </a:xfrm>
          <a:prstGeom prst="rect">
            <a:avLst/>
          </a:prstGeom>
          <a:noFill/>
          <a:ln>
            <a:noFill/>
          </a:ln>
        </p:spPr>
        <p:txBody>
          <a:bodyPr anchor="ctr">
            <a:normAutofit/>
          </a:bodyPr>
          <a:p>
            <a:pPr marL="343080" indent="-342720">
              <a:lnSpc>
                <a:spcPct val="100000"/>
              </a:lnSpc>
              <a:spcBef>
                <a:spcPts val="1001"/>
              </a:spcBef>
              <a:buClr>
                <a:srgbClr val="a53010"/>
              </a:buClr>
              <a:buFont typeface="Wingdings 3" charset="2"/>
              <a:buChar char=""/>
            </a:pPr>
            <a:r>
              <a:rPr b="0" lang="en-US" sz="2000" spc="-1" strike="noStrike">
                <a:solidFill>
                  <a:srgbClr val="59533f"/>
                </a:solidFill>
                <a:latin typeface="Century Gothic"/>
              </a:rPr>
              <a:t>El fundamento de la decoloración del vello  se basa en la pérdida de color de la  melanina del vello al oxidarse proceso que tiene lugar cuando se mezcla el agua oxigenada con el amoníaco, en las proporciones requeridas .</a:t>
            </a:r>
            <a:endParaRPr b="0" lang="en-US" sz="2000" spc="-1" strike="noStrike">
              <a:solidFill>
                <a:srgbClr val="404040"/>
              </a:solidFill>
              <a:latin typeface="Century Gothic"/>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CustomShape 1"/>
          <p:cNvSpPr/>
          <p:nvPr/>
        </p:nvSpPr>
        <p:spPr>
          <a:xfrm>
            <a:off x="0" y="0"/>
            <a:ext cx="405864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62" name="TextShape 2"/>
          <p:cNvSpPr txBox="1"/>
          <p:nvPr/>
        </p:nvSpPr>
        <p:spPr>
          <a:xfrm>
            <a:off x="1260000" y="3101040"/>
            <a:ext cx="2453760" cy="3029040"/>
          </a:xfrm>
          <a:prstGeom prst="rect">
            <a:avLst/>
          </a:prstGeom>
          <a:noFill/>
          <a:ln>
            <a:noFill/>
          </a:ln>
        </p:spPr>
        <p:txBody>
          <a:bodyPr>
            <a:normAutofit/>
          </a:bodyPr>
          <a:p>
            <a:pPr>
              <a:lnSpc>
                <a:spcPct val="100000"/>
              </a:lnSpc>
            </a:pPr>
            <a:r>
              <a:rPr b="0" lang="en-US" sz="2700" spc="-1" strike="noStrike">
                <a:solidFill>
                  <a:srgbClr val="ffffff"/>
                </a:solidFill>
                <a:latin typeface="Century Gothic"/>
              </a:rPr>
              <a:t>Historia de la decoloración del vello </a:t>
            </a:r>
            <a:endParaRPr b="0" lang="en-US" sz="2700" spc="-1" strike="noStrike">
              <a:solidFill>
                <a:srgbClr val="000000"/>
              </a:solidFill>
              <a:latin typeface="Century Gothic"/>
            </a:endParaRPr>
          </a:p>
        </p:txBody>
      </p:sp>
      <p:sp>
        <p:nvSpPr>
          <p:cNvPr id="163" name="CustomShape 3"/>
          <p:cNvSpPr/>
          <p:nvPr/>
        </p:nvSpPr>
        <p:spPr>
          <a:xfrm flipV="1">
            <a:off x="0" y="3179160"/>
            <a:ext cx="109800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164" name="CustomShape 4"/>
          <p:cNvSpPr/>
          <p:nvPr/>
        </p:nvSpPr>
        <p:spPr>
          <a:xfrm>
            <a:off x="4795560" y="0"/>
            <a:ext cx="7395840" cy="685764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graphicFrame>
        <p:nvGraphicFramePr>
          <p:cNvPr id="1" name="Diagram1"/>
          <p:cNvGraphicFramePr/>
          <p:nvPr>
            <p:extLst>
              <p:ext uri="{D42A27DB-BD31-4B8C-83A1-F6EECF244321}">
                <p14:modId xmlns:p14="http://schemas.microsoft.com/office/powerpoint/2010/main" val="2348770042"/>
              </p:ext>
            </p:extLst>
          </p:nvPr>
        </p:nvGraphicFramePr>
        <p:xfrm>
          <a:off x="4713120" y="641520"/>
          <a:ext cx="6831720" cy="52642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CustomShape 1"/>
          <p:cNvSpPr/>
          <p:nvPr/>
        </p:nvSpPr>
        <p:spPr>
          <a:xfrm>
            <a:off x="0" y="0"/>
            <a:ext cx="405864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66" name="TextShape 2"/>
          <p:cNvSpPr txBox="1"/>
          <p:nvPr/>
        </p:nvSpPr>
        <p:spPr>
          <a:xfrm>
            <a:off x="1260000" y="3101040"/>
            <a:ext cx="2453760" cy="3029040"/>
          </a:xfrm>
          <a:prstGeom prst="rect">
            <a:avLst/>
          </a:prstGeom>
          <a:noFill/>
          <a:ln>
            <a:noFill/>
          </a:ln>
        </p:spPr>
        <p:txBody>
          <a:bodyPr>
            <a:normAutofit/>
          </a:bodyPr>
          <a:p>
            <a:pPr>
              <a:lnSpc>
                <a:spcPct val="90000"/>
              </a:lnSpc>
            </a:pPr>
            <a:r>
              <a:rPr b="0" lang="en-US" sz="2000" spc="-1" strike="noStrike">
                <a:solidFill>
                  <a:srgbClr val="ffffff"/>
                </a:solidFill>
                <a:latin typeface="Century Gothic"/>
              </a:rPr>
              <a:t>MANTENIMIENTO Y CONSERVACIÓN DE LOS COSMÉTICOS </a:t>
            </a:r>
            <a:endParaRPr b="0" lang="en-US" sz="2000" spc="-1" strike="noStrike">
              <a:solidFill>
                <a:srgbClr val="000000"/>
              </a:solidFill>
              <a:latin typeface="Century Gothic"/>
            </a:endParaRPr>
          </a:p>
        </p:txBody>
      </p:sp>
      <p:sp>
        <p:nvSpPr>
          <p:cNvPr id="167" name="CustomShape 3"/>
          <p:cNvSpPr/>
          <p:nvPr/>
        </p:nvSpPr>
        <p:spPr>
          <a:xfrm flipV="1">
            <a:off x="0" y="3179160"/>
            <a:ext cx="1098000" cy="513720"/>
          </a:xfrm>
          <a:custGeom>
            <a:avLst/>
            <a:gdLst/>
            <a:ah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tyle>
          <a:lnRef idx="0"/>
          <a:fillRef idx="0"/>
          <a:effectRef idx="0"/>
          <a:fontRef idx="minor"/>
        </p:style>
      </p:sp>
      <p:sp>
        <p:nvSpPr>
          <p:cNvPr id="168" name="CustomShape 4"/>
          <p:cNvSpPr/>
          <p:nvPr/>
        </p:nvSpPr>
        <p:spPr>
          <a:xfrm>
            <a:off x="4795560" y="0"/>
            <a:ext cx="7395840" cy="685764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sp>
        <p:nvSpPr>
          <p:cNvPr id="169" name="TextShape 5"/>
          <p:cNvSpPr txBox="1"/>
          <p:nvPr/>
        </p:nvSpPr>
        <p:spPr>
          <a:xfrm>
            <a:off x="4706640" y="589680"/>
            <a:ext cx="6797520" cy="5321160"/>
          </a:xfrm>
          <a:prstGeom prst="rect">
            <a:avLst/>
          </a:prstGeom>
          <a:noFill/>
          <a:ln>
            <a:noFill/>
          </a:ln>
        </p:spPr>
        <p:txBody>
          <a:bodyPr anchor="ctr">
            <a:normAutofit/>
          </a:bodyPr>
          <a:p>
            <a:pPr marL="343080" indent="-342720">
              <a:lnSpc>
                <a:spcPct val="100000"/>
              </a:lnSpc>
              <a:spcBef>
                <a:spcPts val="1001"/>
              </a:spcBef>
              <a:buClr>
                <a:srgbClr val="a53010"/>
              </a:buClr>
              <a:buFont typeface="Wingdings" charset="2"/>
              <a:buChar char=""/>
            </a:pPr>
            <a:r>
              <a:rPr b="0" lang="en-US" sz="1800" spc="-1" strike="noStrike">
                <a:solidFill>
                  <a:srgbClr val="404040"/>
                </a:solidFill>
                <a:latin typeface="Century Gothic"/>
              </a:rPr>
              <a:t>Los cosméticos para la decoloración son muy volátiles se evaporan con facilidad .</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Wingdings" charset="2"/>
              <a:buChar char=""/>
            </a:pPr>
            <a:r>
              <a:rPr b="0" lang="en-US" sz="1800" spc="-1" strike="noStrike">
                <a:solidFill>
                  <a:srgbClr val="404040"/>
                </a:solidFill>
                <a:latin typeface="Century Gothic"/>
              </a:rPr>
              <a:t>El agua oxigenada se descompone por: </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Arial"/>
              <a:buChar char="•"/>
            </a:pPr>
            <a:r>
              <a:rPr b="0" lang="en-US" sz="1800" spc="-1" strike="noStrike">
                <a:solidFill>
                  <a:srgbClr val="404040"/>
                </a:solidFill>
                <a:latin typeface="Century Gothic"/>
              </a:rPr>
              <a:t>El calor.</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Arial"/>
              <a:buChar char="•"/>
            </a:pPr>
            <a:r>
              <a:rPr b="0" lang="en-US" sz="1800" spc="-1" strike="noStrike">
                <a:solidFill>
                  <a:srgbClr val="404040"/>
                </a:solidFill>
                <a:latin typeface="Century Gothic"/>
              </a:rPr>
              <a:t>La humedad.</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Arial"/>
              <a:buChar char="•"/>
            </a:pPr>
            <a:r>
              <a:rPr b="0" lang="en-US" sz="1800" spc="-1" strike="noStrike">
                <a:solidFill>
                  <a:srgbClr val="404040"/>
                </a:solidFill>
                <a:latin typeface="Century Gothic"/>
              </a:rPr>
              <a:t>El tiempo.</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Arial"/>
              <a:buChar char="•"/>
            </a:pPr>
            <a:r>
              <a:rPr b="0" lang="en-US" sz="1800" spc="-1" strike="noStrike">
                <a:solidFill>
                  <a:srgbClr val="404040"/>
                </a:solidFill>
                <a:latin typeface="Century Gothic"/>
              </a:rPr>
              <a:t>Los metales.</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Wingdings" charset="2"/>
              <a:buChar char=""/>
            </a:pPr>
            <a:r>
              <a:rPr b="0" lang="en-US" sz="1800" spc="-1" strike="noStrike">
                <a:solidFill>
                  <a:srgbClr val="404040"/>
                </a:solidFill>
                <a:latin typeface="Century Gothic"/>
              </a:rPr>
              <a:t>Debemos temer en cuenta la fecha de caducidad </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Wingdings" charset="2"/>
              <a:buChar char=""/>
            </a:pPr>
            <a:r>
              <a:rPr b="0" lang="en-US" sz="1800" spc="-1" strike="noStrike">
                <a:solidFill>
                  <a:srgbClr val="404040"/>
                </a:solidFill>
                <a:latin typeface="Century Gothic"/>
              </a:rPr>
              <a:t>Se debe evitar almacenarlos en lugares de excesivo calor o luz, mantener los envases bien cerrados y extremar las medidas higiénicas al manipularlas </a:t>
            </a:r>
            <a:endParaRPr b="0" lang="en-US" sz="1800" spc="-1" strike="noStrike">
              <a:solidFill>
                <a:srgbClr val="404040"/>
              </a:solidFill>
              <a:latin typeface="Century Gothic"/>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CustomShape 1"/>
          <p:cNvSpPr/>
          <p:nvPr/>
        </p:nvSpPr>
        <p:spPr>
          <a:xfrm>
            <a:off x="0" y="-720"/>
            <a:ext cx="12191760" cy="685368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sp>
        <p:nvSpPr>
          <p:cNvPr id="171" name="TextShape 2"/>
          <p:cNvSpPr txBox="1"/>
          <p:nvPr/>
        </p:nvSpPr>
        <p:spPr>
          <a:xfrm>
            <a:off x="649080" y="645120"/>
            <a:ext cx="5122440" cy="1259640"/>
          </a:xfrm>
          <a:prstGeom prst="rect">
            <a:avLst/>
          </a:prstGeom>
          <a:noFill/>
          <a:ln>
            <a:noFill/>
          </a:ln>
        </p:spPr>
        <p:txBody>
          <a:bodyPr>
            <a:normAutofit/>
          </a:bodyPr>
          <a:p>
            <a:pPr>
              <a:lnSpc>
                <a:spcPct val="90000"/>
              </a:lnSpc>
            </a:pPr>
            <a:r>
              <a:rPr b="0" lang="en-US" sz="2800" spc="-1" strike="noStrike">
                <a:solidFill>
                  <a:srgbClr val="262626"/>
                </a:solidFill>
                <a:latin typeface="Century Gothic"/>
              </a:rPr>
              <a:t>CÓSMETICOS PARA DESPUÉS DE LA DECOLORACIÓN </a:t>
            </a:r>
            <a:endParaRPr b="0" lang="en-US" sz="2800" spc="-1" strike="noStrike">
              <a:solidFill>
                <a:srgbClr val="000000"/>
              </a:solidFill>
              <a:latin typeface="Century Gothic"/>
            </a:endParaRPr>
          </a:p>
        </p:txBody>
      </p:sp>
      <p:sp>
        <p:nvSpPr>
          <p:cNvPr id="172" name="CustomShape 3"/>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173" name="TextShape 4"/>
          <p:cNvSpPr txBox="1"/>
          <p:nvPr/>
        </p:nvSpPr>
        <p:spPr>
          <a:xfrm>
            <a:off x="649080" y="2133720"/>
            <a:ext cx="5122440" cy="3758760"/>
          </a:xfrm>
          <a:prstGeom prst="rect">
            <a:avLst/>
          </a:prstGeom>
          <a:noFill/>
          <a:ln>
            <a:noFill/>
          </a:ln>
        </p:spPr>
        <p:txBody>
          <a:bodyPr>
            <a:normAutofit/>
          </a:bodyPr>
          <a:p>
            <a:pPr marL="343080" indent="-342720">
              <a:lnSpc>
                <a:spcPct val="100000"/>
              </a:lnSpc>
              <a:spcBef>
                <a:spcPts val="1001"/>
              </a:spcBef>
              <a:buClr>
                <a:srgbClr val="a53010"/>
              </a:buClr>
              <a:buFont typeface="Wingdings 3" charset="2"/>
              <a:buChar char=""/>
            </a:pPr>
            <a:r>
              <a:rPr b="0" lang="en-US" sz="1800" spc="-1" strike="noStrike">
                <a:solidFill>
                  <a:srgbClr val="404040"/>
                </a:solidFill>
                <a:latin typeface="Century Gothic"/>
              </a:rPr>
              <a:t>Después de la decoloración precisamos suavizar, hidratar y calmar posibles irritaciones de la piel para ello se aplicarán productos descongestivos y calmantes a base de azuleno, camomila y restauradores del pH.</a:t>
            </a:r>
            <a:endParaRPr b="0" lang="en-US" sz="1800" spc="-1" strike="noStrike">
              <a:solidFill>
                <a:srgbClr val="404040"/>
              </a:solidFill>
              <a:latin typeface="Century Gothic"/>
            </a:endParaRPr>
          </a:p>
        </p:txBody>
      </p:sp>
      <p:pic>
        <p:nvPicPr>
          <p:cNvPr id="174" name="Imagen 5" descr=""/>
          <p:cNvPicPr/>
          <p:nvPr/>
        </p:nvPicPr>
        <p:blipFill>
          <a:blip r:embed="rId1"/>
          <a:stretch/>
        </p:blipFill>
        <p:spPr>
          <a:xfrm>
            <a:off x="6091920" y="1235160"/>
            <a:ext cx="5451120" cy="4067280"/>
          </a:xfrm>
          <a:prstGeom prst="rect">
            <a:avLst/>
          </a:prstGeom>
          <a:ln>
            <a:noFill/>
          </a:ln>
        </p:spPr>
      </p:pic>
      <p:sp>
        <p:nvSpPr>
          <p:cNvPr id="175" name="CustomShape 5"/>
          <p:cNvSpPr/>
          <p:nvPr/>
        </p:nvSpPr>
        <p:spPr>
          <a:xfrm>
            <a:off x="0" y="6061320"/>
            <a:ext cx="1037520" cy="505800"/>
          </a:xfrm>
          <a:custGeom>
            <a:avLst/>
            <a:gdLst/>
            <a:ah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CustomShape 1"/>
          <p:cNvSpPr/>
          <p:nvPr/>
        </p:nvSpPr>
        <p:spPr>
          <a:xfrm>
            <a:off x="0" y="-720"/>
            <a:ext cx="12191760" cy="685368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sp>
        <p:nvSpPr>
          <p:cNvPr id="177" name="TextShape 2"/>
          <p:cNvSpPr txBox="1"/>
          <p:nvPr/>
        </p:nvSpPr>
        <p:spPr>
          <a:xfrm>
            <a:off x="649080" y="645120"/>
            <a:ext cx="3650040" cy="1259640"/>
          </a:xfrm>
          <a:prstGeom prst="rect">
            <a:avLst/>
          </a:prstGeom>
          <a:noFill/>
          <a:ln>
            <a:noFill/>
          </a:ln>
        </p:spPr>
        <p:txBody>
          <a:bodyPr>
            <a:normAutofit fontScale="86000"/>
          </a:bodyPr>
          <a:p>
            <a:pPr>
              <a:lnSpc>
                <a:spcPct val="90000"/>
              </a:lnSpc>
            </a:pPr>
            <a:r>
              <a:rPr b="0" lang="en-US" sz="2000" spc="-1" strike="noStrike">
                <a:solidFill>
                  <a:srgbClr val="262626"/>
                </a:solidFill>
                <a:latin typeface="Century Gothic"/>
              </a:rPr>
              <a:t>PRECAUCIONES Y NORMAS DE SEGURIDAD E HIGIENE EN LOS PROCESOS DE DECOLORACIÓN DEL VELLO </a:t>
            </a:r>
            <a:endParaRPr b="0" lang="en-US" sz="2000" spc="-1" strike="noStrike">
              <a:solidFill>
                <a:srgbClr val="000000"/>
              </a:solidFill>
              <a:latin typeface="Century Gothic"/>
            </a:endParaRPr>
          </a:p>
        </p:txBody>
      </p:sp>
      <p:sp>
        <p:nvSpPr>
          <p:cNvPr id="178" name="CustomShape 3"/>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179" name="TextShape 4"/>
          <p:cNvSpPr txBox="1"/>
          <p:nvPr/>
        </p:nvSpPr>
        <p:spPr>
          <a:xfrm>
            <a:off x="649080" y="2133720"/>
            <a:ext cx="3650040" cy="3758760"/>
          </a:xfrm>
          <a:prstGeom prst="rect">
            <a:avLst/>
          </a:prstGeom>
          <a:noFill/>
          <a:ln>
            <a:noFill/>
          </a:ln>
        </p:spPr>
        <p:txBody>
          <a:bodyPr>
            <a:normAutofit/>
          </a:bodyPr>
          <a:p>
            <a:pPr marL="343080" indent="-342720">
              <a:lnSpc>
                <a:spcPct val="100000"/>
              </a:lnSpc>
              <a:spcBef>
                <a:spcPts val="1001"/>
              </a:spcBef>
              <a:buClr>
                <a:srgbClr val="a53010"/>
              </a:buClr>
              <a:buFont typeface="Wingdings 3" charset="2"/>
              <a:buChar char=""/>
            </a:pPr>
            <a:r>
              <a:rPr b="0" lang="en-US" sz="1800" spc="-1" strike="noStrike">
                <a:solidFill>
                  <a:srgbClr val="404040"/>
                </a:solidFill>
                <a:latin typeface="Century Gothic"/>
              </a:rPr>
              <a:t>Observar características de la piel.</a:t>
            </a:r>
            <a:endParaRPr b="0" lang="en-US" sz="1800" spc="-1" strike="noStrike">
              <a:solidFill>
                <a:srgbClr val="404040"/>
              </a:solidFill>
              <a:latin typeface="Century Gothic"/>
            </a:endParaRPr>
          </a:p>
          <a:p>
            <a:pPr marL="343080" indent="-342720">
              <a:lnSpc>
                <a:spcPct val="100000"/>
              </a:lnSpc>
              <a:spcBef>
                <a:spcPts val="1001"/>
              </a:spcBef>
              <a:buClr>
                <a:srgbClr val="a53010"/>
              </a:buClr>
              <a:buFont typeface="Wingdings 3" charset="2"/>
              <a:buChar char=""/>
            </a:pPr>
            <a:r>
              <a:rPr b="0" lang="en-US" sz="1800" spc="-1" strike="noStrike">
                <a:solidFill>
                  <a:srgbClr val="404040"/>
                </a:solidFill>
                <a:latin typeface="Century Gothic"/>
              </a:rPr>
              <a:t>Prueba de sensibilidad </a:t>
            </a:r>
            <a:endParaRPr b="0" lang="en-US" sz="1800" spc="-1" strike="noStrike">
              <a:solidFill>
                <a:srgbClr val="404040"/>
              </a:solidFill>
              <a:latin typeface="Century Gothic"/>
            </a:endParaRPr>
          </a:p>
        </p:txBody>
      </p:sp>
      <p:pic>
        <p:nvPicPr>
          <p:cNvPr id="180" name="Imagen 3" descr=""/>
          <p:cNvPicPr/>
          <p:nvPr/>
        </p:nvPicPr>
        <p:blipFill>
          <a:blip r:embed="rId1"/>
          <a:stretch/>
        </p:blipFill>
        <p:spPr>
          <a:xfrm>
            <a:off x="4619520" y="1319400"/>
            <a:ext cx="6953040" cy="3893760"/>
          </a:xfrm>
          <a:prstGeom prst="rect">
            <a:avLst/>
          </a:prstGeom>
          <a:ln>
            <a:noFill/>
          </a:ln>
        </p:spPr>
      </p:pic>
      <p:sp>
        <p:nvSpPr>
          <p:cNvPr id="181" name="CustomShape 5"/>
          <p:cNvSpPr/>
          <p:nvPr/>
        </p:nvSpPr>
        <p:spPr>
          <a:xfrm>
            <a:off x="0" y="6061320"/>
            <a:ext cx="1037520" cy="505800"/>
          </a:xfrm>
          <a:custGeom>
            <a:avLst/>
            <a:gdLst/>
            <a:ah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CustomShape 1"/>
          <p:cNvSpPr/>
          <p:nvPr/>
        </p:nvSpPr>
        <p:spPr>
          <a:xfrm>
            <a:off x="0" y="-720"/>
            <a:ext cx="12191760" cy="6853680"/>
          </a:xfrm>
          <a:prstGeom prst="rect">
            <a:avLst/>
          </a:prstGeom>
          <a:gradFill rotWithShape="0">
            <a:gsLst>
              <a:gs pos="0">
                <a:srgbClr val="ffffff"/>
              </a:gs>
              <a:gs pos="100000">
                <a:srgbClr val="dfe7c4"/>
              </a:gs>
            </a:gsLst>
            <a:path path="circle"/>
          </a:gradFill>
          <a:ln>
            <a:noFill/>
          </a:ln>
        </p:spPr>
        <p:style>
          <a:lnRef idx="2">
            <a:schemeClr val="accent1">
              <a:shade val="50000"/>
            </a:schemeClr>
          </a:lnRef>
          <a:fillRef idx="1">
            <a:schemeClr val="accent1"/>
          </a:fillRef>
          <a:effectRef idx="0">
            <a:schemeClr val="accent1"/>
          </a:effectRef>
          <a:fontRef idx="minor"/>
        </p:style>
      </p:sp>
      <p:sp>
        <p:nvSpPr>
          <p:cNvPr id="183" name="TextShape 2"/>
          <p:cNvSpPr txBox="1"/>
          <p:nvPr/>
        </p:nvSpPr>
        <p:spPr>
          <a:xfrm>
            <a:off x="649080" y="645120"/>
            <a:ext cx="3650040" cy="1259640"/>
          </a:xfrm>
          <a:prstGeom prst="rect">
            <a:avLst/>
          </a:prstGeom>
          <a:noFill/>
          <a:ln>
            <a:noFill/>
          </a:ln>
        </p:spPr>
        <p:txBody>
          <a:bodyPr>
            <a:normAutofit/>
          </a:bodyPr>
          <a:p>
            <a:pPr>
              <a:lnSpc>
                <a:spcPct val="90000"/>
              </a:lnSpc>
            </a:pPr>
            <a:r>
              <a:rPr b="0" lang="en-US" sz="2000" spc="-1" strike="noStrike">
                <a:solidFill>
                  <a:srgbClr val="262626"/>
                </a:solidFill>
                <a:latin typeface="Century Gothic"/>
              </a:rPr>
              <a:t>PROCESO DE DECOLORACIÓN DEL VELLO FACIAL Y CORPORAL </a:t>
            </a:r>
            <a:endParaRPr b="0" lang="en-US" sz="2000" spc="-1" strike="noStrike">
              <a:solidFill>
                <a:srgbClr val="000000"/>
              </a:solidFill>
              <a:latin typeface="Century Gothic"/>
            </a:endParaRPr>
          </a:p>
        </p:txBody>
      </p:sp>
      <p:sp>
        <p:nvSpPr>
          <p:cNvPr id="184" name="CustomShape 3"/>
          <p:cNvSpPr/>
          <p:nvPr/>
        </p:nvSpPr>
        <p:spPr>
          <a:xfrm>
            <a:off x="0" y="0"/>
            <a:ext cx="182520" cy="6857640"/>
          </a:xfrm>
          <a:prstGeom prst="rect">
            <a:avLst/>
          </a:prstGeom>
          <a:solidFill>
            <a:schemeClr val="tx2"/>
          </a:solidFill>
          <a:ln>
            <a:noFill/>
          </a:ln>
          <a:effectLst>
            <a:outerShdw blurRad="38100" dir="5400000" dist="2556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185" name="TextShape 4"/>
          <p:cNvSpPr txBox="1"/>
          <p:nvPr/>
        </p:nvSpPr>
        <p:spPr>
          <a:xfrm>
            <a:off x="649080" y="2133720"/>
            <a:ext cx="3650040" cy="3758760"/>
          </a:xfrm>
          <a:prstGeom prst="rect">
            <a:avLst/>
          </a:prstGeom>
          <a:noFill/>
          <a:ln>
            <a:noFill/>
          </a:ln>
        </p:spPr>
        <p:txBody>
          <a:bodyPr>
            <a:normAutofit/>
          </a:bodyPr>
          <a:p>
            <a:pPr marL="343080" indent="-342720">
              <a:lnSpc>
                <a:spcPct val="100000"/>
              </a:lnSpc>
              <a:spcBef>
                <a:spcPts val="1001"/>
              </a:spcBef>
              <a:buClr>
                <a:srgbClr val="a53010"/>
              </a:buClr>
              <a:buFont typeface="Wingdings 3" charset="2"/>
              <a:buChar char=""/>
            </a:pPr>
            <a:r>
              <a:rPr b="0" lang="en-US" sz="1800" spc="-1" strike="noStrike">
                <a:solidFill>
                  <a:srgbClr val="404040"/>
                </a:solidFill>
                <a:latin typeface="Century Gothic"/>
              </a:rPr>
              <a:t>INDICACIONES: Esta indicada para facial y corporal en los casos de vello no muy largo ni demasiado oscuro y con pieles claras </a:t>
            </a:r>
            <a:endParaRPr b="0" lang="en-US" sz="1800" spc="-1" strike="noStrike">
              <a:solidFill>
                <a:srgbClr val="404040"/>
              </a:solidFill>
              <a:latin typeface="Century Gothic"/>
            </a:endParaRPr>
          </a:p>
        </p:txBody>
      </p:sp>
      <p:pic>
        <p:nvPicPr>
          <p:cNvPr id="186" name="Imagen 3" descr=""/>
          <p:cNvPicPr/>
          <p:nvPr/>
        </p:nvPicPr>
        <p:blipFill>
          <a:blip r:embed="rId1"/>
          <a:stretch/>
        </p:blipFill>
        <p:spPr>
          <a:xfrm>
            <a:off x="4619520" y="952920"/>
            <a:ext cx="6953040" cy="4627080"/>
          </a:xfrm>
          <a:prstGeom prst="rect">
            <a:avLst/>
          </a:prstGeom>
          <a:ln>
            <a:noFill/>
          </a:ln>
        </p:spPr>
      </p:pic>
      <p:sp>
        <p:nvSpPr>
          <p:cNvPr id="187" name="CustomShape 5"/>
          <p:cNvSpPr/>
          <p:nvPr/>
        </p:nvSpPr>
        <p:spPr>
          <a:xfrm>
            <a:off x="0" y="6061320"/>
            <a:ext cx="1037520" cy="505800"/>
          </a:xfrm>
          <a:custGeom>
            <a:avLst/>
            <a:gdLst/>
            <a:ah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44</TotalTime>
  <Application>LibreOffice/6.2.8.2$Windows_X86_64 LibreOffice_project/f82ddfca21ebc1e222a662a32b25c0c9d20169ee</Application>
  <Words>295</Words>
  <Paragraphs>24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2020-01-30T21:09:11Z</dcterms:created>
  <dc:creator>Teresa Calvo Salgueiro</dc:creator>
  <dc:description/>
  <dc:language>es-ES</dc:language>
  <cp:lastModifiedBy/>
  <dcterms:modified xsi:type="dcterms:W3CDTF">2020-11-25T10:45:39Z</dcterms:modified>
  <cp:revision>7</cp:revision>
  <dc:subject/>
  <dc:title>DECOLORACIÓN DEL VELLO</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Personalizado</vt:lpwstr>
  </property>
  <property fmtid="{D5CDD505-2E9C-101B-9397-08002B2CF9AE}" pid="9" name="ScaleCrop">
    <vt:bool>0</vt:bool>
  </property>
  <property fmtid="{D5CDD505-2E9C-101B-9397-08002B2CF9AE}" pid="10" name="ShareDoc">
    <vt:bool>0</vt:bool>
  </property>
  <property fmtid="{D5CDD505-2E9C-101B-9397-08002B2CF9AE}" pid="11" name="Slides">
    <vt:i4>7</vt:i4>
  </property>
</Properties>
</file>