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00A1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13B100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52055"/>
              <a:lumOff val="-12548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9A9A9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4646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de la presentación"/>
          <p:cNvSpPr txBox="1"/>
          <p:nvPr>
            <p:ph type="title" hasCustomPrompt="1"/>
          </p:nvPr>
        </p:nvSpPr>
        <p:spPr>
          <a:xfrm>
            <a:off x="1270000" y="3289300"/>
            <a:ext cx="21844000" cy="3879454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2" name="Autor y fecha"/>
          <p:cNvSpPr txBox="1"/>
          <p:nvPr>
            <p:ph type="body" sz="quarter" idx="21" hasCustomPrompt="1"/>
          </p:nvPr>
        </p:nvSpPr>
        <p:spPr>
          <a:xfrm>
            <a:off x="1270000" y="12160429"/>
            <a:ext cx="21844000" cy="694056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343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13" name="Nivel de texto 1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2352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169517375_2880x1920.jpg"/>
          <p:cNvSpPr/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or y fecha"/>
          <p:cNvSpPr txBox="1"/>
          <p:nvPr>
            <p:ph type="body" sz="quarter" idx="22" hasCustomPrompt="1"/>
          </p:nvPr>
        </p:nvSpPr>
        <p:spPr>
          <a:xfrm>
            <a:off x="1270000" y="12166600"/>
            <a:ext cx="21844000" cy="694055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343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23" name="Título de la presentación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 defTabSz="2438400">
              <a:lnSpc>
                <a:spcPct val="90000"/>
              </a:lnSpc>
              <a:defRPr spc="-348" sz="11600">
                <a:solidFill>
                  <a:srgbClr val="FFFFFF"/>
                </a:solidFill>
              </a:defRPr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24" name="Nivel de texto 1…"/>
          <p:cNvSpPr txBox="1"/>
          <p:nvPr>
            <p:ph type="body" sz="quarter" idx="1" hasCustomPrompt="1"/>
          </p:nvPr>
        </p:nvSpPr>
        <p:spPr>
          <a:xfrm>
            <a:off x="1270000" y="6985000"/>
            <a:ext cx="21844000" cy="25146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0" algn="ctr" defTabSz="825500">
              <a:spcBef>
                <a:spcPts val="0"/>
              </a:spcBef>
              <a:buClrTx/>
              <a:buSzTx/>
              <a:buNone/>
              <a:defRPr sz="640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84386109_2439x1626.jpg"/>
          <p:cNvSpPr/>
          <p:nvPr>
            <p:ph type="pic" idx="21"/>
          </p:nvPr>
        </p:nvSpPr>
        <p:spPr>
          <a:xfrm>
            <a:off x="7962900" y="-25400"/>
            <a:ext cx="20650200" cy="13766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ítulo de la diapositiva"/>
          <p:cNvSpPr txBox="1"/>
          <p:nvPr>
            <p:ph type="title" hasCustomPrompt="1"/>
          </p:nvPr>
        </p:nvSpPr>
        <p:spPr>
          <a:xfrm>
            <a:off x="1270000" y="3885108"/>
            <a:ext cx="9652000" cy="3200203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Título de la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70000" y="6845300"/>
            <a:ext cx="9652000" cy="56642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540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457200" algn="ctr" defTabSz="825500">
              <a:spcBef>
                <a:spcPts val="0"/>
              </a:spcBef>
              <a:buClrTx/>
              <a:buSzTx/>
              <a:buNone/>
              <a:defRPr sz="5400"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914400" algn="ctr" defTabSz="825500">
              <a:spcBef>
                <a:spcPts val="0"/>
              </a:spcBef>
              <a:buClrTx/>
              <a:buSzTx/>
              <a:buNone/>
              <a:defRPr sz="5400"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1371600" algn="ctr" defTabSz="825500">
              <a:spcBef>
                <a:spcPts val="0"/>
              </a:spcBef>
              <a:buClrTx/>
              <a:buSzTx/>
              <a:buNone/>
              <a:defRPr sz="5400"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1828800" algn="ctr" defTabSz="825500">
              <a:spcBef>
                <a:spcPts val="0"/>
              </a:spcBef>
              <a:buClrTx/>
              <a:buSzTx/>
              <a:buNone/>
              <a:defRPr sz="5400"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529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xfrm>
            <a:off x="1270000" y="4269316"/>
            <a:ext cx="21844000" cy="8432801"/>
          </a:xfrm>
          <a:prstGeom prst="rect">
            <a:avLst/>
          </a:prstGeom>
        </p:spPr>
        <p:txBody>
          <a:bodyPr numCol="2" spcCol="1092200"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988149250_2145x1620.jpg"/>
          <p:cNvSpPr/>
          <p:nvPr>
            <p:ph type="pic" idx="21"/>
          </p:nvPr>
        </p:nvSpPr>
        <p:spPr>
          <a:xfrm>
            <a:off x="10185400" y="0"/>
            <a:ext cx="18161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Título de la diapositiva"/>
          <p:cNvSpPr txBox="1"/>
          <p:nvPr>
            <p:ph type="title" hasCustomPrompt="1"/>
          </p:nvPr>
        </p:nvSpPr>
        <p:spPr>
          <a:xfrm>
            <a:off x="1270000" y="838200"/>
            <a:ext cx="9652000" cy="1549400"/>
          </a:xfrm>
          <a:prstGeom prst="rect">
            <a:avLst/>
          </a:prstGeo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5E03FF"/>
                    </a:gs>
                    <a:gs pos="100000">
                      <a:srgbClr val="FF00F7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Título de la diapositiva</a:t>
            </a:r>
          </a:p>
        </p:txBody>
      </p:sp>
      <p:sp>
        <p:nvSpPr>
          <p:cNvPr id="62" name="Nivel de texto 1…"/>
          <p:cNvSpPr txBox="1"/>
          <p:nvPr>
            <p:ph type="body" sz="half" idx="1" hasCustomPrompt="1"/>
          </p:nvPr>
        </p:nvSpPr>
        <p:spPr>
          <a:xfrm>
            <a:off x="1270000" y="4267200"/>
            <a:ext cx="9652000" cy="843280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Subtítulo de la diapositiva"/>
          <p:cNvSpPr txBox="1"/>
          <p:nvPr>
            <p:ph type="body" sz="quarter" idx="22" hasCustomPrompt="1"/>
          </p:nvPr>
        </p:nvSpPr>
        <p:spPr>
          <a:xfrm>
            <a:off x="1270000" y="2133600"/>
            <a:ext cx="9652000" cy="1016000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529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/>
          <p:nvPr>
            <p:ph type="title" hasCustomPrompt="1"/>
          </p:nvPr>
        </p:nvSpPr>
        <p:spPr>
          <a:xfrm>
            <a:off x="1270000" y="3289300"/>
            <a:ext cx="21844000" cy="38735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pc="-348" sz="116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7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80" name="Subtítulo de la diapositiva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529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8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/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89" name="Subtítulo de agenda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08990">
              <a:spcBef>
                <a:spcPts val="0"/>
              </a:spcBef>
              <a:buClrTx/>
              <a:buSzTx/>
              <a:buNone/>
              <a:defRPr sz="529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Subtítulo de agenda</a:t>
            </a:r>
          </a:p>
        </p:txBody>
      </p:sp>
      <p:sp>
        <p:nvSpPr>
          <p:cNvPr id="90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buClrTx/>
              <a:buSzTx/>
              <a:buNone/>
              <a:defRPr spc="-55" sz="5500"/>
            </a:lvl1pPr>
            <a:lvl2pPr marL="0" indent="457200" defTabSz="825500">
              <a:buClrTx/>
              <a:buSzTx/>
              <a:buNone/>
              <a:defRPr spc="-55" sz="5500"/>
            </a:lvl2pPr>
            <a:lvl3pPr marL="0" indent="914400" defTabSz="825500">
              <a:buClrTx/>
              <a:buSzTx/>
              <a:buNone/>
              <a:defRPr spc="-55" sz="5500"/>
            </a:lvl3pPr>
            <a:lvl4pPr marL="0" indent="1371600" defTabSz="825500">
              <a:buClrTx/>
              <a:buSzTx/>
              <a:buNone/>
              <a:defRPr spc="-55" sz="5500"/>
            </a:lvl4pPr>
            <a:lvl5pPr marL="0" indent="1828800" defTabSz="825500">
              <a:buClrTx/>
              <a:buSzTx/>
              <a:buNone/>
              <a:defRPr spc="-55" sz="5500"/>
            </a:lvl5pPr>
          </a:lstStyle>
          <a:p>
            <a:pPr/>
            <a:r>
              <a:t>Temas relacionados con la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/>
          <p:nvPr>
            <p:ph type="body" sz="half" idx="1" hasCustomPrompt="1"/>
          </p:nvPr>
        </p:nvSpPr>
        <p:spPr>
          <a:xfrm>
            <a:off x="1270000" y="4927600"/>
            <a:ext cx="21844000" cy="3902869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spc="-252" sz="8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/>
          <p:nvPr>
            <p:ph type="body" sz="half" idx="1" hasCustomPrompt="1"/>
          </p:nvPr>
        </p:nvSpPr>
        <p:spPr>
          <a:xfrm>
            <a:off x="1270000" y="3906096"/>
            <a:ext cx="21844000" cy="4488604"/>
          </a:xfrm>
          <a:prstGeom prst="rect">
            <a:avLst/>
          </a:prstGeom>
        </p:spPr>
        <p:txBody>
          <a:bodyPr anchor="b"/>
          <a:lstStyle>
            <a:lvl1pPr marL="0" indent="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1pPr>
            <a:lvl2pPr marL="0" indent="4572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2pPr>
            <a:lvl3pPr marL="0" indent="9144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3pPr>
            <a:lvl4pPr marL="0" indent="13716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4pPr>
            <a:lvl5pPr marL="0" indent="1828800" algn="ctr" defTabSz="2438338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448" sz="22400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ación fáctica"/>
          <p:cNvSpPr txBox="1"/>
          <p:nvPr>
            <p:ph type="body" sz="quarter" idx="21" hasCustomPrompt="1"/>
          </p:nvPr>
        </p:nvSpPr>
        <p:spPr>
          <a:xfrm>
            <a:off x="1270000" y="8521700"/>
            <a:ext cx="21844000" cy="10160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spcBef>
                <a:spcPts val="0"/>
              </a:spcBef>
              <a:buClrTx/>
              <a:buSzTx/>
              <a:buNone/>
              <a:defRPr sz="440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Información fáctica</a:t>
            </a:r>
          </a:p>
        </p:txBody>
      </p:sp>
      <p:sp>
        <p:nvSpPr>
          <p:cNvPr id="10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/>
          <p:nvPr>
            <p:ph type="body" sz="quarter" idx="21" hasCustomPrompt="1"/>
          </p:nvPr>
        </p:nvSpPr>
        <p:spPr>
          <a:xfrm>
            <a:off x="1270000" y="11155086"/>
            <a:ext cx="21844000" cy="832613"/>
          </a:xfrm>
          <a:prstGeom prst="rect">
            <a:avLst/>
          </a:prstGeom>
        </p:spPr>
        <p:txBody>
          <a:bodyPr anchor="ctr"/>
          <a:lstStyle>
            <a:lvl1pPr marL="0" indent="0" algn="ctr" defTabSz="792479">
              <a:spcBef>
                <a:spcPts val="0"/>
              </a:spcBef>
              <a:buClrTx/>
              <a:buSzTx/>
              <a:buNone/>
              <a:defRPr sz="4224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Atribución</a:t>
            </a:r>
          </a:p>
        </p:txBody>
      </p:sp>
      <p:sp>
        <p:nvSpPr>
          <p:cNvPr id="116" name="Nivel de texto 1…"/>
          <p:cNvSpPr txBox="1"/>
          <p:nvPr>
            <p:ph type="body" sz="half" idx="1" hasCustomPrompt="1"/>
          </p:nvPr>
        </p:nvSpPr>
        <p:spPr>
          <a:xfrm>
            <a:off x="1270000" y="5141969"/>
            <a:ext cx="21844000" cy="343019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ClrTx/>
              <a:buSzTx/>
              <a:buNone/>
              <a:defRPr spc="-168" sz="8400">
                <a:gradFill flip="none" rotWithShape="1">
                  <a:gsLst>
                    <a:gs pos="0">
                      <a:srgbClr val="FF00D8"/>
                    </a:gs>
                    <a:gs pos="100000">
                      <a:srgbClr val="FF542E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Avenir Next Demi Bold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88149250_2145x1620.jpg"/>
          <p:cNvSpPr/>
          <p:nvPr>
            <p:ph type="pic" sz="half" idx="21"/>
          </p:nvPr>
        </p:nvSpPr>
        <p:spPr>
          <a:xfrm>
            <a:off x="12192000" y="4813300"/>
            <a:ext cx="12192000" cy="920794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1169517375_2880x1920.jpg"/>
          <p:cNvSpPr/>
          <p:nvPr>
            <p:ph type="pic" sz="half" idx="22"/>
          </p:nvPr>
        </p:nvSpPr>
        <p:spPr>
          <a:xfrm>
            <a:off x="12192000" y="-628650"/>
            <a:ext cx="12192000" cy="812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184386109_2439x1626.jpg"/>
          <p:cNvSpPr/>
          <p:nvPr>
            <p:ph type="pic" idx="23"/>
          </p:nvPr>
        </p:nvSpPr>
        <p:spPr>
          <a:xfrm>
            <a:off x="-4203700" y="0"/>
            <a:ext cx="20574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1169517375_2880x1920.jpg"/>
          <p:cNvSpPr/>
          <p:nvPr>
            <p:ph type="pic" idx="21"/>
          </p:nvPr>
        </p:nvSpPr>
        <p:spPr>
          <a:xfrm>
            <a:off x="0" y="-1270000"/>
            <a:ext cx="24384000" cy="1625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/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1966448" y="13065506"/>
            <a:ext cx="438405" cy="482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1pPr>
      <a:lvl2pPr marL="0" marR="0" indent="457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2pPr>
      <a:lvl3pPr marL="0" marR="0" indent="914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3pPr>
      <a:lvl4pPr marL="0" marR="0" indent="1371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4pPr>
      <a:lvl5pPr marL="0" marR="0" indent="18288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5pPr>
      <a:lvl6pPr marL="0" marR="0" indent="22860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6pPr>
      <a:lvl7pPr marL="0" marR="0" indent="27432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7pPr>
      <a:lvl8pPr marL="0" marR="0" indent="32004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8pPr>
      <a:lvl9pPr marL="0" marR="0" indent="3657600" algn="ctr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252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Avenir Next Demi Bold"/>
        </a:defRPr>
      </a:lvl9pPr>
    </p:titleStyle>
    <p:bodyStyle>
      <a:lvl1pPr marL="558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1pPr>
      <a:lvl2pPr marL="1117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2pPr>
      <a:lvl3pPr marL="1676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3pPr>
      <a:lvl4pPr marL="2235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4pPr>
      <a:lvl5pPr marL="27940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5pPr>
      <a:lvl6pPr marL="33528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6pPr>
      <a:lvl7pPr marL="39116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7pPr>
      <a:lvl8pPr marL="44704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8pPr>
      <a:lvl9pPr marL="5029200" marR="0" indent="-558800" algn="l" defTabSz="24384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000000"/>
        </a:buClr>
        <a:buSzPct val="100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Avenir Next Regular"/>
          <a:ea typeface="Avenir Next Regular"/>
          <a:cs typeface="Avenir Next Regular"/>
          <a:sym typeface="Avenir Next Regular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9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0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2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3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4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6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7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8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9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0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00FDFF"/>
            </a:gs>
            <a:gs pos="66282">
              <a:srgbClr val="7984F7"/>
            </a:gs>
            <a:gs pos="100000">
              <a:schemeClr val="accent1">
                <a:hueOff val="-15665233"/>
                <a:satOff val="-9367"/>
                <a:lumOff val="13315"/>
              </a:schemeClr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INTRODUCCIÓN   Á PARAFARMACIA"/>
          <p:cNvSpPr txBox="1"/>
          <p:nvPr>
            <p:ph type="ctrTitle"/>
          </p:nvPr>
        </p:nvSpPr>
        <p:spPr>
          <a:xfrm>
            <a:off x="675721" y="1970744"/>
            <a:ext cx="22480311" cy="7927853"/>
          </a:xfrm>
          <a:prstGeom prst="rect">
            <a:avLst/>
          </a:prstGeom>
        </p:spPr>
        <p:txBody>
          <a:bodyPr/>
          <a:lstStyle>
            <a:lvl1pPr>
              <a:defRPr spc="-555" sz="18500">
                <a:gradFill flip="none" rotWithShape="1">
                  <a:gsLst>
                    <a:gs pos="0">
                      <a:schemeClr val="accent4">
                        <a:hueOff val="475731"/>
                        <a:satOff val="-4338"/>
                        <a:lumOff val="10182"/>
                      </a:schemeClr>
                    </a:gs>
                    <a:gs pos="100000">
                      <a:srgbClr val="FFFFFF"/>
                    </a:gs>
                  </a:gsLst>
                  <a:lin ang="12454420" scaled="0"/>
                </a:gradFill>
              </a:defRPr>
            </a:lvl1pPr>
          </a:lstStyle>
          <a:p>
            <a:pPr/>
            <a:r>
              <a:t>INTRODUCCIÓN   Á PARAFARMACIA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20574" y="1128934"/>
            <a:ext cx="18573430" cy="125721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2740" y="1376706"/>
            <a:ext cx="21946350" cy="119081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233" y="819076"/>
            <a:ext cx="20748390" cy="11250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4920" y="1004640"/>
            <a:ext cx="22409147" cy="122999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303" y="655766"/>
            <a:ext cx="21534133" cy="12561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7591" y="1122566"/>
            <a:ext cx="20576274" cy="11838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8042" y="410510"/>
            <a:ext cx="22072057" cy="122454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389" y="740357"/>
            <a:ext cx="19657203" cy="11063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3463" y="1199845"/>
            <a:ext cx="21849379" cy="12545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726" y="409849"/>
            <a:ext cx="23353914" cy="12088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2200" y="563309"/>
            <a:ext cx="22209685" cy="128617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009" y="668907"/>
            <a:ext cx="23611983" cy="120987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243" y="420903"/>
            <a:ext cx="21975557" cy="121717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3792" y="293550"/>
            <a:ext cx="21593292" cy="12835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348" y="715478"/>
            <a:ext cx="23548699" cy="135536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156" y="445510"/>
            <a:ext cx="22168590" cy="12263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054" y="512362"/>
            <a:ext cx="23345330" cy="13305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658" y="504222"/>
            <a:ext cx="22519124" cy="12576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4739" y="715562"/>
            <a:ext cx="22282564" cy="111738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15" y="226612"/>
            <a:ext cx="22179081" cy="128131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2344" y="360566"/>
            <a:ext cx="23480273" cy="136591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374" y="292631"/>
            <a:ext cx="21993814" cy="12032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1844" y="974954"/>
            <a:ext cx="22380312" cy="121958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3447" y="598138"/>
            <a:ext cx="21800011" cy="119735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3589" y="410032"/>
            <a:ext cx="20844349" cy="115434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21750" y="650500"/>
            <a:ext cx="21341470" cy="125463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3863" y="565328"/>
            <a:ext cx="21547700" cy="11644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782" y="714856"/>
            <a:ext cx="21744107" cy="117599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948" y="775004"/>
            <a:ext cx="22973294" cy="12506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580" y="418195"/>
            <a:ext cx="23820389" cy="126799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4666" y="401665"/>
            <a:ext cx="22439477" cy="12558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929" y="832507"/>
            <a:ext cx="23580707" cy="119187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829" y="472951"/>
            <a:ext cx="23107857" cy="124924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6891" y="322819"/>
            <a:ext cx="23832676" cy="12271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4510" y="510094"/>
            <a:ext cx="23194979" cy="125849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303" y="247224"/>
            <a:ext cx="22246868" cy="124220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474" y="426586"/>
            <a:ext cx="21841170" cy="121711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019" y="287113"/>
            <a:ext cx="21890814" cy="11318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9107" y="329774"/>
            <a:ext cx="22045581" cy="12017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9757" y="213912"/>
            <a:ext cx="22885451" cy="123598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8632" y="496436"/>
            <a:ext cx="20665459" cy="11290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1_ColorGradientLight">
  <a:themeElements>
    <a:clrScheme name="31_ColorGradient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31_ColorGradientLight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31_ColorGradien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