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61" r:id="rId2"/>
  </p:sldMasterIdLst>
  <p:notesMasterIdLst>
    <p:notesMasterId r:id="rId26"/>
  </p:notesMasterIdLst>
  <p:sldIdLst>
    <p:sldId id="256" r:id="rId3"/>
    <p:sldId id="288" r:id="rId4"/>
    <p:sldId id="292" r:id="rId5"/>
    <p:sldId id="293" r:id="rId6"/>
    <p:sldId id="294" r:id="rId7"/>
    <p:sldId id="295" r:id="rId8"/>
    <p:sldId id="296" r:id="rId9"/>
    <p:sldId id="300" r:id="rId10"/>
    <p:sldId id="302" r:id="rId11"/>
    <p:sldId id="301" r:id="rId12"/>
    <p:sldId id="303" r:id="rId13"/>
    <p:sldId id="304" r:id="rId14"/>
    <p:sldId id="305" r:id="rId15"/>
    <p:sldId id="306" r:id="rId16"/>
    <p:sldId id="315" r:id="rId17"/>
    <p:sldId id="307" r:id="rId18"/>
    <p:sldId id="308" r:id="rId19"/>
    <p:sldId id="309" r:id="rId20"/>
    <p:sldId id="310" r:id="rId21"/>
    <p:sldId id="311" r:id="rId22"/>
    <p:sldId id="312" r:id="rId23"/>
    <p:sldId id="313" r:id="rId24"/>
    <p:sldId id="314" r:id="rId25"/>
  </p:sldIdLst>
  <p:sldSz cx="12192000" cy="6858000"/>
  <p:notesSz cx="7559675" cy="10691813"/>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4" d="100"/>
          <a:sy n="64" d="100"/>
        </p:scale>
        <p:origin x="66" y="10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notesMaster" Target="notesMasters/notesMaster1.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viewProps" Target="viewProp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presProps" Target="presProps.xml"/><Relationship Id="rId3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3276600" cy="536575"/>
          </a:xfrm>
          <a:prstGeom prst="rect">
            <a:avLst/>
          </a:prstGeom>
        </p:spPr>
        <p:txBody>
          <a:bodyPr vert="horz" lIns="91440" tIns="45720" rIns="91440" bIns="45720" rtlCol="0"/>
          <a:lstStyle>
            <a:lvl1pPr algn="l">
              <a:defRPr sz="1200"/>
            </a:lvl1pPr>
          </a:lstStyle>
          <a:p>
            <a:endParaRPr lang="es-ES"/>
          </a:p>
        </p:txBody>
      </p:sp>
      <p:sp>
        <p:nvSpPr>
          <p:cNvPr id="3" name="Marcador de fecha 2"/>
          <p:cNvSpPr>
            <a:spLocks noGrp="1"/>
          </p:cNvSpPr>
          <p:nvPr>
            <p:ph type="dt" idx="1"/>
          </p:nvPr>
        </p:nvSpPr>
        <p:spPr>
          <a:xfrm>
            <a:off x="4281488" y="0"/>
            <a:ext cx="3276600" cy="536575"/>
          </a:xfrm>
          <a:prstGeom prst="rect">
            <a:avLst/>
          </a:prstGeom>
        </p:spPr>
        <p:txBody>
          <a:bodyPr vert="horz" lIns="91440" tIns="45720" rIns="91440" bIns="45720" rtlCol="0"/>
          <a:lstStyle>
            <a:lvl1pPr algn="r">
              <a:defRPr sz="1200"/>
            </a:lvl1pPr>
          </a:lstStyle>
          <a:p>
            <a:fld id="{F73D5F47-1F23-4FAB-9F3F-88B383A57979}" type="datetimeFigureOut">
              <a:rPr lang="es-ES" smtClean="0"/>
              <a:pPr/>
              <a:t>09/11/2024</a:t>
            </a:fld>
            <a:endParaRPr lang="es-ES"/>
          </a:p>
        </p:txBody>
      </p:sp>
      <p:sp>
        <p:nvSpPr>
          <p:cNvPr id="4" name="Marcador de imagen de diapositiva 3"/>
          <p:cNvSpPr>
            <a:spLocks noGrp="1" noRot="1" noChangeAspect="1"/>
          </p:cNvSpPr>
          <p:nvPr>
            <p:ph type="sldImg" idx="2"/>
          </p:nvPr>
        </p:nvSpPr>
        <p:spPr>
          <a:xfrm>
            <a:off x="573088" y="1336675"/>
            <a:ext cx="6413500" cy="3608388"/>
          </a:xfrm>
          <a:prstGeom prst="rect">
            <a:avLst/>
          </a:prstGeom>
          <a:noFill/>
          <a:ln w="12700">
            <a:solidFill>
              <a:prstClr val="black"/>
            </a:solidFill>
          </a:ln>
        </p:spPr>
        <p:txBody>
          <a:bodyPr vert="horz" lIns="91440" tIns="45720" rIns="91440" bIns="45720" rtlCol="0" anchor="ctr"/>
          <a:lstStyle/>
          <a:p>
            <a:endParaRPr lang="es-ES"/>
          </a:p>
        </p:txBody>
      </p:sp>
      <p:sp>
        <p:nvSpPr>
          <p:cNvPr id="5" name="Marcador de notas 4"/>
          <p:cNvSpPr>
            <a:spLocks noGrp="1"/>
          </p:cNvSpPr>
          <p:nvPr>
            <p:ph type="body" sz="quarter" idx="3"/>
          </p:nvPr>
        </p:nvSpPr>
        <p:spPr>
          <a:xfrm>
            <a:off x="755650" y="5145088"/>
            <a:ext cx="6048375" cy="4210050"/>
          </a:xfrm>
          <a:prstGeom prst="rect">
            <a:avLst/>
          </a:prstGeom>
        </p:spPr>
        <p:txBody>
          <a:bodyPr vert="horz" lIns="91440" tIns="45720" rIns="91440" bIns="45720" rtlCol="0"/>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p>
        </p:txBody>
      </p:sp>
      <p:sp>
        <p:nvSpPr>
          <p:cNvPr id="6" name="Marcador de pie de página 5"/>
          <p:cNvSpPr>
            <a:spLocks noGrp="1"/>
          </p:cNvSpPr>
          <p:nvPr>
            <p:ph type="ftr" sz="quarter" idx="4"/>
          </p:nvPr>
        </p:nvSpPr>
        <p:spPr>
          <a:xfrm>
            <a:off x="0" y="10155238"/>
            <a:ext cx="3276600" cy="536575"/>
          </a:xfrm>
          <a:prstGeom prst="rect">
            <a:avLst/>
          </a:prstGeom>
        </p:spPr>
        <p:txBody>
          <a:bodyPr vert="horz" lIns="91440" tIns="45720" rIns="91440" bIns="45720" rtlCol="0" anchor="b"/>
          <a:lstStyle>
            <a:lvl1pPr algn="l">
              <a:defRPr sz="1200"/>
            </a:lvl1pPr>
          </a:lstStyle>
          <a:p>
            <a:endParaRPr lang="es-ES"/>
          </a:p>
        </p:txBody>
      </p:sp>
      <p:sp>
        <p:nvSpPr>
          <p:cNvPr id="7" name="Marcador de número de diapositiva 6"/>
          <p:cNvSpPr>
            <a:spLocks noGrp="1"/>
          </p:cNvSpPr>
          <p:nvPr>
            <p:ph type="sldNum" sz="quarter" idx="5"/>
          </p:nvPr>
        </p:nvSpPr>
        <p:spPr>
          <a:xfrm>
            <a:off x="4281488" y="10155238"/>
            <a:ext cx="3276600" cy="536575"/>
          </a:xfrm>
          <a:prstGeom prst="rect">
            <a:avLst/>
          </a:prstGeom>
        </p:spPr>
        <p:txBody>
          <a:bodyPr vert="horz" lIns="91440" tIns="45720" rIns="91440" bIns="45720" rtlCol="0" anchor="b"/>
          <a:lstStyle>
            <a:lvl1pPr algn="r">
              <a:defRPr sz="1200"/>
            </a:lvl1pPr>
          </a:lstStyle>
          <a:p>
            <a:fld id="{8546E109-761E-4883-9CEE-1D540C6F084C}" type="slidenum">
              <a:rPr lang="es-ES" smtClean="0"/>
              <a:pPr/>
              <a:t>‹Nº›</a:t>
            </a:fld>
            <a:endParaRPr lang="es-ES"/>
          </a:p>
        </p:txBody>
      </p:sp>
    </p:spTree>
    <p:extLst>
      <p:ext uri="{BB962C8B-B14F-4D97-AF65-F5344CB8AC3E}">
        <p14:creationId xmlns:p14="http://schemas.microsoft.com/office/powerpoint/2010/main" val="35147100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
        <p:nvSpPr>
          <p:cNvPr id="2" name="PlaceHolder 1"/>
          <p:cNvSpPr>
            <a:spLocks noGrp="1"/>
          </p:cNvSpPr>
          <p:nvPr>
            <p:ph type="ftr" idx="1"/>
          </p:nvPr>
        </p:nvSpPr>
        <p:spPr/>
        <p:txBody>
          <a:bodyPr/>
          <a:lstStyle/>
          <a:p>
            <a:r>
              <a:t>Footer</a:t>
            </a:r>
          </a:p>
        </p:txBody>
      </p:sp>
      <p:sp>
        <p:nvSpPr>
          <p:cNvPr id="3" name="PlaceHolder 2"/>
          <p:cNvSpPr>
            <a:spLocks noGrp="1"/>
          </p:cNvSpPr>
          <p:nvPr>
            <p:ph type="sldNum" idx="2"/>
          </p:nvPr>
        </p:nvSpPr>
        <p:spPr/>
        <p:txBody>
          <a:bodyPr/>
          <a:lstStyle/>
          <a:p>
            <a:fld id="{6240F15D-B961-49B7-A619-03B5722E003A}" type="slidenum">
              <a:rPr/>
              <a:pPr/>
              <a:t>‹Nº›</a:t>
            </a:fld>
            <a:endParaRPr/>
          </a:p>
        </p:txBody>
      </p:sp>
      <p:sp>
        <p:nvSpPr>
          <p:cNvPr id="4" name="PlaceHolder 3"/>
          <p:cNvSpPr>
            <a:spLocks noGrp="1"/>
          </p:cNvSpPr>
          <p:nvPr>
            <p:ph type="dt" idx="3"/>
          </p:nvPr>
        </p:nvSpPr>
        <p:spPr/>
        <p:txBody>
          <a:bodyPr/>
          <a:lstStyle/>
          <a:p>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54" name="PlaceHolder 1"/>
          <p:cNvSpPr>
            <a:spLocks noGrp="1"/>
          </p:cNvSpPr>
          <p:nvPr>
            <p:ph type="title"/>
          </p:nvPr>
        </p:nvSpPr>
        <p:spPr>
          <a:xfrm>
            <a:off x="2593080" y="624240"/>
            <a:ext cx="8911080" cy="1280160"/>
          </a:xfrm>
          <a:prstGeom prst="rect">
            <a:avLst/>
          </a:prstGeom>
          <a:noFill/>
          <a:ln w="0">
            <a:noFill/>
          </a:ln>
        </p:spPr>
        <p:txBody>
          <a:bodyPr lIns="0" tIns="0" rIns="0" bIns="0" anchor="ctr">
            <a:noAutofit/>
          </a:bodyPr>
          <a:lstStyle/>
          <a:p>
            <a:pPr indent="0" algn="ctr">
              <a:buNone/>
            </a:pPr>
            <a:endParaRPr lang="es-ES" sz="4400" b="0" strike="noStrike" spc="-1">
              <a:solidFill>
                <a:srgbClr val="000000"/>
              </a:solidFill>
              <a:latin typeface="Arial"/>
            </a:endParaRPr>
          </a:p>
        </p:txBody>
      </p:sp>
      <p:sp>
        <p:nvSpPr>
          <p:cNvPr id="55" name="PlaceHolder 2"/>
          <p:cNvSpPr>
            <a:spLocks noGrp="1"/>
          </p:cNvSpPr>
          <p:nvPr>
            <p:ph/>
          </p:nvPr>
        </p:nvSpPr>
        <p:spPr>
          <a:xfrm>
            <a:off x="2589120" y="2133720"/>
            <a:ext cx="2104560" cy="1801440"/>
          </a:xfrm>
          <a:prstGeom prst="rect">
            <a:avLst/>
          </a:prstGeom>
          <a:noFill/>
          <a:ln w="0">
            <a:noFill/>
          </a:ln>
        </p:spPr>
        <p:txBody>
          <a:bodyPr lIns="0" tIns="0" rIns="0" bIns="0" anchor="t">
            <a:normAutofit/>
          </a:bodyPr>
          <a:lstStyle/>
          <a:p>
            <a:pPr indent="0">
              <a:spcBef>
                <a:spcPts val="1417"/>
              </a:spcBef>
              <a:buNone/>
            </a:pPr>
            <a:endParaRPr lang="es-ES" sz="3200" b="0" strike="noStrike" spc="-1">
              <a:solidFill>
                <a:srgbClr val="000000"/>
              </a:solidFill>
              <a:latin typeface="Arial"/>
            </a:endParaRPr>
          </a:p>
        </p:txBody>
      </p:sp>
      <p:sp>
        <p:nvSpPr>
          <p:cNvPr id="56" name="PlaceHolder 3"/>
          <p:cNvSpPr>
            <a:spLocks noGrp="1"/>
          </p:cNvSpPr>
          <p:nvPr>
            <p:ph/>
          </p:nvPr>
        </p:nvSpPr>
        <p:spPr>
          <a:xfrm>
            <a:off x="2589120" y="4106520"/>
            <a:ext cx="2104560" cy="1801440"/>
          </a:xfrm>
          <a:prstGeom prst="rect">
            <a:avLst/>
          </a:prstGeom>
          <a:noFill/>
          <a:ln w="0">
            <a:noFill/>
          </a:ln>
        </p:spPr>
        <p:txBody>
          <a:bodyPr lIns="0" tIns="0" rIns="0" bIns="0" anchor="t">
            <a:normAutofit/>
          </a:bodyPr>
          <a:lstStyle/>
          <a:p>
            <a:pPr indent="0">
              <a:spcBef>
                <a:spcPts val="1417"/>
              </a:spcBef>
              <a:buNone/>
            </a:pPr>
            <a:endParaRPr lang="es-ES" sz="3200" b="0" strike="noStrike" spc="-1">
              <a:solidFill>
                <a:srgbClr val="000000"/>
              </a:solidFill>
              <a:latin typeface="Arial"/>
            </a:endParaRPr>
          </a:p>
        </p:txBody>
      </p:sp>
      <p:sp>
        <p:nvSpPr>
          <p:cNvPr id="5" name="PlaceHolder 4"/>
          <p:cNvSpPr>
            <a:spLocks noGrp="1"/>
          </p:cNvSpPr>
          <p:nvPr>
            <p:ph type="ftr" idx="1"/>
          </p:nvPr>
        </p:nvSpPr>
        <p:spPr/>
        <p:txBody>
          <a:bodyPr/>
          <a:lstStyle/>
          <a:p>
            <a:r>
              <a:t>Footer</a:t>
            </a:r>
          </a:p>
        </p:txBody>
      </p:sp>
      <p:sp>
        <p:nvSpPr>
          <p:cNvPr id="6" name="PlaceHolder 5"/>
          <p:cNvSpPr>
            <a:spLocks noGrp="1"/>
          </p:cNvSpPr>
          <p:nvPr>
            <p:ph type="sldNum" idx="2"/>
          </p:nvPr>
        </p:nvSpPr>
        <p:spPr/>
        <p:txBody>
          <a:bodyPr/>
          <a:lstStyle/>
          <a:p>
            <a:fld id="{C96D8DFE-BBC6-4BB6-99A3-7EFD1FBF168D}" type="slidenum">
              <a:rPr/>
              <a:pPr/>
              <a:t>‹Nº›</a:t>
            </a:fld>
            <a:endParaRPr/>
          </a:p>
        </p:txBody>
      </p:sp>
      <p:sp>
        <p:nvSpPr>
          <p:cNvPr id="7" name="PlaceHolder 6"/>
          <p:cNvSpPr>
            <a:spLocks noGrp="1"/>
          </p:cNvSpPr>
          <p:nvPr>
            <p:ph type="dt" idx="3"/>
          </p:nvPr>
        </p:nvSpPr>
        <p:spPr/>
        <p:txBody>
          <a:bodyPr/>
          <a:lstStyle/>
          <a:p>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57" name="PlaceHolder 1"/>
          <p:cNvSpPr>
            <a:spLocks noGrp="1"/>
          </p:cNvSpPr>
          <p:nvPr>
            <p:ph type="title"/>
          </p:nvPr>
        </p:nvSpPr>
        <p:spPr>
          <a:xfrm>
            <a:off x="2593080" y="624240"/>
            <a:ext cx="8911080" cy="1280160"/>
          </a:xfrm>
          <a:prstGeom prst="rect">
            <a:avLst/>
          </a:prstGeom>
          <a:noFill/>
          <a:ln w="0">
            <a:noFill/>
          </a:ln>
        </p:spPr>
        <p:txBody>
          <a:bodyPr lIns="0" tIns="0" rIns="0" bIns="0" anchor="ctr">
            <a:noAutofit/>
          </a:bodyPr>
          <a:lstStyle/>
          <a:p>
            <a:pPr indent="0" algn="ctr">
              <a:buNone/>
            </a:pPr>
            <a:endParaRPr lang="es-ES" sz="4400" b="0" strike="noStrike" spc="-1">
              <a:solidFill>
                <a:srgbClr val="000000"/>
              </a:solidFill>
              <a:latin typeface="Arial"/>
            </a:endParaRPr>
          </a:p>
        </p:txBody>
      </p:sp>
      <p:sp>
        <p:nvSpPr>
          <p:cNvPr id="58" name="PlaceHolder 2"/>
          <p:cNvSpPr>
            <a:spLocks noGrp="1"/>
          </p:cNvSpPr>
          <p:nvPr>
            <p:ph/>
          </p:nvPr>
        </p:nvSpPr>
        <p:spPr>
          <a:xfrm>
            <a:off x="2589120" y="2133720"/>
            <a:ext cx="1026720" cy="1801440"/>
          </a:xfrm>
          <a:prstGeom prst="rect">
            <a:avLst/>
          </a:prstGeom>
          <a:noFill/>
          <a:ln w="0">
            <a:noFill/>
          </a:ln>
        </p:spPr>
        <p:txBody>
          <a:bodyPr lIns="0" tIns="0" rIns="0" bIns="0" anchor="t">
            <a:normAutofit fontScale="70000"/>
          </a:bodyPr>
          <a:lstStyle/>
          <a:p>
            <a:pPr indent="0">
              <a:spcBef>
                <a:spcPts val="1417"/>
              </a:spcBef>
              <a:buNone/>
            </a:pPr>
            <a:endParaRPr lang="es-ES" sz="3200" b="0" strike="noStrike" spc="-1">
              <a:solidFill>
                <a:srgbClr val="000000"/>
              </a:solidFill>
              <a:latin typeface="Arial"/>
            </a:endParaRPr>
          </a:p>
        </p:txBody>
      </p:sp>
      <p:sp>
        <p:nvSpPr>
          <p:cNvPr id="59" name="PlaceHolder 3"/>
          <p:cNvSpPr>
            <a:spLocks noGrp="1"/>
          </p:cNvSpPr>
          <p:nvPr>
            <p:ph/>
          </p:nvPr>
        </p:nvSpPr>
        <p:spPr>
          <a:xfrm>
            <a:off x="3667680" y="2133720"/>
            <a:ext cx="1026720" cy="1801440"/>
          </a:xfrm>
          <a:prstGeom prst="rect">
            <a:avLst/>
          </a:prstGeom>
          <a:noFill/>
          <a:ln w="0">
            <a:noFill/>
          </a:ln>
        </p:spPr>
        <p:txBody>
          <a:bodyPr lIns="0" tIns="0" rIns="0" bIns="0" anchor="t">
            <a:normAutofit fontScale="70000"/>
          </a:bodyPr>
          <a:lstStyle/>
          <a:p>
            <a:pPr indent="0">
              <a:spcBef>
                <a:spcPts val="1417"/>
              </a:spcBef>
              <a:buNone/>
            </a:pPr>
            <a:endParaRPr lang="es-ES" sz="3200" b="0" strike="noStrike" spc="-1">
              <a:solidFill>
                <a:srgbClr val="000000"/>
              </a:solidFill>
              <a:latin typeface="Arial"/>
            </a:endParaRPr>
          </a:p>
        </p:txBody>
      </p:sp>
      <p:sp>
        <p:nvSpPr>
          <p:cNvPr id="60" name="PlaceHolder 4"/>
          <p:cNvSpPr>
            <a:spLocks noGrp="1"/>
          </p:cNvSpPr>
          <p:nvPr>
            <p:ph/>
          </p:nvPr>
        </p:nvSpPr>
        <p:spPr>
          <a:xfrm>
            <a:off x="2589120" y="4106520"/>
            <a:ext cx="1026720" cy="1801440"/>
          </a:xfrm>
          <a:prstGeom prst="rect">
            <a:avLst/>
          </a:prstGeom>
          <a:noFill/>
          <a:ln w="0">
            <a:noFill/>
          </a:ln>
        </p:spPr>
        <p:txBody>
          <a:bodyPr lIns="0" tIns="0" rIns="0" bIns="0" anchor="t">
            <a:normAutofit fontScale="70000"/>
          </a:bodyPr>
          <a:lstStyle/>
          <a:p>
            <a:pPr indent="0">
              <a:spcBef>
                <a:spcPts val="1417"/>
              </a:spcBef>
              <a:buNone/>
            </a:pPr>
            <a:endParaRPr lang="es-ES" sz="3200" b="0" strike="noStrike" spc="-1">
              <a:solidFill>
                <a:srgbClr val="000000"/>
              </a:solidFill>
              <a:latin typeface="Arial"/>
            </a:endParaRPr>
          </a:p>
        </p:txBody>
      </p:sp>
      <p:sp>
        <p:nvSpPr>
          <p:cNvPr id="61" name="PlaceHolder 5"/>
          <p:cNvSpPr>
            <a:spLocks noGrp="1"/>
          </p:cNvSpPr>
          <p:nvPr>
            <p:ph/>
          </p:nvPr>
        </p:nvSpPr>
        <p:spPr>
          <a:xfrm>
            <a:off x="3667680" y="4106520"/>
            <a:ext cx="1026720" cy="1801440"/>
          </a:xfrm>
          <a:prstGeom prst="rect">
            <a:avLst/>
          </a:prstGeom>
          <a:noFill/>
          <a:ln w="0">
            <a:noFill/>
          </a:ln>
        </p:spPr>
        <p:txBody>
          <a:bodyPr lIns="0" tIns="0" rIns="0" bIns="0" anchor="t">
            <a:normAutofit fontScale="70000"/>
          </a:bodyPr>
          <a:lstStyle/>
          <a:p>
            <a:pPr indent="0">
              <a:spcBef>
                <a:spcPts val="1417"/>
              </a:spcBef>
              <a:buNone/>
            </a:pPr>
            <a:endParaRPr lang="es-ES" sz="3200" b="0" strike="noStrike" spc="-1">
              <a:solidFill>
                <a:srgbClr val="000000"/>
              </a:solidFill>
              <a:latin typeface="Arial"/>
            </a:endParaRPr>
          </a:p>
        </p:txBody>
      </p:sp>
      <p:sp>
        <p:nvSpPr>
          <p:cNvPr id="7" name="PlaceHolder 6"/>
          <p:cNvSpPr>
            <a:spLocks noGrp="1"/>
          </p:cNvSpPr>
          <p:nvPr>
            <p:ph type="ftr" idx="1"/>
          </p:nvPr>
        </p:nvSpPr>
        <p:spPr/>
        <p:txBody>
          <a:bodyPr/>
          <a:lstStyle/>
          <a:p>
            <a:r>
              <a:t>Footer</a:t>
            </a:r>
          </a:p>
        </p:txBody>
      </p:sp>
      <p:sp>
        <p:nvSpPr>
          <p:cNvPr id="8" name="PlaceHolder 7"/>
          <p:cNvSpPr>
            <a:spLocks noGrp="1"/>
          </p:cNvSpPr>
          <p:nvPr>
            <p:ph type="sldNum" idx="2"/>
          </p:nvPr>
        </p:nvSpPr>
        <p:spPr/>
        <p:txBody>
          <a:bodyPr/>
          <a:lstStyle/>
          <a:p>
            <a:fld id="{4DF14F74-BE7A-4323-8B7F-CC0E93D5307C}" type="slidenum">
              <a:rPr/>
              <a:pPr/>
              <a:t>‹Nº›</a:t>
            </a:fld>
            <a:endParaRPr/>
          </a:p>
        </p:txBody>
      </p:sp>
      <p:sp>
        <p:nvSpPr>
          <p:cNvPr id="9" name="PlaceHolder 8"/>
          <p:cNvSpPr>
            <a:spLocks noGrp="1"/>
          </p:cNvSpPr>
          <p:nvPr>
            <p:ph type="dt" idx="3"/>
          </p:nvPr>
        </p:nvSpPr>
        <p:spPr/>
        <p:txBody>
          <a:bodyPr/>
          <a:lstStyle/>
          <a:p>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62" name="PlaceHolder 1"/>
          <p:cNvSpPr>
            <a:spLocks noGrp="1"/>
          </p:cNvSpPr>
          <p:nvPr>
            <p:ph type="title"/>
          </p:nvPr>
        </p:nvSpPr>
        <p:spPr>
          <a:xfrm>
            <a:off x="2593080" y="624240"/>
            <a:ext cx="8911080" cy="1280160"/>
          </a:xfrm>
          <a:prstGeom prst="rect">
            <a:avLst/>
          </a:prstGeom>
          <a:noFill/>
          <a:ln w="0">
            <a:noFill/>
          </a:ln>
        </p:spPr>
        <p:txBody>
          <a:bodyPr lIns="0" tIns="0" rIns="0" bIns="0" anchor="ctr">
            <a:noAutofit/>
          </a:bodyPr>
          <a:lstStyle/>
          <a:p>
            <a:pPr indent="0" algn="ctr">
              <a:buNone/>
            </a:pPr>
            <a:endParaRPr lang="es-ES" sz="4400" b="0" strike="noStrike" spc="-1">
              <a:solidFill>
                <a:srgbClr val="000000"/>
              </a:solidFill>
              <a:latin typeface="Arial"/>
            </a:endParaRPr>
          </a:p>
        </p:txBody>
      </p:sp>
      <p:sp>
        <p:nvSpPr>
          <p:cNvPr id="63" name="PlaceHolder 2"/>
          <p:cNvSpPr>
            <a:spLocks noGrp="1"/>
          </p:cNvSpPr>
          <p:nvPr>
            <p:ph/>
          </p:nvPr>
        </p:nvSpPr>
        <p:spPr>
          <a:xfrm>
            <a:off x="2589120" y="2133720"/>
            <a:ext cx="677520" cy="1801440"/>
          </a:xfrm>
          <a:prstGeom prst="rect">
            <a:avLst/>
          </a:prstGeom>
          <a:noFill/>
          <a:ln w="0">
            <a:noFill/>
          </a:ln>
        </p:spPr>
        <p:txBody>
          <a:bodyPr lIns="0" tIns="0" rIns="0" bIns="0" anchor="t">
            <a:normAutofit fontScale="51000"/>
          </a:bodyPr>
          <a:lstStyle/>
          <a:p>
            <a:pPr indent="0">
              <a:spcBef>
                <a:spcPts val="1417"/>
              </a:spcBef>
              <a:buNone/>
            </a:pPr>
            <a:endParaRPr lang="es-ES" sz="3200" b="0" strike="noStrike" spc="-1">
              <a:solidFill>
                <a:srgbClr val="000000"/>
              </a:solidFill>
              <a:latin typeface="Arial"/>
            </a:endParaRPr>
          </a:p>
        </p:txBody>
      </p:sp>
      <p:sp>
        <p:nvSpPr>
          <p:cNvPr id="64" name="PlaceHolder 3"/>
          <p:cNvSpPr>
            <a:spLocks noGrp="1"/>
          </p:cNvSpPr>
          <p:nvPr>
            <p:ph/>
          </p:nvPr>
        </p:nvSpPr>
        <p:spPr>
          <a:xfrm>
            <a:off x="3300840" y="2133720"/>
            <a:ext cx="677520" cy="1801440"/>
          </a:xfrm>
          <a:prstGeom prst="rect">
            <a:avLst/>
          </a:prstGeom>
          <a:noFill/>
          <a:ln w="0">
            <a:noFill/>
          </a:ln>
        </p:spPr>
        <p:txBody>
          <a:bodyPr lIns="0" tIns="0" rIns="0" bIns="0" anchor="t">
            <a:normAutofit fontScale="51000"/>
          </a:bodyPr>
          <a:lstStyle/>
          <a:p>
            <a:pPr indent="0">
              <a:spcBef>
                <a:spcPts val="1417"/>
              </a:spcBef>
              <a:buNone/>
            </a:pPr>
            <a:endParaRPr lang="es-ES" sz="3200" b="0" strike="noStrike" spc="-1">
              <a:solidFill>
                <a:srgbClr val="000000"/>
              </a:solidFill>
              <a:latin typeface="Arial"/>
            </a:endParaRPr>
          </a:p>
        </p:txBody>
      </p:sp>
      <p:sp>
        <p:nvSpPr>
          <p:cNvPr id="65" name="PlaceHolder 4"/>
          <p:cNvSpPr>
            <a:spLocks noGrp="1"/>
          </p:cNvSpPr>
          <p:nvPr>
            <p:ph/>
          </p:nvPr>
        </p:nvSpPr>
        <p:spPr>
          <a:xfrm>
            <a:off x="4012560" y="2133720"/>
            <a:ext cx="677520" cy="1801440"/>
          </a:xfrm>
          <a:prstGeom prst="rect">
            <a:avLst/>
          </a:prstGeom>
          <a:noFill/>
          <a:ln w="0">
            <a:noFill/>
          </a:ln>
        </p:spPr>
        <p:txBody>
          <a:bodyPr lIns="0" tIns="0" rIns="0" bIns="0" anchor="t">
            <a:normAutofit fontScale="51000"/>
          </a:bodyPr>
          <a:lstStyle/>
          <a:p>
            <a:pPr indent="0">
              <a:spcBef>
                <a:spcPts val="1417"/>
              </a:spcBef>
              <a:buNone/>
            </a:pPr>
            <a:endParaRPr lang="es-ES" sz="3200" b="0" strike="noStrike" spc="-1">
              <a:solidFill>
                <a:srgbClr val="000000"/>
              </a:solidFill>
              <a:latin typeface="Arial"/>
            </a:endParaRPr>
          </a:p>
        </p:txBody>
      </p:sp>
      <p:sp>
        <p:nvSpPr>
          <p:cNvPr id="66" name="PlaceHolder 5"/>
          <p:cNvSpPr>
            <a:spLocks noGrp="1"/>
          </p:cNvSpPr>
          <p:nvPr>
            <p:ph/>
          </p:nvPr>
        </p:nvSpPr>
        <p:spPr>
          <a:xfrm>
            <a:off x="2589120" y="4106520"/>
            <a:ext cx="677520" cy="1801440"/>
          </a:xfrm>
          <a:prstGeom prst="rect">
            <a:avLst/>
          </a:prstGeom>
          <a:noFill/>
          <a:ln w="0">
            <a:noFill/>
          </a:ln>
        </p:spPr>
        <p:txBody>
          <a:bodyPr lIns="0" tIns="0" rIns="0" bIns="0" anchor="t">
            <a:normAutofit fontScale="51000"/>
          </a:bodyPr>
          <a:lstStyle/>
          <a:p>
            <a:pPr indent="0">
              <a:spcBef>
                <a:spcPts val="1417"/>
              </a:spcBef>
              <a:buNone/>
            </a:pPr>
            <a:endParaRPr lang="es-ES" sz="3200" b="0" strike="noStrike" spc="-1">
              <a:solidFill>
                <a:srgbClr val="000000"/>
              </a:solidFill>
              <a:latin typeface="Arial"/>
            </a:endParaRPr>
          </a:p>
        </p:txBody>
      </p:sp>
      <p:sp>
        <p:nvSpPr>
          <p:cNvPr id="67" name="PlaceHolder 6"/>
          <p:cNvSpPr>
            <a:spLocks noGrp="1"/>
          </p:cNvSpPr>
          <p:nvPr>
            <p:ph/>
          </p:nvPr>
        </p:nvSpPr>
        <p:spPr>
          <a:xfrm>
            <a:off x="3300840" y="4106520"/>
            <a:ext cx="677520" cy="1801440"/>
          </a:xfrm>
          <a:prstGeom prst="rect">
            <a:avLst/>
          </a:prstGeom>
          <a:noFill/>
          <a:ln w="0">
            <a:noFill/>
          </a:ln>
        </p:spPr>
        <p:txBody>
          <a:bodyPr lIns="0" tIns="0" rIns="0" bIns="0" anchor="t">
            <a:normAutofit fontScale="51000"/>
          </a:bodyPr>
          <a:lstStyle/>
          <a:p>
            <a:pPr indent="0">
              <a:spcBef>
                <a:spcPts val="1417"/>
              </a:spcBef>
              <a:buNone/>
            </a:pPr>
            <a:endParaRPr lang="es-ES" sz="3200" b="0" strike="noStrike" spc="-1">
              <a:solidFill>
                <a:srgbClr val="000000"/>
              </a:solidFill>
              <a:latin typeface="Arial"/>
            </a:endParaRPr>
          </a:p>
        </p:txBody>
      </p:sp>
      <p:sp>
        <p:nvSpPr>
          <p:cNvPr id="68" name="PlaceHolder 7"/>
          <p:cNvSpPr>
            <a:spLocks noGrp="1"/>
          </p:cNvSpPr>
          <p:nvPr>
            <p:ph/>
          </p:nvPr>
        </p:nvSpPr>
        <p:spPr>
          <a:xfrm>
            <a:off x="4012560" y="4106520"/>
            <a:ext cx="677520" cy="1801440"/>
          </a:xfrm>
          <a:prstGeom prst="rect">
            <a:avLst/>
          </a:prstGeom>
          <a:noFill/>
          <a:ln w="0">
            <a:noFill/>
          </a:ln>
        </p:spPr>
        <p:txBody>
          <a:bodyPr lIns="0" tIns="0" rIns="0" bIns="0" anchor="t">
            <a:normAutofit fontScale="51000"/>
          </a:bodyPr>
          <a:lstStyle/>
          <a:p>
            <a:pPr indent="0">
              <a:spcBef>
                <a:spcPts val="1417"/>
              </a:spcBef>
              <a:buNone/>
            </a:pPr>
            <a:endParaRPr lang="es-ES" sz="3200" b="0" strike="noStrike" spc="-1">
              <a:solidFill>
                <a:srgbClr val="000000"/>
              </a:solidFill>
              <a:latin typeface="Arial"/>
            </a:endParaRPr>
          </a:p>
        </p:txBody>
      </p:sp>
      <p:sp>
        <p:nvSpPr>
          <p:cNvPr id="9" name="PlaceHolder 8"/>
          <p:cNvSpPr>
            <a:spLocks noGrp="1"/>
          </p:cNvSpPr>
          <p:nvPr>
            <p:ph type="ftr" idx="1"/>
          </p:nvPr>
        </p:nvSpPr>
        <p:spPr/>
        <p:txBody>
          <a:bodyPr/>
          <a:lstStyle/>
          <a:p>
            <a:r>
              <a:t>Footer</a:t>
            </a:r>
          </a:p>
        </p:txBody>
      </p:sp>
      <p:sp>
        <p:nvSpPr>
          <p:cNvPr id="10" name="PlaceHolder 9"/>
          <p:cNvSpPr>
            <a:spLocks noGrp="1"/>
          </p:cNvSpPr>
          <p:nvPr>
            <p:ph type="sldNum" idx="2"/>
          </p:nvPr>
        </p:nvSpPr>
        <p:spPr/>
        <p:txBody>
          <a:bodyPr/>
          <a:lstStyle/>
          <a:p>
            <a:fld id="{916BC2E1-C6B3-4351-B41A-D12F823D1E0C}" type="slidenum">
              <a:rPr/>
              <a:pPr/>
              <a:t>‹Nº›</a:t>
            </a:fld>
            <a:endParaRPr/>
          </a:p>
        </p:txBody>
      </p:sp>
      <p:sp>
        <p:nvSpPr>
          <p:cNvPr id="11" name="PlaceHolder 10"/>
          <p:cNvSpPr>
            <a:spLocks noGrp="1"/>
          </p:cNvSpPr>
          <p:nvPr>
            <p:ph type="dt" idx="3"/>
          </p:nvPr>
        </p:nvSpPr>
        <p:spPr/>
        <p:txBody>
          <a:bodyPr/>
          <a:lstStyle/>
          <a:p>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
        <p:nvSpPr>
          <p:cNvPr id="2" name="PlaceHolder 1"/>
          <p:cNvSpPr>
            <a:spLocks noGrp="1"/>
          </p:cNvSpPr>
          <p:nvPr>
            <p:ph type="ftr" idx="4"/>
          </p:nvPr>
        </p:nvSpPr>
        <p:spPr/>
        <p:txBody>
          <a:bodyPr/>
          <a:lstStyle/>
          <a:p>
            <a:r>
              <a:t>Footer</a:t>
            </a:r>
          </a:p>
        </p:txBody>
      </p:sp>
      <p:sp>
        <p:nvSpPr>
          <p:cNvPr id="3" name="PlaceHolder 2"/>
          <p:cNvSpPr>
            <a:spLocks noGrp="1"/>
          </p:cNvSpPr>
          <p:nvPr>
            <p:ph type="sldNum" idx="5"/>
          </p:nvPr>
        </p:nvSpPr>
        <p:spPr/>
        <p:txBody>
          <a:bodyPr/>
          <a:lstStyle/>
          <a:p>
            <a:fld id="{0152EFD0-AFD8-40BB-9D31-D601F7739E5E}" type="slidenum">
              <a:rPr/>
              <a:pPr/>
              <a:t>‹Nº›</a:t>
            </a:fld>
            <a:endParaRPr/>
          </a:p>
        </p:txBody>
      </p:sp>
      <p:sp>
        <p:nvSpPr>
          <p:cNvPr id="4" name="PlaceHolder 3"/>
          <p:cNvSpPr>
            <a:spLocks noGrp="1"/>
          </p:cNvSpPr>
          <p:nvPr>
            <p:ph type="dt" idx="6"/>
          </p:nvPr>
        </p:nvSpPr>
        <p:spPr/>
        <p:txBody>
          <a:bodyPr/>
          <a:lstStyle/>
          <a:p>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102" name="PlaceHolder 1"/>
          <p:cNvSpPr>
            <a:spLocks noGrp="1"/>
          </p:cNvSpPr>
          <p:nvPr>
            <p:ph type="title"/>
          </p:nvPr>
        </p:nvSpPr>
        <p:spPr>
          <a:xfrm>
            <a:off x="2593080" y="624240"/>
            <a:ext cx="8911080" cy="1280160"/>
          </a:xfrm>
          <a:prstGeom prst="rect">
            <a:avLst/>
          </a:prstGeom>
          <a:noFill/>
          <a:ln w="0">
            <a:noFill/>
          </a:ln>
        </p:spPr>
        <p:txBody>
          <a:bodyPr lIns="0" tIns="0" rIns="0" bIns="0" anchor="ctr">
            <a:noAutofit/>
          </a:bodyPr>
          <a:lstStyle/>
          <a:p>
            <a:pPr indent="0" algn="ctr">
              <a:buNone/>
            </a:pPr>
            <a:endParaRPr lang="es-ES" sz="4400" b="0" strike="noStrike" spc="-1">
              <a:solidFill>
                <a:srgbClr val="000000"/>
              </a:solidFill>
              <a:latin typeface="Arial"/>
            </a:endParaRPr>
          </a:p>
        </p:txBody>
      </p:sp>
      <p:sp>
        <p:nvSpPr>
          <p:cNvPr id="103" name="PlaceHolder 2"/>
          <p:cNvSpPr>
            <a:spLocks noGrp="1"/>
          </p:cNvSpPr>
          <p:nvPr>
            <p:ph type="subTitle"/>
          </p:nvPr>
        </p:nvSpPr>
        <p:spPr>
          <a:xfrm>
            <a:off x="2589120" y="2133720"/>
            <a:ext cx="2104560" cy="3776760"/>
          </a:xfrm>
          <a:prstGeom prst="rect">
            <a:avLst/>
          </a:prstGeom>
          <a:noFill/>
          <a:ln w="0">
            <a:noFill/>
          </a:ln>
        </p:spPr>
        <p:txBody>
          <a:bodyPr lIns="0" tIns="0" rIns="0" bIns="0" anchor="ctr">
            <a:noAutofit/>
          </a:bodyPr>
          <a:lstStyle/>
          <a:p>
            <a:pPr indent="0" algn="ctr">
              <a:buNone/>
            </a:pPr>
            <a:endParaRPr lang="es-ES" sz="3200" b="0" strike="noStrike" spc="-1">
              <a:solidFill>
                <a:srgbClr val="000000"/>
              </a:solidFill>
              <a:latin typeface="Arial"/>
            </a:endParaRPr>
          </a:p>
        </p:txBody>
      </p:sp>
      <p:sp>
        <p:nvSpPr>
          <p:cNvPr id="4" name="PlaceHolder 3"/>
          <p:cNvSpPr>
            <a:spLocks noGrp="1"/>
          </p:cNvSpPr>
          <p:nvPr>
            <p:ph type="ftr" idx="4"/>
          </p:nvPr>
        </p:nvSpPr>
        <p:spPr/>
        <p:txBody>
          <a:bodyPr/>
          <a:lstStyle/>
          <a:p>
            <a:r>
              <a:t>Footer</a:t>
            </a:r>
          </a:p>
        </p:txBody>
      </p:sp>
      <p:sp>
        <p:nvSpPr>
          <p:cNvPr id="5" name="PlaceHolder 4"/>
          <p:cNvSpPr>
            <a:spLocks noGrp="1"/>
          </p:cNvSpPr>
          <p:nvPr>
            <p:ph type="sldNum" idx="5"/>
          </p:nvPr>
        </p:nvSpPr>
        <p:spPr/>
        <p:txBody>
          <a:bodyPr/>
          <a:lstStyle/>
          <a:p>
            <a:fld id="{189052A9-A06A-4DD6-8012-8D83D3BC8989}" type="slidenum">
              <a:rPr/>
              <a:pPr/>
              <a:t>‹Nº›</a:t>
            </a:fld>
            <a:endParaRPr/>
          </a:p>
        </p:txBody>
      </p:sp>
      <p:sp>
        <p:nvSpPr>
          <p:cNvPr id="6" name="PlaceHolder 5"/>
          <p:cNvSpPr>
            <a:spLocks noGrp="1"/>
          </p:cNvSpPr>
          <p:nvPr>
            <p:ph type="dt" idx="6"/>
          </p:nvPr>
        </p:nvSpPr>
        <p:spPr/>
        <p:txBody>
          <a:bodyPr/>
          <a:lstStyle/>
          <a:p>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104" name="PlaceHolder 1"/>
          <p:cNvSpPr>
            <a:spLocks noGrp="1"/>
          </p:cNvSpPr>
          <p:nvPr>
            <p:ph type="title"/>
          </p:nvPr>
        </p:nvSpPr>
        <p:spPr>
          <a:xfrm>
            <a:off x="2593080" y="624240"/>
            <a:ext cx="8911080" cy="1280160"/>
          </a:xfrm>
          <a:prstGeom prst="rect">
            <a:avLst/>
          </a:prstGeom>
          <a:noFill/>
          <a:ln w="0">
            <a:noFill/>
          </a:ln>
        </p:spPr>
        <p:txBody>
          <a:bodyPr lIns="0" tIns="0" rIns="0" bIns="0" anchor="ctr">
            <a:noAutofit/>
          </a:bodyPr>
          <a:lstStyle/>
          <a:p>
            <a:pPr indent="0" algn="ctr">
              <a:buNone/>
            </a:pPr>
            <a:endParaRPr lang="es-ES" sz="4400" b="0" strike="noStrike" spc="-1">
              <a:solidFill>
                <a:srgbClr val="000000"/>
              </a:solidFill>
              <a:latin typeface="Arial"/>
            </a:endParaRPr>
          </a:p>
        </p:txBody>
      </p:sp>
      <p:sp>
        <p:nvSpPr>
          <p:cNvPr id="105" name="PlaceHolder 2"/>
          <p:cNvSpPr>
            <a:spLocks noGrp="1"/>
          </p:cNvSpPr>
          <p:nvPr>
            <p:ph/>
          </p:nvPr>
        </p:nvSpPr>
        <p:spPr>
          <a:xfrm>
            <a:off x="2589120" y="2133720"/>
            <a:ext cx="2104560" cy="3776760"/>
          </a:xfrm>
          <a:prstGeom prst="rect">
            <a:avLst/>
          </a:prstGeom>
          <a:noFill/>
          <a:ln w="0">
            <a:noFill/>
          </a:ln>
        </p:spPr>
        <p:txBody>
          <a:bodyPr lIns="0" tIns="0" rIns="0" bIns="0" anchor="t">
            <a:normAutofit/>
          </a:bodyPr>
          <a:lstStyle/>
          <a:p>
            <a:pPr indent="0">
              <a:spcBef>
                <a:spcPts val="1417"/>
              </a:spcBef>
              <a:buNone/>
            </a:pPr>
            <a:endParaRPr lang="es-ES" sz="3200" b="0" strike="noStrike" spc="-1">
              <a:solidFill>
                <a:srgbClr val="000000"/>
              </a:solidFill>
              <a:latin typeface="Arial"/>
            </a:endParaRPr>
          </a:p>
        </p:txBody>
      </p:sp>
      <p:sp>
        <p:nvSpPr>
          <p:cNvPr id="4" name="PlaceHolder 3"/>
          <p:cNvSpPr>
            <a:spLocks noGrp="1"/>
          </p:cNvSpPr>
          <p:nvPr>
            <p:ph type="ftr" idx="4"/>
          </p:nvPr>
        </p:nvSpPr>
        <p:spPr/>
        <p:txBody>
          <a:bodyPr/>
          <a:lstStyle/>
          <a:p>
            <a:r>
              <a:t>Footer</a:t>
            </a:r>
          </a:p>
        </p:txBody>
      </p:sp>
      <p:sp>
        <p:nvSpPr>
          <p:cNvPr id="5" name="PlaceHolder 4"/>
          <p:cNvSpPr>
            <a:spLocks noGrp="1"/>
          </p:cNvSpPr>
          <p:nvPr>
            <p:ph type="sldNum" idx="5"/>
          </p:nvPr>
        </p:nvSpPr>
        <p:spPr/>
        <p:txBody>
          <a:bodyPr/>
          <a:lstStyle/>
          <a:p>
            <a:fld id="{87B7F26A-A6B8-4A54-B0BD-A188CFA57B57}" type="slidenum">
              <a:rPr/>
              <a:pPr/>
              <a:t>‹Nº›</a:t>
            </a:fld>
            <a:endParaRPr/>
          </a:p>
        </p:txBody>
      </p:sp>
      <p:sp>
        <p:nvSpPr>
          <p:cNvPr id="6" name="PlaceHolder 5"/>
          <p:cNvSpPr>
            <a:spLocks noGrp="1"/>
          </p:cNvSpPr>
          <p:nvPr>
            <p:ph type="dt" idx="6"/>
          </p:nvPr>
        </p:nvSpPr>
        <p:spPr/>
        <p:txBody>
          <a:bodyPr/>
          <a:lstStyle/>
          <a:p>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106" name="PlaceHolder 1"/>
          <p:cNvSpPr>
            <a:spLocks noGrp="1"/>
          </p:cNvSpPr>
          <p:nvPr>
            <p:ph type="title"/>
          </p:nvPr>
        </p:nvSpPr>
        <p:spPr>
          <a:xfrm>
            <a:off x="2593080" y="624240"/>
            <a:ext cx="8911080" cy="1280160"/>
          </a:xfrm>
          <a:prstGeom prst="rect">
            <a:avLst/>
          </a:prstGeom>
          <a:noFill/>
          <a:ln w="0">
            <a:noFill/>
          </a:ln>
        </p:spPr>
        <p:txBody>
          <a:bodyPr lIns="0" tIns="0" rIns="0" bIns="0" anchor="ctr">
            <a:noAutofit/>
          </a:bodyPr>
          <a:lstStyle/>
          <a:p>
            <a:pPr indent="0" algn="ctr">
              <a:buNone/>
            </a:pPr>
            <a:endParaRPr lang="es-ES" sz="4400" b="0" strike="noStrike" spc="-1">
              <a:solidFill>
                <a:srgbClr val="000000"/>
              </a:solidFill>
              <a:latin typeface="Arial"/>
            </a:endParaRPr>
          </a:p>
        </p:txBody>
      </p:sp>
      <p:sp>
        <p:nvSpPr>
          <p:cNvPr id="107" name="PlaceHolder 2"/>
          <p:cNvSpPr>
            <a:spLocks noGrp="1"/>
          </p:cNvSpPr>
          <p:nvPr>
            <p:ph/>
          </p:nvPr>
        </p:nvSpPr>
        <p:spPr>
          <a:xfrm>
            <a:off x="2589120" y="2133720"/>
            <a:ext cx="1026720" cy="3776760"/>
          </a:xfrm>
          <a:prstGeom prst="rect">
            <a:avLst/>
          </a:prstGeom>
          <a:noFill/>
          <a:ln w="0">
            <a:noFill/>
          </a:ln>
        </p:spPr>
        <p:txBody>
          <a:bodyPr lIns="0" tIns="0" rIns="0" bIns="0" anchor="t">
            <a:normAutofit fontScale="95000"/>
          </a:bodyPr>
          <a:lstStyle/>
          <a:p>
            <a:pPr indent="0">
              <a:spcBef>
                <a:spcPts val="1417"/>
              </a:spcBef>
              <a:buNone/>
            </a:pPr>
            <a:endParaRPr lang="es-ES" sz="3200" b="0" strike="noStrike" spc="-1">
              <a:solidFill>
                <a:srgbClr val="000000"/>
              </a:solidFill>
              <a:latin typeface="Arial"/>
            </a:endParaRPr>
          </a:p>
        </p:txBody>
      </p:sp>
      <p:sp>
        <p:nvSpPr>
          <p:cNvPr id="108" name="PlaceHolder 3"/>
          <p:cNvSpPr>
            <a:spLocks noGrp="1"/>
          </p:cNvSpPr>
          <p:nvPr>
            <p:ph/>
          </p:nvPr>
        </p:nvSpPr>
        <p:spPr>
          <a:xfrm>
            <a:off x="3667680" y="2133720"/>
            <a:ext cx="1026720" cy="3776760"/>
          </a:xfrm>
          <a:prstGeom prst="rect">
            <a:avLst/>
          </a:prstGeom>
          <a:noFill/>
          <a:ln w="0">
            <a:noFill/>
          </a:ln>
        </p:spPr>
        <p:txBody>
          <a:bodyPr lIns="0" tIns="0" rIns="0" bIns="0" anchor="t">
            <a:normAutofit fontScale="95000"/>
          </a:bodyPr>
          <a:lstStyle/>
          <a:p>
            <a:pPr indent="0">
              <a:spcBef>
                <a:spcPts val="1417"/>
              </a:spcBef>
              <a:buNone/>
            </a:pPr>
            <a:endParaRPr lang="es-ES" sz="3200" b="0" strike="noStrike" spc="-1">
              <a:solidFill>
                <a:srgbClr val="000000"/>
              </a:solidFill>
              <a:latin typeface="Arial"/>
            </a:endParaRPr>
          </a:p>
        </p:txBody>
      </p:sp>
      <p:sp>
        <p:nvSpPr>
          <p:cNvPr id="5" name="PlaceHolder 4"/>
          <p:cNvSpPr>
            <a:spLocks noGrp="1"/>
          </p:cNvSpPr>
          <p:nvPr>
            <p:ph type="ftr" idx="4"/>
          </p:nvPr>
        </p:nvSpPr>
        <p:spPr/>
        <p:txBody>
          <a:bodyPr/>
          <a:lstStyle/>
          <a:p>
            <a:r>
              <a:t>Footer</a:t>
            </a:r>
          </a:p>
        </p:txBody>
      </p:sp>
      <p:sp>
        <p:nvSpPr>
          <p:cNvPr id="6" name="PlaceHolder 5"/>
          <p:cNvSpPr>
            <a:spLocks noGrp="1"/>
          </p:cNvSpPr>
          <p:nvPr>
            <p:ph type="sldNum" idx="5"/>
          </p:nvPr>
        </p:nvSpPr>
        <p:spPr/>
        <p:txBody>
          <a:bodyPr/>
          <a:lstStyle/>
          <a:p>
            <a:fld id="{E7621921-A59B-4936-AA37-933938465325}" type="slidenum">
              <a:rPr/>
              <a:pPr/>
              <a:t>‹Nº›</a:t>
            </a:fld>
            <a:endParaRPr/>
          </a:p>
        </p:txBody>
      </p:sp>
      <p:sp>
        <p:nvSpPr>
          <p:cNvPr id="7" name="PlaceHolder 6"/>
          <p:cNvSpPr>
            <a:spLocks noGrp="1"/>
          </p:cNvSpPr>
          <p:nvPr>
            <p:ph type="dt" idx="6"/>
          </p:nvPr>
        </p:nvSpPr>
        <p:spPr/>
        <p:txBody>
          <a:bodyPr/>
          <a:lstStyle/>
          <a:p>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109" name="PlaceHolder 1"/>
          <p:cNvSpPr>
            <a:spLocks noGrp="1"/>
          </p:cNvSpPr>
          <p:nvPr>
            <p:ph type="title"/>
          </p:nvPr>
        </p:nvSpPr>
        <p:spPr>
          <a:xfrm>
            <a:off x="2593080" y="624240"/>
            <a:ext cx="8911080" cy="1280160"/>
          </a:xfrm>
          <a:prstGeom prst="rect">
            <a:avLst/>
          </a:prstGeom>
          <a:noFill/>
          <a:ln w="0">
            <a:noFill/>
          </a:ln>
        </p:spPr>
        <p:txBody>
          <a:bodyPr lIns="0" tIns="0" rIns="0" bIns="0" anchor="ctr">
            <a:noAutofit/>
          </a:bodyPr>
          <a:lstStyle/>
          <a:p>
            <a:pPr indent="0" algn="ctr">
              <a:buNone/>
            </a:pPr>
            <a:endParaRPr lang="es-ES" sz="4400" b="0" strike="noStrike" spc="-1">
              <a:solidFill>
                <a:srgbClr val="000000"/>
              </a:solidFill>
              <a:latin typeface="Arial"/>
            </a:endParaRPr>
          </a:p>
        </p:txBody>
      </p:sp>
      <p:sp>
        <p:nvSpPr>
          <p:cNvPr id="3" name="PlaceHolder 2"/>
          <p:cNvSpPr>
            <a:spLocks noGrp="1"/>
          </p:cNvSpPr>
          <p:nvPr>
            <p:ph type="ftr" idx="4"/>
          </p:nvPr>
        </p:nvSpPr>
        <p:spPr/>
        <p:txBody>
          <a:bodyPr/>
          <a:lstStyle/>
          <a:p>
            <a:r>
              <a:t>Footer</a:t>
            </a:r>
          </a:p>
        </p:txBody>
      </p:sp>
      <p:sp>
        <p:nvSpPr>
          <p:cNvPr id="4" name="PlaceHolder 3"/>
          <p:cNvSpPr>
            <a:spLocks noGrp="1"/>
          </p:cNvSpPr>
          <p:nvPr>
            <p:ph type="sldNum" idx="5"/>
          </p:nvPr>
        </p:nvSpPr>
        <p:spPr/>
        <p:txBody>
          <a:bodyPr/>
          <a:lstStyle/>
          <a:p>
            <a:fld id="{F402CBDC-F0FC-4F50-B912-DF50FC5DFE47}" type="slidenum">
              <a:rPr/>
              <a:pPr/>
              <a:t>‹Nº›</a:t>
            </a:fld>
            <a:endParaRPr/>
          </a:p>
        </p:txBody>
      </p:sp>
      <p:sp>
        <p:nvSpPr>
          <p:cNvPr id="5" name="PlaceHolder 4"/>
          <p:cNvSpPr>
            <a:spLocks noGrp="1"/>
          </p:cNvSpPr>
          <p:nvPr>
            <p:ph type="dt" idx="6"/>
          </p:nvPr>
        </p:nvSpPr>
        <p:spPr/>
        <p:txBody>
          <a:bodyPr/>
          <a:lstStyle/>
          <a:p>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110" name="PlaceHolder 1"/>
          <p:cNvSpPr>
            <a:spLocks noGrp="1"/>
          </p:cNvSpPr>
          <p:nvPr>
            <p:ph type="subTitle"/>
          </p:nvPr>
        </p:nvSpPr>
        <p:spPr>
          <a:xfrm>
            <a:off x="2593080" y="624240"/>
            <a:ext cx="8911080" cy="5935320"/>
          </a:xfrm>
          <a:prstGeom prst="rect">
            <a:avLst/>
          </a:prstGeom>
          <a:noFill/>
          <a:ln w="0">
            <a:noFill/>
          </a:ln>
        </p:spPr>
        <p:txBody>
          <a:bodyPr lIns="0" tIns="0" rIns="0" bIns="0" anchor="ctr">
            <a:noAutofit/>
          </a:bodyPr>
          <a:lstStyle/>
          <a:p>
            <a:pPr algn="ctr"/>
            <a:endParaRPr lang="es-ES" sz="3200" b="0" strike="noStrike" spc="-1">
              <a:solidFill>
                <a:srgbClr val="000000"/>
              </a:solidFill>
              <a:latin typeface="Arial"/>
            </a:endParaRPr>
          </a:p>
        </p:txBody>
      </p:sp>
      <p:sp>
        <p:nvSpPr>
          <p:cNvPr id="3" name="PlaceHolder 2"/>
          <p:cNvSpPr>
            <a:spLocks noGrp="1"/>
          </p:cNvSpPr>
          <p:nvPr>
            <p:ph type="ftr" idx="4"/>
          </p:nvPr>
        </p:nvSpPr>
        <p:spPr/>
        <p:txBody>
          <a:bodyPr/>
          <a:lstStyle/>
          <a:p>
            <a:r>
              <a:t>Footer</a:t>
            </a:r>
          </a:p>
        </p:txBody>
      </p:sp>
      <p:sp>
        <p:nvSpPr>
          <p:cNvPr id="4" name="PlaceHolder 3"/>
          <p:cNvSpPr>
            <a:spLocks noGrp="1"/>
          </p:cNvSpPr>
          <p:nvPr>
            <p:ph type="sldNum" idx="5"/>
          </p:nvPr>
        </p:nvSpPr>
        <p:spPr/>
        <p:txBody>
          <a:bodyPr/>
          <a:lstStyle/>
          <a:p>
            <a:fld id="{336D7233-9FA0-4201-BA61-8A1A6E9B00DD}" type="slidenum">
              <a:rPr/>
              <a:pPr/>
              <a:t>‹Nº›</a:t>
            </a:fld>
            <a:endParaRPr/>
          </a:p>
        </p:txBody>
      </p:sp>
      <p:sp>
        <p:nvSpPr>
          <p:cNvPr id="5" name="PlaceHolder 4"/>
          <p:cNvSpPr>
            <a:spLocks noGrp="1"/>
          </p:cNvSpPr>
          <p:nvPr>
            <p:ph type="dt" idx="6"/>
          </p:nvPr>
        </p:nvSpPr>
        <p:spPr/>
        <p:txBody>
          <a:bodyPr/>
          <a:lstStyle/>
          <a:p>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111" name="PlaceHolder 1"/>
          <p:cNvSpPr>
            <a:spLocks noGrp="1"/>
          </p:cNvSpPr>
          <p:nvPr>
            <p:ph type="title"/>
          </p:nvPr>
        </p:nvSpPr>
        <p:spPr>
          <a:xfrm>
            <a:off x="2593080" y="624240"/>
            <a:ext cx="8911080" cy="1280160"/>
          </a:xfrm>
          <a:prstGeom prst="rect">
            <a:avLst/>
          </a:prstGeom>
          <a:noFill/>
          <a:ln w="0">
            <a:noFill/>
          </a:ln>
        </p:spPr>
        <p:txBody>
          <a:bodyPr lIns="0" tIns="0" rIns="0" bIns="0" anchor="ctr">
            <a:noAutofit/>
          </a:bodyPr>
          <a:lstStyle/>
          <a:p>
            <a:pPr indent="0" algn="ctr">
              <a:buNone/>
            </a:pPr>
            <a:endParaRPr lang="es-ES" sz="4400" b="0" strike="noStrike" spc="-1">
              <a:solidFill>
                <a:srgbClr val="000000"/>
              </a:solidFill>
              <a:latin typeface="Arial"/>
            </a:endParaRPr>
          </a:p>
        </p:txBody>
      </p:sp>
      <p:sp>
        <p:nvSpPr>
          <p:cNvPr id="112" name="PlaceHolder 2"/>
          <p:cNvSpPr>
            <a:spLocks noGrp="1"/>
          </p:cNvSpPr>
          <p:nvPr>
            <p:ph/>
          </p:nvPr>
        </p:nvSpPr>
        <p:spPr>
          <a:xfrm>
            <a:off x="2589120" y="2133720"/>
            <a:ext cx="1026720" cy="1801440"/>
          </a:xfrm>
          <a:prstGeom prst="rect">
            <a:avLst/>
          </a:prstGeom>
          <a:noFill/>
          <a:ln w="0">
            <a:noFill/>
          </a:ln>
        </p:spPr>
        <p:txBody>
          <a:bodyPr lIns="0" tIns="0" rIns="0" bIns="0" anchor="t">
            <a:normAutofit fontScale="70000"/>
          </a:bodyPr>
          <a:lstStyle/>
          <a:p>
            <a:pPr indent="0">
              <a:spcBef>
                <a:spcPts val="1417"/>
              </a:spcBef>
              <a:buNone/>
            </a:pPr>
            <a:endParaRPr lang="es-ES" sz="3200" b="0" strike="noStrike" spc="-1">
              <a:solidFill>
                <a:srgbClr val="000000"/>
              </a:solidFill>
              <a:latin typeface="Arial"/>
            </a:endParaRPr>
          </a:p>
        </p:txBody>
      </p:sp>
      <p:sp>
        <p:nvSpPr>
          <p:cNvPr id="113" name="PlaceHolder 3"/>
          <p:cNvSpPr>
            <a:spLocks noGrp="1"/>
          </p:cNvSpPr>
          <p:nvPr>
            <p:ph/>
          </p:nvPr>
        </p:nvSpPr>
        <p:spPr>
          <a:xfrm>
            <a:off x="3667680" y="2133720"/>
            <a:ext cx="1026720" cy="3776760"/>
          </a:xfrm>
          <a:prstGeom prst="rect">
            <a:avLst/>
          </a:prstGeom>
          <a:noFill/>
          <a:ln w="0">
            <a:noFill/>
          </a:ln>
        </p:spPr>
        <p:txBody>
          <a:bodyPr lIns="0" tIns="0" rIns="0" bIns="0" anchor="t">
            <a:normAutofit fontScale="95000"/>
          </a:bodyPr>
          <a:lstStyle/>
          <a:p>
            <a:pPr indent="0">
              <a:spcBef>
                <a:spcPts val="1417"/>
              </a:spcBef>
              <a:buNone/>
            </a:pPr>
            <a:endParaRPr lang="es-ES" sz="3200" b="0" strike="noStrike" spc="-1">
              <a:solidFill>
                <a:srgbClr val="000000"/>
              </a:solidFill>
              <a:latin typeface="Arial"/>
            </a:endParaRPr>
          </a:p>
        </p:txBody>
      </p:sp>
      <p:sp>
        <p:nvSpPr>
          <p:cNvPr id="114" name="PlaceHolder 4"/>
          <p:cNvSpPr>
            <a:spLocks noGrp="1"/>
          </p:cNvSpPr>
          <p:nvPr>
            <p:ph/>
          </p:nvPr>
        </p:nvSpPr>
        <p:spPr>
          <a:xfrm>
            <a:off x="2589120" y="4106520"/>
            <a:ext cx="1026720" cy="1801440"/>
          </a:xfrm>
          <a:prstGeom prst="rect">
            <a:avLst/>
          </a:prstGeom>
          <a:noFill/>
          <a:ln w="0">
            <a:noFill/>
          </a:ln>
        </p:spPr>
        <p:txBody>
          <a:bodyPr lIns="0" tIns="0" rIns="0" bIns="0" anchor="t">
            <a:normAutofit fontScale="70000"/>
          </a:bodyPr>
          <a:lstStyle/>
          <a:p>
            <a:pPr indent="0">
              <a:spcBef>
                <a:spcPts val="1417"/>
              </a:spcBef>
              <a:buNone/>
            </a:pPr>
            <a:endParaRPr lang="es-ES" sz="3200" b="0" strike="noStrike" spc="-1">
              <a:solidFill>
                <a:srgbClr val="000000"/>
              </a:solidFill>
              <a:latin typeface="Arial"/>
            </a:endParaRPr>
          </a:p>
        </p:txBody>
      </p:sp>
      <p:sp>
        <p:nvSpPr>
          <p:cNvPr id="6" name="PlaceHolder 5"/>
          <p:cNvSpPr>
            <a:spLocks noGrp="1"/>
          </p:cNvSpPr>
          <p:nvPr>
            <p:ph type="ftr" idx="4"/>
          </p:nvPr>
        </p:nvSpPr>
        <p:spPr/>
        <p:txBody>
          <a:bodyPr/>
          <a:lstStyle/>
          <a:p>
            <a:r>
              <a:t>Footer</a:t>
            </a:r>
          </a:p>
        </p:txBody>
      </p:sp>
      <p:sp>
        <p:nvSpPr>
          <p:cNvPr id="7" name="PlaceHolder 6"/>
          <p:cNvSpPr>
            <a:spLocks noGrp="1"/>
          </p:cNvSpPr>
          <p:nvPr>
            <p:ph type="sldNum" idx="5"/>
          </p:nvPr>
        </p:nvSpPr>
        <p:spPr/>
        <p:txBody>
          <a:bodyPr/>
          <a:lstStyle/>
          <a:p>
            <a:fld id="{494FAF23-0635-4FFB-9488-4C672839FA13}" type="slidenum">
              <a:rPr/>
              <a:pPr/>
              <a:t>‹Nº›</a:t>
            </a:fld>
            <a:endParaRPr/>
          </a:p>
        </p:txBody>
      </p:sp>
      <p:sp>
        <p:nvSpPr>
          <p:cNvPr id="8" name="PlaceHolder 7"/>
          <p:cNvSpPr>
            <a:spLocks noGrp="1"/>
          </p:cNvSpPr>
          <p:nvPr>
            <p:ph type="dt" idx="6"/>
          </p:nvPr>
        </p:nvSpPr>
        <p:spPr/>
        <p:txBody>
          <a:bodyPr/>
          <a:lstStyle/>
          <a:p>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33" name="PlaceHolder 1"/>
          <p:cNvSpPr>
            <a:spLocks noGrp="1"/>
          </p:cNvSpPr>
          <p:nvPr>
            <p:ph type="title"/>
          </p:nvPr>
        </p:nvSpPr>
        <p:spPr>
          <a:xfrm>
            <a:off x="2593080" y="624240"/>
            <a:ext cx="8911080" cy="1280160"/>
          </a:xfrm>
          <a:prstGeom prst="rect">
            <a:avLst/>
          </a:prstGeom>
          <a:noFill/>
          <a:ln w="0">
            <a:noFill/>
          </a:ln>
        </p:spPr>
        <p:txBody>
          <a:bodyPr lIns="0" tIns="0" rIns="0" bIns="0" anchor="ctr">
            <a:noAutofit/>
          </a:bodyPr>
          <a:lstStyle/>
          <a:p>
            <a:pPr indent="0" algn="ctr">
              <a:buNone/>
            </a:pPr>
            <a:endParaRPr lang="es-ES" sz="4400" b="0" strike="noStrike" spc="-1">
              <a:solidFill>
                <a:srgbClr val="000000"/>
              </a:solidFill>
              <a:latin typeface="Arial"/>
            </a:endParaRPr>
          </a:p>
        </p:txBody>
      </p:sp>
      <p:sp>
        <p:nvSpPr>
          <p:cNvPr id="34" name="PlaceHolder 2"/>
          <p:cNvSpPr>
            <a:spLocks noGrp="1"/>
          </p:cNvSpPr>
          <p:nvPr>
            <p:ph type="subTitle"/>
          </p:nvPr>
        </p:nvSpPr>
        <p:spPr>
          <a:xfrm>
            <a:off x="2589120" y="2133720"/>
            <a:ext cx="2104560" cy="3776760"/>
          </a:xfrm>
          <a:prstGeom prst="rect">
            <a:avLst/>
          </a:prstGeom>
          <a:noFill/>
          <a:ln w="0">
            <a:noFill/>
          </a:ln>
        </p:spPr>
        <p:txBody>
          <a:bodyPr lIns="0" tIns="0" rIns="0" bIns="0" anchor="ctr">
            <a:noAutofit/>
          </a:bodyPr>
          <a:lstStyle/>
          <a:p>
            <a:pPr indent="0" algn="ctr">
              <a:buNone/>
            </a:pPr>
            <a:endParaRPr lang="es-ES" sz="3200" b="0" strike="noStrike" spc="-1">
              <a:solidFill>
                <a:srgbClr val="000000"/>
              </a:solidFill>
              <a:latin typeface="Arial"/>
            </a:endParaRPr>
          </a:p>
        </p:txBody>
      </p:sp>
      <p:sp>
        <p:nvSpPr>
          <p:cNvPr id="4" name="PlaceHolder 3"/>
          <p:cNvSpPr>
            <a:spLocks noGrp="1"/>
          </p:cNvSpPr>
          <p:nvPr>
            <p:ph type="ftr" idx="1"/>
          </p:nvPr>
        </p:nvSpPr>
        <p:spPr/>
        <p:txBody>
          <a:bodyPr/>
          <a:lstStyle/>
          <a:p>
            <a:r>
              <a:t>Footer</a:t>
            </a:r>
          </a:p>
        </p:txBody>
      </p:sp>
      <p:sp>
        <p:nvSpPr>
          <p:cNvPr id="5" name="PlaceHolder 4"/>
          <p:cNvSpPr>
            <a:spLocks noGrp="1"/>
          </p:cNvSpPr>
          <p:nvPr>
            <p:ph type="sldNum" idx="2"/>
          </p:nvPr>
        </p:nvSpPr>
        <p:spPr/>
        <p:txBody>
          <a:bodyPr/>
          <a:lstStyle/>
          <a:p>
            <a:fld id="{074FA499-471E-43B4-9029-9B3411F079FC}" type="slidenum">
              <a:rPr/>
              <a:pPr/>
              <a:t>‹Nº›</a:t>
            </a:fld>
            <a:endParaRPr/>
          </a:p>
        </p:txBody>
      </p:sp>
      <p:sp>
        <p:nvSpPr>
          <p:cNvPr id="6" name="PlaceHolder 5"/>
          <p:cNvSpPr>
            <a:spLocks noGrp="1"/>
          </p:cNvSpPr>
          <p:nvPr>
            <p:ph type="dt" idx="3"/>
          </p:nvPr>
        </p:nvSpPr>
        <p:spPr/>
        <p:txBody>
          <a:bodyPr/>
          <a:lstStyle/>
          <a:p>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115" name="PlaceHolder 1"/>
          <p:cNvSpPr>
            <a:spLocks noGrp="1"/>
          </p:cNvSpPr>
          <p:nvPr>
            <p:ph type="title"/>
          </p:nvPr>
        </p:nvSpPr>
        <p:spPr>
          <a:xfrm>
            <a:off x="2593080" y="624240"/>
            <a:ext cx="8911080" cy="1280160"/>
          </a:xfrm>
          <a:prstGeom prst="rect">
            <a:avLst/>
          </a:prstGeom>
          <a:noFill/>
          <a:ln w="0">
            <a:noFill/>
          </a:ln>
        </p:spPr>
        <p:txBody>
          <a:bodyPr lIns="0" tIns="0" rIns="0" bIns="0" anchor="ctr">
            <a:noAutofit/>
          </a:bodyPr>
          <a:lstStyle/>
          <a:p>
            <a:pPr indent="0" algn="ctr">
              <a:buNone/>
            </a:pPr>
            <a:endParaRPr lang="es-ES" sz="4400" b="0" strike="noStrike" spc="-1">
              <a:solidFill>
                <a:srgbClr val="000000"/>
              </a:solidFill>
              <a:latin typeface="Arial"/>
            </a:endParaRPr>
          </a:p>
        </p:txBody>
      </p:sp>
      <p:sp>
        <p:nvSpPr>
          <p:cNvPr id="116" name="PlaceHolder 2"/>
          <p:cNvSpPr>
            <a:spLocks noGrp="1"/>
          </p:cNvSpPr>
          <p:nvPr>
            <p:ph/>
          </p:nvPr>
        </p:nvSpPr>
        <p:spPr>
          <a:xfrm>
            <a:off x="2589120" y="2133720"/>
            <a:ext cx="1026720" cy="3776760"/>
          </a:xfrm>
          <a:prstGeom prst="rect">
            <a:avLst/>
          </a:prstGeom>
          <a:noFill/>
          <a:ln w="0">
            <a:noFill/>
          </a:ln>
        </p:spPr>
        <p:txBody>
          <a:bodyPr lIns="0" tIns="0" rIns="0" bIns="0" anchor="t">
            <a:normAutofit fontScale="95000"/>
          </a:bodyPr>
          <a:lstStyle/>
          <a:p>
            <a:pPr indent="0">
              <a:spcBef>
                <a:spcPts val="1417"/>
              </a:spcBef>
              <a:buNone/>
            </a:pPr>
            <a:endParaRPr lang="es-ES" sz="3200" b="0" strike="noStrike" spc="-1">
              <a:solidFill>
                <a:srgbClr val="000000"/>
              </a:solidFill>
              <a:latin typeface="Arial"/>
            </a:endParaRPr>
          </a:p>
        </p:txBody>
      </p:sp>
      <p:sp>
        <p:nvSpPr>
          <p:cNvPr id="117" name="PlaceHolder 3"/>
          <p:cNvSpPr>
            <a:spLocks noGrp="1"/>
          </p:cNvSpPr>
          <p:nvPr>
            <p:ph/>
          </p:nvPr>
        </p:nvSpPr>
        <p:spPr>
          <a:xfrm>
            <a:off x="3667680" y="2133720"/>
            <a:ext cx="1026720" cy="1801440"/>
          </a:xfrm>
          <a:prstGeom prst="rect">
            <a:avLst/>
          </a:prstGeom>
          <a:noFill/>
          <a:ln w="0">
            <a:noFill/>
          </a:ln>
        </p:spPr>
        <p:txBody>
          <a:bodyPr lIns="0" tIns="0" rIns="0" bIns="0" anchor="t">
            <a:normAutofit fontScale="70000"/>
          </a:bodyPr>
          <a:lstStyle/>
          <a:p>
            <a:pPr indent="0">
              <a:spcBef>
                <a:spcPts val="1417"/>
              </a:spcBef>
              <a:buNone/>
            </a:pPr>
            <a:endParaRPr lang="es-ES" sz="3200" b="0" strike="noStrike" spc="-1">
              <a:solidFill>
                <a:srgbClr val="000000"/>
              </a:solidFill>
              <a:latin typeface="Arial"/>
            </a:endParaRPr>
          </a:p>
        </p:txBody>
      </p:sp>
      <p:sp>
        <p:nvSpPr>
          <p:cNvPr id="118" name="PlaceHolder 4"/>
          <p:cNvSpPr>
            <a:spLocks noGrp="1"/>
          </p:cNvSpPr>
          <p:nvPr>
            <p:ph/>
          </p:nvPr>
        </p:nvSpPr>
        <p:spPr>
          <a:xfrm>
            <a:off x="3667680" y="4106520"/>
            <a:ext cx="1026720" cy="1801440"/>
          </a:xfrm>
          <a:prstGeom prst="rect">
            <a:avLst/>
          </a:prstGeom>
          <a:noFill/>
          <a:ln w="0">
            <a:noFill/>
          </a:ln>
        </p:spPr>
        <p:txBody>
          <a:bodyPr lIns="0" tIns="0" rIns="0" bIns="0" anchor="t">
            <a:normAutofit fontScale="70000"/>
          </a:bodyPr>
          <a:lstStyle/>
          <a:p>
            <a:pPr indent="0">
              <a:spcBef>
                <a:spcPts val="1417"/>
              </a:spcBef>
              <a:buNone/>
            </a:pPr>
            <a:endParaRPr lang="es-ES" sz="3200" b="0" strike="noStrike" spc="-1">
              <a:solidFill>
                <a:srgbClr val="000000"/>
              </a:solidFill>
              <a:latin typeface="Arial"/>
            </a:endParaRPr>
          </a:p>
        </p:txBody>
      </p:sp>
      <p:sp>
        <p:nvSpPr>
          <p:cNvPr id="6" name="PlaceHolder 5"/>
          <p:cNvSpPr>
            <a:spLocks noGrp="1"/>
          </p:cNvSpPr>
          <p:nvPr>
            <p:ph type="ftr" idx="4"/>
          </p:nvPr>
        </p:nvSpPr>
        <p:spPr/>
        <p:txBody>
          <a:bodyPr/>
          <a:lstStyle/>
          <a:p>
            <a:r>
              <a:t>Footer</a:t>
            </a:r>
          </a:p>
        </p:txBody>
      </p:sp>
      <p:sp>
        <p:nvSpPr>
          <p:cNvPr id="7" name="PlaceHolder 6"/>
          <p:cNvSpPr>
            <a:spLocks noGrp="1"/>
          </p:cNvSpPr>
          <p:nvPr>
            <p:ph type="sldNum" idx="5"/>
          </p:nvPr>
        </p:nvSpPr>
        <p:spPr/>
        <p:txBody>
          <a:bodyPr/>
          <a:lstStyle/>
          <a:p>
            <a:fld id="{8C793BF8-68E6-4DE2-9125-E0C4F6560FE6}" type="slidenum">
              <a:rPr/>
              <a:pPr/>
              <a:t>‹Nº›</a:t>
            </a:fld>
            <a:endParaRPr/>
          </a:p>
        </p:txBody>
      </p:sp>
      <p:sp>
        <p:nvSpPr>
          <p:cNvPr id="8" name="PlaceHolder 7"/>
          <p:cNvSpPr>
            <a:spLocks noGrp="1"/>
          </p:cNvSpPr>
          <p:nvPr>
            <p:ph type="dt" idx="6"/>
          </p:nvPr>
        </p:nvSpPr>
        <p:spPr/>
        <p:txBody>
          <a:bodyPr/>
          <a:lstStyle/>
          <a:p>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119" name="PlaceHolder 1"/>
          <p:cNvSpPr>
            <a:spLocks noGrp="1"/>
          </p:cNvSpPr>
          <p:nvPr>
            <p:ph type="title"/>
          </p:nvPr>
        </p:nvSpPr>
        <p:spPr>
          <a:xfrm>
            <a:off x="2593080" y="624240"/>
            <a:ext cx="8911080" cy="1280160"/>
          </a:xfrm>
          <a:prstGeom prst="rect">
            <a:avLst/>
          </a:prstGeom>
          <a:noFill/>
          <a:ln w="0">
            <a:noFill/>
          </a:ln>
        </p:spPr>
        <p:txBody>
          <a:bodyPr lIns="0" tIns="0" rIns="0" bIns="0" anchor="ctr">
            <a:noAutofit/>
          </a:bodyPr>
          <a:lstStyle/>
          <a:p>
            <a:pPr indent="0" algn="ctr">
              <a:buNone/>
            </a:pPr>
            <a:endParaRPr lang="es-ES" sz="4400" b="0" strike="noStrike" spc="-1">
              <a:solidFill>
                <a:srgbClr val="000000"/>
              </a:solidFill>
              <a:latin typeface="Arial"/>
            </a:endParaRPr>
          </a:p>
        </p:txBody>
      </p:sp>
      <p:sp>
        <p:nvSpPr>
          <p:cNvPr id="120" name="PlaceHolder 2"/>
          <p:cNvSpPr>
            <a:spLocks noGrp="1"/>
          </p:cNvSpPr>
          <p:nvPr>
            <p:ph/>
          </p:nvPr>
        </p:nvSpPr>
        <p:spPr>
          <a:xfrm>
            <a:off x="2589120" y="2133720"/>
            <a:ext cx="1026720" cy="1801440"/>
          </a:xfrm>
          <a:prstGeom prst="rect">
            <a:avLst/>
          </a:prstGeom>
          <a:noFill/>
          <a:ln w="0">
            <a:noFill/>
          </a:ln>
        </p:spPr>
        <p:txBody>
          <a:bodyPr lIns="0" tIns="0" rIns="0" bIns="0" anchor="t">
            <a:normAutofit fontScale="70000"/>
          </a:bodyPr>
          <a:lstStyle/>
          <a:p>
            <a:pPr indent="0">
              <a:spcBef>
                <a:spcPts val="1417"/>
              </a:spcBef>
              <a:buNone/>
            </a:pPr>
            <a:endParaRPr lang="es-ES" sz="3200" b="0" strike="noStrike" spc="-1">
              <a:solidFill>
                <a:srgbClr val="000000"/>
              </a:solidFill>
              <a:latin typeface="Arial"/>
            </a:endParaRPr>
          </a:p>
        </p:txBody>
      </p:sp>
      <p:sp>
        <p:nvSpPr>
          <p:cNvPr id="121" name="PlaceHolder 3"/>
          <p:cNvSpPr>
            <a:spLocks noGrp="1"/>
          </p:cNvSpPr>
          <p:nvPr>
            <p:ph/>
          </p:nvPr>
        </p:nvSpPr>
        <p:spPr>
          <a:xfrm>
            <a:off x="3667680" y="2133720"/>
            <a:ext cx="1026720" cy="1801440"/>
          </a:xfrm>
          <a:prstGeom prst="rect">
            <a:avLst/>
          </a:prstGeom>
          <a:noFill/>
          <a:ln w="0">
            <a:noFill/>
          </a:ln>
        </p:spPr>
        <p:txBody>
          <a:bodyPr lIns="0" tIns="0" rIns="0" bIns="0" anchor="t">
            <a:normAutofit fontScale="70000"/>
          </a:bodyPr>
          <a:lstStyle/>
          <a:p>
            <a:pPr indent="0">
              <a:spcBef>
                <a:spcPts val="1417"/>
              </a:spcBef>
              <a:buNone/>
            </a:pPr>
            <a:endParaRPr lang="es-ES" sz="3200" b="0" strike="noStrike" spc="-1">
              <a:solidFill>
                <a:srgbClr val="000000"/>
              </a:solidFill>
              <a:latin typeface="Arial"/>
            </a:endParaRPr>
          </a:p>
        </p:txBody>
      </p:sp>
      <p:sp>
        <p:nvSpPr>
          <p:cNvPr id="122" name="PlaceHolder 4"/>
          <p:cNvSpPr>
            <a:spLocks noGrp="1"/>
          </p:cNvSpPr>
          <p:nvPr>
            <p:ph/>
          </p:nvPr>
        </p:nvSpPr>
        <p:spPr>
          <a:xfrm>
            <a:off x="2589120" y="4106520"/>
            <a:ext cx="2104560" cy="1801440"/>
          </a:xfrm>
          <a:prstGeom prst="rect">
            <a:avLst/>
          </a:prstGeom>
          <a:noFill/>
          <a:ln w="0">
            <a:noFill/>
          </a:ln>
        </p:spPr>
        <p:txBody>
          <a:bodyPr lIns="0" tIns="0" rIns="0" bIns="0" anchor="t">
            <a:normAutofit/>
          </a:bodyPr>
          <a:lstStyle/>
          <a:p>
            <a:pPr indent="0">
              <a:spcBef>
                <a:spcPts val="1417"/>
              </a:spcBef>
              <a:buNone/>
            </a:pPr>
            <a:endParaRPr lang="es-ES" sz="3200" b="0" strike="noStrike" spc="-1">
              <a:solidFill>
                <a:srgbClr val="000000"/>
              </a:solidFill>
              <a:latin typeface="Arial"/>
            </a:endParaRPr>
          </a:p>
        </p:txBody>
      </p:sp>
      <p:sp>
        <p:nvSpPr>
          <p:cNvPr id="6" name="PlaceHolder 5"/>
          <p:cNvSpPr>
            <a:spLocks noGrp="1"/>
          </p:cNvSpPr>
          <p:nvPr>
            <p:ph type="ftr" idx="4"/>
          </p:nvPr>
        </p:nvSpPr>
        <p:spPr/>
        <p:txBody>
          <a:bodyPr/>
          <a:lstStyle/>
          <a:p>
            <a:r>
              <a:t>Footer</a:t>
            </a:r>
          </a:p>
        </p:txBody>
      </p:sp>
      <p:sp>
        <p:nvSpPr>
          <p:cNvPr id="7" name="PlaceHolder 6"/>
          <p:cNvSpPr>
            <a:spLocks noGrp="1"/>
          </p:cNvSpPr>
          <p:nvPr>
            <p:ph type="sldNum" idx="5"/>
          </p:nvPr>
        </p:nvSpPr>
        <p:spPr/>
        <p:txBody>
          <a:bodyPr/>
          <a:lstStyle/>
          <a:p>
            <a:fld id="{80A66DFB-FD14-45CF-9B26-87B27E1A8EE3}" type="slidenum">
              <a:rPr/>
              <a:pPr/>
              <a:t>‹Nº›</a:t>
            </a:fld>
            <a:endParaRPr/>
          </a:p>
        </p:txBody>
      </p:sp>
      <p:sp>
        <p:nvSpPr>
          <p:cNvPr id="8" name="PlaceHolder 7"/>
          <p:cNvSpPr>
            <a:spLocks noGrp="1"/>
          </p:cNvSpPr>
          <p:nvPr>
            <p:ph type="dt" idx="6"/>
          </p:nvPr>
        </p:nvSpPr>
        <p:spPr/>
        <p:txBody>
          <a:bodyPr/>
          <a:lstStyle/>
          <a:p>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123" name="PlaceHolder 1"/>
          <p:cNvSpPr>
            <a:spLocks noGrp="1"/>
          </p:cNvSpPr>
          <p:nvPr>
            <p:ph type="title"/>
          </p:nvPr>
        </p:nvSpPr>
        <p:spPr>
          <a:xfrm>
            <a:off x="2593080" y="624240"/>
            <a:ext cx="8911080" cy="1280160"/>
          </a:xfrm>
          <a:prstGeom prst="rect">
            <a:avLst/>
          </a:prstGeom>
          <a:noFill/>
          <a:ln w="0">
            <a:noFill/>
          </a:ln>
        </p:spPr>
        <p:txBody>
          <a:bodyPr lIns="0" tIns="0" rIns="0" bIns="0" anchor="ctr">
            <a:noAutofit/>
          </a:bodyPr>
          <a:lstStyle/>
          <a:p>
            <a:pPr indent="0" algn="ctr">
              <a:buNone/>
            </a:pPr>
            <a:endParaRPr lang="es-ES" sz="4400" b="0" strike="noStrike" spc="-1">
              <a:solidFill>
                <a:srgbClr val="000000"/>
              </a:solidFill>
              <a:latin typeface="Arial"/>
            </a:endParaRPr>
          </a:p>
        </p:txBody>
      </p:sp>
      <p:sp>
        <p:nvSpPr>
          <p:cNvPr id="124" name="PlaceHolder 2"/>
          <p:cNvSpPr>
            <a:spLocks noGrp="1"/>
          </p:cNvSpPr>
          <p:nvPr>
            <p:ph/>
          </p:nvPr>
        </p:nvSpPr>
        <p:spPr>
          <a:xfrm>
            <a:off x="2589120" y="2133720"/>
            <a:ext cx="2104560" cy="1801440"/>
          </a:xfrm>
          <a:prstGeom prst="rect">
            <a:avLst/>
          </a:prstGeom>
          <a:noFill/>
          <a:ln w="0">
            <a:noFill/>
          </a:ln>
        </p:spPr>
        <p:txBody>
          <a:bodyPr lIns="0" tIns="0" rIns="0" bIns="0" anchor="t">
            <a:normAutofit/>
          </a:bodyPr>
          <a:lstStyle/>
          <a:p>
            <a:pPr indent="0">
              <a:spcBef>
                <a:spcPts val="1417"/>
              </a:spcBef>
              <a:buNone/>
            </a:pPr>
            <a:endParaRPr lang="es-ES" sz="3200" b="0" strike="noStrike" spc="-1">
              <a:solidFill>
                <a:srgbClr val="000000"/>
              </a:solidFill>
              <a:latin typeface="Arial"/>
            </a:endParaRPr>
          </a:p>
        </p:txBody>
      </p:sp>
      <p:sp>
        <p:nvSpPr>
          <p:cNvPr id="125" name="PlaceHolder 3"/>
          <p:cNvSpPr>
            <a:spLocks noGrp="1"/>
          </p:cNvSpPr>
          <p:nvPr>
            <p:ph/>
          </p:nvPr>
        </p:nvSpPr>
        <p:spPr>
          <a:xfrm>
            <a:off x="2589120" y="4106520"/>
            <a:ext cx="2104560" cy="1801440"/>
          </a:xfrm>
          <a:prstGeom prst="rect">
            <a:avLst/>
          </a:prstGeom>
          <a:noFill/>
          <a:ln w="0">
            <a:noFill/>
          </a:ln>
        </p:spPr>
        <p:txBody>
          <a:bodyPr lIns="0" tIns="0" rIns="0" bIns="0" anchor="t">
            <a:normAutofit/>
          </a:bodyPr>
          <a:lstStyle/>
          <a:p>
            <a:pPr indent="0">
              <a:spcBef>
                <a:spcPts val="1417"/>
              </a:spcBef>
              <a:buNone/>
            </a:pPr>
            <a:endParaRPr lang="es-ES" sz="3200" b="0" strike="noStrike" spc="-1">
              <a:solidFill>
                <a:srgbClr val="000000"/>
              </a:solidFill>
              <a:latin typeface="Arial"/>
            </a:endParaRPr>
          </a:p>
        </p:txBody>
      </p:sp>
      <p:sp>
        <p:nvSpPr>
          <p:cNvPr id="5" name="PlaceHolder 4"/>
          <p:cNvSpPr>
            <a:spLocks noGrp="1"/>
          </p:cNvSpPr>
          <p:nvPr>
            <p:ph type="ftr" idx="4"/>
          </p:nvPr>
        </p:nvSpPr>
        <p:spPr/>
        <p:txBody>
          <a:bodyPr/>
          <a:lstStyle/>
          <a:p>
            <a:r>
              <a:t>Footer</a:t>
            </a:r>
          </a:p>
        </p:txBody>
      </p:sp>
      <p:sp>
        <p:nvSpPr>
          <p:cNvPr id="6" name="PlaceHolder 5"/>
          <p:cNvSpPr>
            <a:spLocks noGrp="1"/>
          </p:cNvSpPr>
          <p:nvPr>
            <p:ph type="sldNum" idx="5"/>
          </p:nvPr>
        </p:nvSpPr>
        <p:spPr/>
        <p:txBody>
          <a:bodyPr/>
          <a:lstStyle/>
          <a:p>
            <a:fld id="{3DA201AE-FF54-49A1-B861-C4ADFF3C5DDF}" type="slidenum">
              <a:rPr/>
              <a:pPr/>
              <a:t>‹Nº›</a:t>
            </a:fld>
            <a:endParaRPr/>
          </a:p>
        </p:txBody>
      </p:sp>
      <p:sp>
        <p:nvSpPr>
          <p:cNvPr id="7" name="PlaceHolder 6"/>
          <p:cNvSpPr>
            <a:spLocks noGrp="1"/>
          </p:cNvSpPr>
          <p:nvPr>
            <p:ph type="dt" idx="6"/>
          </p:nvPr>
        </p:nvSpPr>
        <p:spPr/>
        <p:txBody>
          <a:bodyPr/>
          <a:lstStyle/>
          <a:p>
            <a:endParaRP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126" name="PlaceHolder 1"/>
          <p:cNvSpPr>
            <a:spLocks noGrp="1"/>
          </p:cNvSpPr>
          <p:nvPr>
            <p:ph type="title"/>
          </p:nvPr>
        </p:nvSpPr>
        <p:spPr>
          <a:xfrm>
            <a:off x="2593080" y="624240"/>
            <a:ext cx="8911080" cy="1280160"/>
          </a:xfrm>
          <a:prstGeom prst="rect">
            <a:avLst/>
          </a:prstGeom>
          <a:noFill/>
          <a:ln w="0">
            <a:noFill/>
          </a:ln>
        </p:spPr>
        <p:txBody>
          <a:bodyPr lIns="0" tIns="0" rIns="0" bIns="0" anchor="ctr">
            <a:noAutofit/>
          </a:bodyPr>
          <a:lstStyle/>
          <a:p>
            <a:pPr indent="0" algn="ctr">
              <a:buNone/>
            </a:pPr>
            <a:endParaRPr lang="es-ES" sz="4400" b="0" strike="noStrike" spc="-1">
              <a:solidFill>
                <a:srgbClr val="000000"/>
              </a:solidFill>
              <a:latin typeface="Arial"/>
            </a:endParaRPr>
          </a:p>
        </p:txBody>
      </p:sp>
      <p:sp>
        <p:nvSpPr>
          <p:cNvPr id="127" name="PlaceHolder 2"/>
          <p:cNvSpPr>
            <a:spLocks noGrp="1"/>
          </p:cNvSpPr>
          <p:nvPr>
            <p:ph/>
          </p:nvPr>
        </p:nvSpPr>
        <p:spPr>
          <a:xfrm>
            <a:off x="2589120" y="2133720"/>
            <a:ext cx="1026720" cy="1801440"/>
          </a:xfrm>
          <a:prstGeom prst="rect">
            <a:avLst/>
          </a:prstGeom>
          <a:noFill/>
          <a:ln w="0">
            <a:noFill/>
          </a:ln>
        </p:spPr>
        <p:txBody>
          <a:bodyPr lIns="0" tIns="0" rIns="0" bIns="0" anchor="t">
            <a:normAutofit fontScale="70000"/>
          </a:bodyPr>
          <a:lstStyle/>
          <a:p>
            <a:pPr indent="0">
              <a:spcBef>
                <a:spcPts val="1417"/>
              </a:spcBef>
              <a:buNone/>
            </a:pPr>
            <a:endParaRPr lang="es-ES" sz="3200" b="0" strike="noStrike" spc="-1">
              <a:solidFill>
                <a:srgbClr val="000000"/>
              </a:solidFill>
              <a:latin typeface="Arial"/>
            </a:endParaRPr>
          </a:p>
        </p:txBody>
      </p:sp>
      <p:sp>
        <p:nvSpPr>
          <p:cNvPr id="128" name="PlaceHolder 3"/>
          <p:cNvSpPr>
            <a:spLocks noGrp="1"/>
          </p:cNvSpPr>
          <p:nvPr>
            <p:ph/>
          </p:nvPr>
        </p:nvSpPr>
        <p:spPr>
          <a:xfrm>
            <a:off x="3667680" y="2133720"/>
            <a:ext cx="1026720" cy="1801440"/>
          </a:xfrm>
          <a:prstGeom prst="rect">
            <a:avLst/>
          </a:prstGeom>
          <a:noFill/>
          <a:ln w="0">
            <a:noFill/>
          </a:ln>
        </p:spPr>
        <p:txBody>
          <a:bodyPr lIns="0" tIns="0" rIns="0" bIns="0" anchor="t">
            <a:normAutofit fontScale="70000"/>
          </a:bodyPr>
          <a:lstStyle/>
          <a:p>
            <a:pPr indent="0">
              <a:spcBef>
                <a:spcPts val="1417"/>
              </a:spcBef>
              <a:buNone/>
            </a:pPr>
            <a:endParaRPr lang="es-ES" sz="3200" b="0" strike="noStrike" spc="-1">
              <a:solidFill>
                <a:srgbClr val="000000"/>
              </a:solidFill>
              <a:latin typeface="Arial"/>
            </a:endParaRPr>
          </a:p>
        </p:txBody>
      </p:sp>
      <p:sp>
        <p:nvSpPr>
          <p:cNvPr id="129" name="PlaceHolder 4"/>
          <p:cNvSpPr>
            <a:spLocks noGrp="1"/>
          </p:cNvSpPr>
          <p:nvPr>
            <p:ph/>
          </p:nvPr>
        </p:nvSpPr>
        <p:spPr>
          <a:xfrm>
            <a:off x="2589120" y="4106520"/>
            <a:ext cx="1026720" cy="1801440"/>
          </a:xfrm>
          <a:prstGeom prst="rect">
            <a:avLst/>
          </a:prstGeom>
          <a:noFill/>
          <a:ln w="0">
            <a:noFill/>
          </a:ln>
        </p:spPr>
        <p:txBody>
          <a:bodyPr lIns="0" tIns="0" rIns="0" bIns="0" anchor="t">
            <a:normAutofit fontScale="70000"/>
          </a:bodyPr>
          <a:lstStyle/>
          <a:p>
            <a:pPr indent="0">
              <a:spcBef>
                <a:spcPts val="1417"/>
              </a:spcBef>
              <a:buNone/>
            </a:pPr>
            <a:endParaRPr lang="es-ES" sz="3200" b="0" strike="noStrike" spc="-1">
              <a:solidFill>
                <a:srgbClr val="000000"/>
              </a:solidFill>
              <a:latin typeface="Arial"/>
            </a:endParaRPr>
          </a:p>
        </p:txBody>
      </p:sp>
      <p:sp>
        <p:nvSpPr>
          <p:cNvPr id="130" name="PlaceHolder 5"/>
          <p:cNvSpPr>
            <a:spLocks noGrp="1"/>
          </p:cNvSpPr>
          <p:nvPr>
            <p:ph/>
          </p:nvPr>
        </p:nvSpPr>
        <p:spPr>
          <a:xfrm>
            <a:off x="3667680" y="4106520"/>
            <a:ext cx="1026720" cy="1801440"/>
          </a:xfrm>
          <a:prstGeom prst="rect">
            <a:avLst/>
          </a:prstGeom>
          <a:noFill/>
          <a:ln w="0">
            <a:noFill/>
          </a:ln>
        </p:spPr>
        <p:txBody>
          <a:bodyPr lIns="0" tIns="0" rIns="0" bIns="0" anchor="t">
            <a:normAutofit fontScale="70000"/>
          </a:bodyPr>
          <a:lstStyle/>
          <a:p>
            <a:pPr indent="0">
              <a:spcBef>
                <a:spcPts val="1417"/>
              </a:spcBef>
              <a:buNone/>
            </a:pPr>
            <a:endParaRPr lang="es-ES" sz="3200" b="0" strike="noStrike" spc="-1">
              <a:solidFill>
                <a:srgbClr val="000000"/>
              </a:solidFill>
              <a:latin typeface="Arial"/>
            </a:endParaRPr>
          </a:p>
        </p:txBody>
      </p:sp>
      <p:sp>
        <p:nvSpPr>
          <p:cNvPr id="7" name="PlaceHolder 6"/>
          <p:cNvSpPr>
            <a:spLocks noGrp="1"/>
          </p:cNvSpPr>
          <p:nvPr>
            <p:ph type="ftr" idx="4"/>
          </p:nvPr>
        </p:nvSpPr>
        <p:spPr/>
        <p:txBody>
          <a:bodyPr/>
          <a:lstStyle/>
          <a:p>
            <a:r>
              <a:t>Footer</a:t>
            </a:r>
          </a:p>
        </p:txBody>
      </p:sp>
      <p:sp>
        <p:nvSpPr>
          <p:cNvPr id="8" name="PlaceHolder 7"/>
          <p:cNvSpPr>
            <a:spLocks noGrp="1"/>
          </p:cNvSpPr>
          <p:nvPr>
            <p:ph type="sldNum" idx="5"/>
          </p:nvPr>
        </p:nvSpPr>
        <p:spPr/>
        <p:txBody>
          <a:bodyPr/>
          <a:lstStyle/>
          <a:p>
            <a:fld id="{5902FD52-9CDB-4685-8F39-2731A6DCE194}" type="slidenum">
              <a:rPr/>
              <a:pPr/>
              <a:t>‹Nº›</a:t>
            </a:fld>
            <a:endParaRPr/>
          </a:p>
        </p:txBody>
      </p:sp>
      <p:sp>
        <p:nvSpPr>
          <p:cNvPr id="9" name="PlaceHolder 8"/>
          <p:cNvSpPr>
            <a:spLocks noGrp="1"/>
          </p:cNvSpPr>
          <p:nvPr>
            <p:ph type="dt" idx="6"/>
          </p:nvPr>
        </p:nvSpPr>
        <p:spPr/>
        <p:txBody>
          <a:bodyPr/>
          <a:lstStyle/>
          <a:p>
            <a:endParaRPr/>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131" name="PlaceHolder 1"/>
          <p:cNvSpPr>
            <a:spLocks noGrp="1"/>
          </p:cNvSpPr>
          <p:nvPr>
            <p:ph type="title"/>
          </p:nvPr>
        </p:nvSpPr>
        <p:spPr>
          <a:xfrm>
            <a:off x="2593080" y="624240"/>
            <a:ext cx="8911080" cy="1280160"/>
          </a:xfrm>
          <a:prstGeom prst="rect">
            <a:avLst/>
          </a:prstGeom>
          <a:noFill/>
          <a:ln w="0">
            <a:noFill/>
          </a:ln>
        </p:spPr>
        <p:txBody>
          <a:bodyPr lIns="0" tIns="0" rIns="0" bIns="0" anchor="ctr">
            <a:noAutofit/>
          </a:bodyPr>
          <a:lstStyle/>
          <a:p>
            <a:pPr indent="0" algn="ctr">
              <a:buNone/>
            </a:pPr>
            <a:endParaRPr lang="es-ES" sz="4400" b="0" strike="noStrike" spc="-1">
              <a:solidFill>
                <a:srgbClr val="000000"/>
              </a:solidFill>
              <a:latin typeface="Arial"/>
            </a:endParaRPr>
          </a:p>
        </p:txBody>
      </p:sp>
      <p:sp>
        <p:nvSpPr>
          <p:cNvPr id="132" name="PlaceHolder 2"/>
          <p:cNvSpPr>
            <a:spLocks noGrp="1"/>
          </p:cNvSpPr>
          <p:nvPr>
            <p:ph/>
          </p:nvPr>
        </p:nvSpPr>
        <p:spPr>
          <a:xfrm>
            <a:off x="2589120" y="2133720"/>
            <a:ext cx="677520" cy="1801440"/>
          </a:xfrm>
          <a:prstGeom prst="rect">
            <a:avLst/>
          </a:prstGeom>
          <a:noFill/>
          <a:ln w="0">
            <a:noFill/>
          </a:ln>
        </p:spPr>
        <p:txBody>
          <a:bodyPr lIns="0" tIns="0" rIns="0" bIns="0" anchor="t">
            <a:normAutofit fontScale="51000"/>
          </a:bodyPr>
          <a:lstStyle/>
          <a:p>
            <a:pPr indent="0">
              <a:spcBef>
                <a:spcPts val="1417"/>
              </a:spcBef>
              <a:buNone/>
            </a:pPr>
            <a:endParaRPr lang="es-ES" sz="3200" b="0" strike="noStrike" spc="-1">
              <a:solidFill>
                <a:srgbClr val="000000"/>
              </a:solidFill>
              <a:latin typeface="Arial"/>
            </a:endParaRPr>
          </a:p>
        </p:txBody>
      </p:sp>
      <p:sp>
        <p:nvSpPr>
          <p:cNvPr id="133" name="PlaceHolder 3"/>
          <p:cNvSpPr>
            <a:spLocks noGrp="1"/>
          </p:cNvSpPr>
          <p:nvPr>
            <p:ph/>
          </p:nvPr>
        </p:nvSpPr>
        <p:spPr>
          <a:xfrm>
            <a:off x="3300840" y="2133720"/>
            <a:ext cx="677520" cy="1801440"/>
          </a:xfrm>
          <a:prstGeom prst="rect">
            <a:avLst/>
          </a:prstGeom>
          <a:noFill/>
          <a:ln w="0">
            <a:noFill/>
          </a:ln>
        </p:spPr>
        <p:txBody>
          <a:bodyPr lIns="0" tIns="0" rIns="0" bIns="0" anchor="t">
            <a:normAutofit fontScale="51000"/>
          </a:bodyPr>
          <a:lstStyle/>
          <a:p>
            <a:pPr indent="0">
              <a:spcBef>
                <a:spcPts val="1417"/>
              </a:spcBef>
              <a:buNone/>
            </a:pPr>
            <a:endParaRPr lang="es-ES" sz="3200" b="0" strike="noStrike" spc="-1">
              <a:solidFill>
                <a:srgbClr val="000000"/>
              </a:solidFill>
              <a:latin typeface="Arial"/>
            </a:endParaRPr>
          </a:p>
        </p:txBody>
      </p:sp>
      <p:sp>
        <p:nvSpPr>
          <p:cNvPr id="134" name="PlaceHolder 4"/>
          <p:cNvSpPr>
            <a:spLocks noGrp="1"/>
          </p:cNvSpPr>
          <p:nvPr>
            <p:ph/>
          </p:nvPr>
        </p:nvSpPr>
        <p:spPr>
          <a:xfrm>
            <a:off x="4012560" y="2133720"/>
            <a:ext cx="677520" cy="1801440"/>
          </a:xfrm>
          <a:prstGeom prst="rect">
            <a:avLst/>
          </a:prstGeom>
          <a:noFill/>
          <a:ln w="0">
            <a:noFill/>
          </a:ln>
        </p:spPr>
        <p:txBody>
          <a:bodyPr lIns="0" tIns="0" rIns="0" bIns="0" anchor="t">
            <a:normAutofit fontScale="51000"/>
          </a:bodyPr>
          <a:lstStyle/>
          <a:p>
            <a:pPr indent="0">
              <a:spcBef>
                <a:spcPts val="1417"/>
              </a:spcBef>
              <a:buNone/>
            </a:pPr>
            <a:endParaRPr lang="es-ES" sz="3200" b="0" strike="noStrike" spc="-1">
              <a:solidFill>
                <a:srgbClr val="000000"/>
              </a:solidFill>
              <a:latin typeface="Arial"/>
            </a:endParaRPr>
          </a:p>
        </p:txBody>
      </p:sp>
      <p:sp>
        <p:nvSpPr>
          <p:cNvPr id="135" name="PlaceHolder 5"/>
          <p:cNvSpPr>
            <a:spLocks noGrp="1"/>
          </p:cNvSpPr>
          <p:nvPr>
            <p:ph/>
          </p:nvPr>
        </p:nvSpPr>
        <p:spPr>
          <a:xfrm>
            <a:off x="2589120" y="4106520"/>
            <a:ext cx="677520" cy="1801440"/>
          </a:xfrm>
          <a:prstGeom prst="rect">
            <a:avLst/>
          </a:prstGeom>
          <a:noFill/>
          <a:ln w="0">
            <a:noFill/>
          </a:ln>
        </p:spPr>
        <p:txBody>
          <a:bodyPr lIns="0" tIns="0" rIns="0" bIns="0" anchor="t">
            <a:normAutofit fontScale="51000"/>
          </a:bodyPr>
          <a:lstStyle/>
          <a:p>
            <a:pPr indent="0">
              <a:spcBef>
                <a:spcPts val="1417"/>
              </a:spcBef>
              <a:buNone/>
            </a:pPr>
            <a:endParaRPr lang="es-ES" sz="3200" b="0" strike="noStrike" spc="-1">
              <a:solidFill>
                <a:srgbClr val="000000"/>
              </a:solidFill>
              <a:latin typeface="Arial"/>
            </a:endParaRPr>
          </a:p>
        </p:txBody>
      </p:sp>
      <p:sp>
        <p:nvSpPr>
          <p:cNvPr id="136" name="PlaceHolder 6"/>
          <p:cNvSpPr>
            <a:spLocks noGrp="1"/>
          </p:cNvSpPr>
          <p:nvPr>
            <p:ph/>
          </p:nvPr>
        </p:nvSpPr>
        <p:spPr>
          <a:xfrm>
            <a:off x="3300840" y="4106520"/>
            <a:ext cx="677520" cy="1801440"/>
          </a:xfrm>
          <a:prstGeom prst="rect">
            <a:avLst/>
          </a:prstGeom>
          <a:noFill/>
          <a:ln w="0">
            <a:noFill/>
          </a:ln>
        </p:spPr>
        <p:txBody>
          <a:bodyPr lIns="0" tIns="0" rIns="0" bIns="0" anchor="t">
            <a:normAutofit fontScale="51000"/>
          </a:bodyPr>
          <a:lstStyle/>
          <a:p>
            <a:pPr indent="0">
              <a:spcBef>
                <a:spcPts val="1417"/>
              </a:spcBef>
              <a:buNone/>
            </a:pPr>
            <a:endParaRPr lang="es-ES" sz="3200" b="0" strike="noStrike" spc="-1">
              <a:solidFill>
                <a:srgbClr val="000000"/>
              </a:solidFill>
              <a:latin typeface="Arial"/>
            </a:endParaRPr>
          </a:p>
        </p:txBody>
      </p:sp>
      <p:sp>
        <p:nvSpPr>
          <p:cNvPr id="137" name="PlaceHolder 7"/>
          <p:cNvSpPr>
            <a:spLocks noGrp="1"/>
          </p:cNvSpPr>
          <p:nvPr>
            <p:ph/>
          </p:nvPr>
        </p:nvSpPr>
        <p:spPr>
          <a:xfrm>
            <a:off x="4012560" y="4106520"/>
            <a:ext cx="677520" cy="1801440"/>
          </a:xfrm>
          <a:prstGeom prst="rect">
            <a:avLst/>
          </a:prstGeom>
          <a:noFill/>
          <a:ln w="0">
            <a:noFill/>
          </a:ln>
        </p:spPr>
        <p:txBody>
          <a:bodyPr lIns="0" tIns="0" rIns="0" bIns="0" anchor="t">
            <a:normAutofit fontScale="51000"/>
          </a:bodyPr>
          <a:lstStyle/>
          <a:p>
            <a:pPr indent="0">
              <a:spcBef>
                <a:spcPts val="1417"/>
              </a:spcBef>
              <a:buNone/>
            </a:pPr>
            <a:endParaRPr lang="es-ES" sz="3200" b="0" strike="noStrike" spc="-1">
              <a:solidFill>
                <a:srgbClr val="000000"/>
              </a:solidFill>
              <a:latin typeface="Arial"/>
            </a:endParaRPr>
          </a:p>
        </p:txBody>
      </p:sp>
      <p:sp>
        <p:nvSpPr>
          <p:cNvPr id="9" name="PlaceHolder 8"/>
          <p:cNvSpPr>
            <a:spLocks noGrp="1"/>
          </p:cNvSpPr>
          <p:nvPr>
            <p:ph type="ftr" idx="4"/>
          </p:nvPr>
        </p:nvSpPr>
        <p:spPr/>
        <p:txBody>
          <a:bodyPr/>
          <a:lstStyle/>
          <a:p>
            <a:r>
              <a:t>Footer</a:t>
            </a:r>
          </a:p>
        </p:txBody>
      </p:sp>
      <p:sp>
        <p:nvSpPr>
          <p:cNvPr id="10" name="PlaceHolder 9"/>
          <p:cNvSpPr>
            <a:spLocks noGrp="1"/>
          </p:cNvSpPr>
          <p:nvPr>
            <p:ph type="sldNum" idx="5"/>
          </p:nvPr>
        </p:nvSpPr>
        <p:spPr/>
        <p:txBody>
          <a:bodyPr/>
          <a:lstStyle/>
          <a:p>
            <a:fld id="{6ACDE01B-25B9-4690-9DE4-B0F1209FDFF1}" type="slidenum">
              <a:rPr/>
              <a:pPr/>
              <a:t>‹Nº›</a:t>
            </a:fld>
            <a:endParaRPr/>
          </a:p>
        </p:txBody>
      </p:sp>
      <p:sp>
        <p:nvSpPr>
          <p:cNvPr id="11" name="PlaceHolder 10"/>
          <p:cNvSpPr>
            <a:spLocks noGrp="1"/>
          </p:cNvSpPr>
          <p:nvPr>
            <p:ph type="dt" idx="6"/>
          </p:nvPr>
        </p:nvSpPr>
        <p:spPr/>
        <p:txBody>
          <a:bodyPr/>
          <a:lstStyle/>
          <a:p>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35" name="PlaceHolder 1"/>
          <p:cNvSpPr>
            <a:spLocks noGrp="1"/>
          </p:cNvSpPr>
          <p:nvPr>
            <p:ph type="title"/>
          </p:nvPr>
        </p:nvSpPr>
        <p:spPr>
          <a:xfrm>
            <a:off x="2593080" y="624240"/>
            <a:ext cx="8911080" cy="1280160"/>
          </a:xfrm>
          <a:prstGeom prst="rect">
            <a:avLst/>
          </a:prstGeom>
          <a:noFill/>
          <a:ln w="0">
            <a:noFill/>
          </a:ln>
        </p:spPr>
        <p:txBody>
          <a:bodyPr lIns="0" tIns="0" rIns="0" bIns="0" anchor="ctr">
            <a:noAutofit/>
          </a:bodyPr>
          <a:lstStyle/>
          <a:p>
            <a:pPr indent="0" algn="ctr">
              <a:buNone/>
            </a:pPr>
            <a:endParaRPr lang="es-ES" sz="4400" b="0" strike="noStrike" spc="-1">
              <a:solidFill>
                <a:srgbClr val="000000"/>
              </a:solidFill>
              <a:latin typeface="Arial"/>
            </a:endParaRPr>
          </a:p>
        </p:txBody>
      </p:sp>
      <p:sp>
        <p:nvSpPr>
          <p:cNvPr id="36" name="PlaceHolder 2"/>
          <p:cNvSpPr>
            <a:spLocks noGrp="1"/>
          </p:cNvSpPr>
          <p:nvPr>
            <p:ph/>
          </p:nvPr>
        </p:nvSpPr>
        <p:spPr>
          <a:xfrm>
            <a:off x="2589120" y="2133720"/>
            <a:ext cx="2104560" cy="3776760"/>
          </a:xfrm>
          <a:prstGeom prst="rect">
            <a:avLst/>
          </a:prstGeom>
          <a:noFill/>
          <a:ln w="0">
            <a:noFill/>
          </a:ln>
        </p:spPr>
        <p:txBody>
          <a:bodyPr lIns="0" tIns="0" rIns="0" bIns="0" anchor="t">
            <a:normAutofit/>
          </a:bodyPr>
          <a:lstStyle/>
          <a:p>
            <a:pPr indent="0">
              <a:spcBef>
                <a:spcPts val="1417"/>
              </a:spcBef>
              <a:buNone/>
            </a:pPr>
            <a:endParaRPr lang="es-ES" sz="3200" b="0" strike="noStrike" spc="-1">
              <a:solidFill>
                <a:srgbClr val="000000"/>
              </a:solidFill>
              <a:latin typeface="Arial"/>
            </a:endParaRPr>
          </a:p>
        </p:txBody>
      </p:sp>
      <p:sp>
        <p:nvSpPr>
          <p:cNvPr id="4" name="PlaceHolder 3"/>
          <p:cNvSpPr>
            <a:spLocks noGrp="1"/>
          </p:cNvSpPr>
          <p:nvPr>
            <p:ph type="ftr" idx="1"/>
          </p:nvPr>
        </p:nvSpPr>
        <p:spPr/>
        <p:txBody>
          <a:bodyPr/>
          <a:lstStyle/>
          <a:p>
            <a:r>
              <a:t>Footer</a:t>
            </a:r>
          </a:p>
        </p:txBody>
      </p:sp>
      <p:sp>
        <p:nvSpPr>
          <p:cNvPr id="5" name="PlaceHolder 4"/>
          <p:cNvSpPr>
            <a:spLocks noGrp="1"/>
          </p:cNvSpPr>
          <p:nvPr>
            <p:ph type="sldNum" idx="2"/>
          </p:nvPr>
        </p:nvSpPr>
        <p:spPr/>
        <p:txBody>
          <a:bodyPr/>
          <a:lstStyle/>
          <a:p>
            <a:fld id="{10DC3792-5300-4765-A769-A20E99DF567E}" type="slidenum">
              <a:rPr/>
              <a:pPr/>
              <a:t>‹Nº›</a:t>
            </a:fld>
            <a:endParaRPr/>
          </a:p>
        </p:txBody>
      </p:sp>
      <p:sp>
        <p:nvSpPr>
          <p:cNvPr id="6" name="PlaceHolder 5"/>
          <p:cNvSpPr>
            <a:spLocks noGrp="1"/>
          </p:cNvSpPr>
          <p:nvPr>
            <p:ph type="dt" idx="3"/>
          </p:nvPr>
        </p:nvSpPr>
        <p:spPr/>
        <p:txBody>
          <a:bodyPr/>
          <a:lstStyle/>
          <a:p>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37" name="PlaceHolder 1"/>
          <p:cNvSpPr>
            <a:spLocks noGrp="1"/>
          </p:cNvSpPr>
          <p:nvPr>
            <p:ph type="title"/>
          </p:nvPr>
        </p:nvSpPr>
        <p:spPr>
          <a:xfrm>
            <a:off x="2593080" y="624240"/>
            <a:ext cx="8911080" cy="1280160"/>
          </a:xfrm>
          <a:prstGeom prst="rect">
            <a:avLst/>
          </a:prstGeom>
          <a:noFill/>
          <a:ln w="0">
            <a:noFill/>
          </a:ln>
        </p:spPr>
        <p:txBody>
          <a:bodyPr lIns="0" tIns="0" rIns="0" bIns="0" anchor="ctr">
            <a:noAutofit/>
          </a:bodyPr>
          <a:lstStyle/>
          <a:p>
            <a:pPr indent="0" algn="ctr">
              <a:buNone/>
            </a:pPr>
            <a:endParaRPr lang="es-ES" sz="4400" b="0" strike="noStrike" spc="-1">
              <a:solidFill>
                <a:srgbClr val="000000"/>
              </a:solidFill>
              <a:latin typeface="Arial"/>
            </a:endParaRPr>
          </a:p>
        </p:txBody>
      </p:sp>
      <p:sp>
        <p:nvSpPr>
          <p:cNvPr id="38" name="PlaceHolder 2"/>
          <p:cNvSpPr>
            <a:spLocks noGrp="1"/>
          </p:cNvSpPr>
          <p:nvPr>
            <p:ph/>
          </p:nvPr>
        </p:nvSpPr>
        <p:spPr>
          <a:xfrm>
            <a:off x="2589120" y="2133720"/>
            <a:ext cx="1026720" cy="3776760"/>
          </a:xfrm>
          <a:prstGeom prst="rect">
            <a:avLst/>
          </a:prstGeom>
          <a:noFill/>
          <a:ln w="0">
            <a:noFill/>
          </a:ln>
        </p:spPr>
        <p:txBody>
          <a:bodyPr lIns="0" tIns="0" rIns="0" bIns="0" anchor="t">
            <a:normAutofit fontScale="95000"/>
          </a:bodyPr>
          <a:lstStyle/>
          <a:p>
            <a:pPr indent="0">
              <a:spcBef>
                <a:spcPts val="1417"/>
              </a:spcBef>
              <a:buNone/>
            </a:pPr>
            <a:endParaRPr lang="es-ES" sz="3200" b="0" strike="noStrike" spc="-1">
              <a:solidFill>
                <a:srgbClr val="000000"/>
              </a:solidFill>
              <a:latin typeface="Arial"/>
            </a:endParaRPr>
          </a:p>
        </p:txBody>
      </p:sp>
      <p:sp>
        <p:nvSpPr>
          <p:cNvPr id="39" name="PlaceHolder 3"/>
          <p:cNvSpPr>
            <a:spLocks noGrp="1"/>
          </p:cNvSpPr>
          <p:nvPr>
            <p:ph/>
          </p:nvPr>
        </p:nvSpPr>
        <p:spPr>
          <a:xfrm>
            <a:off x="3667680" y="2133720"/>
            <a:ext cx="1026720" cy="3776760"/>
          </a:xfrm>
          <a:prstGeom prst="rect">
            <a:avLst/>
          </a:prstGeom>
          <a:noFill/>
          <a:ln w="0">
            <a:noFill/>
          </a:ln>
        </p:spPr>
        <p:txBody>
          <a:bodyPr lIns="0" tIns="0" rIns="0" bIns="0" anchor="t">
            <a:normAutofit fontScale="95000"/>
          </a:bodyPr>
          <a:lstStyle/>
          <a:p>
            <a:pPr indent="0">
              <a:spcBef>
                <a:spcPts val="1417"/>
              </a:spcBef>
              <a:buNone/>
            </a:pPr>
            <a:endParaRPr lang="es-ES" sz="3200" b="0" strike="noStrike" spc="-1">
              <a:solidFill>
                <a:srgbClr val="000000"/>
              </a:solidFill>
              <a:latin typeface="Arial"/>
            </a:endParaRPr>
          </a:p>
        </p:txBody>
      </p:sp>
      <p:sp>
        <p:nvSpPr>
          <p:cNvPr id="5" name="PlaceHolder 4"/>
          <p:cNvSpPr>
            <a:spLocks noGrp="1"/>
          </p:cNvSpPr>
          <p:nvPr>
            <p:ph type="ftr" idx="1"/>
          </p:nvPr>
        </p:nvSpPr>
        <p:spPr/>
        <p:txBody>
          <a:bodyPr/>
          <a:lstStyle/>
          <a:p>
            <a:r>
              <a:t>Footer</a:t>
            </a:r>
          </a:p>
        </p:txBody>
      </p:sp>
      <p:sp>
        <p:nvSpPr>
          <p:cNvPr id="6" name="PlaceHolder 5"/>
          <p:cNvSpPr>
            <a:spLocks noGrp="1"/>
          </p:cNvSpPr>
          <p:nvPr>
            <p:ph type="sldNum" idx="2"/>
          </p:nvPr>
        </p:nvSpPr>
        <p:spPr/>
        <p:txBody>
          <a:bodyPr/>
          <a:lstStyle/>
          <a:p>
            <a:fld id="{562D0C1D-C172-4B58-9CFE-34246EFB6607}" type="slidenum">
              <a:rPr/>
              <a:pPr/>
              <a:t>‹Nº›</a:t>
            </a:fld>
            <a:endParaRPr/>
          </a:p>
        </p:txBody>
      </p:sp>
      <p:sp>
        <p:nvSpPr>
          <p:cNvPr id="7" name="PlaceHolder 6"/>
          <p:cNvSpPr>
            <a:spLocks noGrp="1"/>
          </p:cNvSpPr>
          <p:nvPr>
            <p:ph type="dt" idx="3"/>
          </p:nvPr>
        </p:nvSpPr>
        <p:spPr/>
        <p:txBody>
          <a:bodyPr/>
          <a:lstStyle/>
          <a:p>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40" name="PlaceHolder 1"/>
          <p:cNvSpPr>
            <a:spLocks noGrp="1"/>
          </p:cNvSpPr>
          <p:nvPr>
            <p:ph type="title"/>
          </p:nvPr>
        </p:nvSpPr>
        <p:spPr>
          <a:xfrm>
            <a:off x="2593080" y="624240"/>
            <a:ext cx="8911080" cy="1280160"/>
          </a:xfrm>
          <a:prstGeom prst="rect">
            <a:avLst/>
          </a:prstGeom>
          <a:noFill/>
          <a:ln w="0">
            <a:noFill/>
          </a:ln>
        </p:spPr>
        <p:txBody>
          <a:bodyPr lIns="0" tIns="0" rIns="0" bIns="0" anchor="ctr">
            <a:noAutofit/>
          </a:bodyPr>
          <a:lstStyle/>
          <a:p>
            <a:pPr indent="0" algn="ctr">
              <a:buNone/>
            </a:pPr>
            <a:endParaRPr lang="es-ES" sz="4400" b="0" strike="noStrike" spc="-1">
              <a:solidFill>
                <a:srgbClr val="000000"/>
              </a:solidFill>
              <a:latin typeface="Arial"/>
            </a:endParaRPr>
          </a:p>
        </p:txBody>
      </p:sp>
      <p:sp>
        <p:nvSpPr>
          <p:cNvPr id="3" name="PlaceHolder 2"/>
          <p:cNvSpPr>
            <a:spLocks noGrp="1"/>
          </p:cNvSpPr>
          <p:nvPr>
            <p:ph type="ftr" idx="1"/>
          </p:nvPr>
        </p:nvSpPr>
        <p:spPr/>
        <p:txBody>
          <a:bodyPr/>
          <a:lstStyle/>
          <a:p>
            <a:r>
              <a:t>Footer</a:t>
            </a:r>
          </a:p>
        </p:txBody>
      </p:sp>
      <p:sp>
        <p:nvSpPr>
          <p:cNvPr id="4" name="PlaceHolder 3"/>
          <p:cNvSpPr>
            <a:spLocks noGrp="1"/>
          </p:cNvSpPr>
          <p:nvPr>
            <p:ph type="sldNum" idx="2"/>
          </p:nvPr>
        </p:nvSpPr>
        <p:spPr/>
        <p:txBody>
          <a:bodyPr/>
          <a:lstStyle/>
          <a:p>
            <a:fld id="{49D8B70C-EBFA-4C7E-AC4D-5FF285241BB2}" type="slidenum">
              <a:rPr/>
              <a:pPr/>
              <a:t>‹Nº›</a:t>
            </a:fld>
            <a:endParaRPr/>
          </a:p>
        </p:txBody>
      </p:sp>
      <p:sp>
        <p:nvSpPr>
          <p:cNvPr id="5" name="PlaceHolder 4"/>
          <p:cNvSpPr>
            <a:spLocks noGrp="1"/>
          </p:cNvSpPr>
          <p:nvPr>
            <p:ph type="dt" idx="3"/>
          </p:nvPr>
        </p:nvSpPr>
        <p:spPr/>
        <p:txBody>
          <a:bodyPr/>
          <a:lstStyle/>
          <a:p>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41" name="PlaceHolder 1"/>
          <p:cNvSpPr>
            <a:spLocks noGrp="1"/>
          </p:cNvSpPr>
          <p:nvPr>
            <p:ph type="subTitle"/>
          </p:nvPr>
        </p:nvSpPr>
        <p:spPr>
          <a:xfrm>
            <a:off x="2593080" y="624240"/>
            <a:ext cx="8911080" cy="5935320"/>
          </a:xfrm>
          <a:prstGeom prst="rect">
            <a:avLst/>
          </a:prstGeom>
          <a:noFill/>
          <a:ln w="0">
            <a:noFill/>
          </a:ln>
        </p:spPr>
        <p:txBody>
          <a:bodyPr lIns="0" tIns="0" rIns="0" bIns="0" anchor="ctr">
            <a:noAutofit/>
          </a:bodyPr>
          <a:lstStyle/>
          <a:p>
            <a:pPr algn="ctr"/>
            <a:endParaRPr lang="es-ES" sz="3200" b="0" strike="noStrike" spc="-1">
              <a:solidFill>
                <a:srgbClr val="000000"/>
              </a:solidFill>
              <a:latin typeface="Arial"/>
            </a:endParaRPr>
          </a:p>
        </p:txBody>
      </p:sp>
      <p:sp>
        <p:nvSpPr>
          <p:cNvPr id="3" name="PlaceHolder 2"/>
          <p:cNvSpPr>
            <a:spLocks noGrp="1"/>
          </p:cNvSpPr>
          <p:nvPr>
            <p:ph type="ftr" idx="1"/>
          </p:nvPr>
        </p:nvSpPr>
        <p:spPr/>
        <p:txBody>
          <a:bodyPr/>
          <a:lstStyle/>
          <a:p>
            <a:r>
              <a:t>Footer</a:t>
            </a:r>
          </a:p>
        </p:txBody>
      </p:sp>
      <p:sp>
        <p:nvSpPr>
          <p:cNvPr id="4" name="PlaceHolder 3"/>
          <p:cNvSpPr>
            <a:spLocks noGrp="1"/>
          </p:cNvSpPr>
          <p:nvPr>
            <p:ph type="sldNum" idx="2"/>
          </p:nvPr>
        </p:nvSpPr>
        <p:spPr/>
        <p:txBody>
          <a:bodyPr/>
          <a:lstStyle/>
          <a:p>
            <a:fld id="{AD71EB8D-2921-49AB-80D9-40EA7F3B5A59}" type="slidenum">
              <a:rPr/>
              <a:pPr/>
              <a:t>‹Nº›</a:t>
            </a:fld>
            <a:endParaRPr/>
          </a:p>
        </p:txBody>
      </p:sp>
      <p:sp>
        <p:nvSpPr>
          <p:cNvPr id="5" name="PlaceHolder 4"/>
          <p:cNvSpPr>
            <a:spLocks noGrp="1"/>
          </p:cNvSpPr>
          <p:nvPr>
            <p:ph type="dt" idx="3"/>
          </p:nvPr>
        </p:nvSpPr>
        <p:spPr/>
        <p:txBody>
          <a:bodyPr/>
          <a:lstStyle/>
          <a:p>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42" name="PlaceHolder 1"/>
          <p:cNvSpPr>
            <a:spLocks noGrp="1"/>
          </p:cNvSpPr>
          <p:nvPr>
            <p:ph type="title"/>
          </p:nvPr>
        </p:nvSpPr>
        <p:spPr>
          <a:xfrm>
            <a:off x="2593080" y="624240"/>
            <a:ext cx="8911080" cy="1280160"/>
          </a:xfrm>
          <a:prstGeom prst="rect">
            <a:avLst/>
          </a:prstGeom>
          <a:noFill/>
          <a:ln w="0">
            <a:noFill/>
          </a:ln>
        </p:spPr>
        <p:txBody>
          <a:bodyPr lIns="0" tIns="0" rIns="0" bIns="0" anchor="ctr">
            <a:noAutofit/>
          </a:bodyPr>
          <a:lstStyle/>
          <a:p>
            <a:pPr indent="0" algn="ctr">
              <a:buNone/>
            </a:pPr>
            <a:endParaRPr lang="es-ES" sz="4400" b="0" strike="noStrike" spc="-1">
              <a:solidFill>
                <a:srgbClr val="000000"/>
              </a:solidFill>
              <a:latin typeface="Arial"/>
            </a:endParaRPr>
          </a:p>
        </p:txBody>
      </p:sp>
      <p:sp>
        <p:nvSpPr>
          <p:cNvPr id="43" name="PlaceHolder 2"/>
          <p:cNvSpPr>
            <a:spLocks noGrp="1"/>
          </p:cNvSpPr>
          <p:nvPr>
            <p:ph/>
          </p:nvPr>
        </p:nvSpPr>
        <p:spPr>
          <a:xfrm>
            <a:off x="2589120" y="2133720"/>
            <a:ext cx="1026720" cy="1801440"/>
          </a:xfrm>
          <a:prstGeom prst="rect">
            <a:avLst/>
          </a:prstGeom>
          <a:noFill/>
          <a:ln w="0">
            <a:noFill/>
          </a:ln>
        </p:spPr>
        <p:txBody>
          <a:bodyPr lIns="0" tIns="0" rIns="0" bIns="0" anchor="t">
            <a:normAutofit fontScale="70000"/>
          </a:bodyPr>
          <a:lstStyle/>
          <a:p>
            <a:pPr indent="0">
              <a:spcBef>
                <a:spcPts val="1417"/>
              </a:spcBef>
              <a:buNone/>
            </a:pPr>
            <a:endParaRPr lang="es-ES" sz="3200" b="0" strike="noStrike" spc="-1">
              <a:solidFill>
                <a:srgbClr val="000000"/>
              </a:solidFill>
              <a:latin typeface="Arial"/>
            </a:endParaRPr>
          </a:p>
        </p:txBody>
      </p:sp>
      <p:sp>
        <p:nvSpPr>
          <p:cNvPr id="44" name="PlaceHolder 3"/>
          <p:cNvSpPr>
            <a:spLocks noGrp="1"/>
          </p:cNvSpPr>
          <p:nvPr>
            <p:ph/>
          </p:nvPr>
        </p:nvSpPr>
        <p:spPr>
          <a:xfrm>
            <a:off x="3667680" y="2133720"/>
            <a:ext cx="1026720" cy="3776760"/>
          </a:xfrm>
          <a:prstGeom prst="rect">
            <a:avLst/>
          </a:prstGeom>
          <a:noFill/>
          <a:ln w="0">
            <a:noFill/>
          </a:ln>
        </p:spPr>
        <p:txBody>
          <a:bodyPr lIns="0" tIns="0" rIns="0" bIns="0" anchor="t">
            <a:normAutofit fontScale="95000"/>
          </a:bodyPr>
          <a:lstStyle/>
          <a:p>
            <a:pPr indent="0">
              <a:spcBef>
                <a:spcPts val="1417"/>
              </a:spcBef>
              <a:buNone/>
            </a:pPr>
            <a:endParaRPr lang="es-ES" sz="3200" b="0" strike="noStrike" spc="-1">
              <a:solidFill>
                <a:srgbClr val="000000"/>
              </a:solidFill>
              <a:latin typeface="Arial"/>
            </a:endParaRPr>
          </a:p>
        </p:txBody>
      </p:sp>
      <p:sp>
        <p:nvSpPr>
          <p:cNvPr id="45" name="PlaceHolder 4"/>
          <p:cNvSpPr>
            <a:spLocks noGrp="1"/>
          </p:cNvSpPr>
          <p:nvPr>
            <p:ph/>
          </p:nvPr>
        </p:nvSpPr>
        <p:spPr>
          <a:xfrm>
            <a:off x="2589120" y="4106520"/>
            <a:ext cx="1026720" cy="1801440"/>
          </a:xfrm>
          <a:prstGeom prst="rect">
            <a:avLst/>
          </a:prstGeom>
          <a:noFill/>
          <a:ln w="0">
            <a:noFill/>
          </a:ln>
        </p:spPr>
        <p:txBody>
          <a:bodyPr lIns="0" tIns="0" rIns="0" bIns="0" anchor="t">
            <a:normAutofit fontScale="70000"/>
          </a:bodyPr>
          <a:lstStyle/>
          <a:p>
            <a:pPr indent="0">
              <a:spcBef>
                <a:spcPts val="1417"/>
              </a:spcBef>
              <a:buNone/>
            </a:pPr>
            <a:endParaRPr lang="es-ES" sz="3200" b="0" strike="noStrike" spc="-1">
              <a:solidFill>
                <a:srgbClr val="000000"/>
              </a:solidFill>
              <a:latin typeface="Arial"/>
            </a:endParaRPr>
          </a:p>
        </p:txBody>
      </p:sp>
      <p:sp>
        <p:nvSpPr>
          <p:cNvPr id="6" name="PlaceHolder 5"/>
          <p:cNvSpPr>
            <a:spLocks noGrp="1"/>
          </p:cNvSpPr>
          <p:nvPr>
            <p:ph type="ftr" idx="1"/>
          </p:nvPr>
        </p:nvSpPr>
        <p:spPr/>
        <p:txBody>
          <a:bodyPr/>
          <a:lstStyle/>
          <a:p>
            <a:r>
              <a:t>Footer</a:t>
            </a:r>
          </a:p>
        </p:txBody>
      </p:sp>
      <p:sp>
        <p:nvSpPr>
          <p:cNvPr id="7" name="PlaceHolder 6"/>
          <p:cNvSpPr>
            <a:spLocks noGrp="1"/>
          </p:cNvSpPr>
          <p:nvPr>
            <p:ph type="sldNum" idx="2"/>
          </p:nvPr>
        </p:nvSpPr>
        <p:spPr/>
        <p:txBody>
          <a:bodyPr/>
          <a:lstStyle/>
          <a:p>
            <a:fld id="{CB6B1886-C189-48B5-B85A-1F271EA75675}" type="slidenum">
              <a:rPr/>
              <a:pPr/>
              <a:t>‹Nº›</a:t>
            </a:fld>
            <a:endParaRPr/>
          </a:p>
        </p:txBody>
      </p:sp>
      <p:sp>
        <p:nvSpPr>
          <p:cNvPr id="8" name="PlaceHolder 7"/>
          <p:cNvSpPr>
            <a:spLocks noGrp="1"/>
          </p:cNvSpPr>
          <p:nvPr>
            <p:ph type="dt" idx="3"/>
          </p:nvPr>
        </p:nvSpPr>
        <p:spPr/>
        <p:txBody>
          <a:bodyPr/>
          <a:lstStyle/>
          <a:p>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46" name="PlaceHolder 1"/>
          <p:cNvSpPr>
            <a:spLocks noGrp="1"/>
          </p:cNvSpPr>
          <p:nvPr>
            <p:ph type="title"/>
          </p:nvPr>
        </p:nvSpPr>
        <p:spPr>
          <a:xfrm>
            <a:off x="2593080" y="624240"/>
            <a:ext cx="8911080" cy="1280160"/>
          </a:xfrm>
          <a:prstGeom prst="rect">
            <a:avLst/>
          </a:prstGeom>
          <a:noFill/>
          <a:ln w="0">
            <a:noFill/>
          </a:ln>
        </p:spPr>
        <p:txBody>
          <a:bodyPr lIns="0" tIns="0" rIns="0" bIns="0" anchor="ctr">
            <a:noAutofit/>
          </a:bodyPr>
          <a:lstStyle/>
          <a:p>
            <a:pPr indent="0" algn="ctr">
              <a:buNone/>
            </a:pPr>
            <a:endParaRPr lang="es-ES" sz="4400" b="0" strike="noStrike" spc="-1">
              <a:solidFill>
                <a:srgbClr val="000000"/>
              </a:solidFill>
              <a:latin typeface="Arial"/>
            </a:endParaRPr>
          </a:p>
        </p:txBody>
      </p:sp>
      <p:sp>
        <p:nvSpPr>
          <p:cNvPr id="47" name="PlaceHolder 2"/>
          <p:cNvSpPr>
            <a:spLocks noGrp="1"/>
          </p:cNvSpPr>
          <p:nvPr>
            <p:ph/>
          </p:nvPr>
        </p:nvSpPr>
        <p:spPr>
          <a:xfrm>
            <a:off x="2589120" y="2133720"/>
            <a:ext cx="1026720" cy="3776760"/>
          </a:xfrm>
          <a:prstGeom prst="rect">
            <a:avLst/>
          </a:prstGeom>
          <a:noFill/>
          <a:ln w="0">
            <a:noFill/>
          </a:ln>
        </p:spPr>
        <p:txBody>
          <a:bodyPr lIns="0" tIns="0" rIns="0" bIns="0" anchor="t">
            <a:normAutofit fontScale="95000"/>
          </a:bodyPr>
          <a:lstStyle/>
          <a:p>
            <a:pPr indent="0">
              <a:spcBef>
                <a:spcPts val="1417"/>
              </a:spcBef>
              <a:buNone/>
            </a:pPr>
            <a:endParaRPr lang="es-ES" sz="3200" b="0" strike="noStrike" spc="-1">
              <a:solidFill>
                <a:srgbClr val="000000"/>
              </a:solidFill>
              <a:latin typeface="Arial"/>
            </a:endParaRPr>
          </a:p>
        </p:txBody>
      </p:sp>
      <p:sp>
        <p:nvSpPr>
          <p:cNvPr id="48" name="PlaceHolder 3"/>
          <p:cNvSpPr>
            <a:spLocks noGrp="1"/>
          </p:cNvSpPr>
          <p:nvPr>
            <p:ph/>
          </p:nvPr>
        </p:nvSpPr>
        <p:spPr>
          <a:xfrm>
            <a:off x="3667680" y="2133720"/>
            <a:ext cx="1026720" cy="1801440"/>
          </a:xfrm>
          <a:prstGeom prst="rect">
            <a:avLst/>
          </a:prstGeom>
          <a:noFill/>
          <a:ln w="0">
            <a:noFill/>
          </a:ln>
        </p:spPr>
        <p:txBody>
          <a:bodyPr lIns="0" tIns="0" rIns="0" bIns="0" anchor="t">
            <a:normAutofit fontScale="70000"/>
          </a:bodyPr>
          <a:lstStyle/>
          <a:p>
            <a:pPr indent="0">
              <a:spcBef>
                <a:spcPts val="1417"/>
              </a:spcBef>
              <a:buNone/>
            </a:pPr>
            <a:endParaRPr lang="es-ES" sz="3200" b="0" strike="noStrike" spc="-1">
              <a:solidFill>
                <a:srgbClr val="000000"/>
              </a:solidFill>
              <a:latin typeface="Arial"/>
            </a:endParaRPr>
          </a:p>
        </p:txBody>
      </p:sp>
      <p:sp>
        <p:nvSpPr>
          <p:cNvPr id="49" name="PlaceHolder 4"/>
          <p:cNvSpPr>
            <a:spLocks noGrp="1"/>
          </p:cNvSpPr>
          <p:nvPr>
            <p:ph/>
          </p:nvPr>
        </p:nvSpPr>
        <p:spPr>
          <a:xfrm>
            <a:off x="3667680" y="4106520"/>
            <a:ext cx="1026720" cy="1801440"/>
          </a:xfrm>
          <a:prstGeom prst="rect">
            <a:avLst/>
          </a:prstGeom>
          <a:noFill/>
          <a:ln w="0">
            <a:noFill/>
          </a:ln>
        </p:spPr>
        <p:txBody>
          <a:bodyPr lIns="0" tIns="0" rIns="0" bIns="0" anchor="t">
            <a:normAutofit fontScale="70000"/>
          </a:bodyPr>
          <a:lstStyle/>
          <a:p>
            <a:pPr indent="0">
              <a:spcBef>
                <a:spcPts val="1417"/>
              </a:spcBef>
              <a:buNone/>
            </a:pPr>
            <a:endParaRPr lang="es-ES" sz="3200" b="0" strike="noStrike" spc="-1">
              <a:solidFill>
                <a:srgbClr val="000000"/>
              </a:solidFill>
              <a:latin typeface="Arial"/>
            </a:endParaRPr>
          </a:p>
        </p:txBody>
      </p:sp>
      <p:sp>
        <p:nvSpPr>
          <p:cNvPr id="6" name="PlaceHolder 5"/>
          <p:cNvSpPr>
            <a:spLocks noGrp="1"/>
          </p:cNvSpPr>
          <p:nvPr>
            <p:ph type="ftr" idx="1"/>
          </p:nvPr>
        </p:nvSpPr>
        <p:spPr/>
        <p:txBody>
          <a:bodyPr/>
          <a:lstStyle/>
          <a:p>
            <a:r>
              <a:t>Footer</a:t>
            </a:r>
          </a:p>
        </p:txBody>
      </p:sp>
      <p:sp>
        <p:nvSpPr>
          <p:cNvPr id="7" name="PlaceHolder 6"/>
          <p:cNvSpPr>
            <a:spLocks noGrp="1"/>
          </p:cNvSpPr>
          <p:nvPr>
            <p:ph type="sldNum" idx="2"/>
          </p:nvPr>
        </p:nvSpPr>
        <p:spPr/>
        <p:txBody>
          <a:bodyPr/>
          <a:lstStyle/>
          <a:p>
            <a:fld id="{5B745F5C-469C-494D-9FE2-45CA529E7DEA}" type="slidenum">
              <a:rPr/>
              <a:pPr/>
              <a:t>‹Nº›</a:t>
            </a:fld>
            <a:endParaRPr/>
          </a:p>
        </p:txBody>
      </p:sp>
      <p:sp>
        <p:nvSpPr>
          <p:cNvPr id="8" name="PlaceHolder 7"/>
          <p:cNvSpPr>
            <a:spLocks noGrp="1"/>
          </p:cNvSpPr>
          <p:nvPr>
            <p:ph type="dt" idx="3"/>
          </p:nvPr>
        </p:nvSpPr>
        <p:spPr/>
        <p:txBody>
          <a:bodyPr/>
          <a:lstStyle/>
          <a:p>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50" name="PlaceHolder 1"/>
          <p:cNvSpPr>
            <a:spLocks noGrp="1"/>
          </p:cNvSpPr>
          <p:nvPr>
            <p:ph type="title"/>
          </p:nvPr>
        </p:nvSpPr>
        <p:spPr>
          <a:xfrm>
            <a:off x="2593080" y="624240"/>
            <a:ext cx="8911080" cy="1280160"/>
          </a:xfrm>
          <a:prstGeom prst="rect">
            <a:avLst/>
          </a:prstGeom>
          <a:noFill/>
          <a:ln w="0">
            <a:noFill/>
          </a:ln>
        </p:spPr>
        <p:txBody>
          <a:bodyPr lIns="0" tIns="0" rIns="0" bIns="0" anchor="ctr">
            <a:noAutofit/>
          </a:bodyPr>
          <a:lstStyle/>
          <a:p>
            <a:pPr indent="0" algn="ctr">
              <a:buNone/>
            </a:pPr>
            <a:endParaRPr lang="es-ES" sz="4400" b="0" strike="noStrike" spc="-1">
              <a:solidFill>
                <a:srgbClr val="000000"/>
              </a:solidFill>
              <a:latin typeface="Arial"/>
            </a:endParaRPr>
          </a:p>
        </p:txBody>
      </p:sp>
      <p:sp>
        <p:nvSpPr>
          <p:cNvPr id="51" name="PlaceHolder 2"/>
          <p:cNvSpPr>
            <a:spLocks noGrp="1"/>
          </p:cNvSpPr>
          <p:nvPr>
            <p:ph/>
          </p:nvPr>
        </p:nvSpPr>
        <p:spPr>
          <a:xfrm>
            <a:off x="2589120" y="2133720"/>
            <a:ext cx="1026720" cy="1801440"/>
          </a:xfrm>
          <a:prstGeom prst="rect">
            <a:avLst/>
          </a:prstGeom>
          <a:noFill/>
          <a:ln w="0">
            <a:noFill/>
          </a:ln>
        </p:spPr>
        <p:txBody>
          <a:bodyPr lIns="0" tIns="0" rIns="0" bIns="0" anchor="t">
            <a:normAutofit fontScale="70000"/>
          </a:bodyPr>
          <a:lstStyle/>
          <a:p>
            <a:pPr indent="0">
              <a:spcBef>
                <a:spcPts val="1417"/>
              </a:spcBef>
              <a:buNone/>
            </a:pPr>
            <a:endParaRPr lang="es-ES" sz="3200" b="0" strike="noStrike" spc="-1">
              <a:solidFill>
                <a:srgbClr val="000000"/>
              </a:solidFill>
              <a:latin typeface="Arial"/>
            </a:endParaRPr>
          </a:p>
        </p:txBody>
      </p:sp>
      <p:sp>
        <p:nvSpPr>
          <p:cNvPr id="52" name="PlaceHolder 3"/>
          <p:cNvSpPr>
            <a:spLocks noGrp="1"/>
          </p:cNvSpPr>
          <p:nvPr>
            <p:ph/>
          </p:nvPr>
        </p:nvSpPr>
        <p:spPr>
          <a:xfrm>
            <a:off x="3667680" y="2133720"/>
            <a:ext cx="1026720" cy="1801440"/>
          </a:xfrm>
          <a:prstGeom prst="rect">
            <a:avLst/>
          </a:prstGeom>
          <a:noFill/>
          <a:ln w="0">
            <a:noFill/>
          </a:ln>
        </p:spPr>
        <p:txBody>
          <a:bodyPr lIns="0" tIns="0" rIns="0" bIns="0" anchor="t">
            <a:normAutofit fontScale="70000"/>
          </a:bodyPr>
          <a:lstStyle/>
          <a:p>
            <a:pPr indent="0">
              <a:spcBef>
                <a:spcPts val="1417"/>
              </a:spcBef>
              <a:buNone/>
            </a:pPr>
            <a:endParaRPr lang="es-ES" sz="3200" b="0" strike="noStrike" spc="-1">
              <a:solidFill>
                <a:srgbClr val="000000"/>
              </a:solidFill>
              <a:latin typeface="Arial"/>
            </a:endParaRPr>
          </a:p>
        </p:txBody>
      </p:sp>
      <p:sp>
        <p:nvSpPr>
          <p:cNvPr id="53" name="PlaceHolder 4"/>
          <p:cNvSpPr>
            <a:spLocks noGrp="1"/>
          </p:cNvSpPr>
          <p:nvPr>
            <p:ph/>
          </p:nvPr>
        </p:nvSpPr>
        <p:spPr>
          <a:xfrm>
            <a:off x="2589120" y="4106520"/>
            <a:ext cx="2104560" cy="1801440"/>
          </a:xfrm>
          <a:prstGeom prst="rect">
            <a:avLst/>
          </a:prstGeom>
          <a:noFill/>
          <a:ln w="0">
            <a:noFill/>
          </a:ln>
        </p:spPr>
        <p:txBody>
          <a:bodyPr lIns="0" tIns="0" rIns="0" bIns="0" anchor="t">
            <a:normAutofit/>
          </a:bodyPr>
          <a:lstStyle/>
          <a:p>
            <a:pPr indent="0">
              <a:spcBef>
                <a:spcPts val="1417"/>
              </a:spcBef>
              <a:buNone/>
            </a:pPr>
            <a:endParaRPr lang="es-ES" sz="3200" b="0" strike="noStrike" spc="-1">
              <a:solidFill>
                <a:srgbClr val="000000"/>
              </a:solidFill>
              <a:latin typeface="Arial"/>
            </a:endParaRPr>
          </a:p>
        </p:txBody>
      </p:sp>
      <p:sp>
        <p:nvSpPr>
          <p:cNvPr id="6" name="PlaceHolder 5"/>
          <p:cNvSpPr>
            <a:spLocks noGrp="1"/>
          </p:cNvSpPr>
          <p:nvPr>
            <p:ph type="ftr" idx="1"/>
          </p:nvPr>
        </p:nvSpPr>
        <p:spPr/>
        <p:txBody>
          <a:bodyPr/>
          <a:lstStyle/>
          <a:p>
            <a:r>
              <a:t>Footer</a:t>
            </a:r>
          </a:p>
        </p:txBody>
      </p:sp>
      <p:sp>
        <p:nvSpPr>
          <p:cNvPr id="7" name="PlaceHolder 6"/>
          <p:cNvSpPr>
            <a:spLocks noGrp="1"/>
          </p:cNvSpPr>
          <p:nvPr>
            <p:ph type="sldNum" idx="2"/>
          </p:nvPr>
        </p:nvSpPr>
        <p:spPr/>
        <p:txBody>
          <a:bodyPr/>
          <a:lstStyle/>
          <a:p>
            <a:fld id="{C728BCD6-0060-4862-A32D-CB70F3FCB844}" type="slidenum">
              <a:rPr/>
              <a:pPr/>
              <a:t>‹Nº›</a:t>
            </a:fld>
            <a:endParaRPr/>
          </a:p>
        </p:txBody>
      </p:sp>
      <p:sp>
        <p:nvSpPr>
          <p:cNvPr id="8" name="PlaceHolder 7"/>
          <p:cNvSpPr>
            <a:spLocks noGrp="1"/>
          </p:cNvSpPr>
          <p:nvPr>
            <p:ph type="dt" idx="3"/>
          </p:nvPr>
        </p:nvSpPr>
        <p:spPr/>
        <p:txBody>
          <a:bodyPr/>
          <a:lstStyle/>
          <a:p>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theme" Target="../theme/theme2.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rgbClr val="FFFFFF"/>
            </a:gs>
            <a:gs pos="100000">
              <a:srgbClr val="E7E4C4"/>
            </a:gs>
          </a:gsLst>
          <a:path path="circle">
            <a:fillToRect l="25000" t="25000" r="75000" b="75000"/>
          </a:path>
        </a:gradFill>
        <a:effectLst/>
      </p:bgPr>
    </p:bg>
    <p:spTree>
      <p:nvGrpSpPr>
        <p:cNvPr id="1" name=""/>
        <p:cNvGrpSpPr/>
        <p:nvPr/>
      </p:nvGrpSpPr>
      <p:grpSpPr>
        <a:xfrm>
          <a:off x="0" y="0"/>
          <a:ext cx="0" cy="0"/>
          <a:chOff x="0" y="0"/>
          <a:chExt cx="0" cy="0"/>
        </a:xfrm>
      </p:grpSpPr>
      <p:grpSp>
        <p:nvGrpSpPr>
          <p:cNvPr id="33" name="Group 22"/>
          <p:cNvGrpSpPr/>
          <p:nvPr/>
        </p:nvGrpSpPr>
        <p:grpSpPr>
          <a:xfrm>
            <a:off x="0" y="228600"/>
            <a:ext cx="2850840" cy="6638040"/>
            <a:chOff x="0" y="228600"/>
            <a:chExt cx="2850840" cy="6638040"/>
          </a:xfrm>
        </p:grpSpPr>
        <p:sp>
          <p:nvSpPr>
            <p:cNvPr id="34" name="Freeform 11"/>
            <p:cNvSpPr/>
            <p:nvPr/>
          </p:nvSpPr>
          <p:spPr>
            <a:xfrm>
              <a:off x="0" y="2575080"/>
              <a:ext cx="100080" cy="625320"/>
            </a:xfrm>
            <a:custGeom>
              <a:avLst/>
              <a:gdLst>
                <a:gd name="textAreaLeft" fmla="*/ 0 w 100080"/>
                <a:gd name="textAreaRight" fmla="*/ 100800 w 100080"/>
                <a:gd name="textAreaTop" fmla="*/ 0 h 625320"/>
                <a:gd name="textAreaBottom" fmla="*/ 626040 h 625320"/>
              </a:gdLst>
              <a:ahLst/>
              <a:cxnLst/>
              <a:rect l="textAreaLeft" t="textAreaTop" r="textAreaRight" b="textAreaBottom"/>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a:lnSpc>
                  <a:spcPct val="100000"/>
                </a:lnSpc>
              </a:pPr>
              <a:endParaRPr lang="es-ES" sz="1800" b="0" strike="noStrike" spc="-1">
                <a:solidFill>
                  <a:srgbClr val="000000"/>
                </a:solidFill>
                <a:latin typeface="Arial"/>
                <a:ea typeface="DejaVu Sans"/>
              </a:endParaRPr>
            </a:p>
          </p:txBody>
        </p:sp>
        <p:sp>
          <p:nvSpPr>
            <p:cNvPr id="2" name="Freeform 12"/>
            <p:cNvSpPr/>
            <p:nvPr/>
          </p:nvSpPr>
          <p:spPr>
            <a:xfrm>
              <a:off x="128520" y="3156480"/>
              <a:ext cx="645840" cy="2321640"/>
            </a:xfrm>
            <a:custGeom>
              <a:avLst/>
              <a:gdLst>
                <a:gd name="textAreaLeft" fmla="*/ 0 w 645840"/>
                <a:gd name="textAreaRight" fmla="*/ 646560 w 645840"/>
                <a:gd name="textAreaTop" fmla="*/ 0 h 2321640"/>
                <a:gd name="textAreaBottom" fmla="*/ 2322360 h 2321640"/>
              </a:gdLst>
              <a:ahLst/>
              <a:cxnLst/>
              <a:rect l="textAreaLeft" t="textAreaTop" r="textAreaRight" b="textAreaBottom"/>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a:lnSpc>
                  <a:spcPct val="100000"/>
                </a:lnSpc>
              </a:pPr>
              <a:endParaRPr lang="es-ES" sz="1800" b="0" strike="noStrike" spc="-1">
                <a:solidFill>
                  <a:srgbClr val="000000"/>
                </a:solidFill>
                <a:latin typeface="Arial"/>
                <a:ea typeface="DejaVu Sans"/>
              </a:endParaRPr>
            </a:p>
          </p:txBody>
        </p:sp>
        <p:sp>
          <p:nvSpPr>
            <p:cNvPr id="3" name="Freeform 13"/>
            <p:cNvSpPr/>
            <p:nvPr/>
          </p:nvSpPr>
          <p:spPr>
            <a:xfrm>
              <a:off x="807120" y="5447160"/>
              <a:ext cx="608760" cy="1419480"/>
            </a:xfrm>
            <a:custGeom>
              <a:avLst/>
              <a:gdLst>
                <a:gd name="textAreaLeft" fmla="*/ 0 w 608760"/>
                <a:gd name="textAreaRight" fmla="*/ 609480 w 608760"/>
                <a:gd name="textAreaTop" fmla="*/ 0 h 1419480"/>
                <a:gd name="textAreaBottom" fmla="*/ 1420200 h 1419480"/>
              </a:gdLst>
              <a:ahLst/>
              <a:cxnLst/>
              <a:rect l="textAreaLeft" t="textAreaTop" r="textAreaRight" b="textAreaBottom"/>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a:lnSpc>
                  <a:spcPct val="100000"/>
                </a:lnSpc>
              </a:pPr>
              <a:endParaRPr lang="es-ES" sz="1800" b="0" strike="noStrike" spc="-1">
                <a:solidFill>
                  <a:srgbClr val="000000"/>
                </a:solidFill>
                <a:latin typeface="Arial"/>
                <a:ea typeface="DejaVu Sans"/>
              </a:endParaRPr>
            </a:p>
          </p:txBody>
        </p:sp>
        <p:sp>
          <p:nvSpPr>
            <p:cNvPr id="4" name="Freeform 14"/>
            <p:cNvSpPr/>
            <p:nvPr/>
          </p:nvSpPr>
          <p:spPr>
            <a:xfrm>
              <a:off x="959760" y="6503760"/>
              <a:ext cx="170640" cy="362880"/>
            </a:xfrm>
            <a:custGeom>
              <a:avLst/>
              <a:gdLst>
                <a:gd name="textAreaLeft" fmla="*/ 0 w 170640"/>
                <a:gd name="textAreaRight" fmla="*/ 171360 w 170640"/>
                <a:gd name="textAreaTop" fmla="*/ 0 h 362880"/>
                <a:gd name="textAreaBottom" fmla="*/ 363600 h 362880"/>
              </a:gdLst>
              <a:ahLst/>
              <a:cxnLst/>
              <a:rect l="textAreaLeft" t="textAreaTop" r="textAreaRight" b="textAreaBottom"/>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a:lnSpc>
                  <a:spcPct val="100000"/>
                </a:lnSpc>
              </a:pPr>
              <a:endParaRPr lang="es-ES" sz="1800" b="0" strike="noStrike" spc="-1">
                <a:solidFill>
                  <a:srgbClr val="000000"/>
                </a:solidFill>
                <a:latin typeface="Arial"/>
                <a:ea typeface="DejaVu Sans"/>
              </a:endParaRPr>
            </a:p>
          </p:txBody>
        </p:sp>
        <p:sp>
          <p:nvSpPr>
            <p:cNvPr id="5" name="Freeform 15"/>
            <p:cNvSpPr/>
            <p:nvPr/>
          </p:nvSpPr>
          <p:spPr>
            <a:xfrm>
              <a:off x="100800" y="3201120"/>
              <a:ext cx="821160" cy="3327840"/>
            </a:xfrm>
            <a:custGeom>
              <a:avLst/>
              <a:gdLst>
                <a:gd name="textAreaLeft" fmla="*/ 0 w 821160"/>
                <a:gd name="textAreaRight" fmla="*/ 821880 w 821160"/>
                <a:gd name="textAreaTop" fmla="*/ 0 h 3327840"/>
                <a:gd name="textAreaBottom" fmla="*/ 3328560 h 3327840"/>
              </a:gdLst>
              <a:ahLst/>
              <a:cxnLst/>
              <a:rect l="textAreaLeft" t="textAreaTop" r="textAreaRight" b="textAreaBottom"/>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a:lnSpc>
                  <a:spcPct val="100000"/>
                </a:lnSpc>
              </a:pPr>
              <a:endParaRPr lang="es-ES" sz="1800" b="0" strike="noStrike" spc="-1">
                <a:solidFill>
                  <a:srgbClr val="000000"/>
                </a:solidFill>
                <a:latin typeface="Arial"/>
                <a:ea typeface="DejaVu Sans"/>
              </a:endParaRPr>
            </a:p>
          </p:txBody>
        </p:sp>
        <p:sp>
          <p:nvSpPr>
            <p:cNvPr id="6" name="Freeform 16"/>
            <p:cNvSpPr/>
            <p:nvPr/>
          </p:nvSpPr>
          <p:spPr>
            <a:xfrm>
              <a:off x="22320" y="228600"/>
              <a:ext cx="105480" cy="2927160"/>
            </a:xfrm>
            <a:custGeom>
              <a:avLst/>
              <a:gdLst>
                <a:gd name="textAreaLeft" fmla="*/ 0 w 105480"/>
                <a:gd name="textAreaRight" fmla="*/ 106200 w 105480"/>
                <a:gd name="textAreaTop" fmla="*/ 0 h 2927160"/>
                <a:gd name="textAreaBottom" fmla="*/ 2927880 h 2927160"/>
              </a:gdLst>
              <a:ahLst/>
              <a:cxnLst/>
              <a:rect l="textAreaLeft" t="textAreaTop" r="textAreaRight" b="textAreaBottom"/>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a:lnSpc>
                  <a:spcPct val="100000"/>
                </a:lnSpc>
              </a:pPr>
              <a:endParaRPr lang="es-ES" sz="1800" b="0" strike="noStrike" spc="-1">
                <a:solidFill>
                  <a:srgbClr val="000000"/>
                </a:solidFill>
                <a:latin typeface="Arial"/>
                <a:ea typeface="DejaVu Sans"/>
              </a:endParaRPr>
            </a:p>
          </p:txBody>
        </p:sp>
        <p:sp>
          <p:nvSpPr>
            <p:cNvPr id="7" name="Freeform 17"/>
            <p:cNvSpPr/>
            <p:nvPr/>
          </p:nvSpPr>
          <p:spPr>
            <a:xfrm>
              <a:off x="78120" y="2944080"/>
              <a:ext cx="77400" cy="493200"/>
            </a:xfrm>
            <a:custGeom>
              <a:avLst/>
              <a:gdLst>
                <a:gd name="textAreaLeft" fmla="*/ 0 w 77400"/>
                <a:gd name="textAreaRight" fmla="*/ 78120 w 77400"/>
                <a:gd name="textAreaTop" fmla="*/ 0 h 493200"/>
                <a:gd name="textAreaBottom" fmla="*/ 493920 h 493200"/>
              </a:gdLst>
              <a:ahLst/>
              <a:cxnLst/>
              <a:rect l="textAreaLeft" t="textAreaTop" r="textAreaRight" b="textAreaBottom"/>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a:lnSpc>
                  <a:spcPct val="100000"/>
                </a:lnSpc>
              </a:pPr>
              <a:endParaRPr lang="es-ES" sz="1800" b="0" strike="noStrike" spc="-1">
                <a:solidFill>
                  <a:srgbClr val="000000"/>
                </a:solidFill>
                <a:latin typeface="Arial"/>
                <a:ea typeface="DejaVu Sans"/>
              </a:endParaRPr>
            </a:p>
          </p:txBody>
        </p:sp>
        <p:sp>
          <p:nvSpPr>
            <p:cNvPr id="8" name="Freeform 18"/>
            <p:cNvSpPr/>
            <p:nvPr/>
          </p:nvSpPr>
          <p:spPr>
            <a:xfrm>
              <a:off x="769680" y="5478840"/>
              <a:ext cx="189360" cy="1024200"/>
            </a:xfrm>
            <a:custGeom>
              <a:avLst/>
              <a:gdLst>
                <a:gd name="textAreaLeft" fmla="*/ 0 w 189360"/>
                <a:gd name="textAreaRight" fmla="*/ 190080 w 189360"/>
                <a:gd name="textAreaTop" fmla="*/ 0 h 1024200"/>
                <a:gd name="textAreaBottom" fmla="*/ 1024920 h 1024200"/>
              </a:gdLst>
              <a:ahLst/>
              <a:cxnLst/>
              <a:rect l="textAreaLeft" t="textAreaTop" r="textAreaRight" b="textAreaBottom"/>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a:lnSpc>
                  <a:spcPct val="100000"/>
                </a:lnSpc>
              </a:pPr>
              <a:endParaRPr lang="es-ES" sz="1800" b="0" strike="noStrike" spc="-1">
                <a:solidFill>
                  <a:srgbClr val="000000"/>
                </a:solidFill>
                <a:latin typeface="Arial"/>
                <a:ea typeface="DejaVu Sans"/>
              </a:endParaRPr>
            </a:p>
          </p:txBody>
        </p:sp>
        <p:sp>
          <p:nvSpPr>
            <p:cNvPr id="9" name="Freeform 19"/>
            <p:cNvSpPr/>
            <p:nvPr/>
          </p:nvSpPr>
          <p:spPr>
            <a:xfrm>
              <a:off x="775440" y="1398960"/>
              <a:ext cx="2075400" cy="4047480"/>
            </a:xfrm>
            <a:custGeom>
              <a:avLst/>
              <a:gdLst>
                <a:gd name="textAreaLeft" fmla="*/ 0 w 2075400"/>
                <a:gd name="textAreaRight" fmla="*/ 2076120 w 2075400"/>
                <a:gd name="textAreaTop" fmla="*/ 0 h 4047480"/>
                <a:gd name="textAreaBottom" fmla="*/ 4048200 h 4047480"/>
              </a:gdLst>
              <a:ahLst/>
              <a:cxnLst/>
              <a:rect l="textAreaLeft" t="textAreaTop" r="textAreaRight" b="textAreaBottom"/>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a:lnSpc>
                  <a:spcPct val="100000"/>
                </a:lnSpc>
              </a:pPr>
              <a:endParaRPr lang="es-ES" sz="1800" b="0" strike="noStrike" spc="-1">
                <a:solidFill>
                  <a:srgbClr val="000000"/>
                </a:solidFill>
                <a:latin typeface="Arial"/>
                <a:ea typeface="DejaVu Sans"/>
              </a:endParaRPr>
            </a:p>
          </p:txBody>
        </p:sp>
        <p:sp>
          <p:nvSpPr>
            <p:cNvPr id="10" name="Freeform 20"/>
            <p:cNvSpPr/>
            <p:nvPr/>
          </p:nvSpPr>
          <p:spPr>
            <a:xfrm>
              <a:off x="922680" y="6530040"/>
              <a:ext cx="161280" cy="336600"/>
            </a:xfrm>
            <a:custGeom>
              <a:avLst/>
              <a:gdLst>
                <a:gd name="textAreaLeft" fmla="*/ 0 w 161280"/>
                <a:gd name="textAreaRight" fmla="*/ 162000 w 161280"/>
                <a:gd name="textAreaTop" fmla="*/ 0 h 336600"/>
                <a:gd name="textAreaBottom" fmla="*/ 337320 h 336600"/>
              </a:gdLst>
              <a:ahLst/>
              <a:cxnLst/>
              <a:rect l="textAreaLeft" t="textAreaTop" r="textAreaRight" b="textAreaBottom"/>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a:lnSpc>
                  <a:spcPct val="100000"/>
                </a:lnSpc>
              </a:pPr>
              <a:endParaRPr lang="es-ES" sz="1800" b="0" strike="noStrike" spc="-1">
                <a:solidFill>
                  <a:srgbClr val="000000"/>
                </a:solidFill>
                <a:latin typeface="Arial"/>
                <a:ea typeface="DejaVu Sans"/>
              </a:endParaRPr>
            </a:p>
          </p:txBody>
        </p:sp>
        <p:sp>
          <p:nvSpPr>
            <p:cNvPr id="11" name="Freeform 21"/>
            <p:cNvSpPr/>
            <p:nvPr/>
          </p:nvSpPr>
          <p:spPr>
            <a:xfrm>
              <a:off x="769680" y="5359320"/>
              <a:ext cx="36720" cy="221040"/>
            </a:xfrm>
            <a:custGeom>
              <a:avLst/>
              <a:gdLst>
                <a:gd name="textAreaLeft" fmla="*/ 0 w 36720"/>
                <a:gd name="textAreaRight" fmla="*/ 37440 w 36720"/>
                <a:gd name="textAreaTop" fmla="*/ 0 h 221040"/>
                <a:gd name="textAreaBottom" fmla="*/ 221760 h 221040"/>
              </a:gdLst>
              <a:ahLst/>
              <a:cxnLst/>
              <a:rect l="textAreaLeft" t="textAreaTop" r="textAreaRight" b="textAreaBottom"/>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a:lnSpc>
                  <a:spcPct val="100000"/>
                </a:lnSpc>
              </a:pPr>
              <a:endParaRPr lang="es-ES" sz="1800" b="0" strike="noStrike" spc="-1">
                <a:solidFill>
                  <a:srgbClr val="000000"/>
                </a:solidFill>
                <a:latin typeface="Arial"/>
                <a:ea typeface="DejaVu Sans"/>
              </a:endParaRPr>
            </a:p>
          </p:txBody>
        </p:sp>
        <p:sp>
          <p:nvSpPr>
            <p:cNvPr id="12" name="Freeform 22"/>
            <p:cNvSpPr/>
            <p:nvPr/>
          </p:nvSpPr>
          <p:spPr>
            <a:xfrm>
              <a:off x="849960" y="6244560"/>
              <a:ext cx="237960" cy="621720"/>
            </a:xfrm>
            <a:custGeom>
              <a:avLst/>
              <a:gdLst>
                <a:gd name="textAreaLeft" fmla="*/ 0 w 237960"/>
                <a:gd name="textAreaRight" fmla="*/ 238680 w 237960"/>
                <a:gd name="textAreaTop" fmla="*/ 0 h 621720"/>
                <a:gd name="textAreaBottom" fmla="*/ 622440 h 621720"/>
              </a:gdLst>
              <a:ahLst/>
              <a:cxnLst/>
              <a:rect l="textAreaLeft" t="textAreaTop" r="textAreaRight" b="textAreaBottom"/>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a:lnSpc>
                  <a:spcPct val="100000"/>
                </a:lnSpc>
              </a:pPr>
              <a:endParaRPr lang="es-ES" sz="1800" b="0" strike="noStrike" spc="-1">
                <a:solidFill>
                  <a:srgbClr val="000000"/>
                </a:solidFill>
                <a:latin typeface="Arial"/>
                <a:ea typeface="DejaVu Sans"/>
              </a:endParaRPr>
            </a:p>
          </p:txBody>
        </p:sp>
      </p:grpSp>
      <p:grpSp>
        <p:nvGrpSpPr>
          <p:cNvPr id="13" name="Group 9"/>
          <p:cNvGrpSpPr/>
          <p:nvPr/>
        </p:nvGrpSpPr>
        <p:grpSpPr>
          <a:xfrm>
            <a:off x="27360" y="0"/>
            <a:ext cx="2355840" cy="6852600"/>
            <a:chOff x="27360" y="0"/>
            <a:chExt cx="2355840" cy="6852600"/>
          </a:xfrm>
        </p:grpSpPr>
        <p:sp>
          <p:nvSpPr>
            <p:cNvPr id="14" name="Freeform 27"/>
            <p:cNvSpPr/>
            <p:nvPr/>
          </p:nvSpPr>
          <p:spPr>
            <a:xfrm>
              <a:off x="27360" y="0"/>
              <a:ext cx="493560" cy="4400280"/>
            </a:xfrm>
            <a:custGeom>
              <a:avLst/>
              <a:gdLst>
                <a:gd name="textAreaLeft" fmla="*/ 0 w 493560"/>
                <a:gd name="textAreaRight" fmla="*/ 494280 w 493560"/>
                <a:gd name="textAreaTop" fmla="*/ 0 h 4400280"/>
                <a:gd name="textAreaBottom" fmla="*/ 4401000 h 4400280"/>
              </a:gdLst>
              <a:ahLst/>
              <a:cxnLst/>
              <a:rect l="textAreaLeft" t="textAreaTop" r="textAreaRight" b="textAreaBottom"/>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a:lnSpc>
                  <a:spcPct val="100000"/>
                </a:lnSpc>
              </a:pPr>
              <a:endParaRPr lang="es-ES" sz="1800" b="0" strike="noStrike" spc="-1">
                <a:solidFill>
                  <a:srgbClr val="000000"/>
                </a:solidFill>
                <a:latin typeface="Arial"/>
                <a:ea typeface="DejaVu Sans"/>
              </a:endParaRPr>
            </a:p>
          </p:txBody>
        </p:sp>
        <p:sp>
          <p:nvSpPr>
            <p:cNvPr id="15" name="Freeform 28"/>
            <p:cNvSpPr/>
            <p:nvPr/>
          </p:nvSpPr>
          <p:spPr>
            <a:xfrm>
              <a:off x="550440" y="4316400"/>
              <a:ext cx="422640" cy="1580040"/>
            </a:xfrm>
            <a:custGeom>
              <a:avLst/>
              <a:gdLst>
                <a:gd name="textAreaLeft" fmla="*/ 0 w 422640"/>
                <a:gd name="textAreaRight" fmla="*/ 423360 w 422640"/>
                <a:gd name="textAreaTop" fmla="*/ 0 h 1580040"/>
                <a:gd name="textAreaBottom" fmla="*/ 1580760 h 1580040"/>
              </a:gdLst>
              <a:ahLst/>
              <a:cxnLst/>
              <a:rect l="textAreaLeft" t="textAreaTop" r="textAreaRight" b="textAreaBottom"/>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a:lnSpc>
                  <a:spcPct val="100000"/>
                </a:lnSpc>
              </a:pPr>
              <a:endParaRPr lang="es-ES" sz="1800" b="0" strike="noStrike" spc="-1">
                <a:solidFill>
                  <a:srgbClr val="000000"/>
                </a:solidFill>
                <a:latin typeface="Arial"/>
                <a:ea typeface="DejaVu Sans"/>
              </a:endParaRPr>
            </a:p>
          </p:txBody>
        </p:sp>
        <p:sp>
          <p:nvSpPr>
            <p:cNvPr id="16" name="Freeform 29"/>
            <p:cNvSpPr/>
            <p:nvPr/>
          </p:nvSpPr>
          <p:spPr>
            <a:xfrm>
              <a:off x="1006200" y="5862600"/>
              <a:ext cx="430200" cy="990000"/>
            </a:xfrm>
            <a:custGeom>
              <a:avLst/>
              <a:gdLst>
                <a:gd name="textAreaLeft" fmla="*/ 0 w 430200"/>
                <a:gd name="textAreaRight" fmla="*/ 430920 w 430200"/>
                <a:gd name="textAreaTop" fmla="*/ 0 h 990000"/>
                <a:gd name="textAreaBottom" fmla="*/ 990720 h 990000"/>
              </a:gdLst>
              <a:ahLst/>
              <a:cxnLst/>
              <a:rect l="textAreaLeft" t="textAreaTop" r="textAreaRight" b="textAreaBottom"/>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a:lnSpc>
                  <a:spcPct val="100000"/>
                </a:lnSpc>
              </a:pPr>
              <a:endParaRPr lang="es-ES" sz="1800" b="0" strike="noStrike" spc="-1">
                <a:solidFill>
                  <a:srgbClr val="000000"/>
                </a:solidFill>
                <a:latin typeface="Arial"/>
                <a:ea typeface="DejaVu Sans"/>
              </a:endParaRPr>
            </a:p>
          </p:txBody>
        </p:sp>
        <p:sp>
          <p:nvSpPr>
            <p:cNvPr id="17" name="Freeform 30"/>
            <p:cNvSpPr/>
            <p:nvPr/>
          </p:nvSpPr>
          <p:spPr>
            <a:xfrm>
              <a:off x="521640" y="4364280"/>
              <a:ext cx="551160" cy="2235240"/>
            </a:xfrm>
            <a:custGeom>
              <a:avLst/>
              <a:gdLst>
                <a:gd name="textAreaLeft" fmla="*/ 0 w 551160"/>
                <a:gd name="textAreaRight" fmla="*/ 551880 w 551160"/>
                <a:gd name="textAreaTop" fmla="*/ 0 h 2235240"/>
                <a:gd name="textAreaBottom" fmla="*/ 2235960 h 2235240"/>
              </a:gdLst>
              <a:ahLst/>
              <a:cxnLst/>
              <a:rect l="textAreaLeft" t="textAreaTop" r="textAreaRight" b="textAreaBottom"/>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a:lnSpc>
                  <a:spcPct val="100000"/>
                </a:lnSpc>
              </a:pPr>
              <a:endParaRPr lang="es-ES" sz="1800" b="0" strike="noStrike" spc="-1">
                <a:solidFill>
                  <a:srgbClr val="000000"/>
                </a:solidFill>
                <a:latin typeface="Arial"/>
                <a:ea typeface="DejaVu Sans"/>
              </a:endParaRPr>
            </a:p>
          </p:txBody>
        </p:sp>
        <p:sp>
          <p:nvSpPr>
            <p:cNvPr id="18" name="Freeform 31"/>
            <p:cNvSpPr/>
            <p:nvPr/>
          </p:nvSpPr>
          <p:spPr>
            <a:xfrm>
              <a:off x="468000" y="1289160"/>
              <a:ext cx="173520" cy="3026520"/>
            </a:xfrm>
            <a:custGeom>
              <a:avLst/>
              <a:gdLst>
                <a:gd name="textAreaLeft" fmla="*/ 0 w 173520"/>
                <a:gd name="textAreaRight" fmla="*/ 174240 w 173520"/>
                <a:gd name="textAreaTop" fmla="*/ 0 h 3026520"/>
                <a:gd name="textAreaBottom" fmla="*/ 3027240 h 3026520"/>
              </a:gdLst>
              <a:ahLst/>
              <a:cxnLst/>
              <a:rect l="textAreaLeft" t="textAreaTop" r="textAreaRight" b="textAreaBottom"/>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a:lnSpc>
                  <a:spcPct val="100000"/>
                </a:lnSpc>
              </a:pPr>
              <a:endParaRPr lang="es-ES" sz="1800" b="0" strike="noStrike" spc="-1">
                <a:solidFill>
                  <a:srgbClr val="000000"/>
                </a:solidFill>
                <a:latin typeface="Arial"/>
                <a:ea typeface="DejaVu Sans"/>
              </a:endParaRPr>
            </a:p>
          </p:txBody>
        </p:sp>
        <p:sp>
          <p:nvSpPr>
            <p:cNvPr id="19" name="Freeform 32"/>
            <p:cNvSpPr/>
            <p:nvPr/>
          </p:nvSpPr>
          <p:spPr>
            <a:xfrm>
              <a:off x="1111680" y="6571440"/>
              <a:ext cx="133560" cy="280800"/>
            </a:xfrm>
            <a:custGeom>
              <a:avLst/>
              <a:gdLst>
                <a:gd name="textAreaLeft" fmla="*/ 0 w 133560"/>
                <a:gd name="textAreaRight" fmla="*/ 134280 w 133560"/>
                <a:gd name="textAreaTop" fmla="*/ 0 h 280800"/>
                <a:gd name="textAreaBottom" fmla="*/ 281520 h 280800"/>
              </a:gdLst>
              <a:ahLst/>
              <a:cxnLst/>
              <a:rect l="textAreaLeft" t="textAreaTop" r="textAreaRight" b="textAreaBottom"/>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a:lnSpc>
                  <a:spcPct val="100000"/>
                </a:lnSpc>
              </a:pPr>
              <a:endParaRPr lang="es-ES" sz="1800" b="0" strike="noStrike" spc="-1">
                <a:solidFill>
                  <a:srgbClr val="000000"/>
                </a:solidFill>
                <a:latin typeface="Arial"/>
                <a:ea typeface="DejaVu Sans"/>
              </a:endParaRPr>
            </a:p>
          </p:txBody>
        </p:sp>
        <p:sp>
          <p:nvSpPr>
            <p:cNvPr id="20" name="Freeform 33"/>
            <p:cNvSpPr/>
            <p:nvPr/>
          </p:nvSpPr>
          <p:spPr>
            <a:xfrm>
              <a:off x="502560" y="4107600"/>
              <a:ext cx="81720" cy="510840"/>
            </a:xfrm>
            <a:custGeom>
              <a:avLst/>
              <a:gdLst>
                <a:gd name="textAreaLeft" fmla="*/ 0 w 81720"/>
                <a:gd name="textAreaRight" fmla="*/ 82440 w 81720"/>
                <a:gd name="textAreaTop" fmla="*/ 0 h 510840"/>
                <a:gd name="textAreaBottom" fmla="*/ 511560 h 510840"/>
              </a:gdLst>
              <a:ahLst/>
              <a:cxnLst/>
              <a:rect l="textAreaLeft" t="textAreaTop" r="textAreaRight" b="textAreaBottom"/>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a:lnSpc>
                  <a:spcPct val="100000"/>
                </a:lnSpc>
              </a:pPr>
              <a:endParaRPr lang="es-ES" sz="1800" b="0" strike="noStrike" spc="-1">
                <a:solidFill>
                  <a:srgbClr val="000000"/>
                </a:solidFill>
                <a:latin typeface="Arial"/>
                <a:ea typeface="DejaVu Sans"/>
              </a:endParaRPr>
            </a:p>
          </p:txBody>
        </p:sp>
        <p:sp>
          <p:nvSpPr>
            <p:cNvPr id="21" name="Freeform 34"/>
            <p:cNvSpPr/>
            <p:nvPr/>
          </p:nvSpPr>
          <p:spPr>
            <a:xfrm>
              <a:off x="973800" y="3145680"/>
              <a:ext cx="1409400" cy="2716200"/>
            </a:xfrm>
            <a:custGeom>
              <a:avLst/>
              <a:gdLst>
                <a:gd name="textAreaLeft" fmla="*/ 0 w 1409400"/>
                <a:gd name="textAreaRight" fmla="*/ 1410120 w 1409400"/>
                <a:gd name="textAreaTop" fmla="*/ 0 h 2716200"/>
                <a:gd name="textAreaBottom" fmla="*/ 2716920 h 2716200"/>
              </a:gdLst>
              <a:ahLst/>
              <a:cxnLst/>
              <a:rect l="textAreaLeft" t="textAreaTop" r="textAreaRight" b="textAreaBottom"/>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a:lnSpc>
                  <a:spcPct val="100000"/>
                </a:lnSpc>
              </a:pPr>
              <a:endParaRPr lang="es-ES" sz="1800" b="0" strike="noStrike" spc="-1">
                <a:solidFill>
                  <a:srgbClr val="000000"/>
                </a:solidFill>
                <a:latin typeface="Arial"/>
                <a:ea typeface="DejaVu Sans"/>
              </a:endParaRPr>
            </a:p>
          </p:txBody>
        </p:sp>
        <p:sp>
          <p:nvSpPr>
            <p:cNvPr id="22" name="Freeform 35"/>
            <p:cNvSpPr/>
            <p:nvPr/>
          </p:nvSpPr>
          <p:spPr>
            <a:xfrm>
              <a:off x="1073520" y="6600240"/>
              <a:ext cx="119880" cy="252360"/>
            </a:xfrm>
            <a:custGeom>
              <a:avLst/>
              <a:gdLst>
                <a:gd name="textAreaLeft" fmla="*/ 0 w 119880"/>
                <a:gd name="textAreaRight" fmla="*/ 120600 w 119880"/>
                <a:gd name="textAreaTop" fmla="*/ 0 h 252360"/>
                <a:gd name="textAreaBottom" fmla="*/ 253080 h 252360"/>
              </a:gdLst>
              <a:ahLst/>
              <a:cxnLst/>
              <a:rect l="textAreaLeft" t="textAreaTop" r="textAreaRight" b="textAreaBottom"/>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a:lnSpc>
                  <a:spcPct val="100000"/>
                </a:lnSpc>
              </a:pPr>
              <a:endParaRPr lang="es-ES" sz="1800" b="0" strike="noStrike" spc="-1">
                <a:solidFill>
                  <a:srgbClr val="000000"/>
                </a:solidFill>
                <a:latin typeface="Arial"/>
                <a:ea typeface="DejaVu Sans"/>
              </a:endParaRPr>
            </a:p>
          </p:txBody>
        </p:sp>
        <p:sp>
          <p:nvSpPr>
            <p:cNvPr id="23" name="Freeform 36"/>
            <p:cNvSpPr/>
            <p:nvPr/>
          </p:nvSpPr>
          <p:spPr>
            <a:xfrm>
              <a:off x="973800" y="5897160"/>
              <a:ext cx="137160" cy="673560"/>
            </a:xfrm>
            <a:custGeom>
              <a:avLst/>
              <a:gdLst>
                <a:gd name="textAreaLeft" fmla="*/ 0 w 137160"/>
                <a:gd name="textAreaRight" fmla="*/ 137880 w 137160"/>
                <a:gd name="textAreaTop" fmla="*/ 0 h 673560"/>
                <a:gd name="textAreaBottom" fmla="*/ 674280 h 673560"/>
              </a:gdLst>
              <a:ahLst/>
              <a:cxnLst/>
              <a:rect l="textAreaLeft" t="textAreaTop" r="textAreaRight" b="textAreaBottom"/>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a:lnSpc>
                  <a:spcPct val="100000"/>
                </a:lnSpc>
              </a:pPr>
              <a:endParaRPr lang="es-ES" sz="1800" b="0" strike="noStrike" spc="-1">
                <a:solidFill>
                  <a:srgbClr val="000000"/>
                </a:solidFill>
                <a:latin typeface="Arial"/>
                <a:ea typeface="DejaVu Sans"/>
              </a:endParaRPr>
            </a:p>
          </p:txBody>
        </p:sp>
        <p:sp>
          <p:nvSpPr>
            <p:cNvPr id="24" name="Freeform 37"/>
            <p:cNvSpPr/>
            <p:nvPr/>
          </p:nvSpPr>
          <p:spPr>
            <a:xfrm>
              <a:off x="973800" y="5772600"/>
              <a:ext cx="37440" cy="227160"/>
            </a:xfrm>
            <a:custGeom>
              <a:avLst/>
              <a:gdLst>
                <a:gd name="textAreaLeft" fmla="*/ 0 w 37440"/>
                <a:gd name="textAreaRight" fmla="*/ 38160 w 37440"/>
                <a:gd name="textAreaTop" fmla="*/ 0 h 227160"/>
                <a:gd name="textAreaBottom" fmla="*/ 227880 h 227160"/>
              </a:gdLst>
              <a:ahLst/>
              <a:cxnLst/>
              <a:rect l="textAreaLeft" t="textAreaTop" r="textAreaRight" b="textAreaBottom"/>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a:lnSpc>
                  <a:spcPct val="100000"/>
                </a:lnSpc>
              </a:pPr>
              <a:endParaRPr lang="es-ES" sz="1800" b="0" strike="noStrike" spc="-1">
                <a:solidFill>
                  <a:srgbClr val="000000"/>
                </a:solidFill>
                <a:latin typeface="Arial"/>
                <a:ea typeface="DejaVu Sans"/>
              </a:endParaRPr>
            </a:p>
          </p:txBody>
        </p:sp>
        <p:sp>
          <p:nvSpPr>
            <p:cNvPr id="25" name="Freeform 38"/>
            <p:cNvSpPr/>
            <p:nvPr/>
          </p:nvSpPr>
          <p:spPr>
            <a:xfrm>
              <a:off x="1006200" y="6322680"/>
              <a:ext cx="209880" cy="529920"/>
            </a:xfrm>
            <a:custGeom>
              <a:avLst/>
              <a:gdLst>
                <a:gd name="textAreaLeft" fmla="*/ 0 w 209880"/>
                <a:gd name="textAreaRight" fmla="*/ 210600 w 209880"/>
                <a:gd name="textAreaTop" fmla="*/ 0 h 529920"/>
                <a:gd name="textAreaBottom" fmla="*/ 530640 h 529920"/>
              </a:gdLst>
              <a:ahLst/>
              <a:cxnLst/>
              <a:rect l="textAreaLeft" t="textAreaTop" r="textAreaRight" b="textAreaBottom"/>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a:lnSpc>
                  <a:spcPct val="100000"/>
                </a:lnSpc>
              </a:pPr>
              <a:endParaRPr lang="es-ES" sz="1800" b="0" strike="noStrike" spc="-1">
                <a:solidFill>
                  <a:srgbClr val="000000"/>
                </a:solidFill>
                <a:latin typeface="Arial"/>
                <a:ea typeface="DejaVu Sans"/>
              </a:endParaRPr>
            </a:p>
          </p:txBody>
        </p:sp>
      </p:grpSp>
      <p:sp>
        <p:nvSpPr>
          <p:cNvPr id="26" name="Rectangle 6"/>
          <p:cNvSpPr/>
          <p:nvPr/>
        </p:nvSpPr>
        <p:spPr>
          <a:xfrm>
            <a:off x="0" y="0"/>
            <a:ext cx="182160" cy="6857280"/>
          </a:xfrm>
          <a:prstGeom prst="rect">
            <a:avLst/>
          </a:prstGeom>
          <a:solidFill>
            <a:schemeClr val="tx2"/>
          </a:solidFill>
          <a:ln>
            <a:noFill/>
          </a:ln>
          <a:effectLst>
            <a:outerShdw blurRad="38160" dist="25560" dir="5400000" rotWithShape="0">
              <a:srgbClr val="000000">
                <a:alpha val="25000"/>
              </a:srgbClr>
            </a:outerShdw>
          </a:effectLst>
        </p:spPr>
        <p:style>
          <a:lnRef idx="1">
            <a:schemeClr val="accent1"/>
          </a:lnRef>
          <a:fillRef idx="3">
            <a:schemeClr val="accent1"/>
          </a:fillRef>
          <a:effectRef idx="2">
            <a:schemeClr val="accent1"/>
          </a:effectRef>
          <a:fontRef idx="minor"/>
        </p:style>
        <p:txBody>
          <a:bodyPr lIns="90000" tIns="45000" rIns="90000" bIns="45000" anchor="t">
            <a:noAutofit/>
          </a:bodyPr>
          <a:lstStyle/>
          <a:p>
            <a:pPr>
              <a:lnSpc>
                <a:spcPct val="100000"/>
              </a:lnSpc>
            </a:pPr>
            <a:endParaRPr lang="es-ES" sz="1800" b="0" strike="noStrike" spc="-1">
              <a:solidFill>
                <a:srgbClr val="000000"/>
              </a:solidFill>
              <a:latin typeface="Arial"/>
              <a:ea typeface="DejaVu Sans"/>
            </a:endParaRPr>
          </a:p>
        </p:txBody>
      </p:sp>
      <p:sp>
        <p:nvSpPr>
          <p:cNvPr id="27" name="Freeform 6"/>
          <p:cNvSpPr/>
          <p:nvPr/>
        </p:nvSpPr>
        <p:spPr>
          <a:xfrm>
            <a:off x="0" y="4323960"/>
            <a:ext cx="1743840" cy="777960"/>
          </a:xfrm>
          <a:custGeom>
            <a:avLst/>
            <a:gdLst>
              <a:gd name="textAreaLeft" fmla="*/ 0 w 1743840"/>
              <a:gd name="textAreaRight" fmla="*/ 1744560 w 1743840"/>
              <a:gd name="textAreaTop" fmla="*/ 0 h 777960"/>
              <a:gd name="textAreaBottom" fmla="*/ 778680 h 777960"/>
            </a:gdLst>
            <a:ahLst/>
            <a:cxnLst/>
            <a:rect l="textAreaLeft" t="textAreaTop" r="textAreaRight" b="textAreaBottom"/>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a:lnSpc>
                <a:spcPct val="100000"/>
              </a:lnSpc>
            </a:pPr>
            <a:endParaRPr lang="es-ES" sz="1800" b="0" strike="noStrike" spc="-1">
              <a:solidFill>
                <a:srgbClr val="000000"/>
              </a:solidFill>
              <a:latin typeface="Arial"/>
              <a:ea typeface="DejaVu Sans"/>
            </a:endParaRPr>
          </a:p>
        </p:txBody>
      </p:sp>
      <p:sp>
        <p:nvSpPr>
          <p:cNvPr id="28" name="PlaceHolder 1"/>
          <p:cNvSpPr>
            <a:spLocks noGrp="1"/>
          </p:cNvSpPr>
          <p:nvPr>
            <p:ph type="title"/>
          </p:nvPr>
        </p:nvSpPr>
        <p:spPr>
          <a:xfrm>
            <a:off x="2593080" y="624240"/>
            <a:ext cx="8911080" cy="1280160"/>
          </a:xfrm>
          <a:prstGeom prst="rect">
            <a:avLst/>
          </a:prstGeom>
          <a:noFill/>
          <a:ln w="0">
            <a:noFill/>
          </a:ln>
        </p:spPr>
        <p:txBody>
          <a:bodyPr lIns="0" tIns="0" rIns="0" bIns="0" anchor="ctr">
            <a:noAutofit/>
          </a:bodyPr>
          <a:lstStyle/>
          <a:p>
            <a:pPr indent="0">
              <a:buNone/>
            </a:pPr>
            <a:r>
              <a:rPr lang="es-ES" sz="1800" b="0" strike="noStrike" spc="-1">
                <a:solidFill>
                  <a:srgbClr val="000000"/>
                </a:solidFill>
                <a:latin typeface="Arial"/>
              </a:rPr>
              <a:t>Pulse para editar el formato del texto de título</a:t>
            </a:r>
          </a:p>
        </p:txBody>
      </p:sp>
      <p:sp>
        <p:nvSpPr>
          <p:cNvPr id="29" name="PlaceHolder 2"/>
          <p:cNvSpPr>
            <a:spLocks noGrp="1"/>
          </p:cNvSpPr>
          <p:nvPr>
            <p:ph type="ftr" idx="1"/>
          </p:nvPr>
        </p:nvSpPr>
        <p:spPr>
          <a:xfrm>
            <a:off x="2589120" y="6135840"/>
            <a:ext cx="7619400" cy="364320"/>
          </a:xfrm>
          <a:prstGeom prst="rect">
            <a:avLst/>
          </a:prstGeom>
          <a:noFill/>
          <a:ln w="0">
            <a:noFill/>
          </a:ln>
        </p:spPr>
        <p:txBody>
          <a:bodyPr lIns="90000" tIns="45000" rIns="90000" bIns="45000" anchor="ctr">
            <a:noAutofit/>
          </a:bodyPr>
          <a:lstStyle>
            <a:lvl1pPr indent="0" algn="ctr">
              <a:lnSpc>
                <a:spcPct val="100000"/>
              </a:lnSpc>
              <a:buNone/>
              <a:tabLst>
                <a:tab pos="0" algn="l"/>
              </a:tabLst>
              <a:defRPr lang="es-ES" sz="1400" b="0" strike="noStrike" spc="-1">
                <a:solidFill>
                  <a:srgbClr val="000000"/>
                </a:solidFill>
                <a:latin typeface="Times New Roman"/>
              </a:defRPr>
            </a:lvl1pPr>
          </a:lstStyle>
          <a:p>
            <a:pPr indent="0" algn="ctr">
              <a:lnSpc>
                <a:spcPct val="100000"/>
              </a:lnSpc>
              <a:buNone/>
              <a:tabLst>
                <a:tab pos="0" algn="l"/>
              </a:tabLst>
            </a:pPr>
            <a:r>
              <a:rPr lang="es-ES" sz="1400" b="0" strike="noStrike" spc="-1">
                <a:solidFill>
                  <a:srgbClr val="000000"/>
                </a:solidFill>
                <a:latin typeface="Times New Roman"/>
              </a:rPr>
              <a:t>&lt;pie de página&gt;</a:t>
            </a:r>
          </a:p>
        </p:txBody>
      </p:sp>
      <p:sp>
        <p:nvSpPr>
          <p:cNvPr id="30" name="PlaceHolder 3"/>
          <p:cNvSpPr>
            <a:spLocks noGrp="1"/>
          </p:cNvSpPr>
          <p:nvPr>
            <p:ph type="sldNum" idx="2"/>
          </p:nvPr>
        </p:nvSpPr>
        <p:spPr>
          <a:xfrm>
            <a:off x="531720" y="4529520"/>
            <a:ext cx="779040" cy="364320"/>
          </a:xfrm>
          <a:prstGeom prst="rect">
            <a:avLst/>
          </a:prstGeom>
          <a:noFill/>
          <a:ln w="0">
            <a:noFill/>
          </a:ln>
        </p:spPr>
        <p:txBody>
          <a:bodyPr lIns="90000" tIns="45000" rIns="90000" bIns="45000" anchor="ctr">
            <a:noAutofit/>
          </a:bodyPr>
          <a:lstStyle>
            <a:lvl1pPr indent="0" algn="r">
              <a:lnSpc>
                <a:spcPct val="100000"/>
              </a:lnSpc>
              <a:buNone/>
              <a:tabLst>
                <a:tab pos="0" algn="l"/>
              </a:tabLst>
              <a:defRPr lang="en-US" sz="2000" b="0" strike="noStrike" spc="-1">
                <a:solidFill>
                  <a:srgbClr val="FEFFFF"/>
                </a:solidFill>
                <a:latin typeface="Century Gothic"/>
              </a:defRPr>
            </a:lvl1pPr>
          </a:lstStyle>
          <a:p>
            <a:pPr indent="0" algn="r">
              <a:lnSpc>
                <a:spcPct val="100000"/>
              </a:lnSpc>
              <a:buNone/>
              <a:tabLst>
                <a:tab pos="0" algn="l"/>
              </a:tabLst>
            </a:pPr>
            <a:fld id="{6E00CC6E-720B-4B7F-8AAE-BA810C10FE6C}" type="slidenum">
              <a:rPr lang="en-US" sz="2000" b="0" strike="noStrike" spc="-1">
                <a:solidFill>
                  <a:srgbClr val="FEFFFF"/>
                </a:solidFill>
                <a:latin typeface="Century Gothic"/>
              </a:rPr>
              <a:pPr indent="0" algn="r">
                <a:lnSpc>
                  <a:spcPct val="100000"/>
                </a:lnSpc>
                <a:buNone/>
                <a:tabLst>
                  <a:tab pos="0" algn="l"/>
                </a:tabLst>
              </a:pPr>
              <a:t>‹Nº›</a:t>
            </a:fld>
            <a:endParaRPr lang="es-ES" sz="2000" b="0" strike="noStrike" spc="-1">
              <a:solidFill>
                <a:srgbClr val="000000"/>
              </a:solidFill>
              <a:latin typeface="Times New Roman"/>
            </a:endParaRPr>
          </a:p>
        </p:txBody>
      </p:sp>
      <p:sp>
        <p:nvSpPr>
          <p:cNvPr id="31" name="PlaceHolder 4"/>
          <p:cNvSpPr>
            <a:spLocks noGrp="1"/>
          </p:cNvSpPr>
          <p:nvPr>
            <p:ph type="dt" idx="3"/>
          </p:nvPr>
        </p:nvSpPr>
        <p:spPr>
          <a:xfrm>
            <a:off x="10361520" y="6130440"/>
            <a:ext cx="1145520" cy="369720"/>
          </a:xfrm>
          <a:prstGeom prst="rect">
            <a:avLst/>
          </a:prstGeom>
          <a:noFill/>
          <a:ln w="0">
            <a:noFill/>
          </a:ln>
        </p:spPr>
        <p:txBody>
          <a:bodyPr lIns="90000" tIns="45000" rIns="90000" bIns="45000" anchor="ctr">
            <a:noAutofit/>
          </a:bodyPr>
          <a:lstStyle>
            <a:lvl1pPr indent="0">
              <a:buNone/>
              <a:defRPr lang="es-ES" sz="1400" b="0" strike="noStrike" spc="-1">
                <a:solidFill>
                  <a:srgbClr val="000000"/>
                </a:solidFill>
                <a:latin typeface="Times New Roman"/>
              </a:defRPr>
            </a:lvl1pPr>
          </a:lstStyle>
          <a:p>
            <a:pPr indent="0">
              <a:buNone/>
            </a:pPr>
            <a:r>
              <a:rPr lang="es-ES" sz="1400" b="0" strike="noStrike" spc="-1">
                <a:solidFill>
                  <a:srgbClr val="000000"/>
                </a:solidFill>
                <a:latin typeface="Times New Roman"/>
              </a:rPr>
              <a:t>&lt;fecha/hora&gt;</a:t>
            </a:r>
          </a:p>
        </p:txBody>
      </p:sp>
      <p:sp>
        <p:nvSpPr>
          <p:cNvPr id="32" name="PlaceHolder 5"/>
          <p:cNvSpPr>
            <a:spLocks noGrp="1"/>
          </p:cNvSpPr>
          <p:nvPr>
            <p:ph type="body"/>
          </p:nvPr>
        </p:nvSpPr>
        <p:spPr>
          <a:xfrm>
            <a:off x="609480" y="1604520"/>
            <a:ext cx="10972440" cy="3977280"/>
          </a:xfrm>
          <a:prstGeom prst="rect">
            <a:avLst/>
          </a:prstGeom>
          <a:noFill/>
          <a:ln w="0">
            <a:noFill/>
          </a:ln>
        </p:spPr>
        <p:txBody>
          <a:bodyPr lIns="0" tIns="0" rIns="0" bIns="0" anchor="t">
            <a:normAutofit/>
          </a:bodyPr>
          <a:lstStyle/>
          <a:p>
            <a:pPr marL="432000" indent="-324000">
              <a:spcBef>
                <a:spcPts val="1417"/>
              </a:spcBef>
              <a:buClr>
                <a:srgbClr val="000000"/>
              </a:buClr>
              <a:buSzPct val="45000"/>
              <a:buFont typeface="Wingdings" charset="2"/>
              <a:buChar char=""/>
            </a:pPr>
            <a:r>
              <a:rPr lang="es-ES" sz="3200" b="0" strike="noStrike" spc="-1">
                <a:solidFill>
                  <a:srgbClr val="000000"/>
                </a:solidFill>
                <a:latin typeface="Arial"/>
              </a:rPr>
              <a:t>Pulse para editar el formato de texto del esquema</a:t>
            </a:r>
          </a:p>
          <a:p>
            <a:pPr marL="864000" lvl="1" indent="-324000">
              <a:spcBef>
                <a:spcPts val="1134"/>
              </a:spcBef>
              <a:buClr>
                <a:srgbClr val="000000"/>
              </a:buClr>
              <a:buSzPct val="75000"/>
              <a:buFont typeface="Symbol" charset="2"/>
              <a:buChar char=""/>
            </a:pPr>
            <a:r>
              <a:rPr lang="es-ES" sz="2800" b="0" strike="noStrike" spc="-1">
                <a:solidFill>
                  <a:srgbClr val="000000"/>
                </a:solidFill>
                <a:latin typeface="Arial"/>
              </a:rPr>
              <a:t>Segundo nivel del esquema</a:t>
            </a:r>
          </a:p>
          <a:p>
            <a:pPr marL="1296000" lvl="2" indent="-288000">
              <a:spcBef>
                <a:spcPts val="850"/>
              </a:spcBef>
              <a:buClr>
                <a:srgbClr val="000000"/>
              </a:buClr>
              <a:buSzPct val="45000"/>
              <a:buFont typeface="Wingdings" charset="2"/>
              <a:buChar char=""/>
            </a:pPr>
            <a:r>
              <a:rPr lang="es-ES" sz="2400" b="0" strike="noStrike" spc="-1">
                <a:solidFill>
                  <a:srgbClr val="000000"/>
                </a:solidFill>
                <a:latin typeface="Arial"/>
              </a:rPr>
              <a:t>Tercer nivel del esquema</a:t>
            </a:r>
          </a:p>
          <a:p>
            <a:pPr marL="1728000" lvl="3" indent="-216000">
              <a:spcBef>
                <a:spcPts val="567"/>
              </a:spcBef>
              <a:buClr>
                <a:srgbClr val="000000"/>
              </a:buClr>
              <a:buSzPct val="75000"/>
              <a:buFont typeface="Symbol" charset="2"/>
              <a:buChar char=""/>
            </a:pPr>
            <a:r>
              <a:rPr lang="es-ES" sz="2000" b="0" strike="noStrike" spc="-1">
                <a:solidFill>
                  <a:srgbClr val="000000"/>
                </a:solidFill>
                <a:latin typeface="Arial"/>
              </a:rPr>
              <a:t>Cuarto nivel del esquema</a:t>
            </a:r>
          </a:p>
          <a:p>
            <a:pPr marL="2160000" lvl="4" indent="-216000">
              <a:spcBef>
                <a:spcPts val="283"/>
              </a:spcBef>
              <a:buClr>
                <a:srgbClr val="000000"/>
              </a:buClr>
              <a:buSzPct val="45000"/>
              <a:buFont typeface="Wingdings" charset="2"/>
              <a:buChar char=""/>
            </a:pPr>
            <a:r>
              <a:rPr lang="es-ES" sz="2000" b="0" strike="noStrike" spc="-1">
                <a:solidFill>
                  <a:srgbClr val="000000"/>
                </a:solidFill>
                <a:latin typeface="Arial"/>
              </a:rPr>
              <a:t>Quinto nivel del esquema</a:t>
            </a:r>
          </a:p>
          <a:p>
            <a:pPr marL="2592000" lvl="5" indent="-216000">
              <a:spcBef>
                <a:spcPts val="283"/>
              </a:spcBef>
              <a:buClr>
                <a:srgbClr val="000000"/>
              </a:buClr>
              <a:buSzPct val="45000"/>
              <a:buFont typeface="Wingdings" charset="2"/>
              <a:buChar char=""/>
            </a:pPr>
            <a:r>
              <a:rPr lang="es-ES" sz="2000" b="0" strike="noStrike" spc="-1">
                <a:solidFill>
                  <a:srgbClr val="000000"/>
                </a:solidFill>
                <a:latin typeface="Arial"/>
              </a:rPr>
              <a:t>Sexto nivel del esquema</a:t>
            </a:r>
          </a:p>
          <a:p>
            <a:pPr marL="3024000" lvl="6" indent="-216000">
              <a:spcBef>
                <a:spcPts val="283"/>
              </a:spcBef>
              <a:buClr>
                <a:srgbClr val="000000"/>
              </a:buClr>
              <a:buSzPct val="45000"/>
              <a:buFont typeface="Wingdings" charset="2"/>
              <a:buChar char=""/>
            </a:pPr>
            <a:r>
              <a:rPr lang="es-ES" sz="2000" b="0" strike="noStrike" spc="-1">
                <a:solidFill>
                  <a:srgbClr val="000000"/>
                </a:solidFill>
                <a:latin typeface="Arial"/>
              </a:rPr>
              <a:t>Séptimo nivel del esquema</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gradFill rotWithShape="0">
          <a:gsLst>
            <a:gs pos="0">
              <a:srgbClr val="FFFFFF"/>
            </a:gs>
            <a:gs pos="100000">
              <a:srgbClr val="E7E4C4"/>
            </a:gs>
          </a:gsLst>
          <a:path path="circle">
            <a:fillToRect l="25000" t="25000" r="75000" b="75000"/>
          </a:path>
        </a:gradFill>
        <a:effectLst/>
      </p:bgPr>
    </p:bg>
    <p:spTree>
      <p:nvGrpSpPr>
        <p:cNvPr id="1" name=""/>
        <p:cNvGrpSpPr/>
        <p:nvPr/>
      </p:nvGrpSpPr>
      <p:grpSpPr>
        <a:xfrm>
          <a:off x="0" y="0"/>
          <a:ext cx="0" cy="0"/>
          <a:chOff x="0" y="0"/>
          <a:chExt cx="0" cy="0"/>
        </a:xfrm>
      </p:grpSpPr>
      <p:grpSp>
        <p:nvGrpSpPr>
          <p:cNvPr id="69" name="Group 22"/>
          <p:cNvGrpSpPr/>
          <p:nvPr/>
        </p:nvGrpSpPr>
        <p:grpSpPr>
          <a:xfrm>
            <a:off x="0" y="228600"/>
            <a:ext cx="2850840" cy="6638040"/>
            <a:chOff x="0" y="228600"/>
            <a:chExt cx="2850840" cy="6638040"/>
          </a:xfrm>
        </p:grpSpPr>
        <p:sp>
          <p:nvSpPr>
            <p:cNvPr id="70" name="Freeform 11"/>
            <p:cNvSpPr/>
            <p:nvPr/>
          </p:nvSpPr>
          <p:spPr>
            <a:xfrm>
              <a:off x="0" y="2575080"/>
              <a:ext cx="100080" cy="625320"/>
            </a:xfrm>
            <a:custGeom>
              <a:avLst/>
              <a:gdLst>
                <a:gd name="textAreaLeft" fmla="*/ 0 w 100080"/>
                <a:gd name="textAreaRight" fmla="*/ 100800 w 100080"/>
                <a:gd name="textAreaTop" fmla="*/ 0 h 625320"/>
                <a:gd name="textAreaBottom" fmla="*/ 626040 h 625320"/>
              </a:gdLst>
              <a:ahLst/>
              <a:cxnLst/>
              <a:rect l="textAreaLeft" t="textAreaTop" r="textAreaRight" b="textAreaBottom"/>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a:lnSpc>
                  <a:spcPct val="100000"/>
                </a:lnSpc>
              </a:pPr>
              <a:endParaRPr lang="es-ES" sz="1800" b="0" strike="noStrike" spc="-1">
                <a:solidFill>
                  <a:srgbClr val="000000"/>
                </a:solidFill>
                <a:latin typeface="Arial"/>
                <a:ea typeface="DejaVu Sans"/>
              </a:endParaRPr>
            </a:p>
          </p:txBody>
        </p:sp>
        <p:sp>
          <p:nvSpPr>
            <p:cNvPr id="71" name="Freeform 12"/>
            <p:cNvSpPr/>
            <p:nvPr/>
          </p:nvSpPr>
          <p:spPr>
            <a:xfrm>
              <a:off x="128520" y="3156480"/>
              <a:ext cx="645840" cy="2321640"/>
            </a:xfrm>
            <a:custGeom>
              <a:avLst/>
              <a:gdLst>
                <a:gd name="textAreaLeft" fmla="*/ 0 w 645840"/>
                <a:gd name="textAreaRight" fmla="*/ 646560 w 645840"/>
                <a:gd name="textAreaTop" fmla="*/ 0 h 2321640"/>
                <a:gd name="textAreaBottom" fmla="*/ 2322360 h 2321640"/>
              </a:gdLst>
              <a:ahLst/>
              <a:cxnLst/>
              <a:rect l="textAreaLeft" t="textAreaTop" r="textAreaRight" b="textAreaBottom"/>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a:lnSpc>
                  <a:spcPct val="100000"/>
                </a:lnSpc>
              </a:pPr>
              <a:endParaRPr lang="es-ES" sz="1800" b="0" strike="noStrike" spc="-1">
                <a:solidFill>
                  <a:srgbClr val="000000"/>
                </a:solidFill>
                <a:latin typeface="Arial"/>
                <a:ea typeface="DejaVu Sans"/>
              </a:endParaRPr>
            </a:p>
          </p:txBody>
        </p:sp>
        <p:sp>
          <p:nvSpPr>
            <p:cNvPr id="72" name="Freeform 13"/>
            <p:cNvSpPr/>
            <p:nvPr/>
          </p:nvSpPr>
          <p:spPr>
            <a:xfrm>
              <a:off x="807120" y="5447160"/>
              <a:ext cx="608760" cy="1419480"/>
            </a:xfrm>
            <a:custGeom>
              <a:avLst/>
              <a:gdLst>
                <a:gd name="textAreaLeft" fmla="*/ 0 w 608760"/>
                <a:gd name="textAreaRight" fmla="*/ 609480 w 608760"/>
                <a:gd name="textAreaTop" fmla="*/ 0 h 1419480"/>
                <a:gd name="textAreaBottom" fmla="*/ 1420200 h 1419480"/>
              </a:gdLst>
              <a:ahLst/>
              <a:cxnLst/>
              <a:rect l="textAreaLeft" t="textAreaTop" r="textAreaRight" b="textAreaBottom"/>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a:lnSpc>
                  <a:spcPct val="100000"/>
                </a:lnSpc>
              </a:pPr>
              <a:endParaRPr lang="es-ES" sz="1800" b="0" strike="noStrike" spc="-1">
                <a:solidFill>
                  <a:srgbClr val="000000"/>
                </a:solidFill>
                <a:latin typeface="Arial"/>
                <a:ea typeface="DejaVu Sans"/>
              </a:endParaRPr>
            </a:p>
          </p:txBody>
        </p:sp>
        <p:sp>
          <p:nvSpPr>
            <p:cNvPr id="73" name="Freeform 14"/>
            <p:cNvSpPr/>
            <p:nvPr/>
          </p:nvSpPr>
          <p:spPr>
            <a:xfrm>
              <a:off x="959760" y="6503760"/>
              <a:ext cx="170640" cy="362880"/>
            </a:xfrm>
            <a:custGeom>
              <a:avLst/>
              <a:gdLst>
                <a:gd name="textAreaLeft" fmla="*/ 0 w 170640"/>
                <a:gd name="textAreaRight" fmla="*/ 171360 w 170640"/>
                <a:gd name="textAreaTop" fmla="*/ 0 h 362880"/>
                <a:gd name="textAreaBottom" fmla="*/ 363600 h 362880"/>
              </a:gdLst>
              <a:ahLst/>
              <a:cxnLst/>
              <a:rect l="textAreaLeft" t="textAreaTop" r="textAreaRight" b="textAreaBottom"/>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a:lnSpc>
                  <a:spcPct val="100000"/>
                </a:lnSpc>
              </a:pPr>
              <a:endParaRPr lang="es-ES" sz="1800" b="0" strike="noStrike" spc="-1">
                <a:solidFill>
                  <a:srgbClr val="000000"/>
                </a:solidFill>
                <a:latin typeface="Arial"/>
                <a:ea typeface="DejaVu Sans"/>
              </a:endParaRPr>
            </a:p>
          </p:txBody>
        </p:sp>
        <p:sp>
          <p:nvSpPr>
            <p:cNvPr id="74" name="Freeform 15"/>
            <p:cNvSpPr/>
            <p:nvPr/>
          </p:nvSpPr>
          <p:spPr>
            <a:xfrm>
              <a:off x="100800" y="3201120"/>
              <a:ext cx="821160" cy="3327840"/>
            </a:xfrm>
            <a:custGeom>
              <a:avLst/>
              <a:gdLst>
                <a:gd name="textAreaLeft" fmla="*/ 0 w 821160"/>
                <a:gd name="textAreaRight" fmla="*/ 821880 w 821160"/>
                <a:gd name="textAreaTop" fmla="*/ 0 h 3327840"/>
                <a:gd name="textAreaBottom" fmla="*/ 3328560 h 3327840"/>
              </a:gdLst>
              <a:ahLst/>
              <a:cxnLst/>
              <a:rect l="textAreaLeft" t="textAreaTop" r="textAreaRight" b="textAreaBottom"/>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a:lnSpc>
                  <a:spcPct val="100000"/>
                </a:lnSpc>
              </a:pPr>
              <a:endParaRPr lang="es-ES" sz="1800" b="0" strike="noStrike" spc="-1">
                <a:solidFill>
                  <a:srgbClr val="000000"/>
                </a:solidFill>
                <a:latin typeface="Arial"/>
                <a:ea typeface="DejaVu Sans"/>
              </a:endParaRPr>
            </a:p>
          </p:txBody>
        </p:sp>
        <p:sp>
          <p:nvSpPr>
            <p:cNvPr id="75" name="Freeform 16"/>
            <p:cNvSpPr/>
            <p:nvPr/>
          </p:nvSpPr>
          <p:spPr>
            <a:xfrm>
              <a:off x="22320" y="228600"/>
              <a:ext cx="105480" cy="2927160"/>
            </a:xfrm>
            <a:custGeom>
              <a:avLst/>
              <a:gdLst>
                <a:gd name="textAreaLeft" fmla="*/ 0 w 105480"/>
                <a:gd name="textAreaRight" fmla="*/ 106200 w 105480"/>
                <a:gd name="textAreaTop" fmla="*/ 0 h 2927160"/>
                <a:gd name="textAreaBottom" fmla="*/ 2927880 h 2927160"/>
              </a:gdLst>
              <a:ahLst/>
              <a:cxnLst/>
              <a:rect l="textAreaLeft" t="textAreaTop" r="textAreaRight" b="textAreaBottom"/>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a:lnSpc>
                  <a:spcPct val="100000"/>
                </a:lnSpc>
              </a:pPr>
              <a:endParaRPr lang="es-ES" sz="1800" b="0" strike="noStrike" spc="-1">
                <a:solidFill>
                  <a:srgbClr val="000000"/>
                </a:solidFill>
                <a:latin typeface="Arial"/>
                <a:ea typeface="DejaVu Sans"/>
              </a:endParaRPr>
            </a:p>
          </p:txBody>
        </p:sp>
        <p:sp>
          <p:nvSpPr>
            <p:cNvPr id="76" name="Freeform 17"/>
            <p:cNvSpPr/>
            <p:nvPr/>
          </p:nvSpPr>
          <p:spPr>
            <a:xfrm>
              <a:off x="78120" y="2944080"/>
              <a:ext cx="77400" cy="493200"/>
            </a:xfrm>
            <a:custGeom>
              <a:avLst/>
              <a:gdLst>
                <a:gd name="textAreaLeft" fmla="*/ 0 w 77400"/>
                <a:gd name="textAreaRight" fmla="*/ 78120 w 77400"/>
                <a:gd name="textAreaTop" fmla="*/ 0 h 493200"/>
                <a:gd name="textAreaBottom" fmla="*/ 493920 h 493200"/>
              </a:gdLst>
              <a:ahLst/>
              <a:cxnLst/>
              <a:rect l="textAreaLeft" t="textAreaTop" r="textAreaRight" b="textAreaBottom"/>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a:lnSpc>
                  <a:spcPct val="100000"/>
                </a:lnSpc>
              </a:pPr>
              <a:endParaRPr lang="es-ES" sz="1800" b="0" strike="noStrike" spc="-1">
                <a:solidFill>
                  <a:srgbClr val="000000"/>
                </a:solidFill>
                <a:latin typeface="Arial"/>
                <a:ea typeface="DejaVu Sans"/>
              </a:endParaRPr>
            </a:p>
          </p:txBody>
        </p:sp>
        <p:sp>
          <p:nvSpPr>
            <p:cNvPr id="77" name="Freeform 18"/>
            <p:cNvSpPr/>
            <p:nvPr/>
          </p:nvSpPr>
          <p:spPr>
            <a:xfrm>
              <a:off x="769680" y="5478840"/>
              <a:ext cx="189360" cy="1024200"/>
            </a:xfrm>
            <a:custGeom>
              <a:avLst/>
              <a:gdLst>
                <a:gd name="textAreaLeft" fmla="*/ 0 w 189360"/>
                <a:gd name="textAreaRight" fmla="*/ 190080 w 189360"/>
                <a:gd name="textAreaTop" fmla="*/ 0 h 1024200"/>
                <a:gd name="textAreaBottom" fmla="*/ 1024920 h 1024200"/>
              </a:gdLst>
              <a:ahLst/>
              <a:cxnLst/>
              <a:rect l="textAreaLeft" t="textAreaTop" r="textAreaRight" b="textAreaBottom"/>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a:lnSpc>
                  <a:spcPct val="100000"/>
                </a:lnSpc>
              </a:pPr>
              <a:endParaRPr lang="es-ES" sz="1800" b="0" strike="noStrike" spc="-1">
                <a:solidFill>
                  <a:srgbClr val="000000"/>
                </a:solidFill>
                <a:latin typeface="Arial"/>
                <a:ea typeface="DejaVu Sans"/>
              </a:endParaRPr>
            </a:p>
          </p:txBody>
        </p:sp>
        <p:sp>
          <p:nvSpPr>
            <p:cNvPr id="78" name="Freeform 19"/>
            <p:cNvSpPr/>
            <p:nvPr/>
          </p:nvSpPr>
          <p:spPr>
            <a:xfrm>
              <a:off x="775440" y="1398960"/>
              <a:ext cx="2075400" cy="4047480"/>
            </a:xfrm>
            <a:custGeom>
              <a:avLst/>
              <a:gdLst>
                <a:gd name="textAreaLeft" fmla="*/ 0 w 2075400"/>
                <a:gd name="textAreaRight" fmla="*/ 2076120 w 2075400"/>
                <a:gd name="textAreaTop" fmla="*/ 0 h 4047480"/>
                <a:gd name="textAreaBottom" fmla="*/ 4048200 h 4047480"/>
              </a:gdLst>
              <a:ahLst/>
              <a:cxnLst/>
              <a:rect l="textAreaLeft" t="textAreaTop" r="textAreaRight" b="textAreaBottom"/>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a:lnSpc>
                  <a:spcPct val="100000"/>
                </a:lnSpc>
              </a:pPr>
              <a:endParaRPr lang="es-ES" sz="1800" b="0" strike="noStrike" spc="-1">
                <a:solidFill>
                  <a:srgbClr val="000000"/>
                </a:solidFill>
                <a:latin typeface="Arial"/>
                <a:ea typeface="DejaVu Sans"/>
              </a:endParaRPr>
            </a:p>
          </p:txBody>
        </p:sp>
        <p:sp>
          <p:nvSpPr>
            <p:cNvPr id="79" name="Freeform 20"/>
            <p:cNvSpPr/>
            <p:nvPr/>
          </p:nvSpPr>
          <p:spPr>
            <a:xfrm>
              <a:off x="922680" y="6530040"/>
              <a:ext cx="161280" cy="336600"/>
            </a:xfrm>
            <a:custGeom>
              <a:avLst/>
              <a:gdLst>
                <a:gd name="textAreaLeft" fmla="*/ 0 w 161280"/>
                <a:gd name="textAreaRight" fmla="*/ 162000 w 161280"/>
                <a:gd name="textAreaTop" fmla="*/ 0 h 336600"/>
                <a:gd name="textAreaBottom" fmla="*/ 337320 h 336600"/>
              </a:gdLst>
              <a:ahLst/>
              <a:cxnLst/>
              <a:rect l="textAreaLeft" t="textAreaTop" r="textAreaRight" b="textAreaBottom"/>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a:lnSpc>
                  <a:spcPct val="100000"/>
                </a:lnSpc>
              </a:pPr>
              <a:endParaRPr lang="es-ES" sz="1800" b="0" strike="noStrike" spc="-1">
                <a:solidFill>
                  <a:srgbClr val="000000"/>
                </a:solidFill>
                <a:latin typeface="Arial"/>
                <a:ea typeface="DejaVu Sans"/>
              </a:endParaRPr>
            </a:p>
          </p:txBody>
        </p:sp>
        <p:sp>
          <p:nvSpPr>
            <p:cNvPr id="80" name="Freeform 21"/>
            <p:cNvSpPr/>
            <p:nvPr/>
          </p:nvSpPr>
          <p:spPr>
            <a:xfrm>
              <a:off x="769680" y="5359320"/>
              <a:ext cx="36720" cy="221040"/>
            </a:xfrm>
            <a:custGeom>
              <a:avLst/>
              <a:gdLst>
                <a:gd name="textAreaLeft" fmla="*/ 0 w 36720"/>
                <a:gd name="textAreaRight" fmla="*/ 37440 w 36720"/>
                <a:gd name="textAreaTop" fmla="*/ 0 h 221040"/>
                <a:gd name="textAreaBottom" fmla="*/ 221760 h 221040"/>
              </a:gdLst>
              <a:ahLst/>
              <a:cxnLst/>
              <a:rect l="textAreaLeft" t="textAreaTop" r="textAreaRight" b="textAreaBottom"/>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a:lnSpc>
                  <a:spcPct val="100000"/>
                </a:lnSpc>
              </a:pPr>
              <a:endParaRPr lang="es-ES" sz="1800" b="0" strike="noStrike" spc="-1">
                <a:solidFill>
                  <a:srgbClr val="000000"/>
                </a:solidFill>
                <a:latin typeface="Arial"/>
                <a:ea typeface="DejaVu Sans"/>
              </a:endParaRPr>
            </a:p>
          </p:txBody>
        </p:sp>
        <p:sp>
          <p:nvSpPr>
            <p:cNvPr id="81" name="Freeform 22"/>
            <p:cNvSpPr/>
            <p:nvPr/>
          </p:nvSpPr>
          <p:spPr>
            <a:xfrm>
              <a:off x="849960" y="6244560"/>
              <a:ext cx="237960" cy="621720"/>
            </a:xfrm>
            <a:custGeom>
              <a:avLst/>
              <a:gdLst>
                <a:gd name="textAreaLeft" fmla="*/ 0 w 237960"/>
                <a:gd name="textAreaRight" fmla="*/ 238680 w 237960"/>
                <a:gd name="textAreaTop" fmla="*/ 0 h 621720"/>
                <a:gd name="textAreaBottom" fmla="*/ 622440 h 621720"/>
              </a:gdLst>
              <a:ahLst/>
              <a:cxnLst/>
              <a:rect l="textAreaLeft" t="textAreaTop" r="textAreaRight" b="textAreaBottom"/>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a:lnSpc>
                  <a:spcPct val="100000"/>
                </a:lnSpc>
              </a:pPr>
              <a:endParaRPr lang="es-ES" sz="1800" b="0" strike="noStrike" spc="-1">
                <a:solidFill>
                  <a:srgbClr val="000000"/>
                </a:solidFill>
                <a:latin typeface="Arial"/>
                <a:ea typeface="DejaVu Sans"/>
              </a:endParaRPr>
            </a:p>
          </p:txBody>
        </p:sp>
      </p:grpSp>
      <p:grpSp>
        <p:nvGrpSpPr>
          <p:cNvPr id="82" name="Group 9"/>
          <p:cNvGrpSpPr/>
          <p:nvPr/>
        </p:nvGrpSpPr>
        <p:grpSpPr>
          <a:xfrm>
            <a:off x="27360" y="0"/>
            <a:ext cx="2355840" cy="6852600"/>
            <a:chOff x="27360" y="0"/>
            <a:chExt cx="2355840" cy="6852600"/>
          </a:xfrm>
        </p:grpSpPr>
        <p:sp>
          <p:nvSpPr>
            <p:cNvPr id="83" name="Freeform 27"/>
            <p:cNvSpPr/>
            <p:nvPr/>
          </p:nvSpPr>
          <p:spPr>
            <a:xfrm>
              <a:off x="27360" y="0"/>
              <a:ext cx="493560" cy="4400280"/>
            </a:xfrm>
            <a:custGeom>
              <a:avLst/>
              <a:gdLst>
                <a:gd name="textAreaLeft" fmla="*/ 0 w 493560"/>
                <a:gd name="textAreaRight" fmla="*/ 494280 w 493560"/>
                <a:gd name="textAreaTop" fmla="*/ 0 h 4400280"/>
                <a:gd name="textAreaBottom" fmla="*/ 4401000 h 4400280"/>
              </a:gdLst>
              <a:ahLst/>
              <a:cxnLst/>
              <a:rect l="textAreaLeft" t="textAreaTop" r="textAreaRight" b="textAreaBottom"/>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a:lnSpc>
                  <a:spcPct val="100000"/>
                </a:lnSpc>
              </a:pPr>
              <a:endParaRPr lang="es-ES" sz="1800" b="0" strike="noStrike" spc="-1">
                <a:solidFill>
                  <a:srgbClr val="000000"/>
                </a:solidFill>
                <a:latin typeface="Arial"/>
                <a:ea typeface="DejaVu Sans"/>
              </a:endParaRPr>
            </a:p>
          </p:txBody>
        </p:sp>
        <p:sp>
          <p:nvSpPr>
            <p:cNvPr id="84" name="Freeform 28"/>
            <p:cNvSpPr/>
            <p:nvPr/>
          </p:nvSpPr>
          <p:spPr>
            <a:xfrm>
              <a:off x="550440" y="4316400"/>
              <a:ext cx="422640" cy="1580040"/>
            </a:xfrm>
            <a:custGeom>
              <a:avLst/>
              <a:gdLst>
                <a:gd name="textAreaLeft" fmla="*/ 0 w 422640"/>
                <a:gd name="textAreaRight" fmla="*/ 423360 w 422640"/>
                <a:gd name="textAreaTop" fmla="*/ 0 h 1580040"/>
                <a:gd name="textAreaBottom" fmla="*/ 1580760 h 1580040"/>
              </a:gdLst>
              <a:ahLst/>
              <a:cxnLst/>
              <a:rect l="textAreaLeft" t="textAreaTop" r="textAreaRight" b="textAreaBottom"/>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a:lnSpc>
                  <a:spcPct val="100000"/>
                </a:lnSpc>
              </a:pPr>
              <a:endParaRPr lang="es-ES" sz="1800" b="0" strike="noStrike" spc="-1">
                <a:solidFill>
                  <a:srgbClr val="000000"/>
                </a:solidFill>
                <a:latin typeface="Arial"/>
                <a:ea typeface="DejaVu Sans"/>
              </a:endParaRPr>
            </a:p>
          </p:txBody>
        </p:sp>
        <p:sp>
          <p:nvSpPr>
            <p:cNvPr id="85" name="Freeform 29"/>
            <p:cNvSpPr/>
            <p:nvPr/>
          </p:nvSpPr>
          <p:spPr>
            <a:xfrm>
              <a:off x="1006200" y="5862600"/>
              <a:ext cx="430200" cy="990000"/>
            </a:xfrm>
            <a:custGeom>
              <a:avLst/>
              <a:gdLst>
                <a:gd name="textAreaLeft" fmla="*/ 0 w 430200"/>
                <a:gd name="textAreaRight" fmla="*/ 430920 w 430200"/>
                <a:gd name="textAreaTop" fmla="*/ 0 h 990000"/>
                <a:gd name="textAreaBottom" fmla="*/ 990720 h 990000"/>
              </a:gdLst>
              <a:ahLst/>
              <a:cxnLst/>
              <a:rect l="textAreaLeft" t="textAreaTop" r="textAreaRight" b="textAreaBottom"/>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a:lnSpc>
                  <a:spcPct val="100000"/>
                </a:lnSpc>
              </a:pPr>
              <a:endParaRPr lang="es-ES" sz="1800" b="0" strike="noStrike" spc="-1">
                <a:solidFill>
                  <a:srgbClr val="000000"/>
                </a:solidFill>
                <a:latin typeface="Arial"/>
                <a:ea typeface="DejaVu Sans"/>
              </a:endParaRPr>
            </a:p>
          </p:txBody>
        </p:sp>
        <p:sp>
          <p:nvSpPr>
            <p:cNvPr id="86" name="Freeform 30"/>
            <p:cNvSpPr/>
            <p:nvPr/>
          </p:nvSpPr>
          <p:spPr>
            <a:xfrm>
              <a:off x="521640" y="4364280"/>
              <a:ext cx="551160" cy="2235240"/>
            </a:xfrm>
            <a:custGeom>
              <a:avLst/>
              <a:gdLst>
                <a:gd name="textAreaLeft" fmla="*/ 0 w 551160"/>
                <a:gd name="textAreaRight" fmla="*/ 551880 w 551160"/>
                <a:gd name="textAreaTop" fmla="*/ 0 h 2235240"/>
                <a:gd name="textAreaBottom" fmla="*/ 2235960 h 2235240"/>
              </a:gdLst>
              <a:ahLst/>
              <a:cxnLst/>
              <a:rect l="textAreaLeft" t="textAreaTop" r="textAreaRight" b="textAreaBottom"/>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a:lnSpc>
                  <a:spcPct val="100000"/>
                </a:lnSpc>
              </a:pPr>
              <a:endParaRPr lang="es-ES" sz="1800" b="0" strike="noStrike" spc="-1">
                <a:solidFill>
                  <a:srgbClr val="000000"/>
                </a:solidFill>
                <a:latin typeface="Arial"/>
                <a:ea typeface="DejaVu Sans"/>
              </a:endParaRPr>
            </a:p>
          </p:txBody>
        </p:sp>
        <p:sp>
          <p:nvSpPr>
            <p:cNvPr id="87" name="Freeform 31"/>
            <p:cNvSpPr/>
            <p:nvPr/>
          </p:nvSpPr>
          <p:spPr>
            <a:xfrm>
              <a:off x="468000" y="1289160"/>
              <a:ext cx="173520" cy="3026520"/>
            </a:xfrm>
            <a:custGeom>
              <a:avLst/>
              <a:gdLst>
                <a:gd name="textAreaLeft" fmla="*/ 0 w 173520"/>
                <a:gd name="textAreaRight" fmla="*/ 174240 w 173520"/>
                <a:gd name="textAreaTop" fmla="*/ 0 h 3026520"/>
                <a:gd name="textAreaBottom" fmla="*/ 3027240 h 3026520"/>
              </a:gdLst>
              <a:ahLst/>
              <a:cxnLst/>
              <a:rect l="textAreaLeft" t="textAreaTop" r="textAreaRight" b="textAreaBottom"/>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a:lnSpc>
                  <a:spcPct val="100000"/>
                </a:lnSpc>
              </a:pPr>
              <a:endParaRPr lang="es-ES" sz="1800" b="0" strike="noStrike" spc="-1">
                <a:solidFill>
                  <a:srgbClr val="000000"/>
                </a:solidFill>
                <a:latin typeface="Arial"/>
                <a:ea typeface="DejaVu Sans"/>
              </a:endParaRPr>
            </a:p>
          </p:txBody>
        </p:sp>
        <p:sp>
          <p:nvSpPr>
            <p:cNvPr id="88" name="Freeform 32"/>
            <p:cNvSpPr/>
            <p:nvPr/>
          </p:nvSpPr>
          <p:spPr>
            <a:xfrm>
              <a:off x="1111680" y="6571440"/>
              <a:ext cx="133560" cy="280800"/>
            </a:xfrm>
            <a:custGeom>
              <a:avLst/>
              <a:gdLst>
                <a:gd name="textAreaLeft" fmla="*/ 0 w 133560"/>
                <a:gd name="textAreaRight" fmla="*/ 134280 w 133560"/>
                <a:gd name="textAreaTop" fmla="*/ 0 h 280800"/>
                <a:gd name="textAreaBottom" fmla="*/ 281520 h 280800"/>
              </a:gdLst>
              <a:ahLst/>
              <a:cxnLst/>
              <a:rect l="textAreaLeft" t="textAreaTop" r="textAreaRight" b="textAreaBottom"/>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a:lnSpc>
                  <a:spcPct val="100000"/>
                </a:lnSpc>
              </a:pPr>
              <a:endParaRPr lang="es-ES" sz="1800" b="0" strike="noStrike" spc="-1">
                <a:solidFill>
                  <a:srgbClr val="000000"/>
                </a:solidFill>
                <a:latin typeface="Arial"/>
                <a:ea typeface="DejaVu Sans"/>
              </a:endParaRPr>
            </a:p>
          </p:txBody>
        </p:sp>
        <p:sp>
          <p:nvSpPr>
            <p:cNvPr id="89" name="Freeform 33"/>
            <p:cNvSpPr/>
            <p:nvPr/>
          </p:nvSpPr>
          <p:spPr>
            <a:xfrm>
              <a:off x="502560" y="4107600"/>
              <a:ext cx="81720" cy="510840"/>
            </a:xfrm>
            <a:custGeom>
              <a:avLst/>
              <a:gdLst>
                <a:gd name="textAreaLeft" fmla="*/ 0 w 81720"/>
                <a:gd name="textAreaRight" fmla="*/ 82440 w 81720"/>
                <a:gd name="textAreaTop" fmla="*/ 0 h 510840"/>
                <a:gd name="textAreaBottom" fmla="*/ 511560 h 510840"/>
              </a:gdLst>
              <a:ahLst/>
              <a:cxnLst/>
              <a:rect l="textAreaLeft" t="textAreaTop" r="textAreaRight" b="textAreaBottom"/>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a:lnSpc>
                  <a:spcPct val="100000"/>
                </a:lnSpc>
              </a:pPr>
              <a:endParaRPr lang="es-ES" sz="1800" b="0" strike="noStrike" spc="-1">
                <a:solidFill>
                  <a:srgbClr val="000000"/>
                </a:solidFill>
                <a:latin typeface="Arial"/>
                <a:ea typeface="DejaVu Sans"/>
              </a:endParaRPr>
            </a:p>
          </p:txBody>
        </p:sp>
        <p:sp>
          <p:nvSpPr>
            <p:cNvPr id="90" name="Freeform 34"/>
            <p:cNvSpPr/>
            <p:nvPr/>
          </p:nvSpPr>
          <p:spPr>
            <a:xfrm>
              <a:off x="973800" y="3145680"/>
              <a:ext cx="1409400" cy="2716200"/>
            </a:xfrm>
            <a:custGeom>
              <a:avLst/>
              <a:gdLst>
                <a:gd name="textAreaLeft" fmla="*/ 0 w 1409400"/>
                <a:gd name="textAreaRight" fmla="*/ 1410120 w 1409400"/>
                <a:gd name="textAreaTop" fmla="*/ 0 h 2716200"/>
                <a:gd name="textAreaBottom" fmla="*/ 2716920 h 2716200"/>
              </a:gdLst>
              <a:ahLst/>
              <a:cxnLst/>
              <a:rect l="textAreaLeft" t="textAreaTop" r="textAreaRight" b="textAreaBottom"/>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a:lnSpc>
                  <a:spcPct val="100000"/>
                </a:lnSpc>
              </a:pPr>
              <a:endParaRPr lang="es-ES" sz="1800" b="0" strike="noStrike" spc="-1">
                <a:solidFill>
                  <a:srgbClr val="000000"/>
                </a:solidFill>
                <a:latin typeface="Arial"/>
                <a:ea typeface="DejaVu Sans"/>
              </a:endParaRPr>
            </a:p>
          </p:txBody>
        </p:sp>
        <p:sp>
          <p:nvSpPr>
            <p:cNvPr id="91" name="Freeform 35"/>
            <p:cNvSpPr/>
            <p:nvPr/>
          </p:nvSpPr>
          <p:spPr>
            <a:xfrm>
              <a:off x="1073520" y="6600240"/>
              <a:ext cx="119880" cy="252360"/>
            </a:xfrm>
            <a:custGeom>
              <a:avLst/>
              <a:gdLst>
                <a:gd name="textAreaLeft" fmla="*/ 0 w 119880"/>
                <a:gd name="textAreaRight" fmla="*/ 120600 w 119880"/>
                <a:gd name="textAreaTop" fmla="*/ 0 h 252360"/>
                <a:gd name="textAreaBottom" fmla="*/ 253080 h 252360"/>
              </a:gdLst>
              <a:ahLst/>
              <a:cxnLst/>
              <a:rect l="textAreaLeft" t="textAreaTop" r="textAreaRight" b="textAreaBottom"/>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a:lnSpc>
                  <a:spcPct val="100000"/>
                </a:lnSpc>
              </a:pPr>
              <a:endParaRPr lang="es-ES" sz="1800" b="0" strike="noStrike" spc="-1">
                <a:solidFill>
                  <a:srgbClr val="000000"/>
                </a:solidFill>
                <a:latin typeface="Arial"/>
                <a:ea typeface="DejaVu Sans"/>
              </a:endParaRPr>
            </a:p>
          </p:txBody>
        </p:sp>
        <p:sp>
          <p:nvSpPr>
            <p:cNvPr id="92" name="Freeform 36"/>
            <p:cNvSpPr/>
            <p:nvPr/>
          </p:nvSpPr>
          <p:spPr>
            <a:xfrm>
              <a:off x="973800" y="5897160"/>
              <a:ext cx="137160" cy="673560"/>
            </a:xfrm>
            <a:custGeom>
              <a:avLst/>
              <a:gdLst>
                <a:gd name="textAreaLeft" fmla="*/ 0 w 137160"/>
                <a:gd name="textAreaRight" fmla="*/ 137880 w 137160"/>
                <a:gd name="textAreaTop" fmla="*/ 0 h 673560"/>
                <a:gd name="textAreaBottom" fmla="*/ 674280 h 673560"/>
              </a:gdLst>
              <a:ahLst/>
              <a:cxnLst/>
              <a:rect l="textAreaLeft" t="textAreaTop" r="textAreaRight" b="textAreaBottom"/>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a:lnSpc>
                  <a:spcPct val="100000"/>
                </a:lnSpc>
              </a:pPr>
              <a:endParaRPr lang="es-ES" sz="1800" b="0" strike="noStrike" spc="-1">
                <a:solidFill>
                  <a:srgbClr val="000000"/>
                </a:solidFill>
                <a:latin typeface="Arial"/>
                <a:ea typeface="DejaVu Sans"/>
              </a:endParaRPr>
            </a:p>
          </p:txBody>
        </p:sp>
        <p:sp>
          <p:nvSpPr>
            <p:cNvPr id="93" name="Freeform 37"/>
            <p:cNvSpPr/>
            <p:nvPr/>
          </p:nvSpPr>
          <p:spPr>
            <a:xfrm>
              <a:off x="973800" y="5772600"/>
              <a:ext cx="37440" cy="227160"/>
            </a:xfrm>
            <a:custGeom>
              <a:avLst/>
              <a:gdLst>
                <a:gd name="textAreaLeft" fmla="*/ 0 w 37440"/>
                <a:gd name="textAreaRight" fmla="*/ 38160 w 37440"/>
                <a:gd name="textAreaTop" fmla="*/ 0 h 227160"/>
                <a:gd name="textAreaBottom" fmla="*/ 227880 h 227160"/>
              </a:gdLst>
              <a:ahLst/>
              <a:cxnLst/>
              <a:rect l="textAreaLeft" t="textAreaTop" r="textAreaRight" b="textAreaBottom"/>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a:lnSpc>
                  <a:spcPct val="100000"/>
                </a:lnSpc>
              </a:pPr>
              <a:endParaRPr lang="es-ES" sz="1800" b="0" strike="noStrike" spc="-1">
                <a:solidFill>
                  <a:srgbClr val="000000"/>
                </a:solidFill>
                <a:latin typeface="Arial"/>
                <a:ea typeface="DejaVu Sans"/>
              </a:endParaRPr>
            </a:p>
          </p:txBody>
        </p:sp>
        <p:sp>
          <p:nvSpPr>
            <p:cNvPr id="94" name="Freeform 38"/>
            <p:cNvSpPr/>
            <p:nvPr/>
          </p:nvSpPr>
          <p:spPr>
            <a:xfrm>
              <a:off x="1006200" y="6322680"/>
              <a:ext cx="209880" cy="529920"/>
            </a:xfrm>
            <a:custGeom>
              <a:avLst/>
              <a:gdLst>
                <a:gd name="textAreaLeft" fmla="*/ 0 w 209880"/>
                <a:gd name="textAreaRight" fmla="*/ 210600 w 209880"/>
                <a:gd name="textAreaTop" fmla="*/ 0 h 529920"/>
                <a:gd name="textAreaBottom" fmla="*/ 530640 h 529920"/>
              </a:gdLst>
              <a:ahLst/>
              <a:cxnLst/>
              <a:rect l="textAreaLeft" t="textAreaTop" r="textAreaRight" b="textAreaBottom"/>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a:lnSpc>
                  <a:spcPct val="100000"/>
                </a:lnSpc>
              </a:pPr>
              <a:endParaRPr lang="es-ES" sz="1800" b="0" strike="noStrike" spc="-1">
                <a:solidFill>
                  <a:srgbClr val="000000"/>
                </a:solidFill>
                <a:latin typeface="Arial"/>
                <a:ea typeface="DejaVu Sans"/>
              </a:endParaRPr>
            </a:p>
          </p:txBody>
        </p:sp>
      </p:grpSp>
      <p:sp>
        <p:nvSpPr>
          <p:cNvPr id="95" name="Rectangle 6"/>
          <p:cNvSpPr/>
          <p:nvPr/>
        </p:nvSpPr>
        <p:spPr>
          <a:xfrm>
            <a:off x="0" y="0"/>
            <a:ext cx="182160" cy="6857280"/>
          </a:xfrm>
          <a:prstGeom prst="rect">
            <a:avLst/>
          </a:prstGeom>
          <a:solidFill>
            <a:schemeClr val="tx2"/>
          </a:solidFill>
          <a:ln>
            <a:noFill/>
          </a:ln>
          <a:effectLst>
            <a:outerShdw blurRad="38160" dist="25560" dir="5400000" rotWithShape="0">
              <a:srgbClr val="000000">
                <a:alpha val="25000"/>
              </a:srgbClr>
            </a:outerShdw>
          </a:effectLst>
        </p:spPr>
        <p:style>
          <a:lnRef idx="1">
            <a:schemeClr val="accent1"/>
          </a:lnRef>
          <a:fillRef idx="3">
            <a:schemeClr val="accent1"/>
          </a:fillRef>
          <a:effectRef idx="2">
            <a:schemeClr val="accent1"/>
          </a:effectRef>
          <a:fontRef idx="minor"/>
        </p:style>
        <p:txBody>
          <a:bodyPr lIns="90000" tIns="45000" rIns="90000" bIns="45000" anchor="t">
            <a:noAutofit/>
          </a:bodyPr>
          <a:lstStyle/>
          <a:p>
            <a:pPr>
              <a:lnSpc>
                <a:spcPct val="100000"/>
              </a:lnSpc>
            </a:pPr>
            <a:endParaRPr lang="es-ES" sz="1800" b="0" strike="noStrike" spc="-1">
              <a:solidFill>
                <a:srgbClr val="000000"/>
              </a:solidFill>
              <a:latin typeface="Arial"/>
              <a:ea typeface="DejaVu Sans"/>
            </a:endParaRPr>
          </a:p>
        </p:txBody>
      </p:sp>
      <p:sp>
        <p:nvSpPr>
          <p:cNvPr id="96" name="Freeform 11"/>
          <p:cNvSpPr/>
          <p:nvPr/>
        </p:nvSpPr>
        <p:spPr>
          <a:xfrm flipV="1">
            <a:off x="-3600" y="712800"/>
            <a:ext cx="1587960" cy="506520"/>
          </a:xfrm>
          <a:custGeom>
            <a:avLst/>
            <a:gdLst>
              <a:gd name="textAreaLeft" fmla="*/ 0 w 1587960"/>
              <a:gd name="textAreaRight" fmla="*/ 1588680 w 1587960"/>
              <a:gd name="textAreaTop" fmla="*/ 360 h 506520"/>
              <a:gd name="textAreaBottom" fmla="*/ 507600 h 506520"/>
            </a:gdLst>
            <a:ahLst/>
            <a:cxnLst/>
            <a:rect l="textAreaLeft" t="textAreaTop" r="textAreaRight" b="textAreaBottom"/>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a:lnSpc>
                <a:spcPct val="100000"/>
              </a:lnSpc>
            </a:pPr>
            <a:endParaRPr lang="es-ES" sz="1800" b="0" strike="noStrike" spc="-1">
              <a:solidFill>
                <a:srgbClr val="000000"/>
              </a:solidFill>
              <a:latin typeface="Arial"/>
              <a:ea typeface="DejaVu Sans"/>
            </a:endParaRPr>
          </a:p>
        </p:txBody>
      </p:sp>
      <p:sp>
        <p:nvSpPr>
          <p:cNvPr id="97" name="PlaceHolder 1"/>
          <p:cNvSpPr>
            <a:spLocks noGrp="1"/>
          </p:cNvSpPr>
          <p:nvPr>
            <p:ph type="ftr" idx="4"/>
          </p:nvPr>
        </p:nvSpPr>
        <p:spPr>
          <a:xfrm>
            <a:off x="2589120" y="6135840"/>
            <a:ext cx="7619400" cy="364320"/>
          </a:xfrm>
          <a:prstGeom prst="rect">
            <a:avLst/>
          </a:prstGeom>
          <a:noFill/>
          <a:ln w="0">
            <a:noFill/>
          </a:ln>
        </p:spPr>
        <p:txBody>
          <a:bodyPr lIns="90000" tIns="45000" rIns="90000" bIns="45000" anchor="ctr">
            <a:noAutofit/>
          </a:bodyPr>
          <a:lstStyle>
            <a:lvl1pPr indent="0" algn="ctr">
              <a:lnSpc>
                <a:spcPct val="100000"/>
              </a:lnSpc>
              <a:buNone/>
              <a:tabLst>
                <a:tab pos="0" algn="l"/>
              </a:tabLst>
              <a:defRPr lang="es-ES" sz="1400" b="0" strike="noStrike" spc="-1">
                <a:solidFill>
                  <a:srgbClr val="000000"/>
                </a:solidFill>
                <a:latin typeface="Times New Roman"/>
              </a:defRPr>
            </a:lvl1pPr>
          </a:lstStyle>
          <a:p>
            <a:pPr indent="0" algn="ctr">
              <a:lnSpc>
                <a:spcPct val="100000"/>
              </a:lnSpc>
              <a:buNone/>
              <a:tabLst>
                <a:tab pos="0" algn="l"/>
              </a:tabLst>
            </a:pPr>
            <a:r>
              <a:rPr lang="es-ES" sz="1400" b="0" strike="noStrike" spc="-1">
                <a:solidFill>
                  <a:srgbClr val="000000"/>
                </a:solidFill>
                <a:latin typeface="Times New Roman"/>
              </a:rPr>
              <a:t>&lt;pie de página&gt;</a:t>
            </a:r>
          </a:p>
        </p:txBody>
      </p:sp>
      <p:sp>
        <p:nvSpPr>
          <p:cNvPr id="98" name="PlaceHolder 2"/>
          <p:cNvSpPr>
            <a:spLocks noGrp="1"/>
          </p:cNvSpPr>
          <p:nvPr>
            <p:ph type="sldNum" idx="5"/>
          </p:nvPr>
        </p:nvSpPr>
        <p:spPr>
          <a:xfrm>
            <a:off x="531720" y="787680"/>
            <a:ext cx="779040" cy="364320"/>
          </a:xfrm>
          <a:prstGeom prst="rect">
            <a:avLst/>
          </a:prstGeom>
          <a:noFill/>
          <a:ln w="0">
            <a:noFill/>
          </a:ln>
        </p:spPr>
        <p:txBody>
          <a:bodyPr lIns="90000" tIns="45000" rIns="90000" bIns="45000" anchor="ctr">
            <a:noAutofit/>
          </a:bodyPr>
          <a:lstStyle>
            <a:lvl1pPr indent="0" algn="r">
              <a:lnSpc>
                <a:spcPct val="100000"/>
              </a:lnSpc>
              <a:buNone/>
              <a:tabLst>
                <a:tab pos="0" algn="l"/>
              </a:tabLst>
              <a:defRPr lang="en-US" sz="2000" b="0" strike="noStrike" spc="-1">
                <a:solidFill>
                  <a:srgbClr val="FEFFFF"/>
                </a:solidFill>
                <a:latin typeface="Century Gothic"/>
              </a:defRPr>
            </a:lvl1pPr>
          </a:lstStyle>
          <a:p>
            <a:pPr indent="0" algn="r">
              <a:lnSpc>
                <a:spcPct val="100000"/>
              </a:lnSpc>
              <a:buNone/>
              <a:tabLst>
                <a:tab pos="0" algn="l"/>
              </a:tabLst>
            </a:pPr>
            <a:fld id="{526D30B0-73C5-4EEB-A419-5C764E538334}" type="slidenum">
              <a:rPr lang="en-US" sz="2000" b="0" strike="noStrike" spc="-1">
                <a:solidFill>
                  <a:srgbClr val="FEFFFF"/>
                </a:solidFill>
                <a:latin typeface="Century Gothic"/>
              </a:rPr>
              <a:pPr indent="0" algn="r">
                <a:lnSpc>
                  <a:spcPct val="100000"/>
                </a:lnSpc>
                <a:buNone/>
                <a:tabLst>
                  <a:tab pos="0" algn="l"/>
                </a:tabLst>
              </a:pPr>
              <a:t>‹Nº›</a:t>
            </a:fld>
            <a:endParaRPr lang="es-ES" sz="2000" b="0" strike="noStrike" spc="-1">
              <a:solidFill>
                <a:srgbClr val="000000"/>
              </a:solidFill>
              <a:latin typeface="Times New Roman"/>
            </a:endParaRPr>
          </a:p>
        </p:txBody>
      </p:sp>
      <p:sp>
        <p:nvSpPr>
          <p:cNvPr id="99" name="PlaceHolder 3"/>
          <p:cNvSpPr>
            <a:spLocks noGrp="1"/>
          </p:cNvSpPr>
          <p:nvPr>
            <p:ph type="dt" idx="6"/>
          </p:nvPr>
        </p:nvSpPr>
        <p:spPr>
          <a:xfrm>
            <a:off x="10361520" y="6130440"/>
            <a:ext cx="1145520" cy="369720"/>
          </a:xfrm>
          <a:prstGeom prst="rect">
            <a:avLst/>
          </a:prstGeom>
          <a:noFill/>
          <a:ln w="0">
            <a:noFill/>
          </a:ln>
        </p:spPr>
        <p:txBody>
          <a:bodyPr lIns="90000" tIns="45000" rIns="90000" bIns="45000" anchor="ctr">
            <a:noAutofit/>
          </a:bodyPr>
          <a:lstStyle>
            <a:lvl1pPr indent="0">
              <a:buNone/>
              <a:defRPr lang="es-ES" sz="1400" b="0" strike="noStrike" spc="-1">
                <a:solidFill>
                  <a:srgbClr val="000000"/>
                </a:solidFill>
                <a:latin typeface="Times New Roman"/>
              </a:defRPr>
            </a:lvl1pPr>
          </a:lstStyle>
          <a:p>
            <a:pPr indent="0">
              <a:buNone/>
            </a:pPr>
            <a:r>
              <a:rPr lang="es-ES" sz="1400" b="0" strike="noStrike" spc="-1">
                <a:solidFill>
                  <a:srgbClr val="000000"/>
                </a:solidFill>
                <a:latin typeface="Times New Roman"/>
              </a:rPr>
              <a:t>&lt;fecha/hora&gt;</a:t>
            </a:r>
          </a:p>
        </p:txBody>
      </p:sp>
      <p:sp>
        <p:nvSpPr>
          <p:cNvPr id="100" name="PlaceHolder 4"/>
          <p:cNvSpPr>
            <a:spLocks noGrp="1"/>
          </p:cNvSpPr>
          <p:nvPr>
            <p:ph type="title"/>
          </p:nvPr>
        </p:nvSpPr>
        <p:spPr>
          <a:xfrm>
            <a:off x="609480" y="273600"/>
            <a:ext cx="10972440" cy="1144800"/>
          </a:xfrm>
          <a:prstGeom prst="rect">
            <a:avLst/>
          </a:prstGeom>
          <a:noFill/>
          <a:ln w="0">
            <a:noFill/>
          </a:ln>
        </p:spPr>
        <p:txBody>
          <a:bodyPr lIns="0" tIns="0" rIns="0" bIns="0" anchor="ctr">
            <a:noAutofit/>
          </a:bodyPr>
          <a:lstStyle/>
          <a:p>
            <a:pPr indent="0" algn="ctr">
              <a:buNone/>
            </a:pPr>
            <a:r>
              <a:rPr lang="es-ES" sz="4400" b="0" strike="noStrike" spc="-1">
                <a:solidFill>
                  <a:srgbClr val="000000"/>
                </a:solidFill>
                <a:latin typeface="Arial"/>
              </a:rPr>
              <a:t>Pulse para editar el formato del texto de título</a:t>
            </a:r>
          </a:p>
        </p:txBody>
      </p:sp>
      <p:sp>
        <p:nvSpPr>
          <p:cNvPr id="101" name="PlaceHolder 5"/>
          <p:cNvSpPr>
            <a:spLocks noGrp="1"/>
          </p:cNvSpPr>
          <p:nvPr>
            <p:ph type="body"/>
          </p:nvPr>
        </p:nvSpPr>
        <p:spPr>
          <a:xfrm>
            <a:off x="609480" y="1604520"/>
            <a:ext cx="10972440" cy="3977280"/>
          </a:xfrm>
          <a:prstGeom prst="rect">
            <a:avLst/>
          </a:prstGeom>
          <a:noFill/>
          <a:ln w="0">
            <a:noFill/>
          </a:ln>
        </p:spPr>
        <p:txBody>
          <a:bodyPr lIns="0" tIns="0" rIns="0" bIns="0" anchor="t">
            <a:normAutofit/>
          </a:bodyPr>
          <a:lstStyle/>
          <a:p>
            <a:pPr marL="432000" indent="-324000">
              <a:spcBef>
                <a:spcPts val="1417"/>
              </a:spcBef>
              <a:buClr>
                <a:srgbClr val="000000"/>
              </a:buClr>
              <a:buSzPct val="45000"/>
              <a:buFont typeface="Wingdings" charset="2"/>
              <a:buChar char=""/>
            </a:pPr>
            <a:r>
              <a:rPr lang="es-ES" sz="3200" b="0" strike="noStrike" spc="-1">
                <a:solidFill>
                  <a:srgbClr val="000000"/>
                </a:solidFill>
                <a:latin typeface="Arial"/>
              </a:rPr>
              <a:t>Pulse para editar el formato de texto del esquema</a:t>
            </a:r>
          </a:p>
          <a:p>
            <a:pPr marL="864000" lvl="1" indent="-324000">
              <a:spcBef>
                <a:spcPts val="1134"/>
              </a:spcBef>
              <a:buClr>
                <a:srgbClr val="000000"/>
              </a:buClr>
              <a:buSzPct val="75000"/>
              <a:buFont typeface="Symbol" charset="2"/>
              <a:buChar char=""/>
            </a:pPr>
            <a:r>
              <a:rPr lang="es-ES" sz="2800" b="0" strike="noStrike" spc="-1">
                <a:solidFill>
                  <a:srgbClr val="000000"/>
                </a:solidFill>
                <a:latin typeface="Arial"/>
              </a:rPr>
              <a:t>Segundo nivel del esquema</a:t>
            </a:r>
          </a:p>
          <a:p>
            <a:pPr marL="1296000" lvl="2" indent="-288000">
              <a:spcBef>
                <a:spcPts val="850"/>
              </a:spcBef>
              <a:buClr>
                <a:srgbClr val="000000"/>
              </a:buClr>
              <a:buSzPct val="45000"/>
              <a:buFont typeface="Wingdings" charset="2"/>
              <a:buChar char=""/>
            </a:pPr>
            <a:r>
              <a:rPr lang="es-ES" sz="2400" b="0" strike="noStrike" spc="-1">
                <a:solidFill>
                  <a:srgbClr val="000000"/>
                </a:solidFill>
                <a:latin typeface="Arial"/>
              </a:rPr>
              <a:t>Tercer nivel del esquema</a:t>
            </a:r>
          </a:p>
          <a:p>
            <a:pPr marL="1728000" lvl="3" indent="-216000">
              <a:spcBef>
                <a:spcPts val="567"/>
              </a:spcBef>
              <a:buClr>
                <a:srgbClr val="000000"/>
              </a:buClr>
              <a:buSzPct val="75000"/>
              <a:buFont typeface="Symbol" charset="2"/>
              <a:buChar char=""/>
            </a:pPr>
            <a:r>
              <a:rPr lang="es-ES" sz="2000" b="0" strike="noStrike" spc="-1">
                <a:solidFill>
                  <a:srgbClr val="000000"/>
                </a:solidFill>
                <a:latin typeface="Arial"/>
              </a:rPr>
              <a:t>Cuarto nivel del esquema</a:t>
            </a:r>
          </a:p>
          <a:p>
            <a:pPr marL="2160000" lvl="4" indent="-216000">
              <a:spcBef>
                <a:spcPts val="283"/>
              </a:spcBef>
              <a:buClr>
                <a:srgbClr val="000000"/>
              </a:buClr>
              <a:buSzPct val="45000"/>
              <a:buFont typeface="Wingdings" charset="2"/>
              <a:buChar char=""/>
            </a:pPr>
            <a:r>
              <a:rPr lang="es-ES" sz="2000" b="0" strike="noStrike" spc="-1">
                <a:solidFill>
                  <a:srgbClr val="000000"/>
                </a:solidFill>
                <a:latin typeface="Arial"/>
              </a:rPr>
              <a:t>Quinto nivel del esquema</a:t>
            </a:r>
          </a:p>
          <a:p>
            <a:pPr marL="2592000" lvl="5" indent="-216000">
              <a:spcBef>
                <a:spcPts val="283"/>
              </a:spcBef>
              <a:buClr>
                <a:srgbClr val="000000"/>
              </a:buClr>
              <a:buSzPct val="45000"/>
              <a:buFont typeface="Wingdings" charset="2"/>
              <a:buChar char=""/>
            </a:pPr>
            <a:r>
              <a:rPr lang="es-ES" sz="2000" b="0" strike="noStrike" spc="-1">
                <a:solidFill>
                  <a:srgbClr val="000000"/>
                </a:solidFill>
                <a:latin typeface="Arial"/>
              </a:rPr>
              <a:t>Sexto nivel del esquema</a:t>
            </a:r>
          </a:p>
          <a:p>
            <a:pPr marL="3024000" lvl="6" indent="-216000">
              <a:spcBef>
                <a:spcPts val="283"/>
              </a:spcBef>
              <a:buClr>
                <a:srgbClr val="000000"/>
              </a:buClr>
              <a:buSzPct val="45000"/>
              <a:buFont typeface="Wingdings" charset="2"/>
              <a:buChar char=""/>
            </a:pPr>
            <a:r>
              <a:rPr lang="es-ES" sz="2000" b="0" strike="noStrike" spc="-1">
                <a:solidFill>
                  <a:srgbClr val="000000"/>
                </a:solidFill>
                <a:latin typeface="Arial"/>
              </a:rPr>
              <a:t>Séptimo nivel del esquema</a:t>
            </a:r>
          </a:p>
        </p:txBody>
      </p:sp>
    </p:spTree>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73"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5.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6.xml"/></Relationships>
</file>

<file path=ppt/slides/_rels/slide20.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6" name="PlaceHolder 1"/>
          <p:cNvSpPr>
            <a:spLocks noGrp="1"/>
          </p:cNvSpPr>
          <p:nvPr>
            <p:ph type="title"/>
          </p:nvPr>
        </p:nvSpPr>
        <p:spPr>
          <a:xfrm>
            <a:off x="2593080" y="624240"/>
            <a:ext cx="8911080" cy="1280160"/>
          </a:xfrm>
        </p:spPr>
        <p:txBody>
          <a:bodyPr lIns="0" tIns="0" rIns="0" bIns="0" anchor="ctr">
            <a:normAutofit/>
          </a:bodyPr>
          <a:lstStyle/>
          <a:p>
            <a:pPr indent="0" algn="ctr">
              <a:buNone/>
              <a:tabLst>
                <a:tab pos="0" algn="l"/>
              </a:tabLst>
            </a:pPr>
            <a:r>
              <a:rPr lang="es-ES" b="1" i="1" strike="noStrike" spc="-1" dirty="0">
                <a:solidFill>
                  <a:schemeClr val="accent1"/>
                </a:solidFill>
              </a:rPr>
              <a:t>TEMA</a:t>
            </a:r>
            <a:r>
              <a:rPr lang="es-ES" b="1" i="1" spc="-1" dirty="0">
                <a:solidFill>
                  <a:schemeClr val="accent1"/>
                </a:solidFill>
              </a:rPr>
              <a:t> 6 CLASIFICACIÓN DE LA APARATOLOGÍA ESTÉTICA.</a:t>
            </a:r>
            <a:endParaRPr lang="es-ES" b="0" i="1" strike="noStrike" spc="-1" dirty="0">
              <a:solidFill>
                <a:schemeClr val="accent1"/>
              </a:solidFill>
            </a:endParaRPr>
          </a:p>
        </p:txBody>
      </p:sp>
      <p:pic>
        <p:nvPicPr>
          <p:cNvPr id="3" name="Imagen 2">
            <a:extLst>
              <a:ext uri="{FF2B5EF4-FFF2-40B4-BE49-F238E27FC236}">
                <a16:creationId xmlns:a16="http://schemas.microsoft.com/office/drawing/2014/main" id="{574424A2-8B55-46E7-484F-97C922107F69}"/>
              </a:ext>
            </a:extLst>
          </p:cNvPr>
          <p:cNvPicPr>
            <a:picLocks noChangeAspect="1"/>
          </p:cNvPicPr>
          <p:nvPr/>
        </p:nvPicPr>
        <p:blipFill>
          <a:blip r:embed="rId2" cstate="print"/>
          <a:stretch>
            <a:fillRect/>
          </a:stretch>
        </p:blipFill>
        <p:spPr>
          <a:xfrm>
            <a:off x="5073445" y="2846194"/>
            <a:ext cx="3052916" cy="2374735"/>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9372541-872B-039F-88A3-6CC253C4AE59}"/>
              </a:ext>
            </a:extLst>
          </p:cNvPr>
          <p:cNvSpPr>
            <a:spLocks noGrp="1"/>
          </p:cNvSpPr>
          <p:nvPr>
            <p:ph type="title"/>
          </p:nvPr>
        </p:nvSpPr>
        <p:spPr/>
        <p:txBody>
          <a:bodyPr/>
          <a:lstStyle/>
          <a:p>
            <a:r>
              <a:rPr lang="es-ES" b="1" dirty="0">
                <a:solidFill>
                  <a:schemeClr val="accent1"/>
                </a:solidFill>
              </a:rPr>
              <a:t>HIDRODERMOABRASIÓN </a:t>
            </a:r>
          </a:p>
        </p:txBody>
      </p:sp>
      <p:sp>
        <p:nvSpPr>
          <p:cNvPr id="3" name="Marcador de contenido 2">
            <a:extLst>
              <a:ext uri="{FF2B5EF4-FFF2-40B4-BE49-F238E27FC236}">
                <a16:creationId xmlns:a16="http://schemas.microsoft.com/office/drawing/2014/main" id="{F3C0EFFB-FA9C-563C-A342-E6C554282F17}"/>
              </a:ext>
            </a:extLst>
          </p:cNvPr>
          <p:cNvSpPr>
            <a:spLocks noGrp="1"/>
          </p:cNvSpPr>
          <p:nvPr>
            <p:ph/>
          </p:nvPr>
        </p:nvSpPr>
        <p:spPr>
          <a:xfrm>
            <a:off x="2589120" y="2133720"/>
            <a:ext cx="3900170" cy="3776760"/>
          </a:xfrm>
        </p:spPr>
        <p:txBody>
          <a:bodyPr>
            <a:normAutofit fontScale="95000"/>
          </a:bodyPr>
          <a:lstStyle/>
          <a:p>
            <a:r>
              <a:rPr lang="es-ES" sz="2500" b="1" dirty="0">
                <a:solidFill>
                  <a:schemeClr val="accent1"/>
                </a:solidFill>
              </a:rPr>
              <a:t>INDICACIONES</a:t>
            </a:r>
          </a:p>
          <a:p>
            <a:r>
              <a:rPr lang="es-ES" sz="2100" b="1" dirty="0"/>
              <a:t>Las mismas que para la microdermoabrasión.</a:t>
            </a:r>
          </a:p>
        </p:txBody>
      </p:sp>
      <p:sp>
        <p:nvSpPr>
          <p:cNvPr id="4" name="Marcador de contenido 3">
            <a:extLst>
              <a:ext uri="{FF2B5EF4-FFF2-40B4-BE49-F238E27FC236}">
                <a16:creationId xmlns:a16="http://schemas.microsoft.com/office/drawing/2014/main" id="{BF8446F7-C354-A280-A54A-FDBDACB08346}"/>
              </a:ext>
            </a:extLst>
          </p:cNvPr>
          <p:cNvSpPr>
            <a:spLocks noGrp="1"/>
          </p:cNvSpPr>
          <p:nvPr>
            <p:ph/>
          </p:nvPr>
        </p:nvSpPr>
        <p:spPr>
          <a:xfrm flipH="1">
            <a:off x="6887495" y="2133719"/>
            <a:ext cx="4277033" cy="3776761"/>
          </a:xfrm>
        </p:spPr>
        <p:txBody>
          <a:bodyPr/>
          <a:lstStyle/>
          <a:p>
            <a:r>
              <a:rPr lang="es-ES" sz="2500" b="1" dirty="0">
                <a:solidFill>
                  <a:schemeClr val="accent1"/>
                </a:solidFill>
              </a:rPr>
              <a:t>CONTRAINDICACIONES</a:t>
            </a:r>
          </a:p>
          <a:p>
            <a:r>
              <a:rPr kumimoji="0" lang="es-ES" sz="2100" b="1" i="0" u="none" strike="noStrike" kern="1200" cap="none" spc="0" normalizeH="0" baseline="0" noProof="0" dirty="0">
                <a:ln>
                  <a:noFill/>
                </a:ln>
                <a:solidFill>
                  <a:srgbClr val="000000"/>
                </a:solidFill>
                <a:effectLst/>
                <a:uLnTx/>
                <a:uFillTx/>
                <a:latin typeface="Arial"/>
              </a:rPr>
              <a:t>Las mismas que para la microdermoabrasión</a:t>
            </a:r>
            <a:endParaRPr lang="es-ES" sz="2100" b="1" dirty="0">
              <a:solidFill>
                <a:schemeClr val="accent1"/>
              </a:solidFill>
            </a:endParaRPr>
          </a:p>
        </p:txBody>
      </p:sp>
    </p:spTree>
    <p:extLst>
      <p:ext uri="{BB962C8B-B14F-4D97-AF65-F5344CB8AC3E}">
        <p14:creationId xmlns:p14="http://schemas.microsoft.com/office/powerpoint/2010/main" val="195430283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2273451-F67E-949B-581F-84ED0094C16B}"/>
              </a:ext>
            </a:extLst>
          </p:cNvPr>
          <p:cNvSpPr>
            <a:spLocks noGrp="1"/>
          </p:cNvSpPr>
          <p:nvPr>
            <p:ph type="title"/>
          </p:nvPr>
        </p:nvSpPr>
        <p:spPr/>
        <p:txBody>
          <a:bodyPr/>
          <a:lstStyle/>
          <a:p>
            <a:r>
              <a:rPr lang="es-ES" b="1" dirty="0">
                <a:solidFill>
                  <a:schemeClr val="accent1"/>
                </a:solidFill>
              </a:rPr>
              <a:t>            OXIGENOTERAPIA</a:t>
            </a:r>
          </a:p>
        </p:txBody>
      </p:sp>
      <p:sp>
        <p:nvSpPr>
          <p:cNvPr id="3" name="Subtítulo 2">
            <a:extLst>
              <a:ext uri="{FF2B5EF4-FFF2-40B4-BE49-F238E27FC236}">
                <a16:creationId xmlns:a16="http://schemas.microsoft.com/office/drawing/2014/main" id="{ED4C956A-5201-9877-773E-7C6B16EAE9A0}"/>
              </a:ext>
            </a:extLst>
          </p:cNvPr>
          <p:cNvSpPr>
            <a:spLocks noGrp="1"/>
          </p:cNvSpPr>
          <p:nvPr>
            <p:ph type="subTitle"/>
          </p:nvPr>
        </p:nvSpPr>
        <p:spPr>
          <a:xfrm>
            <a:off x="2589120" y="2133720"/>
            <a:ext cx="5124286" cy="3776760"/>
          </a:xfrm>
        </p:spPr>
        <p:txBody>
          <a:bodyPr/>
          <a:lstStyle/>
          <a:p>
            <a:r>
              <a:rPr lang="es-ES" sz="2400" dirty="0"/>
              <a:t>Se basa en la proyección sobre la piel de oxígeno con una pureza que puede llegar al 96%. </a:t>
            </a:r>
          </a:p>
          <a:p>
            <a:r>
              <a:rPr lang="es-ES" sz="2400" dirty="0"/>
              <a:t>Produce estimulación de la microcirculación cutánea, mejora los signos de envejecimiento de la piel, aumenta la hidratación. </a:t>
            </a:r>
          </a:p>
          <a:p>
            <a:r>
              <a:rPr lang="es-ES" sz="2400" dirty="0"/>
              <a:t>Tiene un efecto oxidante, relajante y antiestrés.</a:t>
            </a:r>
          </a:p>
        </p:txBody>
      </p:sp>
      <p:pic>
        <p:nvPicPr>
          <p:cNvPr id="5" name="Imagen 4">
            <a:extLst>
              <a:ext uri="{FF2B5EF4-FFF2-40B4-BE49-F238E27FC236}">
                <a16:creationId xmlns:a16="http://schemas.microsoft.com/office/drawing/2014/main" id="{51F124FB-971B-1A86-967F-84ADFF3A49E6}"/>
              </a:ext>
            </a:extLst>
          </p:cNvPr>
          <p:cNvPicPr>
            <a:picLocks noChangeAspect="1"/>
          </p:cNvPicPr>
          <p:nvPr/>
        </p:nvPicPr>
        <p:blipFill>
          <a:blip r:embed="rId2" cstate="print"/>
          <a:stretch>
            <a:fillRect/>
          </a:stretch>
        </p:blipFill>
        <p:spPr>
          <a:xfrm>
            <a:off x="8495071" y="2448233"/>
            <a:ext cx="3009089" cy="3067664"/>
          </a:xfrm>
          <a:prstGeom prst="rect">
            <a:avLst/>
          </a:prstGeom>
        </p:spPr>
      </p:pic>
    </p:spTree>
    <p:extLst>
      <p:ext uri="{BB962C8B-B14F-4D97-AF65-F5344CB8AC3E}">
        <p14:creationId xmlns:p14="http://schemas.microsoft.com/office/powerpoint/2010/main" val="356390910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a:extLst>
              <a:ext uri="{FF2B5EF4-FFF2-40B4-BE49-F238E27FC236}">
                <a16:creationId xmlns:a16="http://schemas.microsoft.com/office/drawing/2014/main" id="{AD9F06B0-70BF-AEF3-734F-119626A60A86}"/>
              </a:ext>
            </a:extLst>
          </p:cNvPr>
          <p:cNvSpPr>
            <a:spLocks noGrp="1"/>
          </p:cNvSpPr>
          <p:nvPr>
            <p:ph type="title"/>
          </p:nvPr>
        </p:nvSpPr>
        <p:spPr/>
        <p:txBody>
          <a:bodyPr/>
          <a:lstStyle/>
          <a:p>
            <a:r>
              <a:rPr kumimoji="0" lang="es-ES" sz="4400" b="1" i="0" u="none" strike="noStrike" kern="1200" cap="none" spc="0" normalizeH="0" baseline="0" noProof="0" dirty="0">
                <a:ln>
                  <a:noFill/>
                </a:ln>
                <a:solidFill>
                  <a:srgbClr val="E78712"/>
                </a:solidFill>
                <a:effectLst/>
                <a:uLnTx/>
                <a:uFillTx/>
                <a:latin typeface="Arial"/>
              </a:rPr>
              <a:t>        OXIGENOTERAPIA</a:t>
            </a:r>
            <a:endParaRPr lang="es-ES" dirty="0"/>
          </a:p>
        </p:txBody>
      </p:sp>
      <p:sp>
        <p:nvSpPr>
          <p:cNvPr id="5" name="Marcador de contenido 4">
            <a:extLst>
              <a:ext uri="{FF2B5EF4-FFF2-40B4-BE49-F238E27FC236}">
                <a16:creationId xmlns:a16="http://schemas.microsoft.com/office/drawing/2014/main" id="{EB14C853-4D9F-D388-FFE8-4F8631E3AFE5}"/>
              </a:ext>
            </a:extLst>
          </p:cNvPr>
          <p:cNvSpPr>
            <a:spLocks noGrp="1"/>
          </p:cNvSpPr>
          <p:nvPr>
            <p:ph/>
          </p:nvPr>
        </p:nvSpPr>
        <p:spPr>
          <a:xfrm>
            <a:off x="2412138" y="2133718"/>
            <a:ext cx="4106649" cy="4100041"/>
          </a:xfrm>
        </p:spPr>
        <p:txBody>
          <a:bodyPr>
            <a:normAutofit fontScale="95000" lnSpcReduction="10000"/>
          </a:bodyPr>
          <a:lstStyle/>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s-ES" sz="2500" b="1" i="0" u="none" strike="noStrike" kern="1200" cap="none" spc="0" normalizeH="0" baseline="0" noProof="0" dirty="0">
                <a:ln>
                  <a:noFill/>
                </a:ln>
                <a:solidFill>
                  <a:srgbClr val="E78712"/>
                </a:solidFill>
                <a:effectLst/>
                <a:uLnTx/>
                <a:uFillTx/>
                <a:latin typeface="Arial"/>
              </a:rPr>
              <a:t>INDICACIONES</a:t>
            </a:r>
          </a:p>
          <a:p>
            <a:pPr>
              <a:lnSpc>
                <a:spcPct val="110000"/>
              </a:lnSpc>
            </a:pPr>
            <a:r>
              <a:rPr lang="es-ES" sz="2500" b="1" dirty="0"/>
              <a:t>Envejecimiento cutáneo.</a:t>
            </a:r>
          </a:p>
          <a:p>
            <a:pPr>
              <a:lnSpc>
                <a:spcPct val="110000"/>
              </a:lnSpc>
            </a:pPr>
            <a:r>
              <a:rPr lang="es-ES" sz="2500" b="1" dirty="0"/>
              <a:t>Tratamiento de pieles desvitalizadas.</a:t>
            </a:r>
          </a:p>
          <a:p>
            <a:pPr>
              <a:lnSpc>
                <a:spcPct val="110000"/>
              </a:lnSpc>
            </a:pPr>
            <a:r>
              <a:rPr lang="es-ES" sz="2500" b="1" dirty="0"/>
              <a:t>Reafirmación tisular.</a:t>
            </a:r>
          </a:p>
          <a:p>
            <a:pPr>
              <a:lnSpc>
                <a:spcPct val="110000"/>
              </a:lnSpc>
            </a:pPr>
            <a:r>
              <a:rPr lang="es-ES" sz="2500" b="1" dirty="0"/>
              <a:t>Favorecimiento de la penetración cutánea de productos cosméticos.</a:t>
            </a:r>
          </a:p>
          <a:p>
            <a:pPr>
              <a:lnSpc>
                <a:spcPct val="110000"/>
              </a:lnSpc>
            </a:pPr>
            <a:r>
              <a:rPr lang="es-ES" sz="2500" b="1" dirty="0"/>
              <a:t>Pieles grasas o acnéicas.</a:t>
            </a:r>
          </a:p>
          <a:p>
            <a:pPr>
              <a:lnSpc>
                <a:spcPct val="110000"/>
              </a:lnSpc>
            </a:pPr>
            <a:r>
              <a:rPr lang="es-ES" sz="2500" b="1" dirty="0"/>
              <a:t>Postextracción manual de impurezas.</a:t>
            </a:r>
          </a:p>
          <a:p>
            <a:endParaRPr lang="es-ES" sz="2500" b="1" dirty="0"/>
          </a:p>
        </p:txBody>
      </p:sp>
      <p:sp>
        <p:nvSpPr>
          <p:cNvPr id="6" name="Marcador de contenido 5">
            <a:extLst>
              <a:ext uri="{FF2B5EF4-FFF2-40B4-BE49-F238E27FC236}">
                <a16:creationId xmlns:a16="http://schemas.microsoft.com/office/drawing/2014/main" id="{15CB79D7-0A50-429B-561D-6DC55C872011}"/>
              </a:ext>
            </a:extLst>
          </p:cNvPr>
          <p:cNvSpPr>
            <a:spLocks noGrp="1"/>
          </p:cNvSpPr>
          <p:nvPr>
            <p:ph/>
          </p:nvPr>
        </p:nvSpPr>
        <p:spPr>
          <a:xfrm flipH="1">
            <a:off x="6887495" y="2133720"/>
            <a:ext cx="4616664" cy="3776759"/>
          </a:xfrm>
        </p:spPr>
        <p:txBody>
          <a:bodyPr/>
          <a:lstStyle/>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s-ES" sz="2500" b="1" i="0" u="none" strike="noStrike" kern="1200" cap="none" spc="0" normalizeH="0" baseline="0" noProof="0" dirty="0">
                <a:ln>
                  <a:noFill/>
                </a:ln>
                <a:solidFill>
                  <a:srgbClr val="E78712"/>
                </a:solidFill>
                <a:effectLst/>
                <a:uLnTx/>
                <a:uFillTx/>
                <a:latin typeface="Arial"/>
              </a:rPr>
              <a:t>CONTRAINDICACIONES</a:t>
            </a:r>
          </a:p>
          <a:p>
            <a:r>
              <a:rPr lang="es-ES" sz="2300" b="1" dirty="0"/>
              <a:t>No hay contraindicaciones</a:t>
            </a:r>
            <a:r>
              <a:rPr lang="es-ES" sz="2500" dirty="0"/>
              <a:t>.</a:t>
            </a:r>
          </a:p>
        </p:txBody>
      </p:sp>
    </p:spTree>
    <p:extLst>
      <p:ext uri="{BB962C8B-B14F-4D97-AF65-F5344CB8AC3E}">
        <p14:creationId xmlns:p14="http://schemas.microsoft.com/office/powerpoint/2010/main" val="151410050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ítulo 4">
            <a:extLst>
              <a:ext uri="{FF2B5EF4-FFF2-40B4-BE49-F238E27FC236}">
                <a16:creationId xmlns:a16="http://schemas.microsoft.com/office/drawing/2014/main" id="{73BABADD-AAE7-B639-E6FF-8CC27A8AAD25}"/>
              </a:ext>
            </a:extLst>
          </p:cNvPr>
          <p:cNvSpPr>
            <a:spLocks noGrp="1"/>
          </p:cNvSpPr>
          <p:nvPr>
            <p:ph type="title"/>
          </p:nvPr>
        </p:nvSpPr>
        <p:spPr/>
        <p:txBody>
          <a:bodyPr/>
          <a:lstStyle/>
          <a:p>
            <a:r>
              <a:rPr lang="es-ES" b="1" dirty="0">
                <a:solidFill>
                  <a:schemeClr val="accent1"/>
                </a:solidFill>
              </a:rPr>
              <a:t>ULTRASONIDOS ESTÉTICOS</a:t>
            </a:r>
          </a:p>
        </p:txBody>
      </p:sp>
      <p:sp>
        <p:nvSpPr>
          <p:cNvPr id="6" name="Subtítulo 5">
            <a:extLst>
              <a:ext uri="{FF2B5EF4-FFF2-40B4-BE49-F238E27FC236}">
                <a16:creationId xmlns:a16="http://schemas.microsoft.com/office/drawing/2014/main" id="{1A85544C-7C13-D71D-9025-1EC1CC6E4DEA}"/>
              </a:ext>
            </a:extLst>
          </p:cNvPr>
          <p:cNvSpPr>
            <a:spLocks noGrp="1"/>
          </p:cNvSpPr>
          <p:nvPr>
            <p:ph type="subTitle"/>
          </p:nvPr>
        </p:nvSpPr>
        <p:spPr>
          <a:xfrm>
            <a:off x="2589120" y="2133720"/>
            <a:ext cx="4785074" cy="3776760"/>
          </a:xfrm>
        </p:spPr>
        <p:txBody>
          <a:bodyPr/>
          <a:lstStyle/>
          <a:p>
            <a:pPr>
              <a:lnSpc>
                <a:spcPct val="100000"/>
              </a:lnSpc>
            </a:pPr>
            <a:r>
              <a:rPr lang="es-ES" sz="2400" dirty="0"/>
              <a:t>Utilizan frecuencias de 3 MHz para el tratamiento de la celulitis y la remodelación corporal. Es una técnica de tratamiento localizada, puesto que el tiempo es limitado a una zona no muy extensa.</a:t>
            </a:r>
          </a:p>
        </p:txBody>
      </p:sp>
      <p:pic>
        <p:nvPicPr>
          <p:cNvPr id="8" name="Imagen 7">
            <a:extLst>
              <a:ext uri="{FF2B5EF4-FFF2-40B4-BE49-F238E27FC236}">
                <a16:creationId xmlns:a16="http://schemas.microsoft.com/office/drawing/2014/main" id="{14DF24AE-96E5-346D-449C-5EA1192041C5}"/>
              </a:ext>
            </a:extLst>
          </p:cNvPr>
          <p:cNvPicPr>
            <a:picLocks noChangeAspect="1"/>
          </p:cNvPicPr>
          <p:nvPr/>
        </p:nvPicPr>
        <p:blipFill>
          <a:blip r:embed="rId2" cstate="print"/>
          <a:stretch>
            <a:fillRect/>
          </a:stretch>
        </p:blipFill>
        <p:spPr>
          <a:xfrm>
            <a:off x="8391832" y="2684206"/>
            <a:ext cx="2566220" cy="2320883"/>
          </a:xfrm>
          <a:prstGeom prst="rect">
            <a:avLst/>
          </a:prstGeom>
        </p:spPr>
      </p:pic>
    </p:spTree>
    <p:extLst>
      <p:ext uri="{BB962C8B-B14F-4D97-AF65-F5344CB8AC3E}">
        <p14:creationId xmlns:p14="http://schemas.microsoft.com/office/powerpoint/2010/main" val="225973120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B62AF2B-3D97-7209-9EA9-1E72860CBF16}"/>
              </a:ext>
            </a:extLst>
          </p:cNvPr>
          <p:cNvSpPr>
            <a:spLocks noGrp="1"/>
          </p:cNvSpPr>
          <p:nvPr>
            <p:ph type="title"/>
          </p:nvPr>
        </p:nvSpPr>
        <p:spPr/>
        <p:txBody>
          <a:bodyPr/>
          <a:lstStyle/>
          <a:p>
            <a:r>
              <a:rPr kumimoji="0" lang="es-ES" sz="4400" b="1" i="0" u="none" strike="noStrike" kern="1200" cap="none" spc="0" normalizeH="0" baseline="0" noProof="0" dirty="0">
                <a:ln>
                  <a:noFill/>
                </a:ln>
                <a:solidFill>
                  <a:srgbClr val="E78712"/>
                </a:solidFill>
                <a:effectLst/>
                <a:uLnTx/>
                <a:uFillTx/>
                <a:latin typeface="Arial"/>
              </a:rPr>
              <a:t>  ULTRASONIDOS ESTÉTICOS</a:t>
            </a:r>
            <a:endParaRPr lang="es-ES" dirty="0"/>
          </a:p>
        </p:txBody>
      </p:sp>
      <p:sp>
        <p:nvSpPr>
          <p:cNvPr id="3" name="Marcador de contenido 2">
            <a:extLst>
              <a:ext uri="{FF2B5EF4-FFF2-40B4-BE49-F238E27FC236}">
                <a16:creationId xmlns:a16="http://schemas.microsoft.com/office/drawing/2014/main" id="{D041800A-F633-846D-BBF8-EF0CB68593D2}"/>
              </a:ext>
            </a:extLst>
          </p:cNvPr>
          <p:cNvSpPr>
            <a:spLocks noGrp="1"/>
          </p:cNvSpPr>
          <p:nvPr>
            <p:ph/>
          </p:nvPr>
        </p:nvSpPr>
        <p:spPr>
          <a:xfrm>
            <a:off x="2589120" y="1904400"/>
            <a:ext cx="4327874" cy="4006080"/>
          </a:xfrm>
        </p:spPr>
        <p:txBody>
          <a:bodyPr/>
          <a:lstStyle/>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s-ES" sz="2500" b="1" i="0" u="none" strike="noStrike" kern="1200" cap="none" spc="0" normalizeH="0" baseline="0" noProof="0" dirty="0">
                <a:ln>
                  <a:noFill/>
                </a:ln>
                <a:solidFill>
                  <a:srgbClr val="E78712"/>
                </a:solidFill>
                <a:effectLst/>
                <a:uLnTx/>
                <a:uFillTx/>
                <a:latin typeface="Arial"/>
              </a:rPr>
              <a:t>INDICACIONES</a:t>
            </a:r>
          </a:p>
          <a:p>
            <a:r>
              <a:rPr lang="es-ES" sz="2100" b="1" dirty="0"/>
              <a:t>Obesidad localizada.</a:t>
            </a:r>
          </a:p>
          <a:p>
            <a:r>
              <a:rPr lang="es-ES" sz="2100" b="1" dirty="0"/>
              <a:t>Celulitis compacta y fibrosa.</a:t>
            </a:r>
          </a:p>
          <a:p>
            <a:r>
              <a:rPr lang="es-ES" sz="2100" b="1" dirty="0"/>
              <a:t>Queloides o cicatrices fibróticas superficiales</a:t>
            </a:r>
            <a:r>
              <a:rPr lang="es-ES" sz="2100" dirty="0"/>
              <a:t>.</a:t>
            </a:r>
          </a:p>
        </p:txBody>
      </p:sp>
      <p:sp>
        <p:nvSpPr>
          <p:cNvPr id="4" name="Marcador de contenido 3">
            <a:extLst>
              <a:ext uri="{FF2B5EF4-FFF2-40B4-BE49-F238E27FC236}">
                <a16:creationId xmlns:a16="http://schemas.microsoft.com/office/drawing/2014/main" id="{D5A1606B-9656-D541-C403-745606C045DD}"/>
              </a:ext>
            </a:extLst>
          </p:cNvPr>
          <p:cNvSpPr>
            <a:spLocks noGrp="1"/>
          </p:cNvSpPr>
          <p:nvPr>
            <p:ph/>
          </p:nvPr>
        </p:nvSpPr>
        <p:spPr>
          <a:xfrm flipH="1">
            <a:off x="6916993" y="2133720"/>
            <a:ext cx="4587165" cy="3776760"/>
          </a:xfrm>
        </p:spPr>
        <p:txBody>
          <a:bodyPr>
            <a:normAutofit fontScale="95000" lnSpcReduction="10000"/>
          </a:bodyPr>
          <a:lstStyle/>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s-ES" sz="2700" b="1" i="0" u="none" strike="noStrike" kern="1200" cap="none" spc="0" normalizeH="0" baseline="0" noProof="0" dirty="0">
                <a:ln>
                  <a:noFill/>
                </a:ln>
                <a:solidFill>
                  <a:srgbClr val="E78712"/>
                </a:solidFill>
                <a:effectLst/>
                <a:uLnTx/>
                <a:uFillTx/>
                <a:latin typeface="Arial"/>
              </a:rPr>
              <a:t>CONTRAINDICACIONES</a:t>
            </a:r>
          </a:p>
          <a:p>
            <a:pPr>
              <a:lnSpc>
                <a:spcPct val="110000"/>
              </a:lnSpc>
            </a:pPr>
            <a:r>
              <a:rPr lang="es-ES" sz="2100" b="1" dirty="0"/>
              <a:t>Glándulas y tejidos especializados, como el ojo, el oído, los ovarios, los testículos y el corazón.</a:t>
            </a:r>
          </a:p>
          <a:p>
            <a:pPr>
              <a:lnSpc>
                <a:spcPct val="110000"/>
              </a:lnSpc>
            </a:pPr>
            <a:r>
              <a:rPr lang="es-ES" sz="2100" b="1" dirty="0"/>
              <a:t>Tumores y neoplasias.</a:t>
            </a:r>
          </a:p>
          <a:p>
            <a:pPr>
              <a:lnSpc>
                <a:spcPct val="110000"/>
              </a:lnSpc>
            </a:pPr>
            <a:r>
              <a:rPr lang="es-ES" sz="2100" b="1" dirty="0"/>
              <a:t>Embarazo.</a:t>
            </a:r>
          </a:p>
          <a:p>
            <a:pPr>
              <a:lnSpc>
                <a:spcPct val="110000"/>
              </a:lnSpc>
            </a:pPr>
            <a:r>
              <a:rPr lang="es-ES" sz="2100" b="1" dirty="0"/>
              <a:t>Infecciones y procesos febriles.</a:t>
            </a:r>
          </a:p>
          <a:p>
            <a:pPr>
              <a:lnSpc>
                <a:spcPct val="110000"/>
              </a:lnSpc>
            </a:pPr>
            <a:r>
              <a:rPr lang="es-ES" sz="2100" b="1" dirty="0"/>
              <a:t>Alteraciones de la circulación o flebitis tromboflebitis y varices.</a:t>
            </a:r>
          </a:p>
          <a:p>
            <a:pPr>
              <a:lnSpc>
                <a:spcPct val="110000"/>
              </a:lnSpc>
            </a:pPr>
            <a:r>
              <a:rPr lang="es-ES" sz="2100" b="1" dirty="0"/>
              <a:t>Sobre heridas, lesiones cutáneas, inflamaciones o quemaduras recientes.</a:t>
            </a:r>
          </a:p>
        </p:txBody>
      </p:sp>
    </p:spTree>
    <p:extLst>
      <p:ext uri="{BB962C8B-B14F-4D97-AF65-F5344CB8AC3E}">
        <p14:creationId xmlns:p14="http://schemas.microsoft.com/office/powerpoint/2010/main" val="288983249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2666D03-3F36-26D8-683D-B9A2D12FECD5}"/>
              </a:ext>
            </a:extLst>
          </p:cNvPr>
          <p:cNvSpPr>
            <a:spLocks noGrp="1"/>
          </p:cNvSpPr>
          <p:nvPr>
            <p:ph type="title"/>
          </p:nvPr>
        </p:nvSpPr>
        <p:spPr>
          <a:xfrm>
            <a:off x="2123768" y="722670"/>
            <a:ext cx="9380392" cy="1181729"/>
          </a:xfrm>
        </p:spPr>
        <p:txBody>
          <a:bodyPr/>
          <a:lstStyle/>
          <a:p>
            <a:r>
              <a:rPr lang="es-ES" dirty="0">
                <a:solidFill>
                  <a:schemeClr val="accent1"/>
                </a:solidFill>
              </a:rPr>
              <a:t>HIFU ULTRASONIDO FOCALIZADO DE ALTA INTENSIDAD </a:t>
            </a:r>
          </a:p>
        </p:txBody>
      </p:sp>
      <p:sp>
        <p:nvSpPr>
          <p:cNvPr id="3" name="Subtítulo 2">
            <a:extLst>
              <a:ext uri="{FF2B5EF4-FFF2-40B4-BE49-F238E27FC236}">
                <a16:creationId xmlns:a16="http://schemas.microsoft.com/office/drawing/2014/main" id="{B1AE1FA5-6DC8-55C3-8651-2770D9FBC421}"/>
              </a:ext>
            </a:extLst>
          </p:cNvPr>
          <p:cNvSpPr>
            <a:spLocks noGrp="1"/>
          </p:cNvSpPr>
          <p:nvPr>
            <p:ph type="subTitle"/>
          </p:nvPr>
        </p:nvSpPr>
        <p:spPr>
          <a:xfrm>
            <a:off x="2389238" y="2133720"/>
            <a:ext cx="5294671" cy="4001610"/>
          </a:xfrm>
        </p:spPr>
        <p:txBody>
          <a:bodyPr/>
          <a:lstStyle/>
          <a:p>
            <a:endParaRPr lang="es-ES" sz="2000" dirty="0"/>
          </a:p>
          <a:p>
            <a:r>
              <a:rPr lang="es-ES" sz="2000" dirty="0"/>
              <a:t>Es un sistema de rejuvenecimiento y remodelación corporal y facial que, sin ser invasivo, mejora la estructura, tonicidad y apariencia de la piel, siendo capaz  también de reducir los cúmulos grasos adiposidad localizada.</a:t>
            </a:r>
          </a:p>
          <a:p>
            <a:r>
              <a:rPr lang="es-ES" sz="2000" dirty="0"/>
              <a:t>El tratamiento </a:t>
            </a:r>
            <a:r>
              <a:rPr lang="es-ES" sz="2000" b="1" dirty="0"/>
              <a:t>HIFU </a:t>
            </a:r>
            <a:r>
              <a:rPr lang="es-ES" sz="2000" dirty="0"/>
              <a:t>consiste en la aplicación de un haz de ultrasonido de alta frecuencia y alta energía en la piel, para remodelar su tejido mediante ablación térmica.</a:t>
            </a:r>
          </a:p>
          <a:p>
            <a:r>
              <a:rPr lang="es-ES" sz="2000" dirty="0"/>
              <a:t>Se emplea fundamentalmente para reducir arrugas, líneas de expresión , adiposidad localizada y tensar la piel </a:t>
            </a:r>
          </a:p>
          <a:p>
            <a:endParaRPr lang="es-ES" sz="2000" dirty="0"/>
          </a:p>
        </p:txBody>
      </p:sp>
      <p:pic>
        <p:nvPicPr>
          <p:cNvPr id="5" name="Imagen 4">
            <a:extLst>
              <a:ext uri="{FF2B5EF4-FFF2-40B4-BE49-F238E27FC236}">
                <a16:creationId xmlns:a16="http://schemas.microsoft.com/office/drawing/2014/main" id="{8314AFBF-A224-5DF3-5742-0EF64F728A74}"/>
              </a:ext>
            </a:extLst>
          </p:cNvPr>
          <p:cNvPicPr>
            <a:picLocks noChangeAspect="1"/>
          </p:cNvPicPr>
          <p:nvPr/>
        </p:nvPicPr>
        <p:blipFill>
          <a:blip r:embed="rId2"/>
          <a:stretch>
            <a:fillRect/>
          </a:stretch>
        </p:blipFill>
        <p:spPr>
          <a:xfrm>
            <a:off x="8049718" y="2338465"/>
            <a:ext cx="3454441" cy="3417757"/>
          </a:xfrm>
          <a:prstGeom prst="rect">
            <a:avLst/>
          </a:prstGeom>
        </p:spPr>
      </p:pic>
    </p:spTree>
    <p:extLst>
      <p:ext uri="{BB962C8B-B14F-4D97-AF65-F5344CB8AC3E}">
        <p14:creationId xmlns:p14="http://schemas.microsoft.com/office/powerpoint/2010/main" val="221490548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ítulo 4">
            <a:extLst>
              <a:ext uri="{FF2B5EF4-FFF2-40B4-BE49-F238E27FC236}">
                <a16:creationId xmlns:a16="http://schemas.microsoft.com/office/drawing/2014/main" id="{C1FB6C3E-B3AE-AE1C-052D-2C550BF1620C}"/>
              </a:ext>
            </a:extLst>
          </p:cNvPr>
          <p:cNvSpPr>
            <a:spLocks noGrp="1"/>
          </p:cNvSpPr>
          <p:nvPr>
            <p:ph type="title"/>
          </p:nvPr>
        </p:nvSpPr>
        <p:spPr/>
        <p:txBody>
          <a:bodyPr/>
          <a:lstStyle/>
          <a:p>
            <a:r>
              <a:rPr lang="es-ES" b="1" dirty="0">
                <a:solidFill>
                  <a:schemeClr val="accent1"/>
                </a:solidFill>
              </a:rPr>
              <a:t>ULTRASONIDOS EN CAVITACIÓN ESTÉTICA </a:t>
            </a:r>
          </a:p>
        </p:txBody>
      </p:sp>
      <p:sp>
        <p:nvSpPr>
          <p:cNvPr id="6" name="Subtítulo 5">
            <a:extLst>
              <a:ext uri="{FF2B5EF4-FFF2-40B4-BE49-F238E27FC236}">
                <a16:creationId xmlns:a16="http://schemas.microsoft.com/office/drawing/2014/main" id="{2FF82335-EE6D-569A-7776-CAB475B2722C}"/>
              </a:ext>
            </a:extLst>
          </p:cNvPr>
          <p:cNvSpPr>
            <a:spLocks noGrp="1"/>
          </p:cNvSpPr>
          <p:nvPr>
            <p:ph type="subTitle"/>
          </p:nvPr>
        </p:nvSpPr>
        <p:spPr>
          <a:xfrm>
            <a:off x="2589119" y="2133720"/>
            <a:ext cx="5714223" cy="3776760"/>
          </a:xfrm>
        </p:spPr>
        <p:txBody>
          <a:bodyPr/>
          <a:lstStyle/>
          <a:p>
            <a:pPr>
              <a:lnSpc>
                <a:spcPct val="100000"/>
              </a:lnSpc>
            </a:pPr>
            <a:r>
              <a:rPr lang="es-ES" sz="2400" dirty="0"/>
              <a:t>La cavitación estética provoca la formación de burbujas de vapor de agua y gases disueltos, que después del proceso de compresión y descompresión llegan a implosionar, liberando un alto nivel de energía que altera e incluso puede romper la membrana celular de los adipocitos, favoreciendo la degradación de los triglicéridos almacenados y la posterior eliminación de los desechos producidos.</a:t>
            </a:r>
          </a:p>
        </p:txBody>
      </p:sp>
      <p:pic>
        <p:nvPicPr>
          <p:cNvPr id="8" name="Imagen 7">
            <a:extLst>
              <a:ext uri="{FF2B5EF4-FFF2-40B4-BE49-F238E27FC236}">
                <a16:creationId xmlns:a16="http://schemas.microsoft.com/office/drawing/2014/main" id="{513AE9DB-75B4-2D35-6481-C4381B42BFC7}"/>
              </a:ext>
            </a:extLst>
          </p:cNvPr>
          <p:cNvPicPr>
            <a:picLocks noChangeAspect="1"/>
          </p:cNvPicPr>
          <p:nvPr/>
        </p:nvPicPr>
        <p:blipFill>
          <a:blip r:embed="rId2" cstate="print"/>
          <a:stretch>
            <a:fillRect/>
          </a:stretch>
        </p:blipFill>
        <p:spPr>
          <a:xfrm>
            <a:off x="8554065" y="2521974"/>
            <a:ext cx="2802193" cy="3052916"/>
          </a:xfrm>
          <a:prstGeom prst="rect">
            <a:avLst/>
          </a:prstGeom>
        </p:spPr>
      </p:pic>
    </p:spTree>
    <p:extLst>
      <p:ext uri="{BB962C8B-B14F-4D97-AF65-F5344CB8AC3E}">
        <p14:creationId xmlns:p14="http://schemas.microsoft.com/office/powerpoint/2010/main" val="60711384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1E9B4AD-4DA0-092F-22F1-3DD89D51DB3C}"/>
              </a:ext>
            </a:extLst>
          </p:cNvPr>
          <p:cNvSpPr>
            <a:spLocks noGrp="1"/>
          </p:cNvSpPr>
          <p:nvPr>
            <p:ph type="title"/>
          </p:nvPr>
        </p:nvSpPr>
        <p:spPr/>
        <p:txBody>
          <a:bodyPr/>
          <a:lstStyle/>
          <a:p>
            <a:r>
              <a:rPr kumimoji="0" lang="es-ES" sz="4400" b="1" i="0" u="none" strike="noStrike" kern="1200" cap="none" spc="0" normalizeH="0" baseline="0" noProof="0" dirty="0">
                <a:ln>
                  <a:noFill/>
                </a:ln>
                <a:solidFill>
                  <a:srgbClr val="E78712"/>
                </a:solidFill>
                <a:effectLst/>
                <a:uLnTx/>
                <a:uFillTx/>
                <a:latin typeface="Arial"/>
              </a:rPr>
              <a:t>ULTRASONIDOS EN CAVITACIÓN ESTÉTICA </a:t>
            </a:r>
            <a:endParaRPr lang="es-ES" dirty="0"/>
          </a:p>
        </p:txBody>
      </p:sp>
      <p:sp>
        <p:nvSpPr>
          <p:cNvPr id="3" name="Marcador de contenido 2">
            <a:extLst>
              <a:ext uri="{FF2B5EF4-FFF2-40B4-BE49-F238E27FC236}">
                <a16:creationId xmlns:a16="http://schemas.microsoft.com/office/drawing/2014/main" id="{33868990-D2F0-9924-9232-55A4BE137311}"/>
              </a:ext>
            </a:extLst>
          </p:cNvPr>
          <p:cNvSpPr>
            <a:spLocks noGrp="1"/>
          </p:cNvSpPr>
          <p:nvPr>
            <p:ph/>
          </p:nvPr>
        </p:nvSpPr>
        <p:spPr>
          <a:xfrm>
            <a:off x="2589119" y="2133720"/>
            <a:ext cx="4351191" cy="3776760"/>
          </a:xfrm>
        </p:spPr>
        <p:txBody>
          <a:bodyPr/>
          <a:lstStyle/>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s-ES" sz="2500" b="1" i="0" u="none" strike="noStrike" kern="1200" cap="none" spc="0" normalizeH="0" baseline="0" noProof="0" dirty="0">
                <a:ln>
                  <a:noFill/>
                </a:ln>
                <a:solidFill>
                  <a:srgbClr val="E78712"/>
                </a:solidFill>
                <a:effectLst/>
                <a:uLnTx/>
                <a:uFillTx/>
                <a:latin typeface="Arial"/>
              </a:rPr>
              <a:t>INDICACIONES</a:t>
            </a:r>
          </a:p>
          <a:p>
            <a:r>
              <a:rPr lang="es-ES" sz="2500" b="1" dirty="0"/>
              <a:t>Las mismas que para los ultrasonidos estéticos.</a:t>
            </a:r>
          </a:p>
        </p:txBody>
      </p:sp>
      <p:sp>
        <p:nvSpPr>
          <p:cNvPr id="4" name="Marcador de contenido 3">
            <a:extLst>
              <a:ext uri="{FF2B5EF4-FFF2-40B4-BE49-F238E27FC236}">
                <a16:creationId xmlns:a16="http://schemas.microsoft.com/office/drawing/2014/main" id="{51196138-44AB-5663-3F18-19B2EB099945}"/>
              </a:ext>
            </a:extLst>
          </p:cNvPr>
          <p:cNvSpPr>
            <a:spLocks noGrp="1"/>
          </p:cNvSpPr>
          <p:nvPr>
            <p:ph/>
          </p:nvPr>
        </p:nvSpPr>
        <p:spPr>
          <a:xfrm flipH="1">
            <a:off x="7152968" y="2133720"/>
            <a:ext cx="4351192" cy="3776760"/>
          </a:xfrm>
        </p:spPr>
        <p:txBody>
          <a:bodyPr/>
          <a:lstStyle/>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s-ES" sz="2500" b="1" i="0" u="none" strike="noStrike" kern="1200" cap="none" spc="0" normalizeH="0" baseline="0" noProof="0" dirty="0">
                <a:ln>
                  <a:noFill/>
                </a:ln>
                <a:solidFill>
                  <a:srgbClr val="E78712"/>
                </a:solidFill>
                <a:effectLst/>
                <a:uLnTx/>
                <a:uFillTx/>
                <a:latin typeface="Arial"/>
              </a:rPr>
              <a:t>CONTRAINDICACIONES</a:t>
            </a:r>
          </a:p>
          <a:p>
            <a:r>
              <a:rPr kumimoji="0" lang="es-ES" sz="2500" b="1" i="0" u="none" strike="noStrike" kern="1200" cap="none" spc="0" normalizeH="0" baseline="0" noProof="0" dirty="0">
                <a:ln>
                  <a:noFill/>
                </a:ln>
                <a:solidFill>
                  <a:srgbClr val="000000"/>
                </a:solidFill>
                <a:effectLst/>
                <a:uLnTx/>
                <a:uFillTx/>
                <a:latin typeface="Arial"/>
              </a:rPr>
              <a:t>Las mismas que para los ultrasonidos estéticos</a:t>
            </a:r>
            <a:endParaRPr lang="es-ES" dirty="0"/>
          </a:p>
        </p:txBody>
      </p:sp>
    </p:spTree>
    <p:extLst>
      <p:ext uri="{BB962C8B-B14F-4D97-AF65-F5344CB8AC3E}">
        <p14:creationId xmlns:p14="http://schemas.microsoft.com/office/powerpoint/2010/main" val="103047705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ítulo 4">
            <a:extLst>
              <a:ext uri="{FF2B5EF4-FFF2-40B4-BE49-F238E27FC236}">
                <a16:creationId xmlns:a16="http://schemas.microsoft.com/office/drawing/2014/main" id="{0D2C68E9-389B-3CBA-BCFC-7E5F16FB0A19}"/>
              </a:ext>
            </a:extLst>
          </p:cNvPr>
          <p:cNvSpPr>
            <a:spLocks noGrp="1"/>
          </p:cNvSpPr>
          <p:nvPr>
            <p:ph type="title"/>
          </p:nvPr>
        </p:nvSpPr>
        <p:spPr/>
        <p:txBody>
          <a:bodyPr/>
          <a:lstStyle/>
          <a:p>
            <a:r>
              <a:rPr lang="es-ES" dirty="0"/>
              <a:t>             </a:t>
            </a:r>
            <a:r>
              <a:rPr lang="es-ES" b="1" dirty="0">
                <a:solidFill>
                  <a:schemeClr val="accent1"/>
                </a:solidFill>
              </a:rPr>
              <a:t>VACUMTERAPIA </a:t>
            </a:r>
          </a:p>
        </p:txBody>
      </p:sp>
      <p:sp>
        <p:nvSpPr>
          <p:cNvPr id="6" name="Subtítulo 5">
            <a:extLst>
              <a:ext uri="{FF2B5EF4-FFF2-40B4-BE49-F238E27FC236}">
                <a16:creationId xmlns:a16="http://schemas.microsoft.com/office/drawing/2014/main" id="{C3B693BB-D80B-5678-31A2-51CB5142D858}"/>
              </a:ext>
            </a:extLst>
          </p:cNvPr>
          <p:cNvSpPr>
            <a:spLocks noGrp="1"/>
          </p:cNvSpPr>
          <p:nvPr>
            <p:ph type="subTitle"/>
          </p:nvPr>
        </p:nvSpPr>
        <p:spPr>
          <a:xfrm>
            <a:off x="2153265" y="2079523"/>
            <a:ext cx="6105831" cy="3830957"/>
          </a:xfrm>
        </p:spPr>
        <p:txBody>
          <a:bodyPr/>
          <a:lstStyle/>
          <a:p>
            <a:pPr>
              <a:lnSpc>
                <a:spcPct val="100000"/>
              </a:lnSpc>
            </a:pPr>
            <a:r>
              <a:rPr lang="es-ES" sz="2000" dirty="0"/>
              <a:t>Las técnicas de vacumterapia utilizan la presión negativa para movilizar los tejidos de una manera mecánica. Estimulan la circulación sanguínea superficial, generan una acción exfoliante muy suave que desobstruyen los folículos sebáceos y los poros, mejoran la elasticidad y flexibilidad de la piel, aumentan el drenaje y la estimulación circulatoria de retorno, mejoran la reabsorción linfática y la eliminación de desechos y toxinas, descongestionan los tejidos edematosos y fibrosados en áreas con celulitis, estiran las fibras musculares y fascias, y previenen la formación de fibrosis en cicatrices.. </a:t>
            </a:r>
          </a:p>
        </p:txBody>
      </p:sp>
      <p:pic>
        <p:nvPicPr>
          <p:cNvPr id="8" name="Imagen 7">
            <a:extLst>
              <a:ext uri="{FF2B5EF4-FFF2-40B4-BE49-F238E27FC236}">
                <a16:creationId xmlns:a16="http://schemas.microsoft.com/office/drawing/2014/main" id="{2AB118E7-E68A-D96C-0FEA-6F1AE929EE25}"/>
              </a:ext>
            </a:extLst>
          </p:cNvPr>
          <p:cNvPicPr>
            <a:picLocks noChangeAspect="1"/>
          </p:cNvPicPr>
          <p:nvPr/>
        </p:nvPicPr>
        <p:blipFill>
          <a:blip r:embed="rId2" cstate="print"/>
          <a:stretch>
            <a:fillRect/>
          </a:stretch>
        </p:blipFill>
        <p:spPr>
          <a:xfrm>
            <a:off x="8583562" y="2300748"/>
            <a:ext cx="3005196" cy="3200400"/>
          </a:xfrm>
          <a:prstGeom prst="rect">
            <a:avLst/>
          </a:prstGeom>
        </p:spPr>
      </p:pic>
    </p:spTree>
    <p:extLst>
      <p:ext uri="{BB962C8B-B14F-4D97-AF65-F5344CB8AC3E}">
        <p14:creationId xmlns:p14="http://schemas.microsoft.com/office/powerpoint/2010/main" val="261430952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91AB99E-EE0C-CB1D-E9E4-B1BC26AB0981}"/>
              </a:ext>
            </a:extLst>
          </p:cNvPr>
          <p:cNvSpPr>
            <a:spLocks noGrp="1"/>
          </p:cNvSpPr>
          <p:nvPr>
            <p:ph type="title"/>
          </p:nvPr>
        </p:nvSpPr>
        <p:spPr>
          <a:xfrm>
            <a:off x="2593080" y="235974"/>
            <a:ext cx="8911080" cy="855407"/>
          </a:xfrm>
        </p:spPr>
        <p:txBody>
          <a:bodyPr/>
          <a:lstStyle/>
          <a:p>
            <a:r>
              <a:rPr kumimoji="0" lang="es-ES" sz="4400" b="1" i="0" u="none" strike="noStrike" kern="1200" cap="none" spc="0" normalizeH="0" baseline="0" noProof="0" dirty="0">
                <a:ln>
                  <a:noFill/>
                </a:ln>
                <a:solidFill>
                  <a:srgbClr val="E78712"/>
                </a:solidFill>
                <a:effectLst/>
                <a:uLnTx/>
                <a:uFillTx/>
                <a:latin typeface="Arial"/>
              </a:rPr>
              <a:t>           VACUMTERAPIA</a:t>
            </a:r>
            <a:endParaRPr lang="es-ES" dirty="0"/>
          </a:p>
        </p:txBody>
      </p:sp>
      <p:sp>
        <p:nvSpPr>
          <p:cNvPr id="4" name="Marcador de contenido 3">
            <a:extLst>
              <a:ext uri="{FF2B5EF4-FFF2-40B4-BE49-F238E27FC236}">
                <a16:creationId xmlns:a16="http://schemas.microsoft.com/office/drawing/2014/main" id="{298F3FE1-387E-2584-F630-332B2E7D5AFA}"/>
              </a:ext>
            </a:extLst>
          </p:cNvPr>
          <p:cNvSpPr>
            <a:spLocks noGrp="1"/>
          </p:cNvSpPr>
          <p:nvPr>
            <p:ph/>
          </p:nvPr>
        </p:nvSpPr>
        <p:spPr>
          <a:xfrm>
            <a:off x="1548581" y="1990165"/>
            <a:ext cx="4896465" cy="4631856"/>
          </a:xfrm>
        </p:spPr>
        <p:txBody>
          <a:bodyPr>
            <a:normAutofit fontScale="95000" lnSpcReduction="10000"/>
          </a:bodyPr>
          <a:lstStyle/>
          <a:p>
            <a:pPr marL="228600" indent="-228600">
              <a:lnSpc>
                <a:spcPct val="110000"/>
              </a:lnSpc>
              <a:spcBef>
                <a:spcPts val="1000"/>
              </a:spcBef>
              <a:buFont typeface="Arial" panose="020B0604020202020204" pitchFamily="34" charset="0"/>
              <a:buChar char="•"/>
              <a:defRPr/>
            </a:pPr>
            <a:r>
              <a:rPr lang="es-ES" sz="1900" b="1" dirty="0">
                <a:solidFill>
                  <a:srgbClr val="E78712"/>
                </a:solidFill>
              </a:rPr>
              <a:t>INDICACIONES</a:t>
            </a:r>
          </a:p>
          <a:p>
            <a:pPr marL="228600" marR="0" lvl="0" indent="-228600" algn="l" defTabSz="914400" rtl="0" eaLnBrk="1" fontAlgn="auto" latinLnBrk="0" hangingPunct="1">
              <a:lnSpc>
                <a:spcPct val="110000"/>
              </a:lnSpc>
              <a:spcBef>
                <a:spcPts val="1000"/>
              </a:spcBef>
              <a:spcAft>
                <a:spcPts val="0"/>
              </a:spcAft>
              <a:buClrTx/>
              <a:buSzTx/>
              <a:buFont typeface="Arial" panose="020B0604020202020204" pitchFamily="34" charset="0"/>
              <a:buChar char="•"/>
              <a:tabLst/>
              <a:defRPr/>
            </a:pPr>
            <a:r>
              <a:rPr lang="es-ES" sz="1900" b="1" dirty="0">
                <a:latin typeface="Arial"/>
              </a:rPr>
              <a:t>Tratamientos de adiposidad localizada y remodelación corporal.</a:t>
            </a:r>
          </a:p>
          <a:p>
            <a:pPr marL="228600" marR="0" lvl="0" indent="-228600" algn="l" defTabSz="914400" rtl="0" eaLnBrk="1" fontAlgn="auto" latinLnBrk="0" hangingPunct="1">
              <a:lnSpc>
                <a:spcPct val="110000"/>
              </a:lnSpc>
              <a:spcBef>
                <a:spcPts val="1000"/>
              </a:spcBef>
              <a:spcAft>
                <a:spcPts val="0"/>
              </a:spcAft>
              <a:buClrTx/>
              <a:buSzTx/>
              <a:buFont typeface="Arial" panose="020B0604020202020204" pitchFamily="34" charset="0"/>
              <a:buChar char="•"/>
              <a:tabLst/>
              <a:defRPr/>
            </a:pPr>
            <a:r>
              <a:rPr kumimoji="0" lang="es-ES" sz="1900" b="1" i="0" u="none" strike="noStrike" kern="1200" cap="none" spc="0" normalizeH="0" baseline="0" noProof="0" dirty="0">
                <a:ln>
                  <a:noFill/>
                </a:ln>
                <a:effectLst/>
                <a:uLnTx/>
                <a:uFillTx/>
                <a:latin typeface="Arial"/>
              </a:rPr>
              <a:t>Celulitis y trastornos circulatorios sin base orgánica.</a:t>
            </a:r>
          </a:p>
          <a:p>
            <a:pPr marL="228600" marR="0" lvl="0" indent="-228600" algn="l" defTabSz="914400" rtl="0" eaLnBrk="1" fontAlgn="auto" latinLnBrk="0" hangingPunct="1">
              <a:lnSpc>
                <a:spcPct val="110000"/>
              </a:lnSpc>
              <a:spcBef>
                <a:spcPts val="1000"/>
              </a:spcBef>
              <a:spcAft>
                <a:spcPts val="0"/>
              </a:spcAft>
              <a:buClrTx/>
              <a:buSzTx/>
              <a:buFont typeface="Arial" panose="020B0604020202020204" pitchFamily="34" charset="0"/>
              <a:buChar char="•"/>
              <a:tabLst/>
              <a:defRPr/>
            </a:pPr>
            <a:r>
              <a:rPr lang="es-ES" sz="1900" b="1" dirty="0">
                <a:latin typeface="Arial"/>
              </a:rPr>
              <a:t>Relajación corporal.</a:t>
            </a:r>
          </a:p>
          <a:p>
            <a:pPr marL="228600" marR="0" lvl="0" indent="-228600" algn="l" defTabSz="914400" rtl="0" eaLnBrk="1" fontAlgn="auto" latinLnBrk="0" hangingPunct="1">
              <a:lnSpc>
                <a:spcPct val="110000"/>
              </a:lnSpc>
              <a:spcBef>
                <a:spcPts val="1000"/>
              </a:spcBef>
              <a:spcAft>
                <a:spcPts val="0"/>
              </a:spcAft>
              <a:buClrTx/>
              <a:buSzTx/>
              <a:buFont typeface="Arial" panose="020B0604020202020204" pitchFamily="34" charset="0"/>
              <a:buChar char="•"/>
              <a:tabLst/>
              <a:defRPr/>
            </a:pPr>
            <a:r>
              <a:rPr kumimoji="0" lang="es-ES" sz="1900" b="1" i="0" u="none" strike="noStrike" kern="1200" cap="none" spc="0" normalizeH="0" baseline="0" noProof="0" dirty="0">
                <a:ln>
                  <a:noFill/>
                </a:ln>
                <a:effectLst/>
                <a:uLnTx/>
                <a:uFillTx/>
                <a:latin typeface="Arial"/>
              </a:rPr>
              <a:t>Cicatrices recientes y estrías no cicatrizadas.</a:t>
            </a:r>
          </a:p>
          <a:p>
            <a:pPr marL="228600" marR="0" lvl="0" indent="-228600" algn="l" defTabSz="914400" rtl="0" eaLnBrk="1" fontAlgn="auto" latinLnBrk="0" hangingPunct="1">
              <a:lnSpc>
                <a:spcPct val="110000"/>
              </a:lnSpc>
              <a:spcBef>
                <a:spcPts val="1000"/>
              </a:spcBef>
              <a:spcAft>
                <a:spcPts val="0"/>
              </a:spcAft>
              <a:buClrTx/>
              <a:buSzTx/>
              <a:buFont typeface="Arial" panose="020B0604020202020204" pitchFamily="34" charset="0"/>
              <a:buChar char="•"/>
              <a:tabLst/>
              <a:defRPr/>
            </a:pPr>
            <a:r>
              <a:rPr lang="es-ES" sz="1900" b="1" dirty="0">
                <a:latin typeface="Arial"/>
              </a:rPr>
              <a:t>Preparación de los poros para eliminar el exceso de sebo y los detritus celulares en los tratamientos de higiene facial.</a:t>
            </a:r>
          </a:p>
          <a:p>
            <a:pPr marL="228600" marR="0" lvl="0" indent="-228600" algn="l" defTabSz="914400" rtl="0" eaLnBrk="1" fontAlgn="auto" latinLnBrk="0" hangingPunct="1">
              <a:lnSpc>
                <a:spcPct val="110000"/>
              </a:lnSpc>
              <a:spcBef>
                <a:spcPts val="1000"/>
              </a:spcBef>
              <a:spcAft>
                <a:spcPts val="0"/>
              </a:spcAft>
              <a:buClrTx/>
              <a:buSzTx/>
              <a:buFont typeface="Arial" panose="020B0604020202020204" pitchFamily="34" charset="0"/>
              <a:buChar char="•"/>
              <a:tabLst/>
              <a:defRPr/>
            </a:pPr>
            <a:r>
              <a:rPr lang="es-ES" sz="1900" b="1" dirty="0">
                <a:latin typeface="Arial"/>
              </a:rPr>
              <a:t>Estimulación de la piel en zonas con arrugas y envejecimiento.</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endParaRPr lang="es-ES" sz="1900" b="1" dirty="0">
              <a:latin typeface="Arial"/>
            </a:endParaRP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endParaRPr kumimoji="0" lang="es-ES" sz="2100" b="1" i="0" u="none" strike="noStrike" kern="1200" cap="none" spc="0" normalizeH="0" baseline="0" noProof="0" dirty="0">
              <a:ln>
                <a:noFill/>
              </a:ln>
              <a:effectLst/>
              <a:uLnTx/>
              <a:uFillTx/>
              <a:latin typeface="Arial"/>
            </a:endParaRP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endParaRPr kumimoji="0" lang="es-ES" sz="2500" b="1" i="0" u="none" strike="noStrike" kern="1200" cap="none" spc="0" normalizeH="0" baseline="0" noProof="0" dirty="0">
              <a:ln>
                <a:noFill/>
              </a:ln>
              <a:solidFill>
                <a:srgbClr val="E78712"/>
              </a:solidFill>
              <a:effectLst/>
              <a:uLnTx/>
              <a:uFillTx/>
              <a:latin typeface="Arial"/>
            </a:endParaRPr>
          </a:p>
          <a:p>
            <a:endParaRPr lang="es-ES" dirty="0"/>
          </a:p>
        </p:txBody>
      </p:sp>
      <p:sp>
        <p:nvSpPr>
          <p:cNvPr id="5" name="Marcador de contenido 4">
            <a:extLst>
              <a:ext uri="{FF2B5EF4-FFF2-40B4-BE49-F238E27FC236}">
                <a16:creationId xmlns:a16="http://schemas.microsoft.com/office/drawing/2014/main" id="{437BCACE-192D-3D1C-547D-DBA90A544C44}"/>
              </a:ext>
            </a:extLst>
          </p:cNvPr>
          <p:cNvSpPr>
            <a:spLocks noGrp="1"/>
          </p:cNvSpPr>
          <p:nvPr>
            <p:ph/>
          </p:nvPr>
        </p:nvSpPr>
        <p:spPr>
          <a:xfrm>
            <a:off x="6445046" y="1165412"/>
            <a:ext cx="5279924" cy="5692587"/>
          </a:xfrm>
        </p:spPr>
        <p:txBody>
          <a:bodyPr>
            <a:normAutofit fontScale="25000" lnSpcReduction="20000"/>
          </a:bodyPr>
          <a:lstStyle/>
          <a:p>
            <a:pPr marL="228600" marR="0" lvl="0" indent="-228600" algn="l" defTabSz="914400" rtl="0" eaLnBrk="1" fontAlgn="auto" latinLnBrk="0" hangingPunct="1">
              <a:lnSpc>
                <a:spcPct val="90000"/>
              </a:lnSpc>
              <a:spcBef>
                <a:spcPts val="1000"/>
              </a:spcBef>
              <a:spcAft>
                <a:spcPts val="0"/>
              </a:spcAft>
              <a:buClrTx/>
              <a:buSzTx/>
              <a:tabLst/>
              <a:defRPr/>
            </a:pPr>
            <a:r>
              <a:rPr kumimoji="0" lang="es-ES" sz="7200" b="1" i="0" u="none" strike="noStrike" kern="1200" cap="none" spc="0" normalizeH="0" baseline="0" noProof="0" dirty="0">
                <a:ln>
                  <a:noFill/>
                </a:ln>
                <a:solidFill>
                  <a:srgbClr val="E78712"/>
                </a:solidFill>
                <a:effectLst/>
                <a:uLnTx/>
                <a:uFillTx/>
                <a:latin typeface="Arial"/>
              </a:rPr>
              <a:t>CONTRAINDICACIONES</a:t>
            </a:r>
          </a:p>
          <a:p>
            <a:pPr>
              <a:lnSpc>
                <a:spcPct val="120000"/>
              </a:lnSpc>
            </a:pPr>
            <a:r>
              <a:rPr lang="es-ES" sz="7200" b="1" dirty="0"/>
              <a:t>Presencia de heridas.</a:t>
            </a:r>
          </a:p>
          <a:p>
            <a:pPr>
              <a:lnSpc>
                <a:spcPct val="120000"/>
              </a:lnSpc>
            </a:pPr>
            <a:r>
              <a:rPr lang="es-ES" sz="7200" b="1" dirty="0"/>
              <a:t>Zonas sensibles ganglionares, como el área inguinal o la zona de la tiroides.</a:t>
            </a:r>
          </a:p>
          <a:p>
            <a:pPr>
              <a:lnSpc>
                <a:spcPct val="120000"/>
              </a:lnSpc>
            </a:pPr>
            <a:r>
              <a:rPr lang="es-ES" sz="7200" b="1" dirty="0"/>
              <a:t>Personas con diabetes.</a:t>
            </a:r>
          </a:p>
          <a:p>
            <a:pPr>
              <a:lnSpc>
                <a:spcPct val="120000"/>
              </a:lnSpc>
            </a:pPr>
            <a:r>
              <a:rPr lang="es-ES" sz="7200" b="1" dirty="0"/>
              <a:t>Fragilidad capilar.</a:t>
            </a:r>
          </a:p>
          <a:p>
            <a:pPr>
              <a:lnSpc>
                <a:spcPct val="120000"/>
              </a:lnSpc>
            </a:pPr>
            <a:r>
              <a:rPr lang="es-ES" sz="7200" b="1" dirty="0"/>
              <a:t>Alteraciones severas de la circulación, como flebitis , tromboflebitis y varices.</a:t>
            </a:r>
          </a:p>
          <a:p>
            <a:pPr>
              <a:lnSpc>
                <a:spcPct val="120000"/>
              </a:lnSpc>
            </a:pPr>
            <a:r>
              <a:rPr lang="es-ES" sz="7200" b="1" dirty="0"/>
              <a:t>Sobre heridas, lesiones cutáneas, inflamatorias o quemaduras.</a:t>
            </a:r>
          </a:p>
          <a:p>
            <a:pPr>
              <a:lnSpc>
                <a:spcPct val="120000"/>
              </a:lnSpc>
            </a:pPr>
            <a:r>
              <a:rPr lang="es-ES" sz="7200" b="1" dirty="0"/>
              <a:t>Zona abdominal en mujeres embarazadas.</a:t>
            </a:r>
          </a:p>
          <a:p>
            <a:pPr>
              <a:lnSpc>
                <a:spcPct val="120000"/>
              </a:lnSpc>
            </a:pPr>
            <a:r>
              <a:rPr lang="es-ES" sz="7200" b="1" dirty="0"/>
              <a:t>Presencia de tumores.</a:t>
            </a:r>
          </a:p>
          <a:p>
            <a:pPr>
              <a:lnSpc>
                <a:spcPct val="120000"/>
              </a:lnSpc>
            </a:pPr>
            <a:r>
              <a:rPr lang="es-ES" sz="7200" b="1" dirty="0"/>
              <a:t>Hipertensión arterial no controlada.</a:t>
            </a:r>
          </a:p>
          <a:p>
            <a:pPr>
              <a:lnSpc>
                <a:spcPct val="120000"/>
              </a:lnSpc>
            </a:pPr>
            <a:r>
              <a:rPr lang="es-ES" sz="7200" b="1" dirty="0"/>
              <a:t>Insuficiencia cardíaca o renal .</a:t>
            </a:r>
          </a:p>
          <a:p>
            <a:pPr>
              <a:lnSpc>
                <a:spcPct val="120000"/>
              </a:lnSpc>
            </a:pPr>
            <a:r>
              <a:rPr lang="es-ES" sz="7200" b="1" dirty="0"/>
              <a:t>Infecciones en fase aguda.</a:t>
            </a:r>
          </a:p>
          <a:p>
            <a:pPr>
              <a:lnSpc>
                <a:spcPct val="120000"/>
              </a:lnSpc>
            </a:pPr>
            <a:r>
              <a:rPr lang="es-ES" sz="7200" b="1" dirty="0"/>
              <a:t>Personas que sufren alteraciones de la coagulación de la sangre o que toman una medicación específica anticoagulante</a:t>
            </a:r>
          </a:p>
          <a:p>
            <a:endParaRPr lang="es-ES" sz="7200" dirty="0"/>
          </a:p>
          <a:p>
            <a:endParaRPr lang="es-ES" sz="7200" dirty="0"/>
          </a:p>
        </p:txBody>
      </p:sp>
    </p:spTree>
    <p:extLst>
      <p:ext uri="{BB962C8B-B14F-4D97-AF65-F5344CB8AC3E}">
        <p14:creationId xmlns:p14="http://schemas.microsoft.com/office/powerpoint/2010/main" val="161251323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ítulo 4">
            <a:extLst>
              <a:ext uri="{FF2B5EF4-FFF2-40B4-BE49-F238E27FC236}">
                <a16:creationId xmlns:a16="http://schemas.microsoft.com/office/drawing/2014/main" id="{125E0407-7E17-DE6C-09EF-7C7185498ACF}"/>
              </a:ext>
            </a:extLst>
          </p:cNvPr>
          <p:cNvSpPr>
            <a:spLocks noGrp="1"/>
          </p:cNvSpPr>
          <p:nvPr>
            <p:ph type="title"/>
          </p:nvPr>
        </p:nvSpPr>
        <p:spPr/>
        <p:txBody>
          <a:bodyPr/>
          <a:lstStyle/>
          <a:p>
            <a:r>
              <a:rPr lang="es-ES" b="1" i="1" dirty="0">
                <a:solidFill>
                  <a:schemeClr val="accent1"/>
                </a:solidFill>
              </a:rPr>
              <a:t>MECANOTERAPIA </a:t>
            </a:r>
          </a:p>
        </p:txBody>
      </p:sp>
      <p:sp>
        <p:nvSpPr>
          <p:cNvPr id="2" name="Marcador de contenido 1">
            <a:extLst>
              <a:ext uri="{FF2B5EF4-FFF2-40B4-BE49-F238E27FC236}">
                <a16:creationId xmlns:a16="http://schemas.microsoft.com/office/drawing/2014/main" id="{CA6808F2-DA03-D2B2-224E-EA8E80FEE73A}"/>
              </a:ext>
            </a:extLst>
          </p:cNvPr>
          <p:cNvSpPr>
            <a:spLocks noGrp="1"/>
          </p:cNvSpPr>
          <p:nvPr>
            <p:ph/>
          </p:nvPr>
        </p:nvSpPr>
        <p:spPr>
          <a:xfrm>
            <a:off x="2589118" y="1904400"/>
            <a:ext cx="4431531" cy="4006080"/>
          </a:xfrm>
        </p:spPr>
        <p:txBody>
          <a:bodyPr>
            <a:normAutofit fontScale="95000"/>
          </a:bodyPr>
          <a:lstStyle/>
          <a:p>
            <a:r>
              <a:rPr lang="es-ES" sz="2400" dirty="0"/>
              <a:t>El rozamiento producido por un material en movimiento o la presión aplicada sobre la superficie de la piel da lugar a efectos fisiológicos sobre la circulación sanguínea y linfática, las terminaciones nerviosas y el aspecto de las capas más superficiales de la piel.</a:t>
            </a:r>
          </a:p>
        </p:txBody>
      </p:sp>
      <p:pic>
        <p:nvPicPr>
          <p:cNvPr id="7" name="Marcador de contenido 6">
            <a:extLst>
              <a:ext uri="{FF2B5EF4-FFF2-40B4-BE49-F238E27FC236}">
                <a16:creationId xmlns:a16="http://schemas.microsoft.com/office/drawing/2014/main" id="{3D2C8489-B59E-95DC-6EF9-08B913C16609}"/>
              </a:ext>
            </a:extLst>
          </p:cNvPr>
          <p:cNvPicPr>
            <a:picLocks noGrp="1" noChangeAspect="1"/>
          </p:cNvPicPr>
          <p:nvPr>
            <p:ph/>
          </p:nvPr>
        </p:nvPicPr>
        <p:blipFill>
          <a:blip r:embed="rId2" cstate="print"/>
          <a:stretch>
            <a:fillRect/>
          </a:stretch>
        </p:blipFill>
        <p:spPr>
          <a:xfrm>
            <a:off x="8262771" y="1904400"/>
            <a:ext cx="3417951" cy="2860601"/>
          </a:xfrm>
        </p:spPr>
      </p:pic>
    </p:spTree>
    <p:extLst>
      <p:ext uri="{BB962C8B-B14F-4D97-AF65-F5344CB8AC3E}">
        <p14:creationId xmlns:p14="http://schemas.microsoft.com/office/powerpoint/2010/main" val="310020204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ítulo 4">
            <a:extLst>
              <a:ext uri="{FF2B5EF4-FFF2-40B4-BE49-F238E27FC236}">
                <a16:creationId xmlns:a16="http://schemas.microsoft.com/office/drawing/2014/main" id="{9B39E210-57CB-F669-1C1F-5F9FBE718450}"/>
              </a:ext>
            </a:extLst>
          </p:cNvPr>
          <p:cNvSpPr>
            <a:spLocks noGrp="1"/>
          </p:cNvSpPr>
          <p:nvPr>
            <p:ph type="title"/>
          </p:nvPr>
        </p:nvSpPr>
        <p:spPr/>
        <p:txBody>
          <a:bodyPr/>
          <a:lstStyle/>
          <a:p>
            <a:r>
              <a:rPr lang="es-ES" sz="4000" b="1" dirty="0">
                <a:solidFill>
                  <a:schemeClr val="accent1"/>
                </a:solidFill>
              </a:rPr>
              <a:t>MASAJE CON VIBRACIÓN Y MASAJE ROLLING CON ESFERAS</a:t>
            </a:r>
          </a:p>
        </p:txBody>
      </p:sp>
      <p:sp>
        <p:nvSpPr>
          <p:cNvPr id="6" name="Subtítulo 5">
            <a:extLst>
              <a:ext uri="{FF2B5EF4-FFF2-40B4-BE49-F238E27FC236}">
                <a16:creationId xmlns:a16="http://schemas.microsoft.com/office/drawing/2014/main" id="{F650C41A-FEEE-01C1-BDBF-07E22BFA8620}"/>
              </a:ext>
            </a:extLst>
          </p:cNvPr>
          <p:cNvSpPr>
            <a:spLocks noGrp="1"/>
          </p:cNvSpPr>
          <p:nvPr>
            <p:ph type="subTitle"/>
          </p:nvPr>
        </p:nvSpPr>
        <p:spPr>
          <a:xfrm>
            <a:off x="2589120" y="2133720"/>
            <a:ext cx="5920700" cy="3776760"/>
          </a:xfrm>
        </p:spPr>
        <p:txBody>
          <a:bodyPr/>
          <a:lstStyle/>
          <a:p>
            <a:r>
              <a:rPr lang="es-ES" sz="2000" dirty="0"/>
              <a:t>Pueden ser pequeños dispositivos de masaje vibratorio facial o equipos de dimensiones mayores para tratamientos corporales. Ambos realizan movimientos mecánicos de manera rítmica que, una vez se transmiten a la piel y los tejidos, producen una movilización del tejido adiposo y de la musculatura a nivel cutáneo y circulatorio.</a:t>
            </a:r>
          </a:p>
          <a:p>
            <a:r>
              <a:rPr lang="es-ES" sz="2000" dirty="0"/>
              <a:t>El masaje rolling con esferas consiste en un sistema de masaje profundo con estas esferas mediante una rotación secuenciada y automatizada que genera una fuerza constante y dinámica sobre la piel y los tejidos.</a:t>
            </a:r>
          </a:p>
        </p:txBody>
      </p:sp>
      <p:pic>
        <p:nvPicPr>
          <p:cNvPr id="8" name="Imagen 7">
            <a:extLst>
              <a:ext uri="{FF2B5EF4-FFF2-40B4-BE49-F238E27FC236}">
                <a16:creationId xmlns:a16="http://schemas.microsoft.com/office/drawing/2014/main" id="{4636BED4-C2A7-2510-9DCD-025DF1DC524A}"/>
              </a:ext>
            </a:extLst>
          </p:cNvPr>
          <p:cNvPicPr>
            <a:picLocks noChangeAspect="1"/>
          </p:cNvPicPr>
          <p:nvPr/>
        </p:nvPicPr>
        <p:blipFill>
          <a:blip r:embed="rId2" cstate="print"/>
          <a:stretch>
            <a:fillRect/>
          </a:stretch>
        </p:blipFill>
        <p:spPr>
          <a:xfrm>
            <a:off x="9364049" y="2133720"/>
            <a:ext cx="1457528" cy="1714739"/>
          </a:xfrm>
          <a:prstGeom prst="rect">
            <a:avLst/>
          </a:prstGeom>
        </p:spPr>
      </p:pic>
      <p:pic>
        <p:nvPicPr>
          <p:cNvPr id="10" name="Imagen 9">
            <a:extLst>
              <a:ext uri="{FF2B5EF4-FFF2-40B4-BE49-F238E27FC236}">
                <a16:creationId xmlns:a16="http://schemas.microsoft.com/office/drawing/2014/main" id="{48DBA4C4-E6D5-046C-62E7-219A6A54034E}"/>
              </a:ext>
            </a:extLst>
          </p:cNvPr>
          <p:cNvPicPr>
            <a:picLocks noChangeAspect="1"/>
          </p:cNvPicPr>
          <p:nvPr/>
        </p:nvPicPr>
        <p:blipFill>
          <a:blip r:embed="rId3" cstate="print"/>
          <a:stretch>
            <a:fillRect/>
          </a:stretch>
        </p:blipFill>
        <p:spPr>
          <a:xfrm>
            <a:off x="8941577" y="4195741"/>
            <a:ext cx="2562583" cy="1714739"/>
          </a:xfrm>
          <a:prstGeom prst="rect">
            <a:avLst/>
          </a:prstGeom>
        </p:spPr>
      </p:pic>
    </p:spTree>
    <p:extLst>
      <p:ext uri="{BB962C8B-B14F-4D97-AF65-F5344CB8AC3E}">
        <p14:creationId xmlns:p14="http://schemas.microsoft.com/office/powerpoint/2010/main" val="9882364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B60A853-EA52-F34D-EB4E-DA471C1ADAEE}"/>
              </a:ext>
            </a:extLst>
          </p:cNvPr>
          <p:cNvSpPr>
            <a:spLocks noGrp="1"/>
          </p:cNvSpPr>
          <p:nvPr>
            <p:ph type="title"/>
          </p:nvPr>
        </p:nvSpPr>
        <p:spPr/>
        <p:txBody>
          <a:bodyPr/>
          <a:lstStyle/>
          <a:p>
            <a:r>
              <a:rPr kumimoji="0" lang="es-ES" sz="4000" b="1" i="0" u="none" strike="noStrike" kern="1200" cap="none" spc="0" normalizeH="0" baseline="0" noProof="0" dirty="0">
                <a:ln>
                  <a:noFill/>
                </a:ln>
                <a:solidFill>
                  <a:srgbClr val="E78712"/>
                </a:solidFill>
                <a:effectLst/>
                <a:uLnTx/>
                <a:uFillTx/>
                <a:latin typeface="Arial"/>
              </a:rPr>
              <a:t>MASAJE CON VIBRACIÓN Y MASAJE ROLLING CON ESFERAS</a:t>
            </a:r>
            <a:endParaRPr lang="es-ES" dirty="0"/>
          </a:p>
        </p:txBody>
      </p:sp>
      <p:sp>
        <p:nvSpPr>
          <p:cNvPr id="3" name="Marcador de contenido 2">
            <a:extLst>
              <a:ext uri="{FF2B5EF4-FFF2-40B4-BE49-F238E27FC236}">
                <a16:creationId xmlns:a16="http://schemas.microsoft.com/office/drawing/2014/main" id="{019469FB-AF08-A2CE-3FDF-C6736B78CAE0}"/>
              </a:ext>
            </a:extLst>
          </p:cNvPr>
          <p:cNvSpPr>
            <a:spLocks noGrp="1"/>
          </p:cNvSpPr>
          <p:nvPr>
            <p:ph/>
          </p:nvPr>
        </p:nvSpPr>
        <p:spPr>
          <a:xfrm>
            <a:off x="2589120" y="824753"/>
            <a:ext cx="3206996" cy="5085728"/>
          </a:xfrm>
        </p:spPr>
        <p:txBody>
          <a:bodyPr>
            <a:normAutofit fontScale="95000"/>
          </a:bodyPr>
          <a:lstStyle/>
          <a:p>
            <a:pPr marL="228600" marR="0" lvl="0" indent="-228600"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s-ES" sz="3400" b="1" i="0" u="none" strike="noStrike" kern="1200" cap="none" spc="0" normalizeH="0" baseline="0" noProof="0" dirty="0">
                <a:ln>
                  <a:noFill/>
                </a:ln>
                <a:solidFill>
                  <a:srgbClr val="E78712"/>
                </a:solidFill>
                <a:effectLst/>
                <a:uLnTx/>
                <a:uFillTx/>
                <a:latin typeface="Arial"/>
              </a:rPr>
              <a:t>INDICACIONES</a:t>
            </a:r>
          </a:p>
          <a:p>
            <a:r>
              <a:rPr lang="es-ES" sz="2100" b="1" dirty="0"/>
              <a:t>Complementa el masaje manual. </a:t>
            </a:r>
          </a:p>
          <a:p>
            <a:r>
              <a:rPr lang="es-ES" sz="2100" b="1" dirty="0"/>
              <a:t>Celulitis y adiposidades localizadas .</a:t>
            </a:r>
          </a:p>
          <a:p>
            <a:r>
              <a:rPr lang="es-ES" sz="2100" b="1" dirty="0"/>
              <a:t>Técnica antiestrés y de relajación general.</a:t>
            </a:r>
          </a:p>
          <a:p>
            <a:r>
              <a:rPr lang="es-ES" sz="2100" b="1" dirty="0"/>
              <a:t>Revitalización de la piel y los tejidos.</a:t>
            </a:r>
          </a:p>
        </p:txBody>
      </p:sp>
      <p:sp>
        <p:nvSpPr>
          <p:cNvPr id="4" name="Marcador de contenido 3">
            <a:extLst>
              <a:ext uri="{FF2B5EF4-FFF2-40B4-BE49-F238E27FC236}">
                <a16:creationId xmlns:a16="http://schemas.microsoft.com/office/drawing/2014/main" id="{564913AA-5FEE-D17C-CC41-701C581E4BF7}"/>
              </a:ext>
            </a:extLst>
          </p:cNvPr>
          <p:cNvSpPr>
            <a:spLocks noGrp="1"/>
          </p:cNvSpPr>
          <p:nvPr>
            <p:ph/>
          </p:nvPr>
        </p:nvSpPr>
        <p:spPr>
          <a:xfrm flipH="1">
            <a:off x="6395886" y="2079812"/>
            <a:ext cx="5373324" cy="4438974"/>
          </a:xfrm>
        </p:spPr>
        <p:txBody>
          <a:bodyPr>
            <a:normAutofit fontScale="87500" lnSpcReduction="20000"/>
          </a:bodyPr>
          <a:lstStyle/>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s-ES" sz="3700" b="1" i="0" u="none" strike="noStrike" kern="1200" cap="none" spc="0" normalizeH="0" baseline="0" noProof="0" dirty="0">
                <a:ln>
                  <a:noFill/>
                </a:ln>
                <a:solidFill>
                  <a:srgbClr val="E78712"/>
                </a:solidFill>
                <a:effectLst/>
                <a:uLnTx/>
                <a:uFillTx/>
                <a:latin typeface="Arial"/>
              </a:rPr>
              <a:t>CONTRAINDICACIONES</a:t>
            </a:r>
          </a:p>
          <a:p>
            <a:pPr>
              <a:lnSpc>
                <a:spcPct val="120000"/>
              </a:lnSpc>
            </a:pPr>
            <a:r>
              <a:rPr lang="es-ES" sz="2500" b="1" dirty="0"/>
              <a:t>Zonas sensibles ganglionares como la ingle o la tiroides.</a:t>
            </a:r>
          </a:p>
          <a:p>
            <a:pPr>
              <a:lnSpc>
                <a:spcPct val="120000"/>
              </a:lnSpc>
            </a:pPr>
            <a:r>
              <a:rPr lang="es-ES" sz="2500" b="1" dirty="0"/>
              <a:t>Alteraciones severas de la circulación, como flebitis, tromboflebitis y varices.</a:t>
            </a:r>
          </a:p>
          <a:p>
            <a:pPr>
              <a:lnSpc>
                <a:spcPct val="120000"/>
              </a:lnSpc>
            </a:pPr>
            <a:r>
              <a:rPr lang="es-ES" sz="2500" b="1" dirty="0"/>
              <a:t>Sobre heridas, lesiones cutáneas, inflamatorias o quemaduras.</a:t>
            </a:r>
          </a:p>
          <a:p>
            <a:pPr>
              <a:lnSpc>
                <a:spcPct val="120000"/>
              </a:lnSpc>
            </a:pPr>
            <a:r>
              <a:rPr lang="es-ES" sz="2500" b="1" dirty="0"/>
              <a:t>Zona abdominal en mujeres embarazadas.</a:t>
            </a:r>
          </a:p>
          <a:p>
            <a:pPr>
              <a:lnSpc>
                <a:spcPct val="120000"/>
              </a:lnSpc>
            </a:pPr>
            <a:r>
              <a:rPr lang="es-ES" sz="2500" b="1" dirty="0"/>
              <a:t>Presencia de tumores.</a:t>
            </a:r>
          </a:p>
          <a:p>
            <a:pPr>
              <a:lnSpc>
                <a:spcPct val="120000"/>
              </a:lnSpc>
            </a:pPr>
            <a:r>
              <a:rPr lang="es-ES" sz="2500" b="1" dirty="0"/>
              <a:t>Infecciones en fase aguda.</a:t>
            </a:r>
          </a:p>
          <a:p>
            <a:pPr>
              <a:lnSpc>
                <a:spcPct val="120000"/>
              </a:lnSpc>
            </a:pPr>
            <a:r>
              <a:rPr lang="es-ES" sz="2500" b="1" dirty="0"/>
              <a:t>Afecciones pulmonares graves.</a:t>
            </a:r>
          </a:p>
          <a:p>
            <a:pPr>
              <a:lnSpc>
                <a:spcPct val="120000"/>
              </a:lnSpc>
            </a:pPr>
            <a:r>
              <a:rPr lang="es-ES" sz="2500" b="1" dirty="0"/>
              <a:t>Roturas o lesiones musculares. </a:t>
            </a:r>
          </a:p>
        </p:txBody>
      </p:sp>
    </p:spTree>
    <p:extLst>
      <p:ext uri="{BB962C8B-B14F-4D97-AF65-F5344CB8AC3E}">
        <p14:creationId xmlns:p14="http://schemas.microsoft.com/office/powerpoint/2010/main" val="89475561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2F92ACC-8149-DF7E-68B2-52BFFC9EB79D}"/>
              </a:ext>
            </a:extLst>
          </p:cNvPr>
          <p:cNvSpPr>
            <a:spLocks noGrp="1"/>
          </p:cNvSpPr>
          <p:nvPr>
            <p:ph type="title"/>
          </p:nvPr>
        </p:nvSpPr>
        <p:spPr/>
        <p:txBody>
          <a:bodyPr/>
          <a:lstStyle/>
          <a:p>
            <a:r>
              <a:rPr lang="es-ES" dirty="0"/>
              <a:t>                </a:t>
            </a:r>
            <a:r>
              <a:rPr lang="es-ES" b="1" dirty="0">
                <a:solidFill>
                  <a:schemeClr val="accent1"/>
                </a:solidFill>
              </a:rPr>
              <a:t>PRESOTERAPIA </a:t>
            </a:r>
          </a:p>
        </p:txBody>
      </p:sp>
      <p:sp>
        <p:nvSpPr>
          <p:cNvPr id="3" name="Subtítulo 2">
            <a:extLst>
              <a:ext uri="{FF2B5EF4-FFF2-40B4-BE49-F238E27FC236}">
                <a16:creationId xmlns:a16="http://schemas.microsoft.com/office/drawing/2014/main" id="{F5F43F39-E11C-2830-F818-370E6DBA0B67}"/>
              </a:ext>
            </a:extLst>
          </p:cNvPr>
          <p:cNvSpPr>
            <a:spLocks noGrp="1"/>
          </p:cNvSpPr>
          <p:nvPr>
            <p:ph type="subTitle"/>
          </p:nvPr>
        </p:nvSpPr>
        <p:spPr>
          <a:xfrm>
            <a:off x="2344994" y="2094271"/>
            <a:ext cx="5338916" cy="3816209"/>
          </a:xfrm>
        </p:spPr>
        <p:txBody>
          <a:bodyPr/>
          <a:lstStyle/>
          <a:p>
            <a:pPr>
              <a:lnSpc>
                <a:spcPct val="100000"/>
              </a:lnSpc>
            </a:pPr>
            <a:r>
              <a:rPr lang="es-ES" sz="2400" dirty="0"/>
              <a:t>Su fundamento físico se basa en la aplicación de una presión positiva a través  de unas botas o manguitos sobre las extremidades, de manera que se produce una activación de la circulación venosa de retorno (venosa y linfática) y se estimula la reabsorción de líquidos intersticiales o extracelulares  de los tejidos y el drenaje de estos hacia los filtros orgánicos del organismo</a:t>
            </a:r>
            <a:r>
              <a:rPr lang="es-ES" dirty="0"/>
              <a:t>.</a:t>
            </a:r>
          </a:p>
        </p:txBody>
      </p:sp>
      <p:pic>
        <p:nvPicPr>
          <p:cNvPr id="5" name="Imagen 4">
            <a:extLst>
              <a:ext uri="{FF2B5EF4-FFF2-40B4-BE49-F238E27FC236}">
                <a16:creationId xmlns:a16="http://schemas.microsoft.com/office/drawing/2014/main" id="{95F54EAC-2651-7B6A-67FC-35DB973A4C6B}"/>
              </a:ext>
            </a:extLst>
          </p:cNvPr>
          <p:cNvPicPr>
            <a:picLocks noChangeAspect="1"/>
          </p:cNvPicPr>
          <p:nvPr/>
        </p:nvPicPr>
        <p:blipFill>
          <a:blip r:embed="rId2" cstate="print"/>
          <a:stretch>
            <a:fillRect/>
          </a:stretch>
        </p:blipFill>
        <p:spPr>
          <a:xfrm>
            <a:off x="7683910" y="2330245"/>
            <a:ext cx="4306530" cy="3156155"/>
          </a:xfrm>
          <a:prstGeom prst="rect">
            <a:avLst/>
          </a:prstGeom>
        </p:spPr>
      </p:pic>
    </p:spTree>
    <p:extLst>
      <p:ext uri="{BB962C8B-B14F-4D97-AF65-F5344CB8AC3E}">
        <p14:creationId xmlns:p14="http://schemas.microsoft.com/office/powerpoint/2010/main" val="349390331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4964C4C-ED82-884A-AE46-B90BCD37DA1C}"/>
              </a:ext>
            </a:extLst>
          </p:cNvPr>
          <p:cNvSpPr>
            <a:spLocks noGrp="1"/>
          </p:cNvSpPr>
          <p:nvPr>
            <p:ph type="title"/>
          </p:nvPr>
        </p:nvSpPr>
        <p:spPr/>
        <p:txBody>
          <a:bodyPr/>
          <a:lstStyle/>
          <a:p>
            <a:r>
              <a:rPr kumimoji="0" lang="es-ES" sz="4400" b="0" i="0" u="none" strike="noStrike" kern="1200" cap="none" spc="0" normalizeH="0" baseline="0" noProof="0" dirty="0">
                <a:ln>
                  <a:noFill/>
                </a:ln>
                <a:solidFill>
                  <a:srgbClr val="000000"/>
                </a:solidFill>
                <a:effectLst/>
                <a:uLnTx/>
                <a:uFillTx/>
                <a:latin typeface="Arial"/>
              </a:rPr>
              <a:t>              </a:t>
            </a:r>
            <a:r>
              <a:rPr kumimoji="0" lang="es-ES" sz="4400" b="1" i="0" u="none" strike="noStrike" kern="1200" cap="none" spc="0" normalizeH="0" baseline="0" noProof="0" dirty="0">
                <a:ln>
                  <a:noFill/>
                </a:ln>
                <a:solidFill>
                  <a:srgbClr val="E78712"/>
                </a:solidFill>
                <a:effectLst/>
                <a:uLnTx/>
                <a:uFillTx/>
                <a:latin typeface="Arial"/>
              </a:rPr>
              <a:t>PRESOTERAPIA </a:t>
            </a:r>
            <a:endParaRPr lang="es-ES" dirty="0"/>
          </a:p>
        </p:txBody>
      </p:sp>
      <p:sp>
        <p:nvSpPr>
          <p:cNvPr id="3" name="Marcador de contenido 2">
            <a:extLst>
              <a:ext uri="{FF2B5EF4-FFF2-40B4-BE49-F238E27FC236}">
                <a16:creationId xmlns:a16="http://schemas.microsoft.com/office/drawing/2014/main" id="{2525C6DF-8D0F-161E-269E-5A1D614B547B}"/>
              </a:ext>
            </a:extLst>
          </p:cNvPr>
          <p:cNvSpPr>
            <a:spLocks noGrp="1"/>
          </p:cNvSpPr>
          <p:nvPr>
            <p:ph/>
          </p:nvPr>
        </p:nvSpPr>
        <p:spPr>
          <a:xfrm>
            <a:off x="1666569" y="1904400"/>
            <a:ext cx="4970206" cy="4006080"/>
          </a:xfrm>
        </p:spPr>
        <p:txBody>
          <a:bodyPr>
            <a:normAutofit fontScale="95000"/>
          </a:bodyPr>
          <a:lstStyle/>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s-ES" sz="2500" b="1" i="0" u="none" strike="noStrike" kern="1200" cap="none" spc="0" normalizeH="0" baseline="0" noProof="0" dirty="0">
                <a:ln>
                  <a:noFill/>
                </a:ln>
                <a:solidFill>
                  <a:srgbClr val="E78712"/>
                </a:solidFill>
                <a:effectLst/>
                <a:uLnTx/>
                <a:uFillTx/>
                <a:latin typeface="Arial"/>
              </a:rPr>
              <a:t>INDICACIONES</a:t>
            </a:r>
          </a:p>
          <a:p>
            <a:r>
              <a:rPr lang="es-ES" sz="2100" b="1" dirty="0"/>
              <a:t>Prevención de varices, piernas cansadas y edemas.</a:t>
            </a:r>
          </a:p>
          <a:p>
            <a:r>
              <a:rPr lang="es-ES" sz="2100" b="1" dirty="0"/>
              <a:t>Disminución de la retención de líquidos.</a:t>
            </a:r>
          </a:p>
          <a:p>
            <a:r>
              <a:rPr lang="es-ES" sz="2100" b="1" dirty="0"/>
              <a:t>Trastornos de la circulación periférica</a:t>
            </a:r>
          </a:p>
          <a:p>
            <a:r>
              <a:rPr lang="es-ES" sz="2100" b="1" dirty="0"/>
              <a:t>Linfedemas y edemas venosas.</a:t>
            </a:r>
          </a:p>
          <a:p>
            <a:r>
              <a:rPr lang="es-ES" sz="2100" b="1" dirty="0"/>
              <a:t>Celulitis y obesidad.</a:t>
            </a:r>
          </a:p>
          <a:p>
            <a:r>
              <a:rPr lang="es-ES" sz="2100" b="1" dirty="0"/>
              <a:t>Mejora el trofismo tisular.</a:t>
            </a:r>
          </a:p>
          <a:p>
            <a:r>
              <a:rPr lang="es-ES" sz="2100" b="1" dirty="0"/>
              <a:t>Recuperación de la elasticidad cutánea.</a:t>
            </a:r>
          </a:p>
          <a:p>
            <a:r>
              <a:rPr lang="es-ES" sz="2100" b="1" dirty="0"/>
              <a:t>Cuidados postparto.</a:t>
            </a:r>
          </a:p>
          <a:p>
            <a:r>
              <a:rPr lang="es-ES" sz="2100" b="1" dirty="0"/>
              <a:t>Postcirugía estética.</a:t>
            </a:r>
          </a:p>
          <a:p>
            <a:r>
              <a:rPr lang="es-ES" sz="2100" b="1" dirty="0"/>
              <a:t>Relajación general.</a:t>
            </a:r>
          </a:p>
          <a:p>
            <a:endParaRPr lang="es-ES" sz="1900" b="1" dirty="0"/>
          </a:p>
        </p:txBody>
      </p:sp>
      <p:sp>
        <p:nvSpPr>
          <p:cNvPr id="4" name="Marcador de contenido 3">
            <a:extLst>
              <a:ext uri="{FF2B5EF4-FFF2-40B4-BE49-F238E27FC236}">
                <a16:creationId xmlns:a16="http://schemas.microsoft.com/office/drawing/2014/main" id="{3AD99B09-E8D3-A7B0-C2BF-F54306EC650C}"/>
              </a:ext>
            </a:extLst>
          </p:cNvPr>
          <p:cNvSpPr>
            <a:spLocks noGrp="1"/>
          </p:cNvSpPr>
          <p:nvPr>
            <p:ph/>
          </p:nvPr>
        </p:nvSpPr>
        <p:spPr>
          <a:xfrm flipH="1">
            <a:off x="6828497" y="1667435"/>
            <a:ext cx="5130221" cy="5190566"/>
          </a:xfrm>
        </p:spPr>
        <p:txBody>
          <a:bodyPr>
            <a:normAutofit fontScale="95000"/>
          </a:bodyPr>
          <a:lstStyle/>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s-ES" sz="2500" b="1" i="0" u="none" strike="noStrike" kern="1200" cap="none" spc="0" normalizeH="0" baseline="0" noProof="0" dirty="0">
                <a:ln>
                  <a:noFill/>
                </a:ln>
                <a:solidFill>
                  <a:srgbClr val="E78712"/>
                </a:solidFill>
                <a:effectLst/>
                <a:uLnTx/>
                <a:uFillTx/>
                <a:latin typeface="Arial"/>
              </a:rPr>
              <a:t>CONTRAINDICACIONES</a:t>
            </a:r>
          </a:p>
          <a:p>
            <a:r>
              <a:rPr lang="es-ES" sz="2100" b="1" dirty="0"/>
              <a:t>Tromboflebitis o flebotrombosis recientes.</a:t>
            </a:r>
          </a:p>
          <a:p>
            <a:r>
              <a:rPr lang="es-ES" sz="2100" b="1" dirty="0"/>
              <a:t>Varices.</a:t>
            </a:r>
          </a:p>
          <a:p>
            <a:r>
              <a:rPr lang="es-ES" sz="2100" b="1" dirty="0"/>
              <a:t>Infecciones cutáneas.</a:t>
            </a:r>
          </a:p>
          <a:p>
            <a:r>
              <a:rPr lang="es-ES" sz="2100" b="1" dirty="0"/>
              <a:t>Linfagitis.</a:t>
            </a:r>
          </a:p>
          <a:p>
            <a:r>
              <a:rPr lang="es-ES" sz="2100" b="1" dirty="0"/>
              <a:t>Artritis inflamatorias.</a:t>
            </a:r>
          </a:p>
          <a:p>
            <a:r>
              <a:rPr lang="es-ES" sz="2100" b="1" dirty="0"/>
              <a:t>Descompensación cardiocirculatoria.</a:t>
            </a:r>
          </a:p>
          <a:p>
            <a:r>
              <a:rPr lang="es-ES" sz="2100" b="1" dirty="0"/>
              <a:t>Trastornos importantes de la tensión arterial.</a:t>
            </a:r>
          </a:p>
          <a:p>
            <a:r>
              <a:rPr lang="es-ES" sz="2100" b="1" dirty="0"/>
              <a:t>Presencia de tumores.</a:t>
            </a:r>
          </a:p>
          <a:p>
            <a:r>
              <a:rPr lang="es-ES" sz="2100" b="1" dirty="0"/>
              <a:t>Insuficiencia cardiaca, respiratoria o renal.</a:t>
            </a:r>
          </a:p>
          <a:p>
            <a:r>
              <a:rPr lang="es-ES" sz="2100" b="1" dirty="0"/>
              <a:t>Inflamaciones agudas.</a:t>
            </a:r>
          </a:p>
          <a:p>
            <a:r>
              <a:rPr lang="es-ES" sz="2100" b="1" dirty="0"/>
              <a:t>Infarto de miocardio.</a:t>
            </a:r>
          </a:p>
          <a:p>
            <a:r>
              <a:rPr lang="es-ES" sz="2100" b="1" dirty="0"/>
              <a:t>Embarazo.</a:t>
            </a:r>
          </a:p>
        </p:txBody>
      </p:sp>
    </p:spTree>
    <p:extLst>
      <p:ext uri="{BB962C8B-B14F-4D97-AF65-F5344CB8AC3E}">
        <p14:creationId xmlns:p14="http://schemas.microsoft.com/office/powerpoint/2010/main" val="179790536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ítulo 5">
            <a:extLst>
              <a:ext uri="{FF2B5EF4-FFF2-40B4-BE49-F238E27FC236}">
                <a16:creationId xmlns:a16="http://schemas.microsoft.com/office/drawing/2014/main" id="{55E318C7-EC16-25BF-11E4-38E05C2BE7E7}"/>
              </a:ext>
            </a:extLst>
          </p:cNvPr>
          <p:cNvSpPr>
            <a:spLocks noGrp="1"/>
          </p:cNvSpPr>
          <p:nvPr>
            <p:ph type="title"/>
          </p:nvPr>
        </p:nvSpPr>
        <p:spPr>
          <a:xfrm>
            <a:off x="2312861" y="712730"/>
            <a:ext cx="8911080" cy="1280160"/>
          </a:xfrm>
        </p:spPr>
        <p:txBody>
          <a:bodyPr/>
          <a:lstStyle/>
          <a:p>
            <a:r>
              <a:rPr lang="es-ES" b="1" dirty="0">
                <a:solidFill>
                  <a:schemeClr val="accent1"/>
                </a:solidFill>
              </a:rPr>
              <a:t>DERMOCEPILLADO MECÁNICO BROSSAGE</a:t>
            </a:r>
          </a:p>
        </p:txBody>
      </p:sp>
      <p:sp>
        <p:nvSpPr>
          <p:cNvPr id="8" name="Marcador de contenido 7">
            <a:extLst>
              <a:ext uri="{FF2B5EF4-FFF2-40B4-BE49-F238E27FC236}">
                <a16:creationId xmlns:a16="http://schemas.microsoft.com/office/drawing/2014/main" id="{C9985282-AD6B-FB91-BEF0-2293872DA904}"/>
              </a:ext>
            </a:extLst>
          </p:cNvPr>
          <p:cNvSpPr>
            <a:spLocks noGrp="1"/>
          </p:cNvSpPr>
          <p:nvPr>
            <p:ph/>
          </p:nvPr>
        </p:nvSpPr>
        <p:spPr>
          <a:xfrm>
            <a:off x="2589120" y="2133720"/>
            <a:ext cx="4357370" cy="3776760"/>
          </a:xfrm>
        </p:spPr>
        <p:txBody>
          <a:bodyPr>
            <a:normAutofit fontScale="80000" lnSpcReduction="20000"/>
          </a:bodyPr>
          <a:lstStyle/>
          <a:p>
            <a:pPr>
              <a:lnSpc>
                <a:spcPct val="120000"/>
              </a:lnSpc>
            </a:pPr>
            <a:r>
              <a:rPr lang="es-ES" sz="2400" dirty="0"/>
              <a:t>Los cepillos giratorios se utilizan en tratamientos estéticos para completar la limpieza de la piel y conseguir la disminución del grosor  de la capa córnea mediante la eliminación, por arrastre, de células muertas, productos de desecho del metabolismo celular y secreciones glandulares que se adhieren a la superficie dérmica, impidiendo su normal funcionamiento. Está indicado en la preparación de los tratamientos de pieles desvitalizadas, átonas o con déficit circulatorio.</a:t>
            </a:r>
          </a:p>
        </p:txBody>
      </p:sp>
      <p:pic>
        <p:nvPicPr>
          <p:cNvPr id="12" name="Marcador de contenido 11">
            <a:extLst>
              <a:ext uri="{FF2B5EF4-FFF2-40B4-BE49-F238E27FC236}">
                <a16:creationId xmlns:a16="http://schemas.microsoft.com/office/drawing/2014/main" id="{4A32CFBF-82D8-C898-09A9-A9C45E4C06E0}"/>
              </a:ext>
            </a:extLst>
          </p:cNvPr>
          <p:cNvPicPr>
            <a:picLocks noGrp="1" noChangeAspect="1"/>
          </p:cNvPicPr>
          <p:nvPr>
            <p:ph/>
          </p:nvPr>
        </p:nvPicPr>
        <p:blipFill>
          <a:blip r:embed="rId2" cstate="print"/>
          <a:stretch>
            <a:fillRect/>
          </a:stretch>
        </p:blipFill>
        <p:spPr>
          <a:xfrm flipH="1">
            <a:off x="7344697" y="2208020"/>
            <a:ext cx="4159462" cy="3425864"/>
          </a:xfrm>
        </p:spPr>
      </p:pic>
    </p:spTree>
    <p:extLst>
      <p:ext uri="{BB962C8B-B14F-4D97-AF65-F5344CB8AC3E}">
        <p14:creationId xmlns:p14="http://schemas.microsoft.com/office/powerpoint/2010/main" val="398639485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E4E6DEF-18DA-251A-F50E-0C6AF6C16B02}"/>
              </a:ext>
            </a:extLst>
          </p:cNvPr>
          <p:cNvSpPr>
            <a:spLocks noGrp="1"/>
          </p:cNvSpPr>
          <p:nvPr>
            <p:ph type="title"/>
          </p:nvPr>
        </p:nvSpPr>
        <p:spPr>
          <a:xfrm>
            <a:off x="1961535" y="609492"/>
            <a:ext cx="9690109" cy="1280160"/>
          </a:xfrm>
        </p:spPr>
        <p:txBody>
          <a:bodyPr/>
          <a:lstStyle/>
          <a:p>
            <a:r>
              <a:rPr kumimoji="0" lang="es-ES" sz="4400" b="1" i="0" u="none" strike="noStrike" kern="1200" cap="none" spc="0" normalizeH="0" baseline="0" noProof="0" dirty="0">
                <a:ln>
                  <a:noFill/>
                </a:ln>
                <a:solidFill>
                  <a:srgbClr val="E78712"/>
                </a:solidFill>
                <a:effectLst/>
                <a:uLnTx/>
                <a:uFillTx/>
                <a:latin typeface="Arial"/>
              </a:rPr>
              <a:t>DERMOCEPILLADO MECÁNICO BROSSAGE</a:t>
            </a:r>
            <a:endParaRPr lang="es-ES" dirty="0"/>
          </a:p>
        </p:txBody>
      </p:sp>
      <p:sp>
        <p:nvSpPr>
          <p:cNvPr id="3" name="Marcador de contenido 2">
            <a:extLst>
              <a:ext uri="{FF2B5EF4-FFF2-40B4-BE49-F238E27FC236}">
                <a16:creationId xmlns:a16="http://schemas.microsoft.com/office/drawing/2014/main" id="{79A378EC-1663-83AD-925C-9612C6EA5015}"/>
              </a:ext>
            </a:extLst>
          </p:cNvPr>
          <p:cNvSpPr>
            <a:spLocks noGrp="1"/>
          </p:cNvSpPr>
          <p:nvPr>
            <p:ph/>
          </p:nvPr>
        </p:nvSpPr>
        <p:spPr>
          <a:xfrm>
            <a:off x="1961535" y="1889652"/>
            <a:ext cx="4984955" cy="4481650"/>
          </a:xfrm>
        </p:spPr>
        <p:txBody>
          <a:bodyPr/>
          <a:lstStyle/>
          <a:p>
            <a:r>
              <a:rPr lang="es-ES" sz="2600" b="1" dirty="0">
                <a:solidFill>
                  <a:schemeClr val="accent1"/>
                </a:solidFill>
              </a:rPr>
              <a:t>INDICACIONES</a:t>
            </a:r>
          </a:p>
          <a:p>
            <a:pPr marL="342900" indent="-342900">
              <a:lnSpc>
                <a:spcPct val="100000"/>
              </a:lnSpc>
              <a:buFont typeface="Arial" panose="020B0604020202020204" pitchFamily="34" charset="0"/>
              <a:buChar char="•"/>
            </a:pPr>
            <a:r>
              <a:rPr lang="es-ES" sz="2000" b="1" dirty="0"/>
              <a:t>Como técnica potenciadora en cualquier paso de limpieza de la piel.</a:t>
            </a:r>
          </a:p>
          <a:p>
            <a:pPr marL="342900" indent="-342900">
              <a:lnSpc>
                <a:spcPct val="100000"/>
              </a:lnSpc>
              <a:buFont typeface="Arial" panose="020B0604020202020204" pitchFamily="34" charset="0"/>
              <a:buChar char="•"/>
            </a:pPr>
            <a:r>
              <a:rPr lang="es-ES" sz="2000" b="1" dirty="0"/>
              <a:t>En pieles gruesas, comedogénicas o con tendencia grasa.</a:t>
            </a:r>
          </a:p>
          <a:p>
            <a:pPr marL="342900" indent="-342900">
              <a:lnSpc>
                <a:spcPct val="100000"/>
              </a:lnSpc>
              <a:buFont typeface="Arial" panose="020B0604020202020204" pitchFamily="34" charset="0"/>
              <a:buChar char="•"/>
            </a:pPr>
            <a:r>
              <a:rPr lang="es-ES" sz="2000" b="1" dirty="0"/>
              <a:t>En pieles desvitalizadas, átonas o con falta de activación circulatoria.</a:t>
            </a:r>
          </a:p>
          <a:p>
            <a:pPr marL="342900" indent="-342900">
              <a:lnSpc>
                <a:spcPct val="100000"/>
              </a:lnSpc>
              <a:buFont typeface="Arial" panose="020B0604020202020204" pitchFamily="34" charset="0"/>
              <a:buChar char="•"/>
            </a:pPr>
            <a:r>
              <a:rPr lang="es-ES" sz="2000" b="1" dirty="0"/>
              <a:t>En pieles asfícticas, deshidratadas y con falta de oxigenación.</a:t>
            </a:r>
          </a:p>
          <a:p>
            <a:pPr marL="342900" indent="-342900">
              <a:lnSpc>
                <a:spcPct val="100000"/>
              </a:lnSpc>
              <a:buFont typeface="Arial" panose="020B0604020202020204" pitchFamily="34" charset="0"/>
              <a:buChar char="•"/>
            </a:pPr>
            <a:r>
              <a:rPr lang="es-ES" sz="2000" b="1" dirty="0"/>
              <a:t>Como técnica preparadora de cualquier aplicación de corrientes eléctricas,</a:t>
            </a:r>
          </a:p>
        </p:txBody>
      </p:sp>
      <p:sp>
        <p:nvSpPr>
          <p:cNvPr id="4" name="Marcador de contenido 3">
            <a:extLst>
              <a:ext uri="{FF2B5EF4-FFF2-40B4-BE49-F238E27FC236}">
                <a16:creationId xmlns:a16="http://schemas.microsoft.com/office/drawing/2014/main" id="{C58A34B2-3A24-CFBA-E1EA-76C14E11E811}"/>
              </a:ext>
            </a:extLst>
          </p:cNvPr>
          <p:cNvSpPr>
            <a:spLocks noGrp="1"/>
          </p:cNvSpPr>
          <p:nvPr>
            <p:ph/>
          </p:nvPr>
        </p:nvSpPr>
        <p:spPr>
          <a:xfrm flipH="1">
            <a:off x="7064888" y="2816942"/>
            <a:ext cx="4439265" cy="3554360"/>
          </a:xfrm>
        </p:spPr>
        <p:txBody>
          <a:bodyPr>
            <a:normAutofit fontScale="95000"/>
          </a:bodyPr>
          <a:lstStyle/>
          <a:p>
            <a:r>
              <a:rPr lang="es-ES" sz="2700" b="1" dirty="0">
                <a:solidFill>
                  <a:schemeClr val="accent1"/>
                </a:solidFill>
              </a:rPr>
              <a:t>CONTRAINDICACIONES</a:t>
            </a:r>
          </a:p>
          <a:p>
            <a:endParaRPr lang="es-ES" sz="2700" b="1" dirty="0">
              <a:solidFill>
                <a:schemeClr val="accent1"/>
              </a:solidFill>
            </a:endParaRPr>
          </a:p>
          <a:p>
            <a:pPr marL="342900" indent="-342900">
              <a:lnSpc>
                <a:spcPct val="100000"/>
              </a:lnSpc>
              <a:buFont typeface="Arial" panose="020B0604020202020204" pitchFamily="34" charset="0"/>
              <a:buChar char="•"/>
            </a:pPr>
            <a:r>
              <a:rPr lang="es-ES" sz="2100" b="1" dirty="0"/>
              <a:t>Pieles sensibles o con rosácea</a:t>
            </a:r>
          </a:p>
          <a:p>
            <a:pPr marL="342900" indent="-342900">
              <a:lnSpc>
                <a:spcPct val="100000"/>
              </a:lnSpc>
              <a:buFont typeface="Arial" panose="020B0604020202020204" pitchFamily="34" charset="0"/>
              <a:buChar char="•"/>
            </a:pPr>
            <a:r>
              <a:rPr lang="es-ES" sz="2100" b="1" dirty="0"/>
              <a:t>Eccemas, lesiones o heridas e inflamaciones.</a:t>
            </a:r>
          </a:p>
          <a:p>
            <a:pPr marL="342900" indent="-342900">
              <a:lnSpc>
                <a:spcPct val="100000"/>
              </a:lnSpc>
              <a:buFont typeface="Arial" panose="020B0604020202020204" pitchFamily="34" charset="0"/>
              <a:buChar char="•"/>
            </a:pPr>
            <a:r>
              <a:rPr lang="es-ES" sz="2100" b="1" dirty="0"/>
              <a:t>Acné en fase infecciosa e inflamatoria.</a:t>
            </a:r>
          </a:p>
          <a:p>
            <a:pPr marL="342900" indent="-342900">
              <a:lnSpc>
                <a:spcPct val="100000"/>
              </a:lnSpc>
              <a:buFont typeface="Arial" panose="020B0604020202020204" pitchFamily="34" charset="0"/>
              <a:buChar char="•"/>
            </a:pPr>
            <a:r>
              <a:rPr lang="es-ES" sz="2100" b="1" dirty="0"/>
              <a:t>Varices, varicosidades o telangiectasias.</a:t>
            </a:r>
          </a:p>
          <a:p>
            <a:pPr marL="342900" indent="-342900">
              <a:lnSpc>
                <a:spcPct val="100000"/>
              </a:lnSpc>
              <a:buFont typeface="Arial" panose="020B0604020202020204" pitchFamily="34" charset="0"/>
              <a:buChar char="•"/>
            </a:pPr>
            <a:r>
              <a:rPr lang="es-ES" sz="2100" b="1" dirty="0"/>
              <a:t>Forunculosis.</a:t>
            </a:r>
          </a:p>
          <a:p>
            <a:pPr>
              <a:lnSpc>
                <a:spcPct val="100000"/>
              </a:lnSpc>
            </a:pPr>
            <a:endParaRPr lang="es-ES" sz="2100" b="1" dirty="0"/>
          </a:p>
          <a:p>
            <a:pPr marL="342900" indent="-342900">
              <a:buFont typeface="Arial" panose="020B0604020202020204" pitchFamily="34" charset="0"/>
              <a:buChar char="•"/>
            </a:pPr>
            <a:endParaRPr lang="es-ES" sz="1900" b="1" dirty="0"/>
          </a:p>
          <a:p>
            <a:pPr marL="342900" indent="-342900">
              <a:buFont typeface="Arial" panose="020B0604020202020204" pitchFamily="34" charset="0"/>
              <a:buChar char="•"/>
            </a:pPr>
            <a:endParaRPr lang="es-ES" sz="1900" b="1" dirty="0"/>
          </a:p>
          <a:p>
            <a:pPr marL="342900" indent="-342900">
              <a:buFont typeface="Arial" panose="020B0604020202020204" pitchFamily="34" charset="0"/>
              <a:buChar char="•"/>
            </a:pPr>
            <a:endParaRPr lang="es-ES" sz="1900" b="1" dirty="0"/>
          </a:p>
          <a:p>
            <a:pPr marL="342900" indent="-342900">
              <a:buFont typeface="Arial" panose="020B0604020202020204" pitchFamily="34" charset="0"/>
              <a:buChar char="•"/>
            </a:pPr>
            <a:endParaRPr lang="es-ES" sz="1900" b="1" dirty="0"/>
          </a:p>
          <a:p>
            <a:endParaRPr lang="es-ES" sz="1900" b="1" dirty="0"/>
          </a:p>
        </p:txBody>
      </p:sp>
    </p:spTree>
    <p:extLst>
      <p:ext uri="{BB962C8B-B14F-4D97-AF65-F5344CB8AC3E}">
        <p14:creationId xmlns:p14="http://schemas.microsoft.com/office/powerpoint/2010/main" val="420707658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41043A1-E3BF-2856-24C7-A60EFE095E07}"/>
              </a:ext>
            </a:extLst>
          </p:cNvPr>
          <p:cNvSpPr>
            <a:spLocks noGrp="1"/>
          </p:cNvSpPr>
          <p:nvPr>
            <p:ph type="title"/>
          </p:nvPr>
        </p:nvSpPr>
        <p:spPr>
          <a:xfrm>
            <a:off x="2344995" y="624240"/>
            <a:ext cx="9159165" cy="1280160"/>
          </a:xfrm>
        </p:spPr>
        <p:txBody>
          <a:bodyPr/>
          <a:lstStyle/>
          <a:p>
            <a:r>
              <a:rPr lang="es-ES" b="1" dirty="0">
                <a:solidFill>
                  <a:schemeClr val="accent1"/>
                </a:solidFill>
              </a:rPr>
              <a:t>PEELING ULTRASÓNICO</a:t>
            </a:r>
          </a:p>
        </p:txBody>
      </p:sp>
      <p:sp>
        <p:nvSpPr>
          <p:cNvPr id="3" name="Subtítulo 2">
            <a:extLst>
              <a:ext uri="{FF2B5EF4-FFF2-40B4-BE49-F238E27FC236}">
                <a16:creationId xmlns:a16="http://schemas.microsoft.com/office/drawing/2014/main" id="{138BC1B3-4938-8193-C8FB-B2BD0E3E19FF}"/>
              </a:ext>
            </a:extLst>
          </p:cNvPr>
          <p:cNvSpPr>
            <a:spLocks noGrp="1"/>
          </p:cNvSpPr>
          <p:nvPr>
            <p:ph type="subTitle"/>
          </p:nvPr>
        </p:nvSpPr>
        <p:spPr>
          <a:xfrm>
            <a:off x="2344995" y="1799304"/>
            <a:ext cx="9497960" cy="2492478"/>
          </a:xfrm>
        </p:spPr>
        <p:txBody>
          <a:bodyPr/>
          <a:lstStyle/>
          <a:p>
            <a:pPr>
              <a:lnSpc>
                <a:spcPct val="100000"/>
              </a:lnSpc>
            </a:pPr>
            <a:r>
              <a:rPr lang="es-ES" sz="2000" dirty="0"/>
              <a:t>Vibración mecánica que se aplica sobre la superficie de la piel con un electrodo en forma de espátula. Se utiliza en los tratamientos de piel desvitalizada, hiperqueratósica, seborreica, y para la higiene de la piel. Ayuda a suavizar y mejorar la textura de la piel, aumentar la renovación epidérmica y facilitar la eliminación de las células muertas. Estimula la renovación de las fibras elásticas y de colágeno dérmicas. Aumenta la penetración transcutánea de los productos cosméticos.</a:t>
            </a:r>
          </a:p>
        </p:txBody>
      </p:sp>
      <p:pic>
        <p:nvPicPr>
          <p:cNvPr id="5" name="Imagen 4">
            <a:extLst>
              <a:ext uri="{FF2B5EF4-FFF2-40B4-BE49-F238E27FC236}">
                <a16:creationId xmlns:a16="http://schemas.microsoft.com/office/drawing/2014/main" id="{7D7A9286-E61E-E20A-E442-7EF4F8AA55A7}"/>
              </a:ext>
            </a:extLst>
          </p:cNvPr>
          <p:cNvPicPr>
            <a:picLocks noChangeAspect="1"/>
          </p:cNvPicPr>
          <p:nvPr/>
        </p:nvPicPr>
        <p:blipFill>
          <a:blip r:embed="rId2" cstate="print"/>
          <a:stretch>
            <a:fillRect/>
          </a:stretch>
        </p:blipFill>
        <p:spPr>
          <a:xfrm>
            <a:off x="4807974" y="4096231"/>
            <a:ext cx="2610465" cy="2137529"/>
          </a:xfrm>
          <a:prstGeom prst="rect">
            <a:avLst/>
          </a:prstGeom>
        </p:spPr>
      </p:pic>
    </p:spTree>
    <p:extLst>
      <p:ext uri="{BB962C8B-B14F-4D97-AF65-F5344CB8AC3E}">
        <p14:creationId xmlns:p14="http://schemas.microsoft.com/office/powerpoint/2010/main" val="245199033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a:extLst>
              <a:ext uri="{FF2B5EF4-FFF2-40B4-BE49-F238E27FC236}">
                <a16:creationId xmlns:a16="http://schemas.microsoft.com/office/drawing/2014/main" id="{8C404BBB-8929-2818-11D4-20C8B19E7073}"/>
              </a:ext>
            </a:extLst>
          </p:cNvPr>
          <p:cNvSpPr>
            <a:spLocks noGrp="1"/>
          </p:cNvSpPr>
          <p:nvPr>
            <p:ph type="title"/>
          </p:nvPr>
        </p:nvSpPr>
        <p:spPr>
          <a:xfrm>
            <a:off x="1976285" y="624240"/>
            <a:ext cx="9584232" cy="1280160"/>
          </a:xfrm>
        </p:spPr>
        <p:txBody>
          <a:bodyPr/>
          <a:lstStyle/>
          <a:p>
            <a:r>
              <a:rPr lang="es-ES" b="1" dirty="0">
                <a:solidFill>
                  <a:srgbClr val="E78712"/>
                </a:solidFill>
                <a:latin typeface="Arial"/>
              </a:rPr>
              <a:t>          PEELING ULTRASÓNICO</a:t>
            </a:r>
            <a:endParaRPr lang="es-ES" dirty="0"/>
          </a:p>
        </p:txBody>
      </p:sp>
      <p:sp>
        <p:nvSpPr>
          <p:cNvPr id="5" name="Marcador de contenido 4">
            <a:extLst>
              <a:ext uri="{FF2B5EF4-FFF2-40B4-BE49-F238E27FC236}">
                <a16:creationId xmlns:a16="http://schemas.microsoft.com/office/drawing/2014/main" id="{5B2F2A37-7497-7DD2-302B-1CD16D7D8F2F}"/>
              </a:ext>
            </a:extLst>
          </p:cNvPr>
          <p:cNvSpPr>
            <a:spLocks noGrp="1"/>
          </p:cNvSpPr>
          <p:nvPr>
            <p:ph/>
          </p:nvPr>
        </p:nvSpPr>
        <p:spPr>
          <a:xfrm>
            <a:off x="1976285" y="1904400"/>
            <a:ext cx="3613354" cy="4006079"/>
          </a:xfrm>
        </p:spPr>
        <p:txBody>
          <a:bodyPr>
            <a:normAutofit fontScale="95000"/>
          </a:bodyPr>
          <a:lstStyle/>
          <a:p>
            <a:r>
              <a:rPr lang="es-ES" sz="2500" b="1" dirty="0">
                <a:solidFill>
                  <a:schemeClr val="accent1"/>
                </a:solidFill>
              </a:rPr>
              <a:t>INDICACIONES</a:t>
            </a:r>
          </a:p>
          <a:p>
            <a:endParaRPr lang="es-ES" sz="2500" b="1" dirty="0">
              <a:solidFill>
                <a:schemeClr val="accent1"/>
              </a:solidFill>
            </a:endParaRPr>
          </a:p>
          <a:p>
            <a:pPr marL="342900" indent="-342900">
              <a:lnSpc>
                <a:spcPct val="100000"/>
              </a:lnSpc>
              <a:buFont typeface="Arial" panose="020B0604020202020204" pitchFamily="34" charset="0"/>
              <a:buChar char="•"/>
            </a:pPr>
            <a:r>
              <a:rPr lang="es-ES" sz="1900" b="1" dirty="0"/>
              <a:t>Limpieza en profundidad de la piel.</a:t>
            </a:r>
          </a:p>
          <a:p>
            <a:pPr marL="342900" indent="-342900">
              <a:lnSpc>
                <a:spcPct val="100000"/>
              </a:lnSpc>
              <a:buFont typeface="Arial" panose="020B0604020202020204" pitchFamily="34" charset="0"/>
              <a:buChar char="•"/>
            </a:pPr>
            <a:r>
              <a:rPr lang="es-ES" sz="1900" b="1" dirty="0"/>
              <a:t>Pieles grasas, gruesas y con poros dilatados.</a:t>
            </a:r>
          </a:p>
          <a:p>
            <a:pPr marL="342900" indent="-342900">
              <a:lnSpc>
                <a:spcPct val="100000"/>
              </a:lnSpc>
              <a:buFont typeface="Arial" panose="020B0604020202020204" pitchFamily="34" charset="0"/>
              <a:buChar char="•"/>
            </a:pPr>
            <a:r>
              <a:rPr lang="es-ES" sz="1900" b="1" dirty="0"/>
              <a:t>Secuelas del acné, como cicatrices superficiales.</a:t>
            </a:r>
          </a:p>
          <a:p>
            <a:pPr marL="342900" indent="-342900">
              <a:lnSpc>
                <a:spcPct val="100000"/>
              </a:lnSpc>
              <a:buFont typeface="Arial" panose="020B0604020202020204" pitchFamily="34" charset="0"/>
              <a:buChar char="•"/>
            </a:pPr>
            <a:r>
              <a:rPr lang="es-ES" sz="1900" b="1" dirty="0"/>
              <a:t>Envejecimiento de la piel con líneas de expresión.</a:t>
            </a:r>
          </a:p>
          <a:p>
            <a:pPr marL="342900" indent="-342900">
              <a:lnSpc>
                <a:spcPct val="100000"/>
              </a:lnSpc>
              <a:buFont typeface="Arial" panose="020B0604020202020204" pitchFamily="34" charset="0"/>
              <a:buChar char="•"/>
            </a:pPr>
            <a:r>
              <a:rPr lang="es-ES" sz="1900" b="1" dirty="0"/>
              <a:t>Pigmentaciones epidérmicas superficiales.</a:t>
            </a:r>
          </a:p>
          <a:p>
            <a:pPr marL="0" indent="0">
              <a:buNone/>
            </a:pPr>
            <a:endParaRPr lang="es-ES" dirty="0">
              <a:solidFill>
                <a:schemeClr val="accent1"/>
              </a:solidFill>
            </a:endParaRPr>
          </a:p>
        </p:txBody>
      </p:sp>
      <p:sp>
        <p:nvSpPr>
          <p:cNvPr id="6" name="Marcador de contenido 5">
            <a:extLst>
              <a:ext uri="{FF2B5EF4-FFF2-40B4-BE49-F238E27FC236}">
                <a16:creationId xmlns:a16="http://schemas.microsoft.com/office/drawing/2014/main" id="{D3B3179D-52A6-3695-48D7-28D46F7E44A7}"/>
              </a:ext>
            </a:extLst>
          </p:cNvPr>
          <p:cNvSpPr>
            <a:spLocks noGrp="1"/>
          </p:cNvSpPr>
          <p:nvPr>
            <p:ph/>
          </p:nvPr>
        </p:nvSpPr>
        <p:spPr>
          <a:xfrm>
            <a:off x="5589639" y="1904400"/>
            <a:ext cx="5914521" cy="4688129"/>
          </a:xfrm>
        </p:spPr>
        <p:txBody>
          <a:bodyPr>
            <a:normAutofit fontScale="95000"/>
          </a:bodyPr>
          <a:lstStyle/>
          <a:p>
            <a:endParaRPr lang="es-ES" sz="2500" b="1" dirty="0">
              <a:solidFill>
                <a:schemeClr val="accent1"/>
              </a:solidFill>
            </a:endParaRPr>
          </a:p>
          <a:p>
            <a:endParaRPr lang="es-ES" sz="2500" b="1" dirty="0">
              <a:solidFill>
                <a:schemeClr val="accent1"/>
              </a:solidFill>
            </a:endParaRPr>
          </a:p>
          <a:p>
            <a:r>
              <a:rPr lang="es-ES" sz="2500" b="1" dirty="0">
                <a:solidFill>
                  <a:schemeClr val="accent1"/>
                </a:solidFill>
              </a:rPr>
              <a:t>CONTRAINDICACIONES</a:t>
            </a:r>
          </a:p>
          <a:p>
            <a:r>
              <a:rPr lang="es-ES" sz="2500" b="1" dirty="0">
                <a:solidFill>
                  <a:schemeClr val="accent1"/>
                </a:solidFill>
              </a:rPr>
              <a:t> </a:t>
            </a:r>
          </a:p>
          <a:p>
            <a:pPr>
              <a:lnSpc>
                <a:spcPct val="100000"/>
              </a:lnSpc>
            </a:pPr>
            <a:endParaRPr lang="es-ES" sz="2500" b="1" dirty="0">
              <a:solidFill>
                <a:schemeClr val="accent1"/>
              </a:solidFill>
            </a:endParaRPr>
          </a:p>
          <a:p>
            <a:pPr marL="342900" indent="-342900">
              <a:lnSpc>
                <a:spcPct val="100000"/>
              </a:lnSpc>
              <a:buFont typeface="Arial" panose="020B0604020202020204" pitchFamily="34" charset="0"/>
              <a:buChar char="•"/>
            </a:pPr>
            <a:r>
              <a:rPr lang="es-ES" sz="1900" b="1" dirty="0"/>
              <a:t>Pieles sensibles o con rosácea.</a:t>
            </a:r>
          </a:p>
          <a:p>
            <a:pPr marL="342900" indent="-342900">
              <a:lnSpc>
                <a:spcPct val="100000"/>
              </a:lnSpc>
              <a:buFont typeface="Arial" panose="020B0604020202020204" pitchFamily="34" charset="0"/>
              <a:buChar char="•"/>
            </a:pPr>
            <a:r>
              <a:rPr lang="es-ES" sz="1900" b="1" dirty="0"/>
              <a:t>Eccemas, lesiones, heridas o inflamaciones.</a:t>
            </a:r>
          </a:p>
          <a:p>
            <a:pPr marL="342900" indent="-342900">
              <a:lnSpc>
                <a:spcPct val="100000"/>
              </a:lnSpc>
              <a:buFont typeface="Arial" panose="020B0604020202020204" pitchFamily="34" charset="0"/>
              <a:buChar char="•"/>
            </a:pPr>
            <a:r>
              <a:rPr lang="es-ES" sz="1900" b="1" dirty="0"/>
              <a:t>Acné en fase infecciosa e inflamatoria.</a:t>
            </a:r>
          </a:p>
          <a:p>
            <a:pPr marL="342900" indent="-342900">
              <a:lnSpc>
                <a:spcPct val="100000"/>
              </a:lnSpc>
              <a:buFont typeface="Arial" panose="020B0604020202020204" pitchFamily="34" charset="0"/>
              <a:buChar char="•"/>
            </a:pPr>
            <a:r>
              <a:rPr lang="es-ES" sz="1900" b="1" dirty="0"/>
              <a:t>Varices, varicosidades o telangiectasias.</a:t>
            </a:r>
          </a:p>
          <a:p>
            <a:pPr marL="342900" indent="-342900">
              <a:lnSpc>
                <a:spcPct val="100000"/>
              </a:lnSpc>
              <a:buFont typeface="Arial" panose="020B0604020202020204" pitchFamily="34" charset="0"/>
              <a:buChar char="•"/>
            </a:pPr>
            <a:r>
              <a:rPr lang="es-ES" sz="1900" b="1" dirty="0"/>
              <a:t>Forunculosis.</a:t>
            </a:r>
          </a:p>
          <a:p>
            <a:pPr marL="342900" indent="-342900">
              <a:lnSpc>
                <a:spcPct val="100000"/>
              </a:lnSpc>
              <a:buFont typeface="Arial" panose="020B0604020202020204" pitchFamily="34" charset="0"/>
              <a:buChar char="•"/>
            </a:pPr>
            <a:endParaRPr lang="es-ES" sz="1900" b="1" dirty="0"/>
          </a:p>
          <a:p>
            <a:pPr marL="342900" indent="-342900">
              <a:buFont typeface="Arial" panose="020B0604020202020204" pitchFamily="34" charset="0"/>
              <a:buChar char="•"/>
            </a:pPr>
            <a:endParaRPr lang="es-ES" sz="1900" b="1" dirty="0"/>
          </a:p>
          <a:p>
            <a:pPr marL="342900" indent="-342900">
              <a:buFont typeface="Arial" panose="020B0604020202020204" pitchFamily="34" charset="0"/>
              <a:buChar char="•"/>
            </a:pPr>
            <a:endParaRPr lang="es-ES" sz="1900" b="1" dirty="0"/>
          </a:p>
          <a:p>
            <a:pPr marL="342900" indent="-342900">
              <a:buFont typeface="Arial" panose="020B0604020202020204" pitchFamily="34" charset="0"/>
              <a:buChar char="•"/>
            </a:pPr>
            <a:endParaRPr lang="es-ES" sz="1900" b="1" dirty="0"/>
          </a:p>
          <a:p>
            <a:pPr marL="342900" indent="-342900">
              <a:buFont typeface="Arial" panose="020B0604020202020204" pitchFamily="34" charset="0"/>
              <a:buChar char="•"/>
            </a:pPr>
            <a:endParaRPr lang="es-ES" sz="1900" b="1" dirty="0"/>
          </a:p>
          <a:p>
            <a:pPr marL="342900" indent="-342900">
              <a:buFont typeface="Arial" panose="020B0604020202020204" pitchFamily="34" charset="0"/>
              <a:buChar char="•"/>
            </a:pPr>
            <a:endParaRPr lang="es-ES" sz="1900" b="1" dirty="0"/>
          </a:p>
          <a:p>
            <a:pPr marL="342900" indent="-342900">
              <a:buFont typeface="Arial" panose="020B0604020202020204" pitchFamily="34" charset="0"/>
              <a:buChar char="•"/>
            </a:pPr>
            <a:endParaRPr lang="es-ES" sz="1900" b="1" dirty="0"/>
          </a:p>
          <a:p>
            <a:pPr marL="342900" indent="-342900">
              <a:buFont typeface="Arial" panose="020B0604020202020204" pitchFamily="34" charset="0"/>
              <a:buChar char="•"/>
            </a:pPr>
            <a:endParaRPr lang="es-ES" sz="1900" b="1" dirty="0"/>
          </a:p>
          <a:p>
            <a:pPr marL="342900" indent="-342900">
              <a:buFont typeface="Arial" panose="020B0604020202020204" pitchFamily="34" charset="0"/>
              <a:buChar char="•"/>
            </a:pPr>
            <a:endParaRPr lang="es-ES" sz="1900" b="1" dirty="0"/>
          </a:p>
          <a:p>
            <a:pPr marL="342900" indent="-342900">
              <a:buFont typeface="Arial" panose="020B0604020202020204" pitchFamily="34" charset="0"/>
              <a:buChar char="•"/>
            </a:pPr>
            <a:endParaRPr lang="es-ES" sz="1900" b="1" dirty="0"/>
          </a:p>
          <a:p>
            <a:endParaRPr lang="es-ES" sz="1900" b="1" dirty="0"/>
          </a:p>
          <a:p>
            <a:endParaRPr lang="es-ES" sz="1900" b="1" dirty="0"/>
          </a:p>
        </p:txBody>
      </p:sp>
    </p:spTree>
    <p:extLst>
      <p:ext uri="{BB962C8B-B14F-4D97-AF65-F5344CB8AC3E}">
        <p14:creationId xmlns:p14="http://schemas.microsoft.com/office/powerpoint/2010/main" val="321089013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ítulo 4">
            <a:extLst>
              <a:ext uri="{FF2B5EF4-FFF2-40B4-BE49-F238E27FC236}">
                <a16:creationId xmlns:a16="http://schemas.microsoft.com/office/drawing/2014/main" id="{504D74F3-8B11-99BA-1078-542E53AA18DF}"/>
              </a:ext>
            </a:extLst>
          </p:cNvPr>
          <p:cNvSpPr>
            <a:spLocks noGrp="1"/>
          </p:cNvSpPr>
          <p:nvPr>
            <p:ph type="title"/>
          </p:nvPr>
        </p:nvSpPr>
        <p:spPr/>
        <p:txBody>
          <a:bodyPr/>
          <a:lstStyle/>
          <a:p>
            <a:r>
              <a:rPr lang="es-ES" b="1" dirty="0">
                <a:solidFill>
                  <a:schemeClr val="accent1"/>
                </a:solidFill>
              </a:rPr>
              <a:t>     MICRODERMOABRASIÓN</a:t>
            </a:r>
          </a:p>
        </p:txBody>
      </p:sp>
      <p:sp>
        <p:nvSpPr>
          <p:cNvPr id="6" name="Subtítulo 5">
            <a:extLst>
              <a:ext uri="{FF2B5EF4-FFF2-40B4-BE49-F238E27FC236}">
                <a16:creationId xmlns:a16="http://schemas.microsoft.com/office/drawing/2014/main" id="{EBA1696F-3350-0CD3-23AE-F9DA4D5B3F6E}"/>
              </a:ext>
            </a:extLst>
          </p:cNvPr>
          <p:cNvSpPr>
            <a:spLocks noGrp="1"/>
          </p:cNvSpPr>
          <p:nvPr>
            <p:ph type="subTitle"/>
          </p:nvPr>
        </p:nvSpPr>
        <p:spPr>
          <a:xfrm>
            <a:off x="1946788" y="1799303"/>
            <a:ext cx="6769510" cy="4689987"/>
          </a:xfrm>
        </p:spPr>
        <p:txBody>
          <a:bodyPr/>
          <a:lstStyle/>
          <a:p>
            <a:pPr>
              <a:lnSpc>
                <a:spcPct val="100000"/>
              </a:lnSpc>
            </a:pPr>
            <a:r>
              <a:rPr lang="es-ES" sz="1800" dirty="0"/>
              <a:t>Se trata de un peeling mecánico que exfolia la piel mediante presión.</a:t>
            </a:r>
          </a:p>
          <a:p>
            <a:pPr>
              <a:lnSpc>
                <a:spcPct val="100000"/>
              </a:lnSpc>
            </a:pPr>
            <a:r>
              <a:rPr lang="es-ES" sz="1800" dirty="0"/>
              <a:t>Elimina las células muertas, produce una ligera hiperemia y microedema en la zona tratada, estimula los mecanismos de renovación cutánea, minimiza los poros y afina la piel, atenúa las pequeñas líneas de expresión y los surcos, mejora el aspecto de las cicatrices y estrías, y disminuye las pigmentaciones superficiales epidérmicas.</a:t>
            </a:r>
          </a:p>
          <a:p>
            <a:pPr>
              <a:lnSpc>
                <a:spcPct val="100000"/>
              </a:lnSpc>
            </a:pPr>
            <a:r>
              <a:rPr lang="es-ES" sz="1800" dirty="0"/>
              <a:t>Existen dos tipos de microdermoabrasión.</a:t>
            </a:r>
          </a:p>
          <a:p>
            <a:pPr marL="342900" indent="-342900">
              <a:lnSpc>
                <a:spcPct val="100000"/>
              </a:lnSpc>
              <a:buFont typeface="Arial" panose="020B0604020202020204" pitchFamily="34" charset="0"/>
              <a:buChar char="•"/>
            </a:pPr>
            <a:r>
              <a:rPr lang="es-ES" sz="1800" b="1" dirty="0"/>
              <a:t>Microdermoabrasión con microcristales de óxido de aluminio</a:t>
            </a:r>
            <a:r>
              <a:rPr lang="es-ES" sz="1800" dirty="0"/>
              <a:t>: consiste en el paso sobre la superficie de la piel de microcristales suaves de óxido de aluminio, también conocido como corindón.</a:t>
            </a:r>
          </a:p>
          <a:p>
            <a:pPr marL="342900" indent="-342900">
              <a:lnSpc>
                <a:spcPct val="100000"/>
              </a:lnSpc>
              <a:buFont typeface="Arial" panose="020B0604020202020204" pitchFamily="34" charset="0"/>
              <a:buChar char="•"/>
            </a:pPr>
            <a:r>
              <a:rPr lang="es-ES" sz="1800" b="1" dirty="0"/>
              <a:t>Microdermoabrasión con punta de diamante</a:t>
            </a:r>
            <a:r>
              <a:rPr lang="es-ES" sz="1800" dirty="0"/>
              <a:t>: este sistema consta de un cabezal que lleva diferentes dispositivos circulares de acero (coronas con polvo de diamante incrustado). La exfoliación es provocada por la acción de aspiración y frotación de las coronas en el tejido.</a:t>
            </a:r>
          </a:p>
        </p:txBody>
      </p:sp>
      <p:pic>
        <p:nvPicPr>
          <p:cNvPr id="3" name="Imagen 2">
            <a:extLst>
              <a:ext uri="{FF2B5EF4-FFF2-40B4-BE49-F238E27FC236}">
                <a16:creationId xmlns:a16="http://schemas.microsoft.com/office/drawing/2014/main" id="{8EC86544-653C-E459-B9EF-AC74FE931852}"/>
              </a:ext>
            </a:extLst>
          </p:cNvPr>
          <p:cNvPicPr>
            <a:picLocks noChangeAspect="1"/>
          </p:cNvPicPr>
          <p:nvPr/>
        </p:nvPicPr>
        <p:blipFill>
          <a:blip r:embed="rId2" cstate="print"/>
          <a:stretch>
            <a:fillRect/>
          </a:stretch>
        </p:blipFill>
        <p:spPr>
          <a:xfrm>
            <a:off x="8967229" y="3141406"/>
            <a:ext cx="2286000" cy="2418735"/>
          </a:xfrm>
          <a:prstGeom prst="rect">
            <a:avLst/>
          </a:prstGeom>
        </p:spPr>
      </p:pic>
    </p:spTree>
    <p:extLst>
      <p:ext uri="{BB962C8B-B14F-4D97-AF65-F5344CB8AC3E}">
        <p14:creationId xmlns:p14="http://schemas.microsoft.com/office/powerpoint/2010/main" val="13012679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a:extLst>
              <a:ext uri="{FF2B5EF4-FFF2-40B4-BE49-F238E27FC236}">
                <a16:creationId xmlns:a16="http://schemas.microsoft.com/office/drawing/2014/main" id="{A6042D48-DC4A-BFFF-8B49-8B2AE5290C18}"/>
              </a:ext>
            </a:extLst>
          </p:cNvPr>
          <p:cNvSpPr>
            <a:spLocks noGrp="1"/>
          </p:cNvSpPr>
          <p:nvPr>
            <p:ph type="title"/>
          </p:nvPr>
        </p:nvSpPr>
        <p:spPr/>
        <p:txBody>
          <a:bodyPr/>
          <a:lstStyle/>
          <a:p>
            <a:r>
              <a:rPr lang="es-ES" b="1" dirty="0">
                <a:solidFill>
                  <a:schemeClr val="accent1"/>
                </a:solidFill>
              </a:rPr>
              <a:t>      MICRODERMOABRASIÓN </a:t>
            </a:r>
          </a:p>
        </p:txBody>
      </p:sp>
      <p:sp>
        <p:nvSpPr>
          <p:cNvPr id="5" name="Marcador de contenido 4">
            <a:extLst>
              <a:ext uri="{FF2B5EF4-FFF2-40B4-BE49-F238E27FC236}">
                <a16:creationId xmlns:a16="http://schemas.microsoft.com/office/drawing/2014/main" id="{EDCD4ADB-F4FB-3D34-D8F3-D9E7CE0747D4}"/>
              </a:ext>
            </a:extLst>
          </p:cNvPr>
          <p:cNvSpPr>
            <a:spLocks noGrp="1"/>
          </p:cNvSpPr>
          <p:nvPr>
            <p:ph/>
          </p:nvPr>
        </p:nvSpPr>
        <p:spPr>
          <a:xfrm>
            <a:off x="2589119" y="2639961"/>
            <a:ext cx="3506881" cy="3701845"/>
          </a:xfrm>
        </p:spPr>
        <p:txBody>
          <a:bodyPr>
            <a:normAutofit fontScale="95000"/>
          </a:bodyPr>
          <a:lstStyle/>
          <a:p>
            <a:r>
              <a:rPr lang="es-ES" sz="2500" b="1" dirty="0">
                <a:solidFill>
                  <a:schemeClr val="accent1"/>
                </a:solidFill>
              </a:rPr>
              <a:t>INDICACIONES</a:t>
            </a:r>
          </a:p>
          <a:p>
            <a:pPr>
              <a:lnSpc>
                <a:spcPct val="100000"/>
              </a:lnSpc>
            </a:pPr>
            <a:r>
              <a:rPr lang="es-ES" sz="1900" b="1" dirty="0"/>
              <a:t>Peeling facial o corporal.</a:t>
            </a:r>
          </a:p>
          <a:p>
            <a:pPr>
              <a:lnSpc>
                <a:spcPct val="100000"/>
              </a:lnSpc>
            </a:pPr>
            <a:r>
              <a:rPr lang="es-ES" sz="1900" b="1" dirty="0"/>
              <a:t>Envejecimiento cutáneo.</a:t>
            </a:r>
          </a:p>
          <a:p>
            <a:pPr>
              <a:lnSpc>
                <a:spcPct val="100000"/>
              </a:lnSpc>
            </a:pPr>
            <a:r>
              <a:rPr lang="es-ES" sz="1900" b="1" dirty="0"/>
              <a:t>Fotoenvejecimiento o pieles deterioradas.</a:t>
            </a:r>
          </a:p>
          <a:p>
            <a:pPr>
              <a:lnSpc>
                <a:spcPct val="100000"/>
              </a:lnSpc>
            </a:pPr>
            <a:r>
              <a:rPr lang="es-ES" sz="1900" b="1" dirty="0"/>
              <a:t>Queratosis o </a:t>
            </a:r>
            <a:r>
              <a:rPr lang="es-ES" sz="1900" b="1" dirty="0" err="1"/>
              <a:t>milium</a:t>
            </a:r>
            <a:r>
              <a:rPr lang="es-ES" sz="1900" b="1" dirty="0"/>
              <a:t>.</a:t>
            </a:r>
          </a:p>
          <a:p>
            <a:pPr>
              <a:lnSpc>
                <a:spcPct val="100000"/>
              </a:lnSpc>
            </a:pPr>
            <a:r>
              <a:rPr lang="es-ES" sz="1900" b="1" dirty="0"/>
              <a:t>Piel seborreica.</a:t>
            </a:r>
          </a:p>
          <a:p>
            <a:pPr>
              <a:lnSpc>
                <a:spcPct val="100000"/>
              </a:lnSpc>
            </a:pPr>
            <a:r>
              <a:rPr lang="es-ES" sz="1900" b="1" dirty="0"/>
              <a:t>Arrugas y líneas de expresión.</a:t>
            </a:r>
          </a:p>
          <a:p>
            <a:pPr>
              <a:lnSpc>
                <a:spcPct val="100000"/>
              </a:lnSpc>
            </a:pPr>
            <a:r>
              <a:rPr lang="es-ES" sz="1900" b="1" dirty="0"/>
              <a:t>Pigmentaciones epidérmicas superficiales.</a:t>
            </a:r>
          </a:p>
          <a:p>
            <a:pPr>
              <a:lnSpc>
                <a:spcPct val="100000"/>
              </a:lnSpc>
            </a:pPr>
            <a:r>
              <a:rPr lang="es-ES" sz="1900" b="1" dirty="0"/>
              <a:t>Estrías.</a:t>
            </a:r>
          </a:p>
          <a:p>
            <a:pPr>
              <a:lnSpc>
                <a:spcPct val="100000"/>
              </a:lnSpc>
            </a:pPr>
            <a:r>
              <a:rPr lang="es-ES" sz="1900" b="1" dirty="0"/>
              <a:t>Cicatrices </a:t>
            </a:r>
            <a:r>
              <a:rPr lang="es-ES" sz="1900" b="1" dirty="0" err="1"/>
              <a:t>postacné</a:t>
            </a:r>
            <a:r>
              <a:rPr lang="es-ES" sz="1900" b="1" dirty="0"/>
              <a:t>.</a:t>
            </a:r>
          </a:p>
          <a:p>
            <a:endParaRPr lang="es-ES" sz="1900" b="1" dirty="0"/>
          </a:p>
          <a:p>
            <a:endParaRPr lang="es-ES" sz="1900" b="1" dirty="0"/>
          </a:p>
          <a:p>
            <a:endParaRPr lang="es-ES" sz="2100" b="1" dirty="0"/>
          </a:p>
          <a:p>
            <a:endParaRPr lang="es-ES" sz="2400" b="1" dirty="0">
              <a:solidFill>
                <a:schemeClr val="accent1"/>
              </a:solidFill>
            </a:endParaRPr>
          </a:p>
        </p:txBody>
      </p:sp>
      <p:sp>
        <p:nvSpPr>
          <p:cNvPr id="6" name="Marcador de contenido 5">
            <a:extLst>
              <a:ext uri="{FF2B5EF4-FFF2-40B4-BE49-F238E27FC236}">
                <a16:creationId xmlns:a16="http://schemas.microsoft.com/office/drawing/2014/main" id="{8F9DCEAF-F31F-6257-425F-A0C8333A61C1}"/>
              </a:ext>
            </a:extLst>
          </p:cNvPr>
          <p:cNvSpPr>
            <a:spLocks noGrp="1"/>
          </p:cNvSpPr>
          <p:nvPr>
            <p:ph/>
          </p:nvPr>
        </p:nvSpPr>
        <p:spPr>
          <a:xfrm flipH="1">
            <a:off x="6096000" y="1533833"/>
            <a:ext cx="5408160" cy="5324168"/>
          </a:xfrm>
        </p:spPr>
        <p:txBody>
          <a:bodyPr>
            <a:noAutofit/>
          </a:bodyPr>
          <a:lstStyle/>
          <a:p>
            <a:r>
              <a:rPr lang="es-ES" sz="2400" b="1" dirty="0">
                <a:solidFill>
                  <a:schemeClr val="accent1"/>
                </a:solidFill>
              </a:rPr>
              <a:t>CONTRAINDICACIONES</a:t>
            </a:r>
          </a:p>
          <a:p>
            <a:pPr>
              <a:lnSpc>
                <a:spcPct val="110000"/>
              </a:lnSpc>
            </a:pPr>
            <a:r>
              <a:rPr lang="es-ES" sz="1800" b="1" dirty="0"/>
              <a:t>Ingesta de anticoagulantes.</a:t>
            </a:r>
          </a:p>
          <a:p>
            <a:pPr>
              <a:lnSpc>
                <a:spcPct val="110000"/>
              </a:lnSpc>
            </a:pPr>
            <a:r>
              <a:rPr lang="es-ES" sz="1800" b="1" dirty="0"/>
              <a:t>Eccemas y herpes.</a:t>
            </a:r>
          </a:p>
          <a:p>
            <a:pPr>
              <a:lnSpc>
                <a:spcPct val="110000"/>
              </a:lnSpc>
            </a:pPr>
            <a:r>
              <a:rPr lang="es-ES" sz="1800" b="1" dirty="0"/>
              <a:t>Queloides.</a:t>
            </a:r>
          </a:p>
          <a:p>
            <a:pPr>
              <a:lnSpc>
                <a:spcPct val="110000"/>
              </a:lnSpc>
            </a:pPr>
            <a:r>
              <a:rPr lang="es-ES" sz="1800" b="1" dirty="0"/>
              <a:t>Acné activo.</a:t>
            </a:r>
          </a:p>
          <a:p>
            <a:pPr>
              <a:lnSpc>
                <a:spcPct val="110000"/>
              </a:lnSpc>
            </a:pPr>
            <a:r>
              <a:rPr lang="es-ES" sz="1800" b="1" dirty="0"/>
              <a:t>Alguna infección activa.</a:t>
            </a:r>
          </a:p>
          <a:p>
            <a:pPr>
              <a:lnSpc>
                <a:spcPct val="110000"/>
              </a:lnSpc>
            </a:pPr>
            <a:r>
              <a:rPr lang="es-ES" sz="1800" b="1" dirty="0"/>
              <a:t>Trastornos alérgicos.</a:t>
            </a:r>
          </a:p>
          <a:p>
            <a:pPr>
              <a:lnSpc>
                <a:spcPct val="110000"/>
              </a:lnSpc>
            </a:pPr>
            <a:r>
              <a:rPr lang="es-ES" sz="1800" b="1" dirty="0"/>
              <a:t>Nevus pigmentarios.</a:t>
            </a:r>
          </a:p>
          <a:p>
            <a:pPr>
              <a:lnSpc>
                <a:spcPct val="110000"/>
              </a:lnSpc>
            </a:pPr>
            <a:r>
              <a:rPr lang="es-ES" sz="1800" b="1" dirty="0"/>
              <a:t>Heridas.</a:t>
            </a:r>
          </a:p>
          <a:p>
            <a:pPr>
              <a:lnSpc>
                <a:spcPct val="110000"/>
              </a:lnSpc>
            </a:pPr>
            <a:r>
              <a:rPr lang="es-ES" sz="1800" b="1" dirty="0"/>
              <a:t>Haber estado en exposición solar recientemente (72 horas)</a:t>
            </a:r>
          </a:p>
          <a:p>
            <a:pPr>
              <a:lnSpc>
                <a:spcPct val="110000"/>
              </a:lnSpc>
            </a:pPr>
            <a:r>
              <a:rPr lang="es-ES" sz="1800" b="1" dirty="0"/>
              <a:t>Uso reciente de otros productos exfoliantes en casa o en cabina.</a:t>
            </a:r>
          </a:p>
        </p:txBody>
      </p:sp>
    </p:spTree>
    <p:extLst>
      <p:ext uri="{BB962C8B-B14F-4D97-AF65-F5344CB8AC3E}">
        <p14:creationId xmlns:p14="http://schemas.microsoft.com/office/powerpoint/2010/main" val="425623725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7A27BEF-E943-4F94-4E1A-D827EE691965}"/>
              </a:ext>
            </a:extLst>
          </p:cNvPr>
          <p:cNvSpPr>
            <a:spLocks noGrp="1"/>
          </p:cNvSpPr>
          <p:nvPr>
            <p:ph type="title"/>
          </p:nvPr>
        </p:nvSpPr>
        <p:spPr/>
        <p:txBody>
          <a:bodyPr/>
          <a:lstStyle/>
          <a:p>
            <a:r>
              <a:rPr lang="es-ES" dirty="0"/>
              <a:t>     </a:t>
            </a:r>
            <a:r>
              <a:rPr lang="es-ES" b="1" dirty="0">
                <a:solidFill>
                  <a:schemeClr val="accent1"/>
                </a:solidFill>
              </a:rPr>
              <a:t>HIDRODERMOABRASIÓN </a:t>
            </a:r>
          </a:p>
        </p:txBody>
      </p:sp>
      <p:sp>
        <p:nvSpPr>
          <p:cNvPr id="3" name="Subtítulo 2">
            <a:extLst>
              <a:ext uri="{FF2B5EF4-FFF2-40B4-BE49-F238E27FC236}">
                <a16:creationId xmlns:a16="http://schemas.microsoft.com/office/drawing/2014/main" id="{13873580-80BC-59B1-D5F9-3048087AA218}"/>
              </a:ext>
            </a:extLst>
          </p:cNvPr>
          <p:cNvSpPr>
            <a:spLocks noGrp="1"/>
          </p:cNvSpPr>
          <p:nvPr>
            <p:ph type="subTitle"/>
          </p:nvPr>
        </p:nvSpPr>
        <p:spPr>
          <a:xfrm>
            <a:off x="2593079" y="2104223"/>
            <a:ext cx="5046585" cy="3776760"/>
          </a:xfrm>
        </p:spPr>
        <p:txBody>
          <a:bodyPr/>
          <a:lstStyle/>
          <a:p>
            <a:pPr>
              <a:lnSpc>
                <a:spcPct val="100000"/>
              </a:lnSpc>
            </a:pPr>
            <a:r>
              <a:rPr lang="es-ES" sz="2000" dirty="0"/>
              <a:t>Consiste en un dispositivo que combina una succión regulable a la vez que se aplica un cosmético queratolítico para humectar la piel, produciendo una exfoliación. La hidrodermoabrasión mejora el tono y la textura de la piel, reduce las líneas de expresión y arrugas, hidrata en profundidad, mejora el flujo sanguíneo que conduce a la producción de colágeno, reduce las cicatrices acneicas y mejora la pigmentación </a:t>
            </a:r>
          </a:p>
        </p:txBody>
      </p:sp>
      <p:pic>
        <p:nvPicPr>
          <p:cNvPr id="5" name="Imagen 4">
            <a:extLst>
              <a:ext uri="{FF2B5EF4-FFF2-40B4-BE49-F238E27FC236}">
                <a16:creationId xmlns:a16="http://schemas.microsoft.com/office/drawing/2014/main" id="{85EAC209-6280-8726-CDE2-BC70B589676E}"/>
              </a:ext>
            </a:extLst>
          </p:cNvPr>
          <p:cNvPicPr>
            <a:picLocks noChangeAspect="1"/>
          </p:cNvPicPr>
          <p:nvPr/>
        </p:nvPicPr>
        <p:blipFill>
          <a:blip r:embed="rId2" cstate="print"/>
          <a:stretch>
            <a:fillRect/>
          </a:stretch>
        </p:blipFill>
        <p:spPr>
          <a:xfrm>
            <a:off x="8645926" y="2359743"/>
            <a:ext cx="2858234" cy="2920180"/>
          </a:xfrm>
          <a:prstGeom prst="rect">
            <a:avLst/>
          </a:prstGeom>
        </p:spPr>
      </p:pic>
    </p:spTree>
    <p:extLst>
      <p:ext uri="{BB962C8B-B14F-4D97-AF65-F5344CB8AC3E}">
        <p14:creationId xmlns:p14="http://schemas.microsoft.com/office/powerpoint/2010/main" val="2764513455"/>
      </p:ext>
    </p:extLst>
  </p:cSld>
  <p:clrMapOvr>
    <a:masterClrMapping/>
  </p:clrMapOvr>
</p:sld>
</file>

<file path=ppt/theme/theme1.xml><?xml version="1.0" encoding="utf-8"?>
<a:theme xmlns:a="http://schemas.openxmlformats.org/drawingml/2006/main" name="Espiral">
  <a:themeElements>
    <a:clrScheme name="Wisp">
      <a:dk1>
        <a:srgbClr val="000000"/>
      </a:dk1>
      <a:lt1>
        <a:srgbClr val="FFFFFF"/>
      </a:lt1>
      <a:dk2>
        <a:srgbClr val="647252"/>
      </a:dk2>
      <a:lt2>
        <a:srgbClr val="EAE8CF"/>
      </a:lt2>
      <a:accent1>
        <a:srgbClr val="E78712"/>
      </a:accent1>
      <a:accent2>
        <a:srgbClr val="B73C26"/>
      </a:accent2>
      <a:accent3>
        <a:srgbClr val="865331"/>
      </a:accent3>
      <a:accent4>
        <a:srgbClr val="B38648"/>
      </a:accent4>
      <a:accent5>
        <a:srgbClr val="BBB473"/>
      </a:accent5>
      <a:accent6>
        <a:srgbClr val="849276"/>
      </a:accent6>
      <a:hlink>
        <a:srgbClr val="FDAB2A"/>
      </a:hlink>
      <a:folHlink>
        <a:srgbClr val="CCB182"/>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6350" cap="flat" cmpd="sng" algn="ctr">
          <a:solidFill>
            <a:schemeClr val="phClr">
              <a:shade val="95000"/>
              <a:satMod val="105000"/>
            </a:schemeClr>
          </a:solidFill>
          <a:prstDash val="solid"/>
          <a:miter/>
        </a:ln>
        <a:ln w="12700" cap="flat" cmpd="sng" algn="ctr">
          <a:solidFill>
            <a:schemeClr val="phClr"/>
          </a:solidFill>
          <a:prstDash val="solid"/>
          <a:miter/>
        </a:ln>
        <a:ln w="19050" cap="flat" cmpd="sng" algn="ctr">
          <a:solidFill>
            <a:schemeClr val="phClr"/>
          </a:solidFill>
          <a:prstDash val="solid"/>
          <a:miter/>
        </a:ln>
      </a:lnStyleLst>
      <a:effectStyleLst>
        <a:effectStyle>
          <a:effectLst/>
        </a:effectStyle>
        <a:effectStyle>
          <a:effectLst/>
        </a:effectStyle>
        <a:effectStyle>
          <a:effectLst>
            <a:outerShdw blurRad="40000" dist="23000" dir="5400000" rotWithShape="0">
              <a:srgbClr val="000000">
                <a:alpha val="35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Espiral">
  <a:themeElements>
    <a:clrScheme name="Wisp">
      <a:dk1>
        <a:srgbClr val="000000"/>
      </a:dk1>
      <a:lt1>
        <a:srgbClr val="FFFFFF"/>
      </a:lt1>
      <a:dk2>
        <a:srgbClr val="647252"/>
      </a:dk2>
      <a:lt2>
        <a:srgbClr val="EAE8CF"/>
      </a:lt2>
      <a:accent1>
        <a:srgbClr val="E78712"/>
      </a:accent1>
      <a:accent2>
        <a:srgbClr val="B73C26"/>
      </a:accent2>
      <a:accent3>
        <a:srgbClr val="865331"/>
      </a:accent3>
      <a:accent4>
        <a:srgbClr val="B38648"/>
      </a:accent4>
      <a:accent5>
        <a:srgbClr val="BBB473"/>
      </a:accent5>
      <a:accent6>
        <a:srgbClr val="849276"/>
      </a:accent6>
      <a:hlink>
        <a:srgbClr val="FDAB2A"/>
      </a:hlink>
      <a:folHlink>
        <a:srgbClr val="CCB182"/>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6350" cap="flat" cmpd="sng" algn="ctr">
          <a:solidFill>
            <a:schemeClr val="phClr">
              <a:shade val="95000"/>
              <a:satMod val="105000"/>
            </a:schemeClr>
          </a:solidFill>
          <a:prstDash val="solid"/>
          <a:miter/>
        </a:ln>
        <a:ln w="12700" cap="flat" cmpd="sng" algn="ctr">
          <a:solidFill>
            <a:schemeClr val="phClr"/>
          </a:solidFill>
          <a:prstDash val="solid"/>
          <a:miter/>
        </a:ln>
        <a:ln w="19050" cap="flat" cmpd="sng" algn="ctr">
          <a:solidFill>
            <a:schemeClr val="phClr"/>
          </a:solidFill>
          <a:prstDash val="solid"/>
          <a:miter/>
        </a:ln>
      </a:lnStyleLst>
      <a:effectStyleLst>
        <a:effectStyle>
          <a:effectLst/>
        </a:effectStyle>
        <a:effectStyle>
          <a:effectLst/>
        </a:effectStyle>
        <a:effectStyle>
          <a:effectLst>
            <a:outerShdw blurRad="40000" dist="23000" dir="5400000" rotWithShape="0">
              <a:srgbClr val="000000">
                <a:alpha val="35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ema de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Wisp</Template>
  <TotalTime>1327</TotalTime>
  <Words>1692</Words>
  <Application>Microsoft Office PowerPoint</Application>
  <PresentationFormat>Panorámica</PresentationFormat>
  <Paragraphs>200</Paragraphs>
  <Slides>23</Slides>
  <Notes>0</Notes>
  <HiddenSlides>0</HiddenSlides>
  <MMClips>0</MMClips>
  <ScaleCrop>false</ScaleCrop>
  <HeadingPairs>
    <vt:vector size="6" baseType="variant">
      <vt:variant>
        <vt:lpstr>Fuentes usadas</vt:lpstr>
      </vt:variant>
      <vt:variant>
        <vt:i4>6</vt:i4>
      </vt:variant>
      <vt:variant>
        <vt:lpstr>Tema</vt:lpstr>
      </vt:variant>
      <vt:variant>
        <vt:i4>2</vt:i4>
      </vt:variant>
      <vt:variant>
        <vt:lpstr>Títulos de diapositiva</vt:lpstr>
      </vt:variant>
      <vt:variant>
        <vt:i4>23</vt:i4>
      </vt:variant>
    </vt:vector>
  </HeadingPairs>
  <TitlesOfParts>
    <vt:vector size="31" baseType="lpstr">
      <vt:lpstr>Aptos</vt:lpstr>
      <vt:lpstr>Arial</vt:lpstr>
      <vt:lpstr>Century Gothic</vt:lpstr>
      <vt:lpstr>Symbol</vt:lpstr>
      <vt:lpstr>Times New Roman</vt:lpstr>
      <vt:lpstr>Wingdings</vt:lpstr>
      <vt:lpstr>Espiral</vt:lpstr>
      <vt:lpstr>Espiral</vt:lpstr>
      <vt:lpstr>TEMA 6 CLASIFICACIÓN DE LA APARATOLOGÍA ESTÉTICA.</vt:lpstr>
      <vt:lpstr>MECANOTERAPIA </vt:lpstr>
      <vt:lpstr>DERMOCEPILLADO MECÁNICO BROSSAGE</vt:lpstr>
      <vt:lpstr>DERMOCEPILLADO MECÁNICO BROSSAGE</vt:lpstr>
      <vt:lpstr>PEELING ULTRASÓNICO</vt:lpstr>
      <vt:lpstr>          PEELING ULTRASÓNICO</vt:lpstr>
      <vt:lpstr>     MICRODERMOABRASIÓN</vt:lpstr>
      <vt:lpstr>      MICRODERMOABRASIÓN </vt:lpstr>
      <vt:lpstr>     HIDRODERMOABRASIÓN </vt:lpstr>
      <vt:lpstr>HIDRODERMOABRASIÓN </vt:lpstr>
      <vt:lpstr>            OXIGENOTERAPIA</vt:lpstr>
      <vt:lpstr>        OXIGENOTERAPIA</vt:lpstr>
      <vt:lpstr>ULTRASONIDOS ESTÉTICOS</vt:lpstr>
      <vt:lpstr>  ULTRASONIDOS ESTÉTICOS</vt:lpstr>
      <vt:lpstr>HIFU ULTRASONIDO FOCALIZADO DE ALTA INTENSIDAD </vt:lpstr>
      <vt:lpstr>ULTRASONIDOS EN CAVITACIÓN ESTÉTICA </vt:lpstr>
      <vt:lpstr>ULTRASONIDOS EN CAVITACIÓN ESTÉTICA </vt:lpstr>
      <vt:lpstr>             VACUMTERAPIA </vt:lpstr>
      <vt:lpstr>           VACUMTERAPIA</vt:lpstr>
      <vt:lpstr>MASAJE CON VIBRACIÓN Y MASAJE ROLLING CON ESFERAS</vt:lpstr>
      <vt:lpstr>MASAJE CON VIBRACIÓN Y MASAJE ROLLING CON ESFERAS</vt:lpstr>
      <vt:lpstr>                PRESOTERAPIA </vt:lpstr>
      <vt:lpstr>              PRESOTERAPIA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TEMA 3 GESTION INSTALACIONES , MEDIOS TÉCNICOS Y MATERIALES</dc:title>
  <dc:subject/>
  <dc:creator>patricia busto lopez</dc:creator>
  <dc:description/>
  <cp:lastModifiedBy>Teresa Calvo Salgueiro</cp:lastModifiedBy>
  <cp:revision>83</cp:revision>
  <dcterms:created xsi:type="dcterms:W3CDTF">2022-11-13T10:15:39Z</dcterms:created>
  <dcterms:modified xsi:type="dcterms:W3CDTF">2024-11-09T17:26:50Z</dcterms:modified>
  <dc:language>es-ES</dc:languag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PresentationFormat">
    <vt:lpwstr>Panorámica</vt:lpwstr>
  </property>
  <property fmtid="{D5CDD505-2E9C-101B-9397-08002B2CF9AE}" pid="3" name="Slides">
    <vt:i4>14</vt:i4>
  </property>
</Properties>
</file>