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1l5M5L8EX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0O1FsuChYo" TargetMode="External"/><Relationship Id="rId4" Type="http://schemas.openxmlformats.org/officeDocument/2006/relationships/hyperlink" Target="https://www.youtube.com/watch?v=q5LvpBDACU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200" dirty="0" smtClean="0"/>
              <a:t>TECNICAS DE ELIMINACIÓN Y DECOLORACIÓN DEL VELLO CORPORAL Y FACIAL</a:t>
            </a:r>
            <a:endParaRPr lang="es-ES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latin typeface="Arial Narrow" panose="020B0606020202030204" pitchFamily="34" charset="0"/>
              </a:rPr>
              <a:t>En la evolución del hombre, a medida que aumenta el tamaño del cerebro y su inteligencia, va desprendiéndose del abrigo natural que le proporciona el pelo, al que sustituye por pieles de animales para protegerse del frio</a:t>
            </a:r>
            <a:endParaRPr lang="es-ES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108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+mn-lt"/>
              </a:rPr>
              <a:t>TÉCNICA DEL HILO </a:t>
            </a:r>
            <a:endParaRPr lang="es-ES" sz="4000" dirty="0">
              <a:latin typeface="+mn-lt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24" r="32424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Técnica </a:t>
            </a:r>
            <a:r>
              <a:rPr lang="es-ES" sz="2400" smtClean="0">
                <a:latin typeface="Arial Narrow" panose="020B0606020202030204" pitchFamily="34" charset="0"/>
              </a:rPr>
              <a:t>artesanal que utiliza un hilo de algodón que uniendo sus extremos consiguen un nudo con el que atrapan el pelo y lo arrancan de raíz .Requiere una gran </a:t>
            </a:r>
            <a:r>
              <a:rPr lang="es-ES" sz="2400" dirty="0" smtClean="0">
                <a:latin typeface="Arial Narrow" panose="020B0606020202030204" pitchFamily="34" charset="0"/>
              </a:rPr>
              <a:t>destreza 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71146" y="5020580"/>
            <a:ext cx="490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https://www.youtube.com/watch?v=8ZOEqssi8LE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697805" y="5440996"/>
            <a:ext cx="4907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https://www.youtube.com/watch?v=4NBjA2vHiFA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68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+mn-lt"/>
              </a:rPr>
              <a:t>CERA CALIENTE </a:t>
            </a:r>
            <a:endParaRPr lang="es-ES" sz="4000" dirty="0">
              <a:latin typeface="+mn-lt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51" r="28651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Su punto de fusión es superior a 50º . Se </a:t>
            </a:r>
            <a:r>
              <a:rPr lang="es-ES" sz="2400" dirty="0" smtClean="0">
                <a:latin typeface="Arial Narrow" panose="020B0606020202030204" pitchFamily="34" charset="0"/>
              </a:rPr>
              <a:t>enfría </a:t>
            </a:r>
            <a:r>
              <a:rPr lang="es-ES" sz="2400" dirty="0" smtClean="0">
                <a:latin typeface="Arial Narrow" panose="020B0606020202030204" pitchFamily="34" charset="0"/>
              </a:rPr>
              <a:t>y endurece rápidamente . Existe en el mercado mucha variedad 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62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+mn-lt"/>
              </a:rPr>
              <a:t>CERA TIBIA </a:t>
            </a:r>
            <a:endParaRPr lang="es-ES" sz="4000" dirty="0">
              <a:latin typeface="+mn-lt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77" r="21677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Su punto de fusión está entre 37º y 39º </a:t>
            </a:r>
          </a:p>
          <a:p>
            <a:r>
              <a:rPr lang="es-ES" sz="2400" dirty="0" smtClean="0">
                <a:latin typeface="Arial Narrow" panose="020B0606020202030204" pitchFamily="34" charset="0"/>
              </a:rPr>
              <a:t>Se retira con un papel especial </a:t>
            </a:r>
          </a:p>
          <a:p>
            <a:r>
              <a:rPr lang="es-ES" sz="2400" dirty="0" smtClean="0">
                <a:latin typeface="Arial Narrow" panose="020B0606020202030204" pitchFamily="34" charset="0"/>
              </a:rPr>
              <a:t>Indicada para para personas que no toleran el calor y con piel sensible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6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+mn-lt"/>
              </a:rPr>
              <a:t>CERA FRIA </a:t>
            </a:r>
            <a:endParaRPr lang="es-ES" sz="4000" dirty="0">
              <a:latin typeface="+mn-lt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Su temperatura es ambiental .No se suelen utilizar en centros de estética 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93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-1" y="1635617"/>
            <a:ext cx="7276563" cy="1620346"/>
          </a:xfrm>
        </p:spPr>
        <p:txBody>
          <a:bodyPr>
            <a:normAutofit/>
          </a:bodyPr>
          <a:lstStyle/>
          <a:p>
            <a:r>
              <a:rPr lang="es-ES" sz="4000" dirty="0" smtClean="0">
                <a:latin typeface="+mn-lt"/>
              </a:rPr>
              <a:t>PELÍCULAS PLÁSTICAS Y AZÚCAR</a:t>
            </a:r>
            <a:endParaRPr lang="es-ES" sz="4000" dirty="0">
              <a:latin typeface="+mn-lt"/>
            </a:endParaRPr>
          </a:p>
        </p:txBody>
      </p:sp>
      <p:pic>
        <p:nvPicPr>
          <p:cNvPr id="7" name="Marcador de posición de imagen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51" r="28651"/>
          <a:stretch>
            <a:fillRect/>
          </a:stretch>
        </p:blipFill>
        <p:spPr>
          <a:xfrm>
            <a:off x="7440992" y="1054278"/>
            <a:ext cx="3063875" cy="4775200"/>
          </a:xfrm>
        </p:spPr>
      </p:pic>
      <p:sp>
        <p:nvSpPr>
          <p:cNvPr id="4" name="3 Rectángulo"/>
          <p:cNvSpPr/>
          <p:nvPr/>
        </p:nvSpPr>
        <p:spPr>
          <a:xfrm>
            <a:off x="1242499" y="3328417"/>
            <a:ext cx="4893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https://www.youtube.com/watch?v=1GbPMjrCX-4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33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OTRAS TÉCNICAS  DE DEPILACIÓN </a:t>
            </a:r>
            <a:endParaRPr lang="es-ES" sz="4000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47" r="26347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DEPILACIÓN ELÉCTRICA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96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1884363"/>
            <a:ext cx="6242050" cy="1371600"/>
          </a:xfrm>
        </p:spPr>
        <p:txBody>
          <a:bodyPr/>
          <a:lstStyle/>
          <a:p>
            <a:r>
              <a:rPr lang="es-ES" dirty="0" smtClean="0">
                <a:latin typeface="Arial Narrow" panose="020B0606020202030204" pitchFamily="34" charset="0"/>
              </a:rPr>
              <a:t>FOTODEPILACIÓN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781" r="27781"/>
          <a:stretch>
            <a:fillRect/>
          </a:stretch>
        </p:blipFill>
        <p:spPr>
          <a:xfrm>
            <a:off x="7840237" y="1092915"/>
            <a:ext cx="3063875" cy="4775200"/>
          </a:xfrm>
        </p:spPr>
      </p:pic>
    </p:spTree>
    <p:extLst>
      <p:ext uri="{BB962C8B-B14F-4D97-AF65-F5344CB8AC3E}">
        <p14:creationId xmlns="" xmlns:p14="http://schemas.microsoft.com/office/powerpoint/2010/main" val="14350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DECOLORACIÓN </a:t>
            </a:r>
            <a:endParaRPr lang="es-ES" sz="4000" dirty="0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Es un método que aclara el vello hasta </a:t>
            </a:r>
            <a:r>
              <a:rPr lang="es-ES" sz="2400" dirty="0" smtClean="0">
                <a:latin typeface="Arial Narrow" panose="020B0606020202030204" pitchFamily="34" charset="0"/>
              </a:rPr>
              <a:t>hacerlo </a:t>
            </a:r>
            <a:r>
              <a:rPr lang="es-ES" sz="2400" dirty="0" smtClean="0">
                <a:latin typeface="Arial Narrow" panose="020B0606020202030204" pitchFamily="34" charset="0"/>
              </a:rPr>
              <a:t>imperceptible mediante la aplicación de una sustancia química 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090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SELECCIÓN DE METODOS DEPILATORIOS O DECOLORACIÓN </a:t>
            </a:r>
            <a:endParaRPr lang="es-ES" sz="4000" dirty="0"/>
          </a:p>
        </p:txBody>
      </p:sp>
      <p:sp>
        <p:nvSpPr>
          <p:cNvPr id="6" name="Marcador de tex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DEBEMOS TENER EN CUENTA LAS CARACTERÍSTICAS DE LA ZONA QUE VAMOS A DEPILAR </a:t>
            </a:r>
          </a:p>
          <a:p>
            <a:r>
              <a:rPr lang="es-ES" sz="2400" dirty="0" smtClean="0">
                <a:latin typeface="Arial Narrow" panose="020B0606020202030204" pitchFamily="34" charset="0"/>
              </a:rPr>
              <a:t>TIPO DE PELO</a:t>
            </a:r>
          </a:p>
          <a:p>
            <a:r>
              <a:rPr lang="es-ES" dirty="0" smtClean="0">
                <a:latin typeface="Arial Narrow" panose="020B0606020202030204" pitchFamily="34" charset="0"/>
              </a:rPr>
              <a:t>CANTIDAD DE VELLO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55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PRECAUCIONES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 Narrow" panose="020B0606020202030204" pitchFamily="34" charset="0"/>
              </a:rPr>
              <a:t>OBSERVAREMOS SI EN LA PIEL HAY:</a:t>
            </a:r>
          </a:p>
          <a:p>
            <a:r>
              <a:rPr lang="es-E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HERIDAS O INFECCIONES </a:t>
            </a:r>
          </a:p>
          <a:p>
            <a:r>
              <a:rPr lang="es-E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PROBLEMAS CIRCULATORIOS</a:t>
            </a:r>
          </a:p>
          <a:p>
            <a:r>
              <a:rPr lang="es-E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SENSIBILIDAD DE LA ZONA </a:t>
            </a:r>
            <a:endParaRPr lang="es-E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63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EVOLUCIÓN DEL PELO CORPORAL Y FACIAL EN EL HOMBRE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/>
            <a:r>
              <a:rPr lang="es-ES" dirty="0" smtClean="0">
                <a:hlinkClick r:id="rId2"/>
              </a:rPr>
              <a:t>https://www.youtube.com/watch?v=C1l5M5L8EXw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39" y="3227918"/>
            <a:ext cx="5715000" cy="264795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27200" y="3048000"/>
            <a:ext cx="6871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 smtClean="0">
                <a:hlinkClick r:id="rId4"/>
              </a:rPr>
              <a:t>https://www.youtube.com/watch?v=q5LvpBDACU0</a:t>
            </a:r>
            <a:endParaRPr lang="es-ES" u="sng" dirty="0">
              <a:hlinkClick r:id="rId4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554584" y="3439719"/>
            <a:ext cx="497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 smtClean="0">
                <a:hlinkClick r:id="rId5"/>
              </a:rPr>
              <a:t>https://www.youtube.com/watch?v=m0O1FsuChYo</a:t>
            </a:r>
            <a:endParaRPr lang="es-ES" u="sng" dirty="0">
              <a:hlinkClick r:id="rId5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TÉCNICAS DEPILATORIAS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 Narrow" panose="020B0606020202030204" pitchFamily="34" charset="0"/>
              </a:rPr>
              <a:t>DEPILACIÓN : ELIMINACIÓN  SUPERFICIAL DEL VELLO 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Resultado de imaxes para IMAGENES DE LA DEPILACIÓN DEL V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60" y="366082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71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TÉCNICAS DEPILATORIAS 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EPILACIÓN : ELIMINACIÓN DEL VELLO DESDE SU RAÍZ </a:t>
            </a:r>
            <a:endParaRPr lang="es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9024866" y="6567741"/>
            <a:ext cx="9701058" cy="32675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s-ES" sz="2800" dirty="0">
              <a:latin typeface="Arial Narrow" panose="020B0606020202030204" pitchFamily="34" charset="0"/>
            </a:endParaRPr>
          </a:p>
        </p:txBody>
      </p:sp>
      <p:pic>
        <p:nvPicPr>
          <p:cNvPr id="8" name="Picture 4" descr="Resultado de imaxes para IMAGENES DE LA EPILACIÓN DEL VELLO CON PIN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144" y="3055997"/>
            <a:ext cx="2502258" cy="18670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41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1.1 METODOS DEPILATORIOS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Arial Narrow" panose="020B0606020202030204" pitchFamily="34" charset="0"/>
              </a:rPr>
              <a:t>CORTE Y RASURADO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Resultado de imaxes para IMAGENES DE LA DEPILCION CON CORTE O RASUR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090" y="2556932"/>
            <a:ext cx="2047875" cy="2809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xes para IMAGENES DE LA DEPILCION CON CORTE O RASU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40" y="2659912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03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1.1 </a:t>
            </a:r>
            <a:r>
              <a:rPr lang="es-ES" sz="4000" dirty="0" smtClean="0">
                <a:latin typeface="Arial Narrow" panose="020B0606020202030204" pitchFamily="34" charset="0"/>
              </a:rPr>
              <a:t>DEPILACIÓN 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pic>
        <p:nvPicPr>
          <p:cNvPr id="5126" name="Picture 6" descr="Resultado de imaxes para IMAGENES DE LA DEPILACIÓN DEL VELLO POR ABRASIÓ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57" r="231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ABRASIÓN 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pic>
        <p:nvPicPr>
          <p:cNvPr id="5124" name="Picture 4" descr="Imaxe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1.1 DEPILACIÓN </a:t>
            </a:r>
            <a:endParaRPr lang="es-ES" sz="4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-2537138" y="3486657"/>
            <a:ext cx="14337259" cy="3453205"/>
          </a:xfrm>
        </p:spPr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DEPILACIÓN QUÍMICA </a:t>
            </a:r>
            <a:endParaRPr lang="es-ES" sz="24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 descr="Resultado de imaxes para IMAGENES DE LA DEPILACIÓN DEL VELLO POR QUÍM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289" y="754933"/>
            <a:ext cx="3601573" cy="2026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xe relacionad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2" r="15112"/>
          <a:stretch>
            <a:fillRect/>
          </a:stretch>
        </p:blipFill>
        <p:spPr bwMode="auto">
          <a:xfrm>
            <a:off x="9090991" y="746482"/>
            <a:ext cx="2390009" cy="477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1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1.2 EPILACIÓN </a:t>
            </a:r>
            <a:endParaRPr lang="es-ES" sz="4000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5271611" y="511313"/>
            <a:ext cx="3063347" cy="4775200"/>
          </a:xfrm>
        </p:spPr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074238" y="7087702"/>
            <a:ext cx="6241816" cy="1194812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7172" name="Picture 4" descr="http://www.dabalash.mx/blog/wp-content/uploads/2011/11/como-depilar-o-depilarse-las-cej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36" y="169416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762539" y="4200939"/>
            <a:ext cx="4359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PINZA; eliminación del pelo tras otras técnicas o para el arreglo de pequeñas zonas 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7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>
                <a:latin typeface="Arial Narrow" panose="020B0606020202030204" pitchFamily="34" charset="0"/>
              </a:rPr>
              <a:t>MAQUINILLA DEPILADORA ELÉCTRICA </a:t>
            </a:r>
            <a:endParaRPr lang="es-ES" sz="4000" dirty="0">
              <a:latin typeface="Arial Narrow" panose="020B0606020202030204" pitchFamily="34" charset="0"/>
            </a:endParaRPr>
          </a:p>
        </p:txBody>
      </p:sp>
      <p:pic>
        <p:nvPicPr>
          <p:cNvPr id="8" name="Marcador de posición de imagen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90" r="32890"/>
          <a:stretch>
            <a:fillRect/>
          </a:stretch>
        </p:blipFill>
        <p:spPr/>
      </p:pic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latin typeface="Arial Narrow" panose="020B0606020202030204" pitchFamily="34" charset="0"/>
              </a:rPr>
              <a:t>Pinzamiento múltiple del pelo y </a:t>
            </a:r>
            <a:r>
              <a:rPr lang="es-ES" sz="2400" dirty="0" smtClean="0">
                <a:latin typeface="Arial Narrow" panose="020B0606020202030204" pitchFamily="34" charset="0"/>
              </a:rPr>
              <a:t>así </a:t>
            </a:r>
            <a:r>
              <a:rPr lang="es-ES" sz="2400" dirty="0" smtClean="0">
                <a:latin typeface="Arial Narrow" panose="020B0606020202030204" pitchFamily="34" charset="0"/>
              </a:rPr>
              <a:t>lo arranca desde la raíz . Dura más de tres semanas </a:t>
            </a:r>
            <a:endParaRPr lang="es-E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73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321</Words>
  <Application>Microsoft Office PowerPoint</Application>
  <PresentationFormat>Personalizado</PresentationFormat>
  <Paragraphs>49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Orgánico</vt:lpstr>
      <vt:lpstr>TECNICAS DE ELIMINACIÓN Y DECOLORACIÓN DEL VELLO CORPORAL Y FACIAL</vt:lpstr>
      <vt:lpstr>EVOLUCIÓN DEL PELO CORPORAL Y FACIAL EN EL HOMBRE</vt:lpstr>
      <vt:lpstr>1. TÉCNICAS DEPILATORIAS </vt:lpstr>
      <vt:lpstr>TÉCNICAS DEPILATORIAS </vt:lpstr>
      <vt:lpstr>1.1 METODOS DEPILATORIOS</vt:lpstr>
      <vt:lpstr>1.1 DEPILACIÓN </vt:lpstr>
      <vt:lpstr>1.1 DEPILACIÓN </vt:lpstr>
      <vt:lpstr>1.2 EPILACIÓN </vt:lpstr>
      <vt:lpstr>MAQUINILLA DEPILADORA ELÉCTRICA </vt:lpstr>
      <vt:lpstr>TÉCNICA DEL HILO </vt:lpstr>
      <vt:lpstr>CERA CALIENTE </vt:lpstr>
      <vt:lpstr>CERA TIBIA </vt:lpstr>
      <vt:lpstr>CERA FRIA </vt:lpstr>
      <vt:lpstr>PELÍCULAS PLÁSTICAS Y AZÚCAR</vt:lpstr>
      <vt:lpstr>OTRAS TÉCNICAS  DE DEPILACIÓN </vt:lpstr>
      <vt:lpstr>FOTODEPILACIÓN</vt:lpstr>
      <vt:lpstr>DECOLORACIÓN </vt:lpstr>
      <vt:lpstr>SELECCIÓN DE METODOS DEPILATORIOS O DECOLORACIÓN </vt:lpstr>
      <vt:lpstr>PRECAUCIONES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TECNICAS DE ELIMINACIÓN Y DECOLORACIÓN DEL VELLO CORPORAL Y FACIAL</dc:title>
  <dc:creator>Teresa Calvo Salgueiro</dc:creator>
  <cp:lastModifiedBy>Invitado</cp:lastModifiedBy>
  <cp:revision>19</cp:revision>
  <dcterms:created xsi:type="dcterms:W3CDTF">2016-10-04T16:26:55Z</dcterms:created>
  <dcterms:modified xsi:type="dcterms:W3CDTF">2019-10-18T11:16:37Z</dcterms:modified>
</cp:coreProperties>
</file>