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9"/>
  </p:notesMasterIdLst>
  <p:sldIdLst>
    <p:sldId id="301" r:id="rId2"/>
    <p:sldId id="257" r:id="rId3"/>
    <p:sldId id="313" r:id="rId4"/>
    <p:sldId id="258" r:id="rId5"/>
    <p:sldId id="259" r:id="rId6"/>
    <p:sldId id="260" r:id="rId7"/>
    <p:sldId id="302" r:id="rId8"/>
    <p:sldId id="263" r:id="rId9"/>
    <p:sldId id="303" r:id="rId10"/>
    <p:sldId id="304" r:id="rId11"/>
    <p:sldId id="271" r:id="rId12"/>
    <p:sldId id="274" r:id="rId13"/>
    <p:sldId id="275" r:id="rId14"/>
    <p:sldId id="283" r:id="rId15"/>
    <p:sldId id="261" r:id="rId16"/>
    <p:sldId id="306" r:id="rId17"/>
    <p:sldId id="305" r:id="rId18"/>
    <p:sldId id="284" r:id="rId19"/>
    <p:sldId id="285" r:id="rId20"/>
    <p:sldId id="307" r:id="rId21"/>
    <p:sldId id="286" r:id="rId22"/>
    <p:sldId id="308" r:id="rId23"/>
    <p:sldId id="287" r:id="rId24"/>
    <p:sldId id="309" r:id="rId25"/>
    <p:sldId id="310" r:id="rId26"/>
    <p:sldId id="311" r:id="rId27"/>
    <p:sldId id="312" r:id="rId2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8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slide" Target="../slides/slide13.xml"/><Relationship Id="rId1" Type="http://schemas.openxmlformats.org/officeDocument/2006/relationships/slide" Target="../slides/slide1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1800" b="1" dirty="0"/>
            <a:t>Pasos en el soporte vital básico</a:t>
          </a:r>
          <a:endParaRPr lang="es-ES" sz="18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 sz="1800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 sz="1800"/>
        </a:p>
      </dgm:t>
    </dgm:pt>
    <dgm:pt modelId="{CEF85EE5-6D89-4530-80DF-DEF7FADBED48}">
      <dgm:prSet phldrT="[Texto]" custT="1"/>
      <dgm:spPr/>
      <dgm:t>
        <a:bodyPr/>
        <a:lstStyle/>
        <a:p>
          <a:pPr algn="l"/>
          <a:r>
            <a:rPr lang="es-ES_tradnl" sz="1800" b="1" dirty="0"/>
            <a:t>4º) Realizar el masaje cardíaco</a:t>
          </a:r>
          <a:endParaRPr lang="es-ES" sz="18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A33AF131-DBD6-4645-B211-BCA90EB3CBB3}" type="sibTrans" cxnId="{1CBB3AED-7847-4098-96DE-5AE27D124E6F}">
      <dgm:prSet/>
      <dgm:spPr/>
      <dgm:t>
        <a:bodyPr/>
        <a:lstStyle/>
        <a:p>
          <a:endParaRPr lang="es-ES" sz="1800"/>
        </a:p>
      </dgm:t>
    </dgm:pt>
    <dgm:pt modelId="{C139D80F-AB22-43E2-A5C7-F83D28A5B86E}" type="parTrans" cxnId="{1CBB3AED-7847-4098-96DE-5AE27D124E6F}">
      <dgm:prSet/>
      <dgm:spPr/>
      <dgm:t>
        <a:bodyPr/>
        <a:lstStyle/>
        <a:p>
          <a:endParaRPr lang="es-ES" sz="1800"/>
        </a:p>
      </dgm:t>
    </dgm:pt>
    <dgm:pt modelId="{CC5E2B54-4342-426D-B6FC-C22F155D4574}">
      <dgm:prSet phldrT="[Texto]" custT="1"/>
      <dgm:spPr/>
      <dgm:t>
        <a:bodyPr/>
        <a:lstStyle/>
        <a:p>
          <a:pPr algn="l"/>
          <a:r>
            <a:rPr lang="es-ES_tradnl" sz="1800" b="1" dirty="0"/>
            <a:t>3º) Comprobar si respira</a:t>
          </a:r>
          <a:endParaRPr lang="es-ES" sz="18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8C88B333-A2BE-4F36-9A4B-893345613055}" type="sibTrans" cxnId="{F928E24E-4334-4163-8B89-BEBEC924BA3E}">
      <dgm:prSet/>
      <dgm:spPr/>
      <dgm:t>
        <a:bodyPr/>
        <a:lstStyle/>
        <a:p>
          <a:endParaRPr lang="es-ES" sz="1800"/>
        </a:p>
      </dgm:t>
    </dgm:pt>
    <dgm:pt modelId="{C783474F-AC7B-4625-A760-B30C06FAFD26}" type="parTrans" cxnId="{F928E24E-4334-4163-8B89-BEBEC924BA3E}">
      <dgm:prSet/>
      <dgm:spPr/>
      <dgm:t>
        <a:bodyPr/>
        <a:lstStyle/>
        <a:p>
          <a:endParaRPr lang="es-ES" sz="1800"/>
        </a:p>
      </dgm:t>
    </dgm:pt>
    <dgm:pt modelId="{4EC2CE54-D956-47B0-8509-34F8CCC9A398}">
      <dgm:prSet phldrT="[Texto]" custT="1"/>
      <dgm:spPr/>
      <dgm:t>
        <a:bodyPr/>
        <a:lstStyle/>
        <a:p>
          <a:pPr algn="l"/>
          <a:r>
            <a:rPr lang="es-ES_tradnl" sz="1800" b="1" dirty="0"/>
            <a:t>2º) Abrir la vía respiratoria</a:t>
          </a:r>
          <a:endParaRPr lang="es-ES" sz="18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1F3991BF-C62F-4CFB-90C9-8BEAF0B4AA83}" type="sibTrans" cxnId="{B269850F-1EB0-4D57-BD17-61A027D5B158}">
      <dgm:prSet/>
      <dgm:spPr/>
      <dgm:t>
        <a:bodyPr/>
        <a:lstStyle/>
        <a:p>
          <a:endParaRPr lang="es-ES" sz="1800"/>
        </a:p>
      </dgm:t>
    </dgm:pt>
    <dgm:pt modelId="{14A9E39E-04DC-41E1-B3D8-193568154468}" type="parTrans" cxnId="{B269850F-1EB0-4D57-BD17-61A027D5B158}">
      <dgm:prSet/>
      <dgm:spPr/>
      <dgm:t>
        <a:bodyPr/>
        <a:lstStyle/>
        <a:p>
          <a:endParaRPr lang="es-ES" sz="1800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800" b="1" dirty="0"/>
            <a:t>1º) Observar si está consciente</a:t>
          </a:r>
          <a:endParaRPr lang="es-ES" sz="18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 sz="180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 sz="1800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705388" custScaleY="395792" custLinFactY="-100000" custLinFactNeighborX="-895" custLinFactNeighborY="-171888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4"/>
      <dgm:spPr/>
    </dgm:pt>
    <dgm:pt modelId="{21233F05-6FBA-46DF-B10B-C0685C332429}" type="pres">
      <dgm:prSet presAssocID="{200AC79B-19A4-400C-A0F0-5CC9CD49D426}" presName="childText" presStyleLbl="bgAcc1" presStyleIdx="0" presStyleCnt="4" custScaleX="2000000" custScaleY="423245" custLinFactX="-44026" custLinFactNeighborX="-100000" custLinFactNeighborY="-2094">
        <dgm:presLayoutVars>
          <dgm:bulletEnabled val="1"/>
        </dgm:presLayoutVars>
      </dgm:prSet>
      <dgm:spPr/>
    </dgm:pt>
    <dgm:pt modelId="{9BCCD9EE-74EF-475F-AFFA-A751EE6BAB27}" type="pres">
      <dgm:prSet presAssocID="{14A9E39E-04DC-41E1-B3D8-193568154468}" presName="Name13" presStyleLbl="parChTrans1D2" presStyleIdx="1" presStyleCnt="4"/>
      <dgm:spPr/>
    </dgm:pt>
    <dgm:pt modelId="{79C61B5C-54ED-46A5-87E2-039B193425B3}" type="pres">
      <dgm:prSet presAssocID="{4EC2CE54-D956-47B0-8509-34F8CCC9A398}" presName="childText" presStyleLbl="bgAcc1" presStyleIdx="1" presStyleCnt="4" custScaleX="2000000" custScaleY="341579" custLinFactX="-14151" custLinFactNeighborX="-100000" custLinFactNeighborY="59595">
        <dgm:presLayoutVars>
          <dgm:bulletEnabled val="1"/>
        </dgm:presLayoutVars>
      </dgm:prSet>
      <dgm:spPr/>
    </dgm:pt>
    <dgm:pt modelId="{E466A9B4-66C4-48C6-BC4D-EE5755163156}" type="pres">
      <dgm:prSet presAssocID="{C783474F-AC7B-4625-A760-B30C06FAFD26}" presName="Name13" presStyleLbl="parChTrans1D2" presStyleIdx="2" presStyleCnt="4"/>
      <dgm:spPr/>
    </dgm:pt>
    <dgm:pt modelId="{0AA52DCC-5B21-4DA6-9134-B5C68DFEDC78}" type="pres">
      <dgm:prSet presAssocID="{CC5E2B54-4342-426D-B6FC-C22F155D4574}" presName="childText" presStyleLbl="bgAcc1" presStyleIdx="2" presStyleCnt="4" custScaleX="2000000" custScaleY="430936" custLinFactX="-14151" custLinFactY="8363" custLinFactNeighborX="-100000" custLinFactNeighborY="100000">
        <dgm:presLayoutVars>
          <dgm:bulletEnabled val="1"/>
        </dgm:presLayoutVars>
      </dgm:prSet>
      <dgm:spPr/>
    </dgm:pt>
    <dgm:pt modelId="{3CFD9E04-DCA5-42F9-B89F-AD8B14DD0CD6}" type="pres">
      <dgm:prSet presAssocID="{C139D80F-AB22-43E2-A5C7-F83D28A5B86E}" presName="Name13" presStyleLbl="parChTrans1D2" presStyleIdx="3" presStyleCnt="4"/>
      <dgm:spPr/>
    </dgm:pt>
    <dgm:pt modelId="{0CFB49D2-4326-42A1-8193-ABAA73C7F643}" type="pres">
      <dgm:prSet presAssocID="{CEF85EE5-6D89-4530-80DF-DEF7FADBED48}" presName="childText" presStyleLbl="bgAcc1" presStyleIdx="3" presStyleCnt="4" custScaleX="2000000" custScaleY="347680" custLinFactX="-28035" custLinFactY="100000" custLinFactNeighborX="-100000" custLinFactNeighborY="100568">
        <dgm:presLayoutVars>
          <dgm:bulletEnabled val="1"/>
        </dgm:presLayoutVars>
      </dgm:prSet>
      <dgm:spPr/>
    </dgm:pt>
  </dgm:ptLst>
  <dgm:cxnLst>
    <dgm:cxn modelId="{7E73AD0B-5294-4BB4-A22B-A0C6DCBC8FDA}" type="presOf" srcId="{C139D80F-AB22-43E2-A5C7-F83D28A5B86E}" destId="{3CFD9E04-DCA5-42F9-B89F-AD8B14DD0CD6}" srcOrd="0" destOrd="0" presId="urn:microsoft.com/office/officeart/2005/8/layout/hierarchy3"/>
    <dgm:cxn modelId="{B269850F-1EB0-4D57-BD17-61A027D5B158}" srcId="{626E21B8-4176-45FD-8ACC-954D2F6C583E}" destId="{4EC2CE54-D956-47B0-8509-34F8CCC9A398}" srcOrd="1" destOrd="0" parTransId="{14A9E39E-04DC-41E1-B3D8-193568154468}" sibTransId="{1F3991BF-C62F-4CFB-90C9-8BEAF0B4AA83}"/>
    <dgm:cxn modelId="{65CD411A-F2F4-41BD-8A4C-4E9434E567D8}" type="presOf" srcId="{14A9E39E-04DC-41E1-B3D8-193568154468}" destId="{9BCCD9EE-74EF-475F-AFFA-A751EE6BAB27}" srcOrd="0" destOrd="0" presId="urn:microsoft.com/office/officeart/2005/8/layout/hierarchy3"/>
    <dgm:cxn modelId="{768AB533-7B74-4B5B-A608-21B19C4F2971}" type="presOf" srcId="{200AC79B-19A4-400C-A0F0-5CC9CD49D426}" destId="{21233F05-6FBA-46DF-B10B-C0685C332429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F928E24E-4334-4163-8B89-BEBEC924BA3E}" srcId="{626E21B8-4176-45FD-8ACC-954D2F6C583E}" destId="{CC5E2B54-4342-426D-B6FC-C22F155D4574}" srcOrd="2" destOrd="0" parTransId="{C783474F-AC7B-4625-A760-B30C06FAFD26}" sibTransId="{8C88B333-A2BE-4F36-9A4B-893345613055}"/>
    <dgm:cxn modelId="{72F5DE6F-5F0A-4B26-9C0A-06FC3488F128}" type="presOf" srcId="{89B066E3-52B3-4CC6-BE40-AE130A68E89E}" destId="{F6FE6C27-6343-4585-8D36-540B990C2152}" srcOrd="0" destOrd="0" presId="urn:microsoft.com/office/officeart/2005/8/layout/hierarchy3"/>
    <dgm:cxn modelId="{9056C17F-E568-4F11-A9D7-C71E49E40E74}" type="presOf" srcId="{C783474F-AC7B-4625-A760-B30C06FAFD26}" destId="{E466A9B4-66C4-48C6-BC4D-EE5755163156}" srcOrd="0" destOrd="0" presId="urn:microsoft.com/office/officeart/2005/8/layout/hierarchy3"/>
    <dgm:cxn modelId="{206F308A-037A-41A0-A7D3-C601B11CAC0F}" type="presOf" srcId="{4EC2CE54-D956-47B0-8509-34F8CCC9A398}" destId="{79C61B5C-54ED-46A5-87E2-039B193425B3}" srcOrd="0" destOrd="0" presId="urn:microsoft.com/office/officeart/2005/8/layout/hierarchy3"/>
    <dgm:cxn modelId="{4C344FC2-9A42-40CA-A177-2D0418CCECAB}" type="presOf" srcId="{CEF85EE5-6D89-4530-80DF-DEF7FADBED48}" destId="{0CFB49D2-4326-42A1-8193-ABAA73C7F643}" srcOrd="0" destOrd="0" presId="urn:microsoft.com/office/officeart/2005/8/layout/hierarchy3"/>
    <dgm:cxn modelId="{846B17C6-33A3-4D17-984B-942D91162D65}" type="presOf" srcId="{CC5E2B54-4342-426D-B6FC-C22F155D4574}" destId="{0AA52DCC-5B21-4DA6-9134-B5C68DFEDC78}" srcOrd="0" destOrd="0" presId="urn:microsoft.com/office/officeart/2005/8/layout/hierarchy3"/>
    <dgm:cxn modelId="{1CBB3AED-7847-4098-96DE-5AE27D124E6F}" srcId="{626E21B8-4176-45FD-8ACC-954D2F6C583E}" destId="{CEF85EE5-6D89-4530-80DF-DEF7FADBED48}" srcOrd="3" destOrd="0" parTransId="{C139D80F-AB22-43E2-A5C7-F83D28A5B86E}" sibTransId="{A33AF131-DBD6-4645-B211-BCA90EB3CBB3}"/>
    <dgm:cxn modelId="{C4B939F8-C812-42DD-A00D-A29CB6352436}" type="presOf" srcId="{626E21B8-4176-45FD-8ACC-954D2F6C583E}" destId="{B44212A4-603A-4F46-AE20-01C0DFCEE5B6}" srcOrd="1" destOrd="0" presId="urn:microsoft.com/office/officeart/2005/8/layout/hierarchy3"/>
    <dgm:cxn modelId="{0EA286FB-A437-4755-BE4D-CE842252F8DF}" type="presOf" srcId="{26515BD9-9811-4811-9454-E4637FBBC26C}" destId="{532BD660-D240-41E9-92C4-C0D485EBBD24}" srcOrd="0" destOrd="0" presId="urn:microsoft.com/office/officeart/2005/8/layout/hierarchy3"/>
    <dgm:cxn modelId="{9747F5FE-3BC4-403B-811A-E4F415D786A3}" type="presOf" srcId="{626E21B8-4176-45FD-8ACC-954D2F6C583E}" destId="{4E7DC74A-20BF-440D-BEC4-42C9FA00D644}" srcOrd="0" destOrd="0" presId="urn:microsoft.com/office/officeart/2005/8/layout/hierarchy3"/>
    <dgm:cxn modelId="{551384ED-5B50-4EE6-B974-7CDE8FCB1C9E}" type="presParOf" srcId="{F6FE6C27-6343-4585-8D36-540B990C2152}" destId="{CDA2613A-8F6C-4406-B69A-20A828EEFDFD}" srcOrd="0" destOrd="0" presId="urn:microsoft.com/office/officeart/2005/8/layout/hierarchy3"/>
    <dgm:cxn modelId="{11B65F7B-0EEF-4D91-8BE2-B8C3AF5301DC}" type="presParOf" srcId="{CDA2613A-8F6C-4406-B69A-20A828EEFDFD}" destId="{7CCB445A-766D-495F-9999-3805E052BA32}" srcOrd="0" destOrd="0" presId="urn:microsoft.com/office/officeart/2005/8/layout/hierarchy3"/>
    <dgm:cxn modelId="{04E2857D-3212-4EE7-A4AC-20F088A6FE27}" type="presParOf" srcId="{7CCB445A-766D-495F-9999-3805E052BA32}" destId="{4E7DC74A-20BF-440D-BEC4-42C9FA00D644}" srcOrd="0" destOrd="0" presId="urn:microsoft.com/office/officeart/2005/8/layout/hierarchy3"/>
    <dgm:cxn modelId="{067750AB-9E98-425D-B170-E429CFA4E399}" type="presParOf" srcId="{7CCB445A-766D-495F-9999-3805E052BA32}" destId="{B44212A4-603A-4F46-AE20-01C0DFCEE5B6}" srcOrd="1" destOrd="0" presId="urn:microsoft.com/office/officeart/2005/8/layout/hierarchy3"/>
    <dgm:cxn modelId="{CBF169D2-6131-4EB9-BD33-96A3094A9F2F}" type="presParOf" srcId="{CDA2613A-8F6C-4406-B69A-20A828EEFDFD}" destId="{6745AE42-0EB1-47B3-A6EA-5FC258945EB1}" srcOrd="1" destOrd="0" presId="urn:microsoft.com/office/officeart/2005/8/layout/hierarchy3"/>
    <dgm:cxn modelId="{D26D3D3C-AC69-4599-AA97-638FF4128B74}" type="presParOf" srcId="{6745AE42-0EB1-47B3-A6EA-5FC258945EB1}" destId="{532BD660-D240-41E9-92C4-C0D485EBBD24}" srcOrd="0" destOrd="0" presId="urn:microsoft.com/office/officeart/2005/8/layout/hierarchy3"/>
    <dgm:cxn modelId="{EEA01D67-5782-4DF4-A810-B812707C3AA2}" type="presParOf" srcId="{6745AE42-0EB1-47B3-A6EA-5FC258945EB1}" destId="{21233F05-6FBA-46DF-B10B-C0685C332429}" srcOrd="1" destOrd="0" presId="urn:microsoft.com/office/officeart/2005/8/layout/hierarchy3"/>
    <dgm:cxn modelId="{63E33084-2F4E-4485-B614-3FCFC07845EC}" type="presParOf" srcId="{6745AE42-0EB1-47B3-A6EA-5FC258945EB1}" destId="{9BCCD9EE-74EF-475F-AFFA-A751EE6BAB27}" srcOrd="2" destOrd="0" presId="urn:microsoft.com/office/officeart/2005/8/layout/hierarchy3"/>
    <dgm:cxn modelId="{CEDB3EB7-AAAD-4C67-97CE-611A239F19ED}" type="presParOf" srcId="{6745AE42-0EB1-47B3-A6EA-5FC258945EB1}" destId="{79C61B5C-54ED-46A5-87E2-039B193425B3}" srcOrd="3" destOrd="0" presId="urn:microsoft.com/office/officeart/2005/8/layout/hierarchy3"/>
    <dgm:cxn modelId="{A34A0EB3-587B-48C9-AF39-5BCC94F1CBD0}" type="presParOf" srcId="{6745AE42-0EB1-47B3-A6EA-5FC258945EB1}" destId="{E466A9B4-66C4-48C6-BC4D-EE5755163156}" srcOrd="4" destOrd="0" presId="urn:microsoft.com/office/officeart/2005/8/layout/hierarchy3"/>
    <dgm:cxn modelId="{2FC4F1E1-FAD2-4E9D-9D99-25EC2A5C67D6}" type="presParOf" srcId="{6745AE42-0EB1-47B3-A6EA-5FC258945EB1}" destId="{0AA52DCC-5B21-4DA6-9134-B5C68DFEDC78}" srcOrd="5" destOrd="0" presId="urn:microsoft.com/office/officeart/2005/8/layout/hierarchy3"/>
    <dgm:cxn modelId="{A0CF5039-3FA4-45E5-9D12-624729A0BA79}" type="presParOf" srcId="{6745AE42-0EB1-47B3-A6EA-5FC258945EB1}" destId="{3CFD9E04-DCA5-42F9-B89F-AD8B14DD0CD6}" srcOrd="6" destOrd="0" presId="urn:microsoft.com/office/officeart/2005/8/layout/hierarchy3"/>
    <dgm:cxn modelId="{8648044B-56E6-48BD-BBEE-270412C6E747}" type="presParOf" srcId="{6745AE42-0EB1-47B3-A6EA-5FC258945EB1}" destId="{0CFB49D2-4326-42A1-8193-ABAA73C7F643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B48EFC-1851-4090-BDF0-EC4BDBB20F3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09693F8-1870-46E6-8EDF-3ADC975E633E}">
      <dgm:prSet phldrT="[Texto]" custT="1"/>
      <dgm:spPr/>
      <dgm:t>
        <a:bodyPr/>
        <a:lstStyle/>
        <a:p>
          <a:r>
            <a:rPr lang="es-ES_tradnl" sz="1600" dirty="0"/>
            <a:t>Asegurar el peligro</a:t>
          </a:r>
          <a:endParaRPr lang="es-ES" sz="1600" dirty="0"/>
        </a:p>
      </dgm:t>
    </dgm:pt>
    <dgm:pt modelId="{4C828561-00BC-4998-92D4-8F32031F25A3}" type="parTrans" cxnId="{4620BA30-C2F0-4A46-BC36-437DC9EA97FE}">
      <dgm:prSet/>
      <dgm:spPr/>
      <dgm:t>
        <a:bodyPr/>
        <a:lstStyle/>
        <a:p>
          <a:endParaRPr lang="es-ES" sz="1600"/>
        </a:p>
      </dgm:t>
    </dgm:pt>
    <dgm:pt modelId="{35607431-519A-497E-B7B3-B48C145EB9A6}" type="sibTrans" cxnId="{4620BA30-C2F0-4A46-BC36-437DC9EA97FE}">
      <dgm:prSet/>
      <dgm:spPr/>
      <dgm:t>
        <a:bodyPr/>
        <a:lstStyle/>
        <a:p>
          <a:endParaRPr lang="es-ES" sz="1600"/>
        </a:p>
      </dgm:t>
    </dgm:pt>
    <dgm:pt modelId="{07BC181E-9FFA-4743-97EE-292549387C60}">
      <dgm:prSet phldrT="[Texto]" custT="1"/>
      <dgm:spPr/>
      <dgm:t>
        <a:bodyPr/>
        <a:lstStyle/>
        <a:p>
          <a:r>
            <a:rPr lang="es-ES_tradnl" sz="1600" dirty="0"/>
            <a:t>Consciente</a:t>
          </a:r>
          <a:endParaRPr lang="es-ES" sz="1600" dirty="0"/>
        </a:p>
      </dgm:t>
    </dgm:pt>
    <dgm:pt modelId="{FE081B0C-0DF9-4045-A55B-90B8D2A7E11C}" type="parTrans" cxnId="{5EC3A724-FC1A-4F0C-97B3-3FC13D415C77}">
      <dgm:prSet/>
      <dgm:spPr/>
      <dgm:t>
        <a:bodyPr/>
        <a:lstStyle/>
        <a:p>
          <a:endParaRPr lang="es-ES" sz="1600"/>
        </a:p>
      </dgm:t>
    </dgm:pt>
    <dgm:pt modelId="{219DF1F8-215A-442E-825F-56EA91073E4C}" type="sibTrans" cxnId="{5EC3A724-FC1A-4F0C-97B3-3FC13D415C77}">
      <dgm:prSet/>
      <dgm:spPr/>
      <dgm:t>
        <a:bodyPr/>
        <a:lstStyle/>
        <a:p>
          <a:endParaRPr lang="es-ES" sz="1600"/>
        </a:p>
      </dgm:t>
    </dgm:pt>
    <dgm:pt modelId="{683354BE-1C98-4B58-BF01-8D1D8F2FCF5E}">
      <dgm:prSet phldrT="[Texto]" custT="1"/>
      <dgm:spPr/>
      <dgm:t>
        <a:bodyPr/>
        <a:lstStyle/>
        <a:p>
          <a:r>
            <a:rPr lang="es-ES_tradnl" sz="1600" dirty="0"/>
            <a:t>Inconsciente</a:t>
          </a:r>
          <a:endParaRPr lang="es-ES" sz="1600" dirty="0"/>
        </a:p>
      </dgm:t>
    </dgm:pt>
    <dgm:pt modelId="{FCD65A20-5875-402E-B2E6-D699EE84365C}" type="parTrans" cxnId="{D1BF9ADF-3198-4518-8DCD-0AE985F6AAF6}">
      <dgm:prSet/>
      <dgm:spPr/>
      <dgm:t>
        <a:bodyPr/>
        <a:lstStyle/>
        <a:p>
          <a:endParaRPr lang="es-ES" sz="1600"/>
        </a:p>
      </dgm:t>
    </dgm:pt>
    <dgm:pt modelId="{674D5F6D-F46E-4B23-920B-EF817C2CD938}" type="sibTrans" cxnId="{D1BF9ADF-3198-4518-8DCD-0AE985F6AAF6}">
      <dgm:prSet/>
      <dgm:spPr/>
      <dgm:t>
        <a:bodyPr/>
        <a:lstStyle/>
        <a:p>
          <a:endParaRPr lang="es-ES" sz="1600"/>
        </a:p>
      </dgm:t>
    </dgm:pt>
    <dgm:pt modelId="{4373D6C2-E1F9-4BF6-8A69-9A2DEABEAF07}">
      <dgm:prSet phldrT="[Texto]" custT="1"/>
      <dgm:spPr/>
      <dgm:t>
        <a:bodyPr/>
        <a:lstStyle/>
        <a:p>
          <a:r>
            <a:rPr lang="es-ES_tradnl" sz="1600" dirty="0"/>
            <a:t>Gritar</a:t>
          </a:r>
          <a:endParaRPr lang="es-ES" sz="1600" dirty="0"/>
        </a:p>
      </dgm:t>
    </dgm:pt>
    <dgm:pt modelId="{958BFF4B-5DF3-46DE-A88B-80E9AF88B24B}" type="parTrans" cxnId="{E48F3AF4-01E5-4A20-92F4-CEBC4B0A6A28}">
      <dgm:prSet/>
      <dgm:spPr/>
      <dgm:t>
        <a:bodyPr/>
        <a:lstStyle/>
        <a:p>
          <a:endParaRPr lang="es-ES" sz="1600"/>
        </a:p>
      </dgm:t>
    </dgm:pt>
    <dgm:pt modelId="{511E7445-34AD-4402-A449-678015E4A3BF}" type="sibTrans" cxnId="{E48F3AF4-01E5-4A20-92F4-CEBC4B0A6A28}">
      <dgm:prSet/>
      <dgm:spPr/>
      <dgm:t>
        <a:bodyPr/>
        <a:lstStyle/>
        <a:p>
          <a:endParaRPr lang="es-ES" sz="1600"/>
        </a:p>
      </dgm:t>
    </dgm:pt>
    <dgm:pt modelId="{BAC970C6-E492-41AF-88F1-29942A5A7978}">
      <dgm:prSet phldrT="[Texto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es-ES_tradnl" sz="1600" dirty="0"/>
            <a:t>¿CONSCIENTE?</a:t>
          </a:r>
          <a:endParaRPr lang="es-ES" sz="1600" dirty="0"/>
        </a:p>
      </dgm:t>
    </dgm:pt>
    <dgm:pt modelId="{A51997F8-0F94-4DA9-A86C-E101F8168852}" type="parTrans" cxnId="{1105A213-8EA6-4221-A92C-95CFD44E83EB}">
      <dgm:prSet/>
      <dgm:spPr/>
      <dgm:t>
        <a:bodyPr/>
        <a:lstStyle/>
        <a:p>
          <a:endParaRPr lang="es-ES" sz="1600"/>
        </a:p>
      </dgm:t>
    </dgm:pt>
    <dgm:pt modelId="{3E75C2A6-93DE-412C-AA07-641CB4CF1164}" type="sibTrans" cxnId="{1105A213-8EA6-4221-A92C-95CFD44E83EB}">
      <dgm:prSet/>
      <dgm:spPr/>
      <dgm:t>
        <a:bodyPr/>
        <a:lstStyle/>
        <a:p>
          <a:endParaRPr lang="es-ES" sz="1600"/>
        </a:p>
      </dgm:t>
    </dgm:pt>
    <dgm:pt modelId="{43BDC4E2-CAB1-4C8A-9492-6BF2D77508E6}">
      <dgm:prSet phldrT="[Texto]" custT="1"/>
      <dgm:spPr/>
      <dgm:t>
        <a:bodyPr/>
        <a:lstStyle/>
        <a:p>
          <a:r>
            <a:rPr lang="es-ES_tradnl" sz="1600" dirty="0"/>
            <a:t>Preguntar</a:t>
          </a:r>
        </a:p>
      </dgm:t>
    </dgm:pt>
    <dgm:pt modelId="{5374E525-CA6F-4419-A5FC-F188B07FC426}" type="parTrans" cxnId="{B93BC362-45C5-450A-ACC7-9A21EB4600F0}">
      <dgm:prSet/>
      <dgm:spPr/>
      <dgm:t>
        <a:bodyPr/>
        <a:lstStyle/>
        <a:p>
          <a:endParaRPr lang="es-ES" sz="1600"/>
        </a:p>
      </dgm:t>
    </dgm:pt>
    <dgm:pt modelId="{5828A193-FE8D-4CB4-BEDD-E5956174E1AC}" type="sibTrans" cxnId="{B93BC362-45C5-450A-ACC7-9A21EB4600F0}">
      <dgm:prSet/>
      <dgm:spPr/>
      <dgm:t>
        <a:bodyPr/>
        <a:lstStyle/>
        <a:p>
          <a:endParaRPr lang="es-ES" sz="1600"/>
        </a:p>
      </dgm:t>
    </dgm:pt>
    <dgm:pt modelId="{B9BF5124-8CFE-49CB-AA2C-51D6A0C6625B}">
      <dgm:prSet phldrT="[Texto]" custT="1"/>
      <dgm:spPr/>
      <dgm:t>
        <a:bodyPr/>
        <a:lstStyle/>
        <a:p>
          <a:r>
            <a:rPr lang="es-ES_tradnl" sz="1600" dirty="0"/>
            <a:t>112</a:t>
          </a:r>
        </a:p>
      </dgm:t>
    </dgm:pt>
    <dgm:pt modelId="{927E5ECD-19E7-409C-9AF2-2DA060065488}" type="parTrans" cxnId="{79737ADE-04B0-4D89-8C27-9478ADE859FF}">
      <dgm:prSet/>
      <dgm:spPr/>
      <dgm:t>
        <a:bodyPr/>
        <a:lstStyle/>
        <a:p>
          <a:endParaRPr lang="es-ES" sz="1600"/>
        </a:p>
      </dgm:t>
    </dgm:pt>
    <dgm:pt modelId="{16124FF8-3AAB-4105-8846-4A07A83FC870}" type="sibTrans" cxnId="{79737ADE-04B0-4D89-8C27-9478ADE859FF}">
      <dgm:prSet/>
      <dgm:spPr/>
      <dgm:t>
        <a:bodyPr/>
        <a:lstStyle/>
        <a:p>
          <a:endParaRPr lang="es-ES" sz="1600"/>
        </a:p>
      </dgm:t>
    </dgm:pt>
    <dgm:pt modelId="{300D472B-75E4-4541-9DFD-6751751DA257}">
      <dgm:prSet phldrT="[Texto]" custT="1"/>
      <dgm:spPr/>
      <dgm:t>
        <a:bodyPr/>
        <a:lstStyle/>
        <a:p>
          <a:r>
            <a:rPr lang="es-ES_tradnl" sz="1600" dirty="0"/>
            <a:t>Vía aérea</a:t>
          </a:r>
          <a:endParaRPr lang="es-ES" sz="1600" dirty="0"/>
        </a:p>
      </dgm:t>
    </dgm:pt>
    <dgm:pt modelId="{E61356C8-80A8-48AA-B030-7778F3265719}" type="parTrans" cxnId="{1849AE4C-5326-4E6F-B34E-6417F2EAFE93}">
      <dgm:prSet/>
      <dgm:spPr/>
      <dgm:t>
        <a:bodyPr/>
        <a:lstStyle/>
        <a:p>
          <a:endParaRPr lang="es-ES" sz="1600"/>
        </a:p>
      </dgm:t>
    </dgm:pt>
    <dgm:pt modelId="{320C3CCE-D17E-4042-9F8C-31684BC136F9}" type="sibTrans" cxnId="{1849AE4C-5326-4E6F-B34E-6417F2EAFE93}">
      <dgm:prSet/>
      <dgm:spPr/>
      <dgm:t>
        <a:bodyPr/>
        <a:lstStyle/>
        <a:p>
          <a:endParaRPr lang="es-ES" sz="1600"/>
        </a:p>
      </dgm:t>
    </dgm:pt>
    <dgm:pt modelId="{9D895844-A6C0-4A0E-8B00-D59BDAF9A3D9}">
      <dgm:prSet phldrT="[Texto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es-ES_tradnl" sz="1600" dirty="0"/>
            <a:t>¿RESPIRA?</a:t>
          </a:r>
          <a:endParaRPr lang="es-ES" sz="1600" dirty="0"/>
        </a:p>
      </dgm:t>
    </dgm:pt>
    <dgm:pt modelId="{8AC9BEB1-E91D-4C2E-836B-5848D6161567}" type="parTrans" cxnId="{4C07C9EF-0655-4294-8F27-CB43498B37CE}">
      <dgm:prSet/>
      <dgm:spPr/>
      <dgm:t>
        <a:bodyPr/>
        <a:lstStyle/>
        <a:p>
          <a:endParaRPr lang="es-ES" sz="1600"/>
        </a:p>
      </dgm:t>
    </dgm:pt>
    <dgm:pt modelId="{151AFF10-C9F3-413A-B330-C40426439A53}" type="sibTrans" cxnId="{4C07C9EF-0655-4294-8F27-CB43498B37CE}">
      <dgm:prSet/>
      <dgm:spPr/>
      <dgm:t>
        <a:bodyPr/>
        <a:lstStyle/>
        <a:p>
          <a:endParaRPr lang="es-ES" sz="1600"/>
        </a:p>
      </dgm:t>
    </dgm:pt>
    <dgm:pt modelId="{A4C141A1-7415-4716-8D62-90033D0F2076}">
      <dgm:prSet phldrT="[Texto]" custT="1"/>
      <dgm:spPr/>
      <dgm:t>
        <a:bodyPr/>
        <a:lstStyle/>
        <a:p>
          <a:r>
            <a:rPr lang="es-ES_tradnl" sz="1600" dirty="0"/>
            <a:t>Respira</a:t>
          </a:r>
          <a:endParaRPr lang="es-ES" sz="1600" dirty="0"/>
        </a:p>
      </dgm:t>
    </dgm:pt>
    <dgm:pt modelId="{6C07FBCC-B408-4E74-BD34-4D5DD60232DF}" type="parTrans" cxnId="{CBF2D5D4-5104-4B71-83CC-02FDF4557296}">
      <dgm:prSet/>
      <dgm:spPr/>
      <dgm:t>
        <a:bodyPr/>
        <a:lstStyle/>
        <a:p>
          <a:endParaRPr lang="es-ES" sz="1600"/>
        </a:p>
      </dgm:t>
    </dgm:pt>
    <dgm:pt modelId="{58F5E70D-B0CC-490E-A6C1-6A239B38F4C3}" type="sibTrans" cxnId="{CBF2D5D4-5104-4B71-83CC-02FDF4557296}">
      <dgm:prSet/>
      <dgm:spPr/>
      <dgm:t>
        <a:bodyPr/>
        <a:lstStyle/>
        <a:p>
          <a:endParaRPr lang="es-ES" sz="1600"/>
        </a:p>
      </dgm:t>
    </dgm:pt>
    <dgm:pt modelId="{3152A4C3-EA3B-4AA0-A2AD-5E522BCD92E1}">
      <dgm:prSet phldrT="[Texto]" custT="1"/>
      <dgm:spPr/>
      <dgm:t>
        <a:bodyPr/>
        <a:lstStyle/>
        <a:p>
          <a:r>
            <a:rPr lang="es-ES_tradnl" sz="1600" dirty="0"/>
            <a:t>No Respira</a:t>
          </a:r>
          <a:endParaRPr lang="es-ES" sz="1600" dirty="0"/>
        </a:p>
      </dgm:t>
    </dgm:pt>
    <dgm:pt modelId="{5BE142FB-B829-47F1-B63A-34D227038293}" type="parTrans" cxnId="{83D175B4-C4AE-4797-B20F-6410A7AEFFD9}">
      <dgm:prSet/>
      <dgm:spPr/>
      <dgm:t>
        <a:bodyPr/>
        <a:lstStyle/>
        <a:p>
          <a:endParaRPr lang="es-ES" sz="1600"/>
        </a:p>
      </dgm:t>
    </dgm:pt>
    <dgm:pt modelId="{7812D26A-7C59-4820-B231-FDE7186430A4}" type="sibTrans" cxnId="{83D175B4-C4AE-4797-B20F-6410A7AEFFD9}">
      <dgm:prSet/>
      <dgm:spPr/>
      <dgm:t>
        <a:bodyPr/>
        <a:lstStyle/>
        <a:p>
          <a:endParaRPr lang="es-ES" sz="1600"/>
        </a:p>
      </dgm:t>
    </dgm:pt>
    <dgm:pt modelId="{3C7CC95E-49DC-4C09-80B6-07DB9657B4FF}">
      <dgm:prSet phldrT="[Texto]" custT="1"/>
      <dgm:spPr/>
      <dgm:t>
        <a:bodyPr/>
        <a:lstStyle/>
        <a:p>
          <a:r>
            <a:rPr lang="es-ES_tradnl" sz="1600" dirty="0"/>
            <a:t>PLS</a:t>
          </a:r>
          <a:endParaRPr lang="es-ES" sz="1600" dirty="0"/>
        </a:p>
      </dgm:t>
    </dgm:pt>
    <dgm:pt modelId="{1158316C-FBD3-4509-9CCC-E9E5C90C510C}" type="parTrans" cxnId="{CCE64C7D-067B-4FC9-9D12-5C9FC47D9287}">
      <dgm:prSet/>
      <dgm:spPr/>
      <dgm:t>
        <a:bodyPr/>
        <a:lstStyle/>
        <a:p>
          <a:endParaRPr lang="es-ES" sz="1600"/>
        </a:p>
      </dgm:t>
    </dgm:pt>
    <dgm:pt modelId="{9F60C7AB-7ABA-4233-98EE-F6977E269322}" type="sibTrans" cxnId="{CCE64C7D-067B-4FC9-9D12-5C9FC47D9287}">
      <dgm:prSet/>
      <dgm:spPr/>
      <dgm:t>
        <a:bodyPr/>
        <a:lstStyle/>
        <a:p>
          <a:endParaRPr lang="es-ES" sz="1600"/>
        </a:p>
      </dgm:t>
    </dgm:pt>
    <dgm:pt modelId="{785D86ED-0889-4ECC-887A-C792CA5AC0C2}">
      <dgm:prSet phldrT="[Texto]" custT="1"/>
      <dgm:spPr/>
      <dgm:t>
        <a:bodyPr/>
        <a:lstStyle/>
        <a:p>
          <a:r>
            <a:rPr lang="es-ES_tradnl" sz="1600" dirty="0"/>
            <a:t>112</a:t>
          </a:r>
          <a:endParaRPr lang="es-ES" sz="1600" dirty="0"/>
        </a:p>
      </dgm:t>
    </dgm:pt>
    <dgm:pt modelId="{6E90B2E8-F166-4ECB-A9DB-AE96A464C6ED}" type="parTrans" cxnId="{DF39AF71-B307-481C-BA66-3332E20D4308}">
      <dgm:prSet/>
      <dgm:spPr/>
      <dgm:t>
        <a:bodyPr/>
        <a:lstStyle/>
        <a:p>
          <a:endParaRPr lang="es-ES" sz="1600"/>
        </a:p>
      </dgm:t>
    </dgm:pt>
    <dgm:pt modelId="{36BE47CE-978C-4DFE-B9DD-B6A1CAD01EC4}" type="sibTrans" cxnId="{DF39AF71-B307-481C-BA66-3332E20D4308}">
      <dgm:prSet/>
      <dgm:spPr/>
      <dgm:t>
        <a:bodyPr/>
        <a:lstStyle/>
        <a:p>
          <a:endParaRPr lang="es-ES" sz="1600"/>
        </a:p>
      </dgm:t>
    </dgm:pt>
    <dgm:pt modelId="{DC444BFD-8C30-4ABF-B42B-8C738A08FBE8}">
      <dgm:prSet phldrT="[Texto]" custT="1"/>
      <dgm:spPr/>
      <dgm:t>
        <a:bodyPr/>
        <a:lstStyle/>
        <a:p>
          <a:r>
            <a:rPr lang="es-ES_tradnl" sz="1600" dirty="0"/>
            <a:t>RCP 100</a:t>
          </a:r>
          <a:endParaRPr lang="es-ES" sz="1600" dirty="0"/>
        </a:p>
      </dgm:t>
    </dgm:pt>
    <dgm:pt modelId="{E3464F5C-A7BA-4561-9DB7-1CE845EFB457}" type="parTrans" cxnId="{9284CE2D-DF09-4BF3-B1AC-04ECBEB7DE3B}">
      <dgm:prSet/>
      <dgm:spPr/>
      <dgm:t>
        <a:bodyPr/>
        <a:lstStyle/>
        <a:p>
          <a:endParaRPr lang="es-ES" sz="1600"/>
        </a:p>
      </dgm:t>
    </dgm:pt>
    <dgm:pt modelId="{BE227997-8916-4894-A858-BB3811318022}" type="sibTrans" cxnId="{9284CE2D-DF09-4BF3-B1AC-04ECBEB7DE3B}">
      <dgm:prSet/>
      <dgm:spPr/>
      <dgm:t>
        <a:bodyPr/>
        <a:lstStyle/>
        <a:p>
          <a:endParaRPr lang="es-ES" sz="1600"/>
        </a:p>
      </dgm:t>
    </dgm:pt>
    <dgm:pt modelId="{46E94DEA-157A-4F49-AEDC-A956D640EDA8}" type="pres">
      <dgm:prSet presAssocID="{E7B48EFC-1851-4090-BDF0-EC4BDBB20F3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FE09A85-719F-40E2-B2D5-F87B254F531A}" type="pres">
      <dgm:prSet presAssocID="{109693F8-1870-46E6-8EDF-3ADC975E633E}" presName="hierRoot1" presStyleCnt="0"/>
      <dgm:spPr/>
    </dgm:pt>
    <dgm:pt modelId="{1E16D9DD-B9E6-47C4-9AAE-C16DB838AB3D}" type="pres">
      <dgm:prSet presAssocID="{109693F8-1870-46E6-8EDF-3ADC975E633E}" presName="composite" presStyleCnt="0"/>
      <dgm:spPr/>
    </dgm:pt>
    <dgm:pt modelId="{8A6777ED-F8DA-410F-A5A0-E4113209D3B3}" type="pres">
      <dgm:prSet presAssocID="{109693F8-1870-46E6-8EDF-3ADC975E633E}" presName="background" presStyleLbl="node0" presStyleIdx="0" presStyleCnt="1"/>
      <dgm:spPr/>
    </dgm:pt>
    <dgm:pt modelId="{F3487562-18E6-4FB8-AB5D-DE836B7B3FFB}" type="pres">
      <dgm:prSet presAssocID="{109693F8-1870-46E6-8EDF-3ADC975E633E}" presName="text" presStyleLbl="fgAcc0" presStyleIdx="0" presStyleCnt="1" custScaleX="377638">
        <dgm:presLayoutVars>
          <dgm:chPref val="3"/>
        </dgm:presLayoutVars>
      </dgm:prSet>
      <dgm:spPr/>
    </dgm:pt>
    <dgm:pt modelId="{0A9502F7-3877-4981-BD66-9D06CE0ECB63}" type="pres">
      <dgm:prSet presAssocID="{109693F8-1870-46E6-8EDF-3ADC975E633E}" presName="hierChild2" presStyleCnt="0"/>
      <dgm:spPr/>
    </dgm:pt>
    <dgm:pt modelId="{792AF8A7-F617-4322-8537-6653AC9BF103}" type="pres">
      <dgm:prSet presAssocID="{A51997F8-0F94-4DA9-A86C-E101F8168852}" presName="Name10" presStyleLbl="parChTrans1D2" presStyleIdx="0" presStyleCnt="1"/>
      <dgm:spPr/>
    </dgm:pt>
    <dgm:pt modelId="{02665F5C-D41B-4043-81A1-98D33E04E1EB}" type="pres">
      <dgm:prSet presAssocID="{BAC970C6-E492-41AF-88F1-29942A5A7978}" presName="hierRoot2" presStyleCnt="0"/>
      <dgm:spPr/>
    </dgm:pt>
    <dgm:pt modelId="{FA35DA00-A352-4A3B-82B0-2C440B207BD1}" type="pres">
      <dgm:prSet presAssocID="{BAC970C6-E492-41AF-88F1-29942A5A7978}" presName="composite2" presStyleCnt="0"/>
      <dgm:spPr/>
    </dgm:pt>
    <dgm:pt modelId="{27A77AA1-02E5-4DAE-8781-43D50B996F19}" type="pres">
      <dgm:prSet presAssocID="{BAC970C6-E492-41AF-88F1-29942A5A7978}" presName="background2" presStyleLbl="node2" presStyleIdx="0" presStyleCnt="1"/>
      <dgm:spPr/>
    </dgm:pt>
    <dgm:pt modelId="{A7ED2D92-2A2C-4ED8-AE77-91FD0A378516}" type="pres">
      <dgm:prSet presAssocID="{BAC970C6-E492-41AF-88F1-29942A5A7978}" presName="text2" presStyleLbl="fgAcc2" presStyleIdx="0" presStyleCnt="1" custScaleX="270172">
        <dgm:presLayoutVars>
          <dgm:chPref val="3"/>
        </dgm:presLayoutVars>
      </dgm:prSet>
      <dgm:spPr/>
    </dgm:pt>
    <dgm:pt modelId="{5854CF5E-C750-456D-9152-82F24F83AAA6}" type="pres">
      <dgm:prSet presAssocID="{BAC970C6-E492-41AF-88F1-29942A5A7978}" presName="hierChild3" presStyleCnt="0"/>
      <dgm:spPr/>
    </dgm:pt>
    <dgm:pt modelId="{6298DEEE-7DEE-47A0-95C0-C8F9AC25993D}" type="pres">
      <dgm:prSet presAssocID="{FE081B0C-0DF9-4045-A55B-90B8D2A7E11C}" presName="Name17" presStyleLbl="parChTrans1D3" presStyleIdx="0" presStyleCnt="2"/>
      <dgm:spPr/>
    </dgm:pt>
    <dgm:pt modelId="{21936A4C-878B-41B6-84B0-153B2CB17821}" type="pres">
      <dgm:prSet presAssocID="{07BC181E-9FFA-4743-97EE-292549387C60}" presName="hierRoot3" presStyleCnt="0"/>
      <dgm:spPr/>
    </dgm:pt>
    <dgm:pt modelId="{17C834E0-0B22-49A7-8DDA-C7890542EFAA}" type="pres">
      <dgm:prSet presAssocID="{07BC181E-9FFA-4743-97EE-292549387C60}" presName="composite3" presStyleCnt="0"/>
      <dgm:spPr/>
    </dgm:pt>
    <dgm:pt modelId="{BC042BC7-C610-4E09-999D-1691CDCDDE41}" type="pres">
      <dgm:prSet presAssocID="{07BC181E-9FFA-4743-97EE-292549387C60}" presName="background3" presStyleLbl="node3" presStyleIdx="0" presStyleCnt="2"/>
      <dgm:spPr/>
    </dgm:pt>
    <dgm:pt modelId="{992D0B0F-3A24-4923-9C08-2371DFD7D08F}" type="pres">
      <dgm:prSet presAssocID="{07BC181E-9FFA-4743-97EE-292549387C60}" presName="text3" presStyleLbl="fgAcc3" presStyleIdx="0" presStyleCnt="2" custScaleX="301125">
        <dgm:presLayoutVars>
          <dgm:chPref val="3"/>
        </dgm:presLayoutVars>
      </dgm:prSet>
      <dgm:spPr/>
    </dgm:pt>
    <dgm:pt modelId="{0BCA76B1-ABDB-40F6-9B94-A8535E60248C}" type="pres">
      <dgm:prSet presAssocID="{07BC181E-9FFA-4743-97EE-292549387C60}" presName="hierChild4" presStyleCnt="0"/>
      <dgm:spPr/>
    </dgm:pt>
    <dgm:pt modelId="{B903EF3B-5294-4799-B0D0-6335BE2A2710}" type="pres">
      <dgm:prSet presAssocID="{5374E525-CA6F-4419-A5FC-F188B07FC426}" presName="Name23" presStyleLbl="parChTrans1D4" presStyleIdx="0" presStyleCnt="10"/>
      <dgm:spPr/>
    </dgm:pt>
    <dgm:pt modelId="{ABA4C588-99A4-4FDD-BD73-8A5F22594246}" type="pres">
      <dgm:prSet presAssocID="{43BDC4E2-CAB1-4C8A-9492-6BF2D77508E6}" presName="hierRoot4" presStyleCnt="0"/>
      <dgm:spPr/>
    </dgm:pt>
    <dgm:pt modelId="{D3BAB85D-CF42-4024-A45F-2744066D7DD6}" type="pres">
      <dgm:prSet presAssocID="{43BDC4E2-CAB1-4C8A-9492-6BF2D77508E6}" presName="composite4" presStyleCnt="0"/>
      <dgm:spPr/>
    </dgm:pt>
    <dgm:pt modelId="{EA2CB183-9942-4EF4-BD3F-747FF68852DD}" type="pres">
      <dgm:prSet presAssocID="{43BDC4E2-CAB1-4C8A-9492-6BF2D77508E6}" presName="background4" presStyleLbl="node4" presStyleIdx="0" presStyleCnt="10"/>
      <dgm:spPr/>
    </dgm:pt>
    <dgm:pt modelId="{1979ADB5-5232-4E66-85B1-25CA04E37126}" type="pres">
      <dgm:prSet presAssocID="{43BDC4E2-CAB1-4C8A-9492-6BF2D77508E6}" presName="text4" presStyleLbl="fgAcc4" presStyleIdx="0" presStyleCnt="10" custScaleX="209761">
        <dgm:presLayoutVars>
          <dgm:chPref val="3"/>
        </dgm:presLayoutVars>
      </dgm:prSet>
      <dgm:spPr/>
    </dgm:pt>
    <dgm:pt modelId="{BD29006E-9BD5-4057-A889-8DE6E660D05A}" type="pres">
      <dgm:prSet presAssocID="{43BDC4E2-CAB1-4C8A-9492-6BF2D77508E6}" presName="hierChild5" presStyleCnt="0"/>
      <dgm:spPr/>
    </dgm:pt>
    <dgm:pt modelId="{34988F8D-B47A-49AC-8E76-4ECEF554EB28}" type="pres">
      <dgm:prSet presAssocID="{927E5ECD-19E7-409C-9AF2-2DA060065488}" presName="Name23" presStyleLbl="parChTrans1D4" presStyleIdx="1" presStyleCnt="10"/>
      <dgm:spPr/>
    </dgm:pt>
    <dgm:pt modelId="{22A206CE-9D41-4A17-89D5-57EB185BD689}" type="pres">
      <dgm:prSet presAssocID="{B9BF5124-8CFE-49CB-AA2C-51D6A0C6625B}" presName="hierRoot4" presStyleCnt="0"/>
      <dgm:spPr/>
    </dgm:pt>
    <dgm:pt modelId="{C13B2473-7C3B-4FA3-9C15-5557D08DFBD5}" type="pres">
      <dgm:prSet presAssocID="{B9BF5124-8CFE-49CB-AA2C-51D6A0C6625B}" presName="composite4" presStyleCnt="0"/>
      <dgm:spPr/>
    </dgm:pt>
    <dgm:pt modelId="{00AF4A48-1E0D-48AD-8DA4-F5C2646EA8E3}" type="pres">
      <dgm:prSet presAssocID="{B9BF5124-8CFE-49CB-AA2C-51D6A0C6625B}" presName="background4" presStyleLbl="node4" presStyleIdx="1" presStyleCnt="10"/>
      <dgm:spPr/>
    </dgm:pt>
    <dgm:pt modelId="{FE8A7D46-3B51-490E-9ACD-A3521AC45695}" type="pres">
      <dgm:prSet presAssocID="{B9BF5124-8CFE-49CB-AA2C-51D6A0C6625B}" presName="text4" presStyleLbl="fgAcc4" presStyleIdx="1" presStyleCnt="10">
        <dgm:presLayoutVars>
          <dgm:chPref val="3"/>
        </dgm:presLayoutVars>
      </dgm:prSet>
      <dgm:spPr/>
    </dgm:pt>
    <dgm:pt modelId="{97E25935-91CA-46BC-A1F7-89BF113966AF}" type="pres">
      <dgm:prSet presAssocID="{B9BF5124-8CFE-49CB-AA2C-51D6A0C6625B}" presName="hierChild5" presStyleCnt="0"/>
      <dgm:spPr/>
    </dgm:pt>
    <dgm:pt modelId="{ACB6D7EE-2FFC-4863-A12B-4087AE1FFB17}" type="pres">
      <dgm:prSet presAssocID="{FCD65A20-5875-402E-B2E6-D699EE84365C}" presName="Name17" presStyleLbl="parChTrans1D3" presStyleIdx="1" presStyleCnt="2"/>
      <dgm:spPr/>
    </dgm:pt>
    <dgm:pt modelId="{6C6D4FBD-D9BB-4BA7-8754-2C2FF640BCEA}" type="pres">
      <dgm:prSet presAssocID="{683354BE-1C98-4B58-BF01-8D1D8F2FCF5E}" presName="hierRoot3" presStyleCnt="0"/>
      <dgm:spPr/>
    </dgm:pt>
    <dgm:pt modelId="{4B422C64-DA52-4308-A915-1F59C28218D7}" type="pres">
      <dgm:prSet presAssocID="{683354BE-1C98-4B58-BF01-8D1D8F2FCF5E}" presName="composite3" presStyleCnt="0"/>
      <dgm:spPr/>
    </dgm:pt>
    <dgm:pt modelId="{D5068296-4633-44EC-BA9E-EBC83F59954D}" type="pres">
      <dgm:prSet presAssocID="{683354BE-1C98-4B58-BF01-8D1D8F2FCF5E}" presName="background3" presStyleLbl="node3" presStyleIdx="1" presStyleCnt="2"/>
      <dgm:spPr/>
    </dgm:pt>
    <dgm:pt modelId="{051AC696-3519-45C0-93A0-B5BE325B3D2E}" type="pres">
      <dgm:prSet presAssocID="{683354BE-1C98-4B58-BF01-8D1D8F2FCF5E}" presName="text3" presStyleLbl="fgAcc3" presStyleIdx="1" presStyleCnt="2" custScaleX="217656">
        <dgm:presLayoutVars>
          <dgm:chPref val="3"/>
        </dgm:presLayoutVars>
      </dgm:prSet>
      <dgm:spPr/>
    </dgm:pt>
    <dgm:pt modelId="{27DD16AD-6E50-4FA3-9EA5-BE6CDB56D46E}" type="pres">
      <dgm:prSet presAssocID="{683354BE-1C98-4B58-BF01-8D1D8F2FCF5E}" presName="hierChild4" presStyleCnt="0"/>
      <dgm:spPr/>
    </dgm:pt>
    <dgm:pt modelId="{E440B484-7975-48A0-B69A-1734652E850A}" type="pres">
      <dgm:prSet presAssocID="{958BFF4B-5DF3-46DE-A88B-80E9AF88B24B}" presName="Name23" presStyleLbl="parChTrans1D4" presStyleIdx="2" presStyleCnt="10"/>
      <dgm:spPr/>
    </dgm:pt>
    <dgm:pt modelId="{43780AF8-CD42-42E0-B719-4AF2C8A09FA0}" type="pres">
      <dgm:prSet presAssocID="{4373D6C2-E1F9-4BF6-8A69-9A2DEABEAF07}" presName="hierRoot4" presStyleCnt="0"/>
      <dgm:spPr/>
    </dgm:pt>
    <dgm:pt modelId="{A52CD954-7005-48E4-995A-0F2869E83802}" type="pres">
      <dgm:prSet presAssocID="{4373D6C2-E1F9-4BF6-8A69-9A2DEABEAF07}" presName="composite4" presStyleCnt="0"/>
      <dgm:spPr/>
    </dgm:pt>
    <dgm:pt modelId="{AF7D6E9F-586A-4B4F-96A8-A3D6388F9DC1}" type="pres">
      <dgm:prSet presAssocID="{4373D6C2-E1F9-4BF6-8A69-9A2DEABEAF07}" presName="background4" presStyleLbl="node4" presStyleIdx="2" presStyleCnt="10"/>
      <dgm:spPr/>
    </dgm:pt>
    <dgm:pt modelId="{F2E063D0-40A8-4E4C-AA98-EF09017BA16D}" type="pres">
      <dgm:prSet presAssocID="{4373D6C2-E1F9-4BF6-8A69-9A2DEABEAF07}" presName="text4" presStyleLbl="fgAcc4" presStyleIdx="2" presStyleCnt="10">
        <dgm:presLayoutVars>
          <dgm:chPref val="3"/>
        </dgm:presLayoutVars>
      </dgm:prSet>
      <dgm:spPr/>
    </dgm:pt>
    <dgm:pt modelId="{287F6C8B-40EA-404B-BD0E-E8608022DF61}" type="pres">
      <dgm:prSet presAssocID="{4373D6C2-E1F9-4BF6-8A69-9A2DEABEAF07}" presName="hierChild5" presStyleCnt="0"/>
      <dgm:spPr/>
    </dgm:pt>
    <dgm:pt modelId="{E439E00C-3B56-48AE-B74E-289AE70E219F}" type="pres">
      <dgm:prSet presAssocID="{E61356C8-80A8-48AA-B030-7778F3265719}" presName="Name23" presStyleLbl="parChTrans1D4" presStyleIdx="3" presStyleCnt="10"/>
      <dgm:spPr/>
    </dgm:pt>
    <dgm:pt modelId="{96AF1B47-5D41-443F-A23A-AA9B38D3A379}" type="pres">
      <dgm:prSet presAssocID="{300D472B-75E4-4541-9DFD-6751751DA257}" presName="hierRoot4" presStyleCnt="0"/>
      <dgm:spPr/>
    </dgm:pt>
    <dgm:pt modelId="{F100ABA5-318B-4D67-B844-BEB7C5EBD638}" type="pres">
      <dgm:prSet presAssocID="{300D472B-75E4-4541-9DFD-6751751DA257}" presName="composite4" presStyleCnt="0"/>
      <dgm:spPr/>
    </dgm:pt>
    <dgm:pt modelId="{007AB103-E459-4C99-83DC-4FF1A2062329}" type="pres">
      <dgm:prSet presAssocID="{300D472B-75E4-4541-9DFD-6751751DA257}" presName="background4" presStyleLbl="node4" presStyleIdx="3" presStyleCnt="10"/>
      <dgm:spPr/>
    </dgm:pt>
    <dgm:pt modelId="{DF4C5C09-33C8-4A8C-8CB0-0840FC19308E}" type="pres">
      <dgm:prSet presAssocID="{300D472B-75E4-4541-9DFD-6751751DA257}" presName="text4" presStyleLbl="fgAcc4" presStyleIdx="3" presStyleCnt="10" custScaleX="187468">
        <dgm:presLayoutVars>
          <dgm:chPref val="3"/>
        </dgm:presLayoutVars>
      </dgm:prSet>
      <dgm:spPr/>
    </dgm:pt>
    <dgm:pt modelId="{A168F76D-C345-4A20-ABE6-C086065BD71C}" type="pres">
      <dgm:prSet presAssocID="{300D472B-75E4-4541-9DFD-6751751DA257}" presName="hierChild5" presStyleCnt="0"/>
      <dgm:spPr/>
    </dgm:pt>
    <dgm:pt modelId="{57C9CFB0-8993-4CE9-B0E6-D4DB5B4C49EA}" type="pres">
      <dgm:prSet presAssocID="{8AC9BEB1-E91D-4C2E-836B-5848D6161567}" presName="Name23" presStyleLbl="parChTrans1D4" presStyleIdx="4" presStyleCnt="10"/>
      <dgm:spPr/>
    </dgm:pt>
    <dgm:pt modelId="{2E5E7D2E-98F0-4F20-B338-500EC5BF07F7}" type="pres">
      <dgm:prSet presAssocID="{9D895844-A6C0-4A0E-8B00-D59BDAF9A3D9}" presName="hierRoot4" presStyleCnt="0"/>
      <dgm:spPr/>
    </dgm:pt>
    <dgm:pt modelId="{25D0E492-10CC-414A-AC18-6946C6E9E614}" type="pres">
      <dgm:prSet presAssocID="{9D895844-A6C0-4A0E-8B00-D59BDAF9A3D9}" presName="composite4" presStyleCnt="0"/>
      <dgm:spPr/>
    </dgm:pt>
    <dgm:pt modelId="{859455E1-9978-4312-A494-B51514245DD4}" type="pres">
      <dgm:prSet presAssocID="{9D895844-A6C0-4A0E-8B00-D59BDAF9A3D9}" presName="background4" presStyleLbl="node4" presStyleIdx="4" presStyleCnt="10"/>
      <dgm:spPr/>
    </dgm:pt>
    <dgm:pt modelId="{9D62C498-8C5F-4483-84E7-23FC60C6F4AA}" type="pres">
      <dgm:prSet presAssocID="{9D895844-A6C0-4A0E-8B00-D59BDAF9A3D9}" presName="text4" presStyleLbl="fgAcc4" presStyleIdx="4" presStyleCnt="10" custScaleX="224113">
        <dgm:presLayoutVars>
          <dgm:chPref val="3"/>
        </dgm:presLayoutVars>
      </dgm:prSet>
      <dgm:spPr/>
    </dgm:pt>
    <dgm:pt modelId="{76F5AFCC-4FCF-478F-A552-E013E7A41550}" type="pres">
      <dgm:prSet presAssocID="{9D895844-A6C0-4A0E-8B00-D59BDAF9A3D9}" presName="hierChild5" presStyleCnt="0"/>
      <dgm:spPr/>
    </dgm:pt>
    <dgm:pt modelId="{F30144B2-5FE7-41E9-967F-C7C0621F8AA3}" type="pres">
      <dgm:prSet presAssocID="{6C07FBCC-B408-4E74-BD34-4D5DD60232DF}" presName="Name23" presStyleLbl="parChTrans1D4" presStyleIdx="5" presStyleCnt="10"/>
      <dgm:spPr/>
    </dgm:pt>
    <dgm:pt modelId="{ADD4FD57-571E-43C3-ABE6-CB35559B9EEA}" type="pres">
      <dgm:prSet presAssocID="{A4C141A1-7415-4716-8D62-90033D0F2076}" presName="hierRoot4" presStyleCnt="0"/>
      <dgm:spPr/>
    </dgm:pt>
    <dgm:pt modelId="{0ADE8FC9-5B09-40B5-AA06-98117AA24BDB}" type="pres">
      <dgm:prSet presAssocID="{A4C141A1-7415-4716-8D62-90033D0F2076}" presName="composite4" presStyleCnt="0"/>
      <dgm:spPr/>
    </dgm:pt>
    <dgm:pt modelId="{34AA1DBB-3AE3-457B-B47F-EE6A8AF99EA0}" type="pres">
      <dgm:prSet presAssocID="{A4C141A1-7415-4716-8D62-90033D0F2076}" presName="background4" presStyleLbl="node4" presStyleIdx="5" presStyleCnt="10"/>
      <dgm:spPr/>
    </dgm:pt>
    <dgm:pt modelId="{CBDACF12-8A2B-4DA9-B19C-A3FF4FE7FA4F}" type="pres">
      <dgm:prSet presAssocID="{A4C141A1-7415-4716-8D62-90033D0F2076}" presName="text4" presStyleLbl="fgAcc4" presStyleIdx="5" presStyleCnt="10" custScaleX="177973">
        <dgm:presLayoutVars>
          <dgm:chPref val="3"/>
        </dgm:presLayoutVars>
      </dgm:prSet>
      <dgm:spPr/>
    </dgm:pt>
    <dgm:pt modelId="{F926B6A5-6B30-4B27-8BFF-F840C497E116}" type="pres">
      <dgm:prSet presAssocID="{A4C141A1-7415-4716-8D62-90033D0F2076}" presName="hierChild5" presStyleCnt="0"/>
      <dgm:spPr/>
    </dgm:pt>
    <dgm:pt modelId="{88187CCA-5A07-4827-B1D2-32994D5CB03A}" type="pres">
      <dgm:prSet presAssocID="{1158316C-FBD3-4509-9CCC-E9E5C90C510C}" presName="Name23" presStyleLbl="parChTrans1D4" presStyleIdx="6" presStyleCnt="10"/>
      <dgm:spPr/>
    </dgm:pt>
    <dgm:pt modelId="{C31ED5E3-3889-4DF0-9417-D05CE24F596D}" type="pres">
      <dgm:prSet presAssocID="{3C7CC95E-49DC-4C09-80B6-07DB9657B4FF}" presName="hierRoot4" presStyleCnt="0"/>
      <dgm:spPr/>
    </dgm:pt>
    <dgm:pt modelId="{C5275DB4-340A-4F10-A933-CEAA09A0A9CF}" type="pres">
      <dgm:prSet presAssocID="{3C7CC95E-49DC-4C09-80B6-07DB9657B4FF}" presName="composite4" presStyleCnt="0"/>
      <dgm:spPr/>
    </dgm:pt>
    <dgm:pt modelId="{A52379F1-21DB-44CB-AC04-97498066C5C0}" type="pres">
      <dgm:prSet presAssocID="{3C7CC95E-49DC-4C09-80B6-07DB9657B4FF}" presName="background4" presStyleLbl="node4" presStyleIdx="6" presStyleCnt="10"/>
      <dgm:spPr/>
    </dgm:pt>
    <dgm:pt modelId="{80599A85-CADE-416C-9CBC-8D22008514F7}" type="pres">
      <dgm:prSet presAssocID="{3C7CC95E-49DC-4C09-80B6-07DB9657B4FF}" presName="text4" presStyleLbl="fgAcc4" presStyleIdx="6" presStyleCnt="10">
        <dgm:presLayoutVars>
          <dgm:chPref val="3"/>
        </dgm:presLayoutVars>
      </dgm:prSet>
      <dgm:spPr/>
    </dgm:pt>
    <dgm:pt modelId="{A1F9568C-5F1A-4C94-AD23-257FA9AFFA62}" type="pres">
      <dgm:prSet presAssocID="{3C7CC95E-49DC-4C09-80B6-07DB9657B4FF}" presName="hierChild5" presStyleCnt="0"/>
      <dgm:spPr/>
    </dgm:pt>
    <dgm:pt modelId="{62B6C2E7-2135-4A87-9D09-D10D9B99E681}" type="pres">
      <dgm:prSet presAssocID="{5BE142FB-B829-47F1-B63A-34D227038293}" presName="Name23" presStyleLbl="parChTrans1D4" presStyleIdx="7" presStyleCnt="10"/>
      <dgm:spPr/>
    </dgm:pt>
    <dgm:pt modelId="{A68A7D14-FCEC-4B78-AA34-0E3F72A99880}" type="pres">
      <dgm:prSet presAssocID="{3152A4C3-EA3B-4AA0-A2AD-5E522BCD92E1}" presName="hierRoot4" presStyleCnt="0"/>
      <dgm:spPr/>
    </dgm:pt>
    <dgm:pt modelId="{0E41AB5D-5241-4914-B4B7-DF93FD4B2018}" type="pres">
      <dgm:prSet presAssocID="{3152A4C3-EA3B-4AA0-A2AD-5E522BCD92E1}" presName="composite4" presStyleCnt="0"/>
      <dgm:spPr/>
    </dgm:pt>
    <dgm:pt modelId="{95B54BA5-1269-4A78-90DE-C95E7DCC1F2A}" type="pres">
      <dgm:prSet presAssocID="{3152A4C3-EA3B-4AA0-A2AD-5E522BCD92E1}" presName="background4" presStyleLbl="node4" presStyleIdx="7" presStyleCnt="10"/>
      <dgm:spPr/>
    </dgm:pt>
    <dgm:pt modelId="{5232A90E-C702-4FE3-9FA4-C0D78764F159}" type="pres">
      <dgm:prSet presAssocID="{3152A4C3-EA3B-4AA0-A2AD-5E522BCD92E1}" presName="text4" presStyleLbl="fgAcc4" presStyleIdx="7" presStyleCnt="10" custScaleX="167566">
        <dgm:presLayoutVars>
          <dgm:chPref val="3"/>
        </dgm:presLayoutVars>
      </dgm:prSet>
      <dgm:spPr/>
    </dgm:pt>
    <dgm:pt modelId="{77EBC16B-2AF6-4B72-8E24-16A6C073A22E}" type="pres">
      <dgm:prSet presAssocID="{3152A4C3-EA3B-4AA0-A2AD-5E522BCD92E1}" presName="hierChild5" presStyleCnt="0"/>
      <dgm:spPr/>
    </dgm:pt>
    <dgm:pt modelId="{0ED3182B-7E36-4CE5-AC75-52F78D67CAC0}" type="pres">
      <dgm:prSet presAssocID="{6E90B2E8-F166-4ECB-A9DB-AE96A464C6ED}" presName="Name23" presStyleLbl="parChTrans1D4" presStyleIdx="8" presStyleCnt="10"/>
      <dgm:spPr/>
    </dgm:pt>
    <dgm:pt modelId="{87870ED7-582B-46EF-806E-46B7AD50F173}" type="pres">
      <dgm:prSet presAssocID="{785D86ED-0889-4ECC-887A-C792CA5AC0C2}" presName="hierRoot4" presStyleCnt="0"/>
      <dgm:spPr/>
    </dgm:pt>
    <dgm:pt modelId="{D3FAA1EF-684C-4709-9376-00CBD06494D4}" type="pres">
      <dgm:prSet presAssocID="{785D86ED-0889-4ECC-887A-C792CA5AC0C2}" presName="composite4" presStyleCnt="0"/>
      <dgm:spPr/>
    </dgm:pt>
    <dgm:pt modelId="{DFCDB94D-5BDB-4A4B-BAE9-A8CC25AF8A33}" type="pres">
      <dgm:prSet presAssocID="{785D86ED-0889-4ECC-887A-C792CA5AC0C2}" presName="background4" presStyleLbl="node4" presStyleIdx="8" presStyleCnt="10"/>
      <dgm:spPr/>
    </dgm:pt>
    <dgm:pt modelId="{56706D26-074F-44E5-BE8F-81FACF48F827}" type="pres">
      <dgm:prSet presAssocID="{785D86ED-0889-4ECC-887A-C792CA5AC0C2}" presName="text4" presStyleLbl="fgAcc4" presStyleIdx="8" presStyleCnt="10">
        <dgm:presLayoutVars>
          <dgm:chPref val="3"/>
        </dgm:presLayoutVars>
      </dgm:prSet>
      <dgm:spPr/>
    </dgm:pt>
    <dgm:pt modelId="{7AFBE679-956E-4CDE-B9D9-BEFEEA6A5FA8}" type="pres">
      <dgm:prSet presAssocID="{785D86ED-0889-4ECC-887A-C792CA5AC0C2}" presName="hierChild5" presStyleCnt="0"/>
      <dgm:spPr/>
    </dgm:pt>
    <dgm:pt modelId="{A04E8F77-35C5-4CD1-AF49-882214DD5FA6}" type="pres">
      <dgm:prSet presAssocID="{E3464F5C-A7BA-4561-9DB7-1CE845EFB457}" presName="Name23" presStyleLbl="parChTrans1D4" presStyleIdx="9" presStyleCnt="10"/>
      <dgm:spPr/>
    </dgm:pt>
    <dgm:pt modelId="{627A821C-D101-4E3C-8C8F-49A9718ED410}" type="pres">
      <dgm:prSet presAssocID="{DC444BFD-8C30-4ABF-B42B-8C738A08FBE8}" presName="hierRoot4" presStyleCnt="0"/>
      <dgm:spPr/>
    </dgm:pt>
    <dgm:pt modelId="{35DB5224-A073-4C06-A1F6-54EF9A5A60C8}" type="pres">
      <dgm:prSet presAssocID="{DC444BFD-8C30-4ABF-B42B-8C738A08FBE8}" presName="composite4" presStyleCnt="0"/>
      <dgm:spPr/>
    </dgm:pt>
    <dgm:pt modelId="{62658C79-851A-4C6E-B296-2DF77C5D7EE6}" type="pres">
      <dgm:prSet presAssocID="{DC444BFD-8C30-4ABF-B42B-8C738A08FBE8}" presName="background4" presStyleLbl="node4" presStyleIdx="9" presStyleCnt="10"/>
      <dgm:spPr/>
    </dgm:pt>
    <dgm:pt modelId="{D745341B-C7E5-4B56-9502-61DFC86AB17B}" type="pres">
      <dgm:prSet presAssocID="{DC444BFD-8C30-4ABF-B42B-8C738A08FBE8}" presName="text4" presStyleLbl="fgAcc4" presStyleIdx="9" presStyleCnt="10" custScaleX="170735">
        <dgm:presLayoutVars>
          <dgm:chPref val="3"/>
        </dgm:presLayoutVars>
      </dgm:prSet>
      <dgm:spPr/>
    </dgm:pt>
    <dgm:pt modelId="{CA095E15-8634-4FDA-A6DD-1897A3EBF405}" type="pres">
      <dgm:prSet presAssocID="{DC444BFD-8C30-4ABF-B42B-8C738A08FBE8}" presName="hierChild5" presStyleCnt="0"/>
      <dgm:spPr/>
    </dgm:pt>
  </dgm:ptLst>
  <dgm:cxnLst>
    <dgm:cxn modelId="{09B53C02-FE22-4E94-991E-3568EFF39536}" type="presOf" srcId="{300D472B-75E4-4541-9DFD-6751751DA257}" destId="{DF4C5C09-33C8-4A8C-8CB0-0840FC19308E}" srcOrd="0" destOrd="0" presId="urn:microsoft.com/office/officeart/2005/8/layout/hierarchy1"/>
    <dgm:cxn modelId="{1105A213-8EA6-4221-A92C-95CFD44E83EB}" srcId="{109693F8-1870-46E6-8EDF-3ADC975E633E}" destId="{BAC970C6-E492-41AF-88F1-29942A5A7978}" srcOrd="0" destOrd="0" parTransId="{A51997F8-0F94-4DA9-A86C-E101F8168852}" sibTransId="{3E75C2A6-93DE-412C-AA07-641CB4CF1164}"/>
    <dgm:cxn modelId="{23B8BD1F-7A23-467F-B560-3063BC4A8640}" type="presOf" srcId="{FE081B0C-0DF9-4045-A55B-90B8D2A7E11C}" destId="{6298DEEE-7DEE-47A0-95C0-C8F9AC25993D}" srcOrd="0" destOrd="0" presId="urn:microsoft.com/office/officeart/2005/8/layout/hierarchy1"/>
    <dgm:cxn modelId="{852C4A21-D1E7-48F9-88DE-7BA0A3796AEE}" type="presOf" srcId="{07BC181E-9FFA-4743-97EE-292549387C60}" destId="{992D0B0F-3A24-4923-9C08-2371DFD7D08F}" srcOrd="0" destOrd="0" presId="urn:microsoft.com/office/officeart/2005/8/layout/hierarchy1"/>
    <dgm:cxn modelId="{5EC3A724-FC1A-4F0C-97B3-3FC13D415C77}" srcId="{BAC970C6-E492-41AF-88F1-29942A5A7978}" destId="{07BC181E-9FFA-4743-97EE-292549387C60}" srcOrd="0" destOrd="0" parTransId="{FE081B0C-0DF9-4045-A55B-90B8D2A7E11C}" sibTransId="{219DF1F8-215A-442E-825F-56EA91073E4C}"/>
    <dgm:cxn modelId="{725A432A-6A0C-4BF7-84C7-BCF31603F71A}" type="presOf" srcId="{E61356C8-80A8-48AA-B030-7778F3265719}" destId="{E439E00C-3B56-48AE-B74E-289AE70E219F}" srcOrd="0" destOrd="0" presId="urn:microsoft.com/office/officeart/2005/8/layout/hierarchy1"/>
    <dgm:cxn modelId="{9284CE2D-DF09-4BF3-B1AC-04ECBEB7DE3B}" srcId="{785D86ED-0889-4ECC-887A-C792CA5AC0C2}" destId="{DC444BFD-8C30-4ABF-B42B-8C738A08FBE8}" srcOrd="0" destOrd="0" parTransId="{E3464F5C-A7BA-4561-9DB7-1CE845EFB457}" sibTransId="{BE227997-8916-4894-A858-BB3811318022}"/>
    <dgm:cxn modelId="{4620BA30-C2F0-4A46-BC36-437DC9EA97FE}" srcId="{E7B48EFC-1851-4090-BDF0-EC4BDBB20F3B}" destId="{109693F8-1870-46E6-8EDF-3ADC975E633E}" srcOrd="0" destOrd="0" parTransId="{4C828561-00BC-4998-92D4-8F32031F25A3}" sibTransId="{35607431-519A-497E-B7B3-B48C145EB9A6}"/>
    <dgm:cxn modelId="{4458F03D-F4D2-4E69-9575-6F2DC26A3584}" type="presOf" srcId="{958BFF4B-5DF3-46DE-A88B-80E9AF88B24B}" destId="{E440B484-7975-48A0-B69A-1734652E850A}" srcOrd="0" destOrd="0" presId="urn:microsoft.com/office/officeart/2005/8/layout/hierarchy1"/>
    <dgm:cxn modelId="{E5BC4D3F-2AA9-44A7-A1A9-85ADBA4635FA}" type="presOf" srcId="{785D86ED-0889-4ECC-887A-C792CA5AC0C2}" destId="{56706D26-074F-44E5-BE8F-81FACF48F827}" srcOrd="0" destOrd="0" presId="urn:microsoft.com/office/officeart/2005/8/layout/hierarchy1"/>
    <dgm:cxn modelId="{0B80CC3F-B4F0-4B61-A91D-56FD77CAEDB3}" type="presOf" srcId="{3152A4C3-EA3B-4AA0-A2AD-5E522BCD92E1}" destId="{5232A90E-C702-4FE3-9FA4-C0D78764F159}" srcOrd="0" destOrd="0" presId="urn:microsoft.com/office/officeart/2005/8/layout/hierarchy1"/>
    <dgm:cxn modelId="{B93BC362-45C5-450A-ACC7-9A21EB4600F0}" srcId="{07BC181E-9FFA-4743-97EE-292549387C60}" destId="{43BDC4E2-CAB1-4C8A-9492-6BF2D77508E6}" srcOrd="0" destOrd="0" parTransId="{5374E525-CA6F-4419-A5FC-F188B07FC426}" sibTransId="{5828A193-FE8D-4CB4-BEDD-E5956174E1AC}"/>
    <dgm:cxn modelId="{91567646-5FD2-4CFA-A247-9801F6305AD9}" type="presOf" srcId="{109693F8-1870-46E6-8EDF-3ADC975E633E}" destId="{F3487562-18E6-4FB8-AB5D-DE836B7B3FFB}" srcOrd="0" destOrd="0" presId="urn:microsoft.com/office/officeart/2005/8/layout/hierarchy1"/>
    <dgm:cxn modelId="{09C5E068-227E-4D25-A93F-8BE020FD2C37}" type="presOf" srcId="{8AC9BEB1-E91D-4C2E-836B-5848D6161567}" destId="{57C9CFB0-8993-4CE9-B0E6-D4DB5B4C49EA}" srcOrd="0" destOrd="0" presId="urn:microsoft.com/office/officeart/2005/8/layout/hierarchy1"/>
    <dgm:cxn modelId="{1849AE4C-5326-4E6F-B34E-6417F2EAFE93}" srcId="{4373D6C2-E1F9-4BF6-8A69-9A2DEABEAF07}" destId="{300D472B-75E4-4541-9DFD-6751751DA257}" srcOrd="0" destOrd="0" parTransId="{E61356C8-80A8-48AA-B030-7778F3265719}" sibTransId="{320C3CCE-D17E-4042-9F8C-31684BC136F9}"/>
    <dgm:cxn modelId="{F2AF3E6D-4750-4816-A130-7116ECB8AE63}" type="presOf" srcId="{5BE142FB-B829-47F1-B63A-34D227038293}" destId="{62B6C2E7-2135-4A87-9D09-D10D9B99E681}" srcOrd="0" destOrd="0" presId="urn:microsoft.com/office/officeart/2005/8/layout/hierarchy1"/>
    <dgm:cxn modelId="{F0597D71-B441-4C16-B8E0-8B5262249FE8}" type="presOf" srcId="{6E90B2E8-F166-4ECB-A9DB-AE96A464C6ED}" destId="{0ED3182B-7E36-4CE5-AC75-52F78D67CAC0}" srcOrd="0" destOrd="0" presId="urn:microsoft.com/office/officeart/2005/8/layout/hierarchy1"/>
    <dgm:cxn modelId="{DF39AF71-B307-481C-BA66-3332E20D4308}" srcId="{3152A4C3-EA3B-4AA0-A2AD-5E522BCD92E1}" destId="{785D86ED-0889-4ECC-887A-C792CA5AC0C2}" srcOrd="0" destOrd="0" parTransId="{6E90B2E8-F166-4ECB-A9DB-AE96A464C6ED}" sibTransId="{36BE47CE-978C-4DFE-B9DD-B6A1CAD01EC4}"/>
    <dgm:cxn modelId="{C86AA676-CFC2-43F0-AC5E-13E701A497D1}" type="presOf" srcId="{5374E525-CA6F-4419-A5FC-F188B07FC426}" destId="{B903EF3B-5294-4799-B0D0-6335BE2A2710}" srcOrd="0" destOrd="0" presId="urn:microsoft.com/office/officeart/2005/8/layout/hierarchy1"/>
    <dgm:cxn modelId="{05199559-DAED-46B9-B12D-3E97E7B24690}" type="presOf" srcId="{9D895844-A6C0-4A0E-8B00-D59BDAF9A3D9}" destId="{9D62C498-8C5F-4483-84E7-23FC60C6F4AA}" srcOrd="0" destOrd="0" presId="urn:microsoft.com/office/officeart/2005/8/layout/hierarchy1"/>
    <dgm:cxn modelId="{CCE64C7D-067B-4FC9-9D12-5C9FC47D9287}" srcId="{A4C141A1-7415-4716-8D62-90033D0F2076}" destId="{3C7CC95E-49DC-4C09-80B6-07DB9657B4FF}" srcOrd="0" destOrd="0" parTransId="{1158316C-FBD3-4509-9CCC-E9E5C90C510C}" sibTransId="{9F60C7AB-7ABA-4233-98EE-F6977E269322}"/>
    <dgm:cxn modelId="{045C2380-1313-45B8-9AB3-B2A56ED979DA}" type="presOf" srcId="{1158316C-FBD3-4509-9CCC-E9E5C90C510C}" destId="{88187CCA-5A07-4827-B1D2-32994D5CB03A}" srcOrd="0" destOrd="0" presId="urn:microsoft.com/office/officeart/2005/8/layout/hierarchy1"/>
    <dgm:cxn modelId="{37C59985-12ED-45B0-B653-DCA7968D6D61}" type="presOf" srcId="{3C7CC95E-49DC-4C09-80B6-07DB9657B4FF}" destId="{80599A85-CADE-416C-9CBC-8D22008514F7}" srcOrd="0" destOrd="0" presId="urn:microsoft.com/office/officeart/2005/8/layout/hierarchy1"/>
    <dgm:cxn modelId="{3CF4888A-75DB-4D4F-A8C0-EEDD51257BA9}" type="presOf" srcId="{BAC970C6-E492-41AF-88F1-29942A5A7978}" destId="{A7ED2D92-2A2C-4ED8-AE77-91FD0A378516}" srcOrd="0" destOrd="0" presId="urn:microsoft.com/office/officeart/2005/8/layout/hierarchy1"/>
    <dgm:cxn modelId="{E1092196-5BE5-4165-8156-477B579A9872}" type="presOf" srcId="{E7B48EFC-1851-4090-BDF0-EC4BDBB20F3B}" destId="{46E94DEA-157A-4F49-AEDC-A956D640EDA8}" srcOrd="0" destOrd="0" presId="urn:microsoft.com/office/officeart/2005/8/layout/hierarchy1"/>
    <dgm:cxn modelId="{D3B7DB9C-B15F-4126-B94D-AAFA0388D8E7}" type="presOf" srcId="{683354BE-1C98-4B58-BF01-8D1D8F2FCF5E}" destId="{051AC696-3519-45C0-93A0-B5BE325B3D2E}" srcOrd="0" destOrd="0" presId="urn:microsoft.com/office/officeart/2005/8/layout/hierarchy1"/>
    <dgm:cxn modelId="{1900B0A5-B381-48CC-868C-BDE2DCE975E3}" type="presOf" srcId="{6C07FBCC-B408-4E74-BD34-4D5DD60232DF}" destId="{F30144B2-5FE7-41E9-967F-C7C0621F8AA3}" srcOrd="0" destOrd="0" presId="urn:microsoft.com/office/officeart/2005/8/layout/hierarchy1"/>
    <dgm:cxn modelId="{CE88C7A9-9E49-48B4-B7D3-F2DFC47BBBC0}" type="presOf" srcId="{A4C141A1-7415-4716-8D62-90033D0F2076}" destId="{CBDACF12-8A2B-4DA9-B19C-A3FF4FE7FA4F}" srcOrd="0" destOrd="0" presId="urn:microsoft.com/office/officeart/2005/8/layout/hierarchy1"/>
    <dgm:cxn modelId="{4C7CF2B2-1D8E-46E3-BF4B-C2E3AD6AFBDE}" type="presOf" srcId="{927E5ECD-19E7-409C-9AF2-2DA060065488}" destId="{34988F8D-B47A-49AC-8E76-4ECEF554EB28}" srcOrd="0" destOrd="0" presId="urn:microsoft.com/office/officeart/2005/8/layout/hierarchy1"/>
    <dgm:cxn modelId="{83D175B4-C4AE-4797-B20F-6410A7AEFFD9}" srcId="{9D895844-A6C0-4A0E-8B00-D59BDAF9A3D9}" destId="{3152A4C3-EA3B-4AA0-A2AD-5E522BCD92E1}" srcOrd="1" destOrd="0" parTransId="{5BE142FB-B829-47F1-B63A-34D227038293}" sibTransId="{7812D26A-7C59-4820-B231-FDE7186430A4}"/>
    <dgm:cxn modelId="{CBF2D5D4-5104-4B71-83CC-02FDF4557296}" srcId="{9D895844-A6C0-4A0E-8B00-D59BDAF9A3D9}" destId="{A4C141A1-7415-4716-8D62-90033D0F2076}" srcOrd="0" destOrd="0" parTransId="{6C07FBCC-B408-4E74-BD34-4D5DD60232DF}" sibTransId="{58F5E70D-B0CC-490E-A6C1-6A239B38F4C3}"/>
    <dgm:cxn modelId="{5D2C74D6-E10A-48F3-A705-366CDA0F0FCB}" type="presOf" srcId="{A51997F8-0F94-4DA9-A86C-E101F8168852}" destId="{792AF8A7-F617-4322-8537-6653AC9BF103}" srcOrd="0" destOrd="0" presId="urn:microsoft.com/office/officeart/2005/8/layout/hierarchy1"/>
    <dgm:cxn modelId="{79737ADE-04B0-4D89-8C27-9478ADE859FF}" srcId="{43BDC4E2-CAB1-4C8A-9492-6BF2D77508E6}" destId="{B9BF5124-8CFE-49CB-AA2C-51D6A0C6625B}" srcOrd="0" destOrd="0" parTransId="{927E5ECD-19E7-409C-9AF2-2DA060065488}" sibTransId="{16124FF8-3AAB-4105-8846-4A07A83FC870}"/>
    <dgm:cxn modelId="{577EC8DE-EBCA-4903-B7DC-BAE43661A75D}" type="presOf" srcId="{43BDC4E2-CAB1-4C8A-9492-6BF2D77508E6}" destId="{1979ADB5-5232-4E66-85B1-25CA04E37126}" srcOrd="0" destOrd="0" presId="urn:microsoft.com/office/officeart/2005/8/layout/hierarchy1"/>
    <dgm:cxn modelId="{D1BF9ADF-3198-4518-8DCD-0AE985F6AAF6}" srcId="{BAC970C6-E492-41AF-88F1-29942A5A7978}" destId="{683354BE-1C98-4B58-BF01-8D1D8F2FCF5E}" srcOrd="1" destOrd="0" parTransId="{FCD65A20-5875-402E-B2E6-D699EE84365C}" sibTransId="{674D5F6D-F46E-4B23-920B-EF817C2CD938}"/>
    <dgm:cxn modelId="{4C07C9EF-0655-4294-8F27-CB43498B37CE}" srcId="{300D472B-75E4-4541-9DFD-6751751DA257}" destId="{9D895844-A6C0-4A0E-8B00-D59BDAF9A3D9}" srcOrd="0" destOrd="0" parTransId="{8AC9BEB1-E91D-4C2E-836B-5848D6161567}" sibTransId="{151AFF10-C9F3-413A-B330-C40426439A53}"/>
    <dgm:cxn modelId="{E5037DF2-3D55-4F48-9866-FD7EBE02B051}" type="presOf" srcId="{4373D6C2-E1F9-4BF6-8A69-9A2DEABEAF07}" destId="{F2E063D0-40A8-4E4C-AA98-EF09017BA16D}" srcOrd="0" destOrd="0" presId="urn:microsoft.com/office/officeart/2005/8/layout/hierarchy1"/>
    <dgm:cxn modelId="{E48F3AF4-01E5-4A20-92F4-CEBC4B0A6A28}" srcId="{683354BE-1C98-4B58-BF01-8D1D8F2FCF5E}" destId="{4373D6C2-E1F9-4BF6-8A69-9A2DEABEAF07}" srcOrd="0" destOrd="0" parTransId="{958BFF4B-5DF3-46DE-A88B-80E9AF88B24B}" sibTransId="{511E7445-34AD-4402-A449-678015E4A3BF}"/>
    <dgm:cxn modelId="{552DF0F5-143F-4EF8-BA5D-25855BE32A39}" type="presOf" srcId="{B9BF5124-8CFE-49CB-AA2C-51D6A0C6625B}" destId="{FE8A7D46-3B51-490E-9ACD-A3521AC45695}" srcOrd="0" destOrd="0" presId="urn:microsoft.com/office/officeart/2005/8/layout/hierarchy1"/>
    <dgm:cxn modelId="{73571FFD-EE89-4660-AF71-35BDE30E71EE}" type="presOf" srcId="{FCD65A20-5875-402E-B2E6-D699EE84365C}" destId="{ACB6D7EE-2FFC-4863-A12B-4087AE1FFB17}" srcOrd="0" destOrd="0" presId="urn:microsoft.com/office/officeart/2005/8/layout/hierarchy1"/>
    <dgm:cxn modelId="{DBA1A4FD-92FF-4AA1-8598-0DC161E295A3}" type="presOf" srcId="{E3464F5C-A7BA-4561-9DB7-1CE845EFB457}" destId="{A04E8F77-35C5-4CD1-AF49-882214DD5FA6}" srcOrd="0" destOrd="0" presId="urn:microsoft.com/office/officeart/2005/8/layout/hierarchy1"/>
    <dgm:cxn modelId="{FF578BFE-9564-4783-B9E1-DB75D4D9935F}" type="presOf" srcId="{DC444BFD-8C30-4ABF-B42B-8C738A08FBE8}" destId="{D745341B-C7E5-4B56-9502-61DFC86AB17B}" srcOrd="0" destOrd="0" presId="urn:microsoft.com/office/officeart/2005/8/layout/hierarchy1"/>
    <dgm:cxn modelId="{C45D331D-0EB6-4BCF-A45B-308A9D6CB4F9}" type="presParOf" srcId="{46E94DEA-157A-4F49-AEDC-A956D640EDA8}" destId="{AFE09A85-719F-40E2-B2D5-F87B254F531A}" srcOrd="0" destOrd="0" presId="urn:microsoft.com/office/officeart/2005/8/layout/hierarchy1"/>
    <dgm:cxn modelId="{9C41AF8C-88D2-474C-A1EE-EF66916BD795}" type="presParOf" srcId="{AFE09A85-719F-40E2-B2D5-F87B254F531A}" destId="{1E16D9DD-B9E6-47C4-9AAE-C16DB838AB3D}" srcOrd="0" destOrd="0" presId="urn:microsoft.com/office/officeart/2005/8/layout/hierarchy1"/>
    <dgm:cxn modelId="{CD4E3934-A732-44D3-8A03-B08DBC11CD68}" type="presParOf" srcId="{1E16D9DD-B9E6-47C4-9AAE-C16DB838AB3D}" destId="{8A6777ED-F8DA-410F-A5A0-E4113209D3B3}" srcOrd="0" destOrd="0" presId="urn:microsoft.com/office/officeart/2005/8/layout/hierarchy1"/>
    <dgm:cxn modelId="{8BA3E862-D4F2-454C-9028-D527F6BE6385}" type="presParOf" srcId="{1E16D9DD-B9E6-47C4-9AAE-C16DB838AB3D}" destId="{F3487562-18E6-4FB8-AB5D-DE836B7B3FFB}" srcOrd="1" destOrd="0" presId="urn:microsoft.com/office/officeart/2005/8/layout/hierarchy1"/>
    <dgm:cxn modelId="{39870A76-12F5-4272-B2D2-CC17D645C3A0}" type="presParOf" srcId="{AFE09A85-719F-40E2-B2D5-F87B254F531A}" destId="{0A9502F7-3877-4981-BD66-9D06CE0ECB63}" srcOrd="1" destOrd="0" presId="urn:microsoft.com/office/officeart/2005/8/layout/hierarchy1"/>
    <dgm:cxn modelId="{52317486-3E3D-41D7-89B2-459B4945B92A}" type="presParOf" srcId="{0A9502F7-3877-4981-BD66-9D06CE0ECB63}" destId="{792AF8A7-F617-4322-8537-6653AC9BF103}" srcOrd="0" destOrd="0" presId="urn:microsoft.com/office/officeart/2005/8/layout/hierarchy1"/>
    <dgm:cxn modelId="{717848BC-D087-4B2B-94A3-24BA6BCE0723}" type="presParOf" srcId="{0A9502F7-3877-4981-BD66-9D06CE0ECB63}" destId="{02665F5C-D41B-4043-81A1-98D33E04E1EB}" srcOrd="1" destOrd="0" presId="urn:microsoft.com/office/officeart/2005/8/layout/hierarchy1"/>
    <dgm:cxn modelId="{30C7C484-8F51-4D61-AF85-B767718B0905}" type="presParOf" srcId="{02665F5C-D41B-4043-81A1-98D33E04E1EB}" destId="{FA35DA00-A352-4A3B-82B0-2C440B207BD1}" srcOrd="0" destOrd="0" presId="urn:microsoft.com/office/officeart/2005/8/layout/hierarchy1"/>
    <dgm:cxn modelId="{211BF958-946A-4B1A-8DE3-2860A7BE4A9C}" type="presParOf" srcId="{FA35DA00-A352-4A3B-82B0-2C440B207BD1}" destId="{27A77AA1-02E5-4DAE-8781-43D50B996F19}" srcOrd="0" destOrd="0" presId="urn:microsoft.com/office/officeart/2005/8/layout/hierarchy1"/>
    <dgm:cxn modelId="{7297B95A-BE39-4968-AF89-0292D41F1788}" type="presParOf" srcId="{FA35DA00-A352-4A3B-82B0-2C440B207BD1}" destId="{A7ED2D92-2A2C-4ED8-AE77-91FD0A378516}" srcOrd="1" destOrd="0" presId="urn:microsoft.com/office/officeart/2005/8/layout/hierarchy1"/>
    <dgm:cxn modelId="{25A2894F-11DE-46C8-B853-681C4F698420}" type="presParOf" srcId="{02665F5C-D41B-4043-81A1-98D33E04E1EB}" destId="{5854CF5E-C750-456D-9152-82F24F83AAA6}" srcOrd="1" destOrd="0" presId="urn:microsoft.com/office/officeart/2005/8/layout/hierarchy1"/>
    <dgm:cxn modelId="{8DA79717-6899-4AD0-A22C-6F0DFB7EEA7B}" type="presParOf" srcId="{5854CF5E-C750-456D-9152-82F24F83AAA6}" destId="{6298DEEE-7DEE-47A0-95C0-C8F9AC25993D}" srcOrd="0" destOrd="0" presId="urn:microsoft.com/office/officeart/2005/8/layout/hierarchy1"/>
    <dgm:cxn modelId="{46439EB1-B104-4D41-B917-2CFD31F28E1F}" type="presParOf" srcId="{5854CF5E-C750-456D-9152-82F24F83AAA6}" destId="{21936A4C-878B-41B6-84B0-153B2CB17821}" srcOrd="1" destOrd="0" presId="urn:microsoft.com/office/officeart/2005/8/layout/hierarchy1"/>
    <dgm:cxn modelId="{D31A3D64-A2C6-44DE-9E88-B074418846F2}" type="presParOf" srcId="{21936A4C-878B-41B6-84B0-153B2CB17821}" destId="{17C834E0-0B22-49A7-8DDA-C7890542EFAA}" srcOrd="0" destOrd="0" presId="urn:microsoft.com/office/officeart/2005/8/layout/hierarchy1"/>
    <dgm:cxn modelId="{6A2781EB-ADBC-46C5-A23C-E5EA3E94C225}" type="presParOf" srcId="{17C834E0-0B22-49A7-8DDA-C7890542EFAA}" destId="{BC042BC7-C610-4E09-999D-1691CDCDDE41}" srcOrd="0" destOrd="0" presId="urn:microsoft.com/office/officeart/2005/8/layout/hierarchy1"/>
    <dgm:cxn modelId="{F01D154A-47BF-493D-8AC9-D2B60DF1A5FF}" type="presParOf" srcId="{17C834E0-0B22-49A7-8DDA-C7890542EFAA}" destId="{992D0B0F-3A24-4923-9C08-2371DFD7D08F}" srcOrd="1" destOrd="0" presId="urn:microsoft.com/office/officeart/2005/8/layout/hierarchy1"/>
    <dgm:cxn modelId="{5AD02E85-83B7-46FB-ABA3-DA8590584402}" type="presParOf" srcId="{21936A4C-878B-41B6-84B0-153B2CB17821}" destId="{0BCA76B1-ABDB-40F6-9B94-A8535E60248C}" srcOrd="1" destOrd="0" presId="urn:microsoft.com/office/officeart/2005/8/layout/hierarchy1"/>
    <dgm:cxn modelId="{DBE24F75-BDB4-4C7F-AC91-C213B7AEA120}" type="presParOf" srcId="{0BCA76B1-ABDB-40F6-9B94-A8535E60248C}" destId="{B903EF3B-5294-4799-B0D0-6335BE2A2710}" srcOrd="0" destOrd="0" presId="urn:microsoft.com/office/officeart/2005/8/layout/hierarchy1"/>
    <dgm:cxn modelId="{DA863847-3CE6-435B-8CFC-F7B2ADF8585C}" type="presParOf" srcId="{0BCA76B1-ABDB-40F6-9B94-A8535E60248C}" destId="{ABA4C588-99A4-4FDD-BD73-8A5F22594246}" srcOrd="1" destOrd="0" presId="urn:microsoft.com/office/officeart/2005/8/layout/hierarchy1"/>
    <dgm:cxn modelId="{9A6B71E7-E474-49F9-89E2-EF7E1FF3258A}" type="presParOf" srcId="{ABA4C588-99A4-4FDD-BD73-8A5F22594246}" destId="{D3BAB85D-CF42-4024-A45F-2744066D7DD6}" srcOrd="0" destOrd="0" presId="urn:microsoft.com/office/officeart/2005/8/layout/hierarchy1"/>
    <dgm:cxn modelId="{F670E9D9-E700-414A-B33B-E2914103B471}" type="presParOf" srcId="{D3BAB85D-CF42-4024-A45F-2744066D7DD6}" destId="{EA2CB183-9942-4EF4-BD3F-747FF68852DD}" srcOrd="0" destOrd="0" presId="urn:microsoft.com/office/officeart/2005/8/layout/hierarchy1"/>
    <dgm:cxn modelId="{75A47645-F0F4-4681-9B92-0B165ACC2C51}" type="presParOf" srcId="{D3BAB85D-CF42-4024-A45F-2744066D7DD6}" destId="{1979ADB5-5232-4E66-85B1-25CA04E37126}" srcOrd="1" destOrd="0" presId="urn:microsoft.com/office/officeart/2005/8/layout/hierarchy1"/>
    <dgm:cxn modelId="{F0899732-6B36-4B9A-9A67-645A153FD881}" type="presParOf" srcId="{ABA4C588-99A4-4FDD-BD73-8A5F22594246}" destId="{BD29006E-9BD5-4057-A889-8DE6E660D05A}" srcOrd="1" destOrd="0" presId="urn:microsoft.com/office/officeart/2005/8/layout/hierarchy1"/>
    <dgm:cxn modelId="{3C6B401A-F54C-42DE-8BE0-24328F7AD75F}" type="presParOf" srcId="{BD29006E-9BD5-4057-A889-8DE6E660D05A}" destId="{34988F8D-B47A-49AC-8E76-4ECEF554EB28}" srcOrd="0" destOrd="0" presId="urn:microsoft.com/office/officeart/2005/8/layout/hierarchy1"/>
    <dgm:cxn modelId="{0BFCC584-A87A-4AB1-810F-3D21AED6944F}" type="presParOf" srcId="{BD29006E-9BD5-4057-A889-8DE6E660D05A}" destId="{22A206CE-9D41-4A17-89D5-57EB185BD689}" srcOrd="1" destOrd="0" presId="urn:microsoft.com/office/officeart/2005/8/layout/hierarchy1"/>
    <dgm:cxn modelId="{39C5090A-8FA2-4A60-901D-9D07B3898E55}" type="presParOf" srcId="{22A206CE-9D41-4A17-89D5-57EB185BD689}" destId="{C13B2473-7C3B-4FA3-9C15-5557D08DFBD5}" srcOrd="0" destOrd="0" presId="urn:microsoft.com/office/officeart/2005/8/layout/hierarchy1"/>
    <dgm:cxn modelId="{183340FF-1483-4F9F-B603-B53D52F72DB9}" type="presParOf" srcId="{C13B2473-7C3B-4FA3-9C15-5557D08DFBD5}" destId="{00AF4A48-1E0D-48AD-8DA4-F5C2646EA8E3}" srcOrd="0" destOrd="0" presId="urn:microsoft.com/office/officeart/2005/8/layout/hierarchy1"/>
    <dgm:cxn modelId="{C5204FB4-D030-4709-9080-93955D7FB4CA}" type="presParOf" srcId="{C13B2473-7C3B-4FA3-9C15-5557D08DFBD5}" destId="{FE8A7D46-3B51-490E-9ACD-A3521AC45695}" srcOrd="1" destOrd="0" presId="urn:microsoft.com/office/officeart/2005/8/layout/hierarchy1"/>
    <dgm:cxn modelId="{5E9CEB79-B24E-43AE-B5BE-BDEACCD0A896}" type="presParOf" srcId="{22A206CE-9D41-4A17-89D5-57EB185BD689}" destId="{97E25935-91CA-46BC-A1F7-89BF113966AF}" srcOrd="1" destOrd="0" presId="urn:microsoft.com/office/officeart/2005/8/layout/hierarchy1"/>
    <dgm:cxn modelId="{891FF791-D018-4DB0-9FB2-B469E97496C6}" type="presParOf" srcId="{5854CF5E-C750-456D-9152-82F24F83AAA6}" destId="{ACB6D7EE-2FFC-4863-A12B-4087AE1FFB17}" srcOrd="2" destOrd="0" presId="urn:microsoft.com/office/officeart/2005/8/layout/hierarchy1"/>
    <dgm:cxn modelId="{CAE09CD1-7B1B-480E-97C1-FB8ADBBC397B}" type="presParOf" srcId="{5854CF5E-C750-456D-9152-82F24F83AAA6}" destId="{6C6D4FBD-D9BB-4BA7-8754-2C2FF640BCEA}" srcOrd="3" destOrd="0" presId="urn:microsoft.com/office/officeart/2005/8/layout/hierarchy1"/>
    <dgm:cxn modelId="{118727D9-773F-4357-9030-BFA0235964DE}" type="presParOf" srcId="{6C6D4FBD-D9BB-4BA7-8754-2C2FF640BCEA}" destId="{4B422C64-DA52-4308-A915-1F59C28218D7}" srcOrd="0" destOrd="0" presId="urn:microsoft.com/office/officeart/2005/8/layout/hierarchy1"/>
    <dgm:cxn modelId="{65629249-53F1-41C4-8993-4FA9632FB8E6}" type="presParOf" srcId="{4B422C64-DA52-4308-A915-1F59C28218D7}" destId="{D5068296-4633-44EC-BA9E-EBC83F59954D}" srcOrd="0" destOrd="0" presId="urn:microsoft.com/office/officeart/2005/8/layout/hierarchy1"/>
    <dgm:cxn modelId="{E69A7A0A-E9C1-4A19-BDC1-7F09DFA8A1AF}" type="presParOf" srcId="{4B422C64-DA52-4308-A915-1F59C28218D7}" destId="{051AC696-3519-45C0-93A0-B5BE325B3D2E}" srcOrd="1" destOrd="0" presId="urn:microsoft.com/office/officeart/2005/8/layout/hierarchy1"/>
    <dgm:cxn modelId="{63A28721-E614-4074-9E03-9AD66FD72FBD}" type="presParOf" srcId="{6C6D4FBD-D9BB-4BA7-8754-2C2FF640BCEA}" destId="{27DD16AD-6E50-4FA3-9EA5-BE6CDB56D46E}" srcOrd="1" destOrd="0" presId="urn:microsoft.com/office/officeart/2005/8/layout/hierarchy1"/>
    <dgm:cxn modelId="{867252E1-F7EC-4E39-920E-A5465E5A0674}" type="presParOf" srcId="{27DD16AD-6E50-4FA3-9EA5-BE6CDB56D46E}" destId="{E440B484-7975-48A0-B69A-1734652E850A}" srcOrd="0" destOrd="0" presId="urn:microsoft.com/office/officeart/2005/8/layout/hierarchy1"/>
    <dgm:cxn modelId="{35634085-8517-4756-82B5-DF9B0AE76B0F}" type="presParOf" srcId="{27DD16AD-6E50-4FA3-9EA5-BE6CDB56D46E}" destId="{43780AF8-CD42-42E0-B719-4AF2C8A09FA0}" srcOrd="1" destOrd="0" presId="urn:microsoft.com/office/officeart/2005/8/layout/hierarchy1"/>
    <dgm:cxn modelId="{ACBBEF4E-E69E-49D3-9CD6-ED3EE172A3BC}" type="presParOf" srcId="{43780AF8-CD42-42E0-B719-4AF2C8A09FA0}" destId="{A52CD954-7005-48E4-995A-0F2869E83802}" srcOrd="0" destOrd="0" presId="urn:microsoft.com/office/officeart/2005/8/layout/hierarchy1"/>
    <dgm:cxn modelId="{03F6BF5B-ACDF-494A-8A35-9B14D6A08672}" type="presParOf" srcId="{A52CD954-7005-48E4-995A-0F2869E83802}" destId="{AF7D6E9F-586A-4B4F-96A8-A3D6388F9DC1}" srcOrd="0" destOrd="0" presId="urn:microsoft.com/office/officeart/2005/8/layout/hierarchy1"/>
    <dgm:cxn modelId="{8DC9D838-8FAE-4EC8-A9D4-EE7954643553}" type="presParOf" srcId="{A52CD954-7005-48E4-995A-0F2869E83802}" destId="{F2E063D0-40A8-4E4C-AA98-EF09017BA16D}" srcOrd="1" destOrd="0" presId="urn:microsoft.com/office/officeart/2005/8/layout/hierarchy1"/>
    <dgm:cxn modelId="{95807538-093B-4C65-B1BC-D12ABD1E3879}" type="presParOf" srcId="{43780AF8-CD42-42E0-B719-4AF2C8A09FA0}" destId="{287F6C8B-40EA-404B-BD0E-E8608022DF61}" srcOrd="1" destOrd="0" presId="urn:microsoft.com/office/officeart/2005/8/layout/hierarchy1"/>
    <dgm:cxn modelId="{83F98E08-0DC6-4E4B-BF62-D929D354C4C4}" type="presParOf" srcId="{287F6C8B-40EA-404B-BD0E-E8608022DF61}" destId="{E439E00C-3B56-48AE-B74E-289AE70E219F}" srcOrd="0" destOrd="0" presId="urn:microsoft.com/office/officeart/2005/8/layout/hierarchy1"/>
    <dgm:cxn modelId="{0931FFA8-9537-460F-8A3F-CD09DBD3997B}" type="presParOf" srcId="{287F6C8B-40EA-404B-BD0E-E8608022DF61}" destId="{96AF1B47-5D41-443F-A23A-AA9B38D3A379}" srcOrd="1" destOrd="0" presId="urn:microsoft.com/office/officeart/2005/8/layout/hierarchy1"/>
    <dgm:cxn modelId="{FCD40965-1FE2-4E78-92AD-609951AC631A}" type="presParOf" srcId="{96AF1B47-5D41-443F-A23A-AA9B38D3A379}" destId="{F100ABA5-318B-4D67-B844-BEB7C5EBD638}" srcOrd="0" destOrd="0" presId="urn:microsoft.com/office/officeart/2005/8/layout/hierarchy1"/>
    <dgm:cxn modelId="{05BCEF5C-02A6-4084-8258-E5CDDD39B540}" type="presParOf" srcId="{F100ABA5-318B-4D67-B844-BEB7C5EBD638}" destId="{007AB103-E459-4C99-83DC-4FF1A2062329}" srcOrd="0" destOrd="0" presId="urn:microsoft.com/office/officeart/2005/8/layout/hierarchy1"/>
    <dgm:cxn modelId="{32C534FC-DE0F-45DC-B728-CF6D3C948409}" type="presParOf" srcId="{F100ABA5-318B-4D67-B844-BEB7C5EBD638}" destId="{DF4C5C09-33C8-4A8C-8CB0-0840FC19308E}" srcOrd="1" destOrd="0" presId="urn:microsoft.com/office/officeart/2005/8/layout/hierarchy1"/>
    <dgm:cxn modelId="{6DAF09C1-3BDF-4EBD-B2DB-2E304ED94834}" type="presParOf" srcId="{96AF1B47-5D41-443F-A23A-AA9B38D3A379}" destId="{A168F76D-C345-4A20-ABE6-C086065BD71C}" srcOrd="1" destOrd="0" presId="urn:microsoft.com/office/officeart/2005/8/layout/hierarchy1"/>
    <dgm:cxn modelId="{8FDF68F2-1199-4ABA-AB4D-6FDDC433CDAE}" type="presParOf" srcId="{A168F76D-C345-4A20-ABE6-C086065BD71C}" destId="{57C9CFB0-8993-4CE9-B0E6-D4DB5B4C49EA}" srcOrd="0" destOrd="0" presId="urn:microsoft.com/office/officeart/2005/8/layout/hierarchy1"/>
    <dgm:cxn modelId="{B57B1978-3803-4E7F-BA35-EC2E8DC88D34}" type="presParOf" srcId="{A168F76D-C345-4A20-ABE6-C086065BD71C}" destId="{2E5E7D2E-98F0-4F20-B338-500EC5BF07F7}" srcOrd="1" destOrd="0" presId="urn:microsoft.com/office/officeart/2005/8/layout/hierarchy1"/>
    <dgm:cxn modelId="{AE41CC21-84C7-4407-90BB-B7B27E06E992}" type="presParOf" srcId="{2E5E7D2E-98F0-4F20-B338-500EC5BF07F7}" destId="{25D0E492-10CC-414A-AC18-6946C6E9E614}" srcOrd="0" destOrd="0" presId="urn:microsoft.com/office/officeart/2005/8/layout/hierarchy1"/>
    <dgm:cxn modelId="{D3D79CCD-F361-4BD6-A978-6BAFD4527082}" type="presParOf" srcId="{25D0E492-10CC-414A-AC18-6946C6E9E614}" destId="{859455E1-9978-4312-A494-B51514245DD4}" srcOrd="0" destOrd="0" presId="urn:microsoft.com/office/officeart/2005/8/layout/hierarchy1"/>
    <dgm:cxn modelId="{C672A8F8-2F34-4399-B5E1-251F264B7F4D}" type="presParOf" srcId="{25D0E492-10CC-414A-AC18-6946C6E9E614}" destId="{9D62C498-8C5F-4483-84E7-23FC60C6F4AA}" srcOrd="1" destOrd="0" presId="urn:microsoft.com/office/officeart/2005/8/layout/hierarchy1"/>
    <dgm:cxn modelId="{7F94A47D-1FFF-4E75-9C4C-639A965DC20A}" type="presParOf" srcId="{2E5E7D2E-98F0-4F20-B338-500EC5BF07F7}" destId="{76F5AFCC-4FCF-478F-A552-E013E7A41550}" srcOrd="1" destOrd="0" presId="urn:microsoft.com/office/officeart/2005/8/layout/hierarchy1"/>
    <dgm:cxn modelId="{8D5CB6C3-9038-4BE4-80FE-09F3D50742FE}" type="presParOf" srcId="{76F5AFCC-4FCF-478F-A552-E013E7A41550}" destId="{F30144B2-5FE7-41E9-967F-C7C0621F8AA3}" srcOrd="0" destOrd="0" presId="urn:microsoft.com/office/officeart/2005/8/layout/hierarchy1"/>
    <dgm:cxn modelId="{653A13F6-6AB7-48DA-9AA6-9ECABF18CA8C}" type="presParOf" srcId="{76F5AFCC-4FCF-478F-A552-E013E7A41550}" destId="{ADD4FD57-571E-43C3-ABE6-CB35559B9EEA}" srcOrd="1" destOrd="0" presId="urn:microsoft.com/office/officeart/2005/8/layout/hierarchy1"/>
    <dgm:cxn modelId="{BAAC725C-DAD4-4A99-B86F-8C49CC931EBB}" type="presParOf" srcId="{ADD4FD57-571E-43C3-ABE6-CB35559B9EEA}" destId="{0ADE8FC9-5B09-40B5-AA06-98117AA24BDB}" srcOrd="0" destOrd="0" presId="urn:microsoft.com/office/officeart/2005/8/layout/hierarchy1"/>
    <dgm:cxn modelId="{79DCD1FB-5C1F-49B8-9A78-68AF87F81D7A}" type="presParOf" srcId="{0ADE8FC9-5B09-40B5-AA06-98117AA24BDB}" destId="{34AA1DBB-3AE3-457B-B47F-EE6A8AF99EA0}" srcOrd="0" destOrd="0" presId="urn:microsoft.com/office/officeart/2005/8/layout/hierarchy1"/>
    <dgm:cxn modelId="{E40303B5-5ACE-4A24-8DD0-B59052B113C3}" type="presParOf" srcId="{0ADE8FC9-5B09-40B5-AA06-98117AA24BDB}" destId="{CBDACF12-8A2B-4DA9-B19C-A3FF4FE7FA4F}" srcOrd="1" destOrd="0" presId="urn:microsoft.com/office/officeart/2005/8/layout/hierarchy1"/>
    <dgm:cxn modelId="{B34B2E29-2338-4D54-AC2F-B43B11B06610}" type="presParOf" srcId="{ADD4FD57-571E-43C3-ABE6-CB35559B9EEA}" destId="{F926B6A5-6B30-4B27-8BFF-F840C497E116}" srcOrd="1" destOrd="0" presId="urn:microsoft.com/office/officeart/2005/8/layout/hierarchy1"/>
    <dgm:cxn modelId="{9B0374C6-DE87-407D-9F5E-B16CDD7FC0F4}" type="presParOf" srcId="{F926B6A5-6B30-4B27-8BFF-F840C497E116}" destId="{88187CCA-5A07-4827-B1D2-32994D5CB03A}" srcOrd="0" destOrd="0" presId="urn:microsoft.com/office/officeart/2005/8/layout/hierarchy1"/>
    <dgm:cxn modelId="{5B46AA3C-4769-4956-BC14-F951E0FBD4A6}" type="presParOf" srcId="{F926B6A5-6B30-4B27-8BFF-F840C497E116}" destId="{C31ED5E3-3889-4DF0-9417-D05CE24F596D}" srcOrd="1" destOrd="0" presId="urn:microsoft.com/office/officeart/2005/8/layout/hierarchy1"/>
    <dgm:cxn modelId="{99CAC2F8-17E1-4B25-802B-7BC48B070959}" type="presParOf" srcId="{C31ED5E3-3889-4DF0-9417-D05CE24F596D}" destId="{C5275DB4-340A-4F10-A933-CEAA09A0A9CF}" srcOrd="0" destOrd="0" presId="urn:microsoft.com/office/officeart/2005/8/layout/hierarchy1"/>
    <dgm:cxn modelId="{72CCF37A-EB48-47E5-A8CA-83AB71971119}" type="presParOf" srcId="{C5275DB4-340A-4F10-A933-CEAA09A0A9CF}" destId="{A52379F1-21DB-44CB-AC04-97498066C5C0}" srcOrd="0" destOrd="0" presId="urn:microsoft.com/office/officeart/2005/8/layout/hierarchy1"/>
    <dgm:cxn modelId="{6D5B385B-76FF-4915-85CE-A4BDF5636483}" type="presParOf" srcId="{C5275DB4-340A-4F10-A933-CEAA09A0A9CF}" destId="{80599A85-CADE-416C-9CBC-8D22008514F7}" srcOrd="1" destOrd="0" presId="urn:microsoft.com/office/officeart/2005/8/layout/hierarchy1"/>
    <dgm:cxn modelId="{AA40F0BB-1079-4023-BE4B-5588FEC449A8}" type="presParOf" srcId="{C31ED5E3-3889-4DF0-9417-D05CE24F596D}" destId="{A1F9568C-5F1A-4C94-AD23-257FA9AFFA62}" srcOrd="1" destOrd="0" presId="urn:microsoft.com/office/officeart/2005/8/layout/hierarchy1"/>
    <dgm:cxn modelId="{B046B4A0-ED09-4118-BD72-F0F8B4CF76F0}" type="presParOf" srcId="{76F5AFCC-4FCF-478F-A552-E013E7A41550}" destId="{62B6C2E7-2135-4A87-9D09-D10D9B99E681}" srcOrd="2" destOrd="0" presId="urn:microsoft.com/office/officeart/2005/8/layout/hierarchy1"/>
    <dgm:cxn modelId="{7AFD774D-BFA7-473F-BA44-953B2339EC1B}" type="presParOf" srcId="{76F5AFCC-4FCF-478F-A552-E013E7A41550}" destId="{A68A7D14-FCEC-4B78-AA34-0E3F72A99880}" srcOrd="3" destOrd="0" presId="urn:microsoft.com/office/officeart/2005/8/layout/hierarchy1"/>
    <dgm:cxn modelId="{DD95C049-9107-4C6B-82B1-F6B03516B516}" type="presParOf" srcId="{A68A7D14-FCEC-4B78-AA34-0E3F72A99880}" destId="{0E41AB5D-5241-4914-B4B7-DF93FD4B2018}" srcOrd="0" destOrd="0" presId="urn:microsoft.com/office/officeart/2005/8/layout/hierarchy1"/>
    <dgm:cxn modelId="{A6D2E148-51C1-45E1-9400-BB031B0FA25D}" type="presParOf" srcId="{0E41AB5D-5241-4914-B4B7-DF93FD4B2018}" destId="{95B54BA5-1269-4A78-90DE-C95E7DCC1F2A}" srcOrd="0" destOrd="0" presId="urn:microsoft.com/office/officeart/2005/8/layout/hierarchy1"/>
    <dgm:cxn modelId="{1C35D700-1A1D-47DB-8143-4F32E93010C4}" type="presParOf" srcId="{0E41AB5D-5241-4914-B4B7-DF93FD4B2018}" destId="{5232A90E-C702-4FE3-9FA4-C0D78764F159}" srcOrd="1" destOrd="0" presId="urn:microsoft.com/office/officeart/2005/8/layout/hierarchy1"/>
    <dgm:cxn modelId="{2153ED00-95D7-4792-A176-B916A268F6D3}" type="presParOf" srcId="{A68A7D14-FCEC-4B78-AA34-0E3F72A99880}" destId="{77EBC16B-2AF6-4B72-8E24-16A6C073A22E}" srcOrd="1" destOrd="0" presId="urn:microsoft.com/office/officeart/2005/8/layout/hierarchy1"/>
    <dgm:cxn modelId="{3D9BD15A-57B3-494E-A9C2-5E3D9554CFCA}" type="presParOf" srcId="{77EBC16B-2AF6-4B72-8E24-16A6C073A22E}" destId="{0ED3182B-7E36-4CE5-AC75-52F78D67CAC0}" srcOrd="0" destOrd="0" presId="urn:microsoft.com/office/officeart/2005/8/layout/hierarchy1"/>
    <dgm:cxn modelId="{E12D2374-040B-48F6-AB32-8C2724D9D9C4}" type="presParOf" srcId="{77EBC16B-2AF6-4B72-8E24-16A6C073A22E}" destId="{87870ED7-582B-46EF-806E-46B7AD50F173}" srcOrd="1" destOrd="0" presId="urn:microsoft.com/office/officeart/2005/8/layout/hierarchy1"/>
    <dgm:cxn modelId="{FEFFFE6D-7E1B-488B-8B62-A97F60823014}" type="presParOf" srcId="{87870ED7-582B-46EF-806E-46B7AD50F173}" destId="{D3FAA1EF-684C-4709-9376-00CBD06494D4}" srcOrd="0" destOrd="0" presId="urn:microsoft.com/office/officeart/2005/8/layout/hierarchy1"/>
    <dgm:cxn modelId="{EED720CD-797A-4F38-84E5-095F795F3082}" type="presParOf" srcId="{D3FAA1EF-684C-4709-9376-00CBD06494D4}" destId="{DFCDB94D-5BDB-4A4B-BAE9-A8CC25AF8A33}" srcOrd="0" destOrd="0" presId="urn:microsoft.com/office/officeart/2005/8/layout/hierarchy1"/>
    <dgm:cxn modelId="{BE17AA56-507D-4723-B5A7-8E0225DAA7F0}" type="presParOf" srcId="{D3FAA1EF-684C-4709-9376-00CBD06494D4}" destId="{56706D26-074F-44E5-BE8F-81FACF48F827}" srcOrd="1" destOrd="0" presId="urn:microsoft.com/office/officeart/2005/8/layout/hierarchy1"/>
    <dgm:cxn modelId="{A14B81AA-878A-42D0-BF5E-603558750D3A}" type="presParOf" srcId="{87870ED7-582B-46EF-806E-46B7AD50F173}" destId="{7AFBE679-956E-4CDE-B9D9-BEFEEA6A5FA8}" srcOrd="1" destOrd="0" presId="urn:microsoft.com/office/officeart/2005/8/layout/hierarchy1"/>
    <dgm:cxn modelId="{C73905CB-0D88-4B18-B65E-DD1F7F7A0D85}" type="presParOf" srcId="{7AFBE679-956E-4CDE-B9D9-BEFEEA6A5FA8}" destId="{A04E8F77-35C5-4CD1-AF49-882214DD5FA6}" srcOrd="0" destOrd="0" presId="urn:microsoft.com/office/officeart/2005/8/layout/hierarchy1"/>
    <dgm:cxn modelId="{7E4A75FB-E240-4A56-894A-AD8B11F74E5F}" type="presParOf" srcId="{7AFBE679-956E-4CDE-B9D9-BEFEEA6A5FA8}" destId="{627A821C-D101-4E3C-8C8F-49A9718ED410}" srcOrd="1" destOrd="0" presId="urn:microsoft.com/office/officeart/2005/8/layout/hierarchy1"/>
    <dgm:cxn modelId="{FFF7217E-1F2A-4A28-AE41-BA45091EC2F7}" type="presParOf" srcId="{627A821C-D101-4E3C-8C8F-49A9718ED410}" destId="{35DB5224-A073-4C06-A1F6-54EF9A5A60C8}" srcOrd="0" destOrd="0" presId="urn:microsoft.com/office/officeart/2005/8/layout/hierarchy1"/>
    <dgm:cxn modelId="{7B24F406-7642-4E6D-8DBE-2B4F2F654AF4}" type="presParOf" srcId="{35DB5224-A073-4C06-A1F6-54EF9A5A60C8}" destId="{62658C79-851A-4C6E-B296-2DF77C5D7EE6}" srcOrd="0" destOrd="0" presId="urn:microsoft.com/office/officeart/2005/8/layout/hierarchy1"/>
    <dgm:cxn modelId="{2EA8694D-E247-4541-84F2-9CD314D65864}" type="presParOf" srcId="{35DB5224-A073-4C06-A1F6-54EF9A5A60C8}" destId="{D745341B-C7E5-4B56-9502-61DFC86AB17B}" srcOrd="1" destOrd="0" presId="urn:microsoft.com/office/officeart/2005/8/layout/hierarchy1"/>
    <dgm:cxn modelId="{F7E3139A-98C9-4E7A-93A7-D62C96FCC66B}" type="presParOf" srcId="{627A821C-D101-4E3C-8C8F-49A9718ED410}" destId="{CA095E15-8634-4FDA-A6DD-1897A3EBF40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5D6A8E-D845-43AB-BE17-EF4FD72653A9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5458DD2-2E37-46BA-A51C-D85D52B87539}">
      <dgm:prSet phldrT="[Texto]" custT="1"/>
      <dgm:spPr/>
      <dgm:t>
        <a:bodyPr/>
        <a:lstStyle/>
        <a:p>
          <a:r>
            <a:rPr lang="es-ES_tradnl" sz="1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Compresión</a:t>
          </a:r>
          <a:r>
            <a:rPr lang="es-ES_tradnl" sz="1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directa</a:t>
          </a:r>
          <a:endParaRPr lang="es-ES" sz="1800" b="1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6613134-764B-4D40-892A-1C28C0E6DEC1}" type="parTrans" cxnId="{D7D438F9-7349-4B8B-AAA6-FC20FAD97E43}">
      <dgm:prSet/>
      <dgm:spPr/>
      <dgm:t>
        <a:bodyPr/>
        <a:lstStyle/>
        <a:p>
          <a:endParaRPr lang="es-ES" sz="1400"/>
        </a:p>
      </dgm:t>
    </dgm:pt>
    <dgm:pt modelId="{F12C902C-6557-4C7B-B2C8-A265D883359D}" type="sibTrans" cxnId="{D7D438F9-7349-4B8B-AAA6-FC20FAD97E43}">
      <dgm:prSet/>
      <dgm:spPr/>
      <dgm:t>
        <a:bodyPr/>
        <a:lstStyle/>
        <a:p>
          <a:endParaRPr lang="es-ES" sz="1400"/>
        </a:p>
      </dgm:t>
    </dgm:pt>
    <dgm:pt modelId="{BA2E13E5-3D42-42A4-B9C4-1C79F450DDBE}">
      <dgm:prSet phldrT="[Texto]" custT="1"/>
      <dgm:spPr/>
      <dgm:t>
        <a:bodyPr/>
        <a:lstStyle/>
        <a:p>
          <a:r>
            <a:rPr lang="es-ES_tradnl" sz="1400" dirty="0"/>
            <a:t> Efectuar presión en el punto de sangrado durante mín. 10’ sin quitar apósito</a:t>
          </a:r>
          <a:endParaRPr lang="es-ES" sz="1400" dirty="0"/>
        </a:p>
      </dgm:t>
    </dgm:pt>
    <dgm:pt modelId="{C69BC3AD-C98C-41E7-B78E-6950F97A422C}" type="parTrans" cxnId="{A0DD3E06-F540-48B4-AD24-813E4068967E}">
      <dgm:prSet/>
      <dgm:spPr/>
      <dgm:t>
        <a:bodyPr/>
        <a:lstStyle/>
        <a:p>
          <a:endParaRPr lang="es-ES" sz="1400"/>
        </a:p>
      </dgm:t>
    </dgm:pt>
    <dgm:pt modelId="{B7F5B6B8-2A71-4F82-9AB1-4C4DA034577A}" type="sibTrans" cxnId="{A0DD3E06-F540-48B4-AD24-813E4068967E}">
      <dgm:prSet/>
      <dgm:spPr/>
      <dgm:t>
        <a:bodyPr/>
        <a:lstStyle/>
        <a:p>
          <a:endParaRPr lang="es-ES" sz="1400"/>
        </a:p>
      </dgm:t>
    </dgm:pt>
    <dgm:pt modelId="{DD93AB0A-1B6A-4AF7-A4F7-D0BEBF745530}">
      <dgm:prSet phldrT="[Texto]" custT="1"/>
      <dgm:spPr/>
      <dgm:t>
        <a:bodyPr/>
        <a:lstStyle/>
        <a:p>
          <a:r>
            <a:rPr lang="es-ES_tradnl" sz="1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Compresión arterial y torniquete</a:t>
          </a:r>
        </a:p>
      </dgm:t>
    </dgm:pt>
    <dgm:pt modelId="{22060D88-0CA3-4268-8F51-AD2D19C06EBC}" type="parTrans" cxnId="{3E951B49-C7C7-4A65-9FC8-5248E709E2F4}">
      <dgm:prSet/>
      <dgm:spPr/>
      <dgm:t>
        <a:bodyPr/>
        <a:lstStyle/>
        <a:p>
          <a:endParaRPr lang="es-ES" sz="1400"/>
        </a:p>
      </dgm:t>
    </dgm:pt>
    <dgm:pt modelId="{3743C3E3-B63E-4D7C-BF15-B210FFA18A31}" type="sibTrans" cxnId="{3E951B49-C7C7-4A65-9FC8-5248E709E2F4}">
      <dgm:prSet/>
      <dgm:spPr/>
      <dgm:t>
        <a:bodyPr/>
        <a:lstStyle/>
        <a:p>
          <a:endParaRPr lang="es-ES" sz="1400"/>
        </a:p>
      </dgm:t>
    </dgm:pt>
    <dgm:pt modelId="{0692BAC6-7F40-4B2F-A80C-24CF689AA6C3}">
      <dgm:prSet phldrT="[Texto]" custT="1"/>
      <dgm:spPr/>
      <dgm:t>
        <a:bodyPr/>
        <a:lstStyle/>
        <a:p>
          <a:endParaRPr lang="es-ES" sz="1400" dirty="0"/>
        </a:p>
      </dgm:t>
    </dgm:pt>
    <dgm:pt modelId="{802AEEE9-5071-4DB8-953A-5B5E45B58BBE}" type="parTrans" cxnId="{148A26D7-DC5A-464E-961B-007A548245D5}">
      <dgm:prSet/>
      <dgm:spPr/>
      <dgm:t>
        <a:bodyPr/>
        <a:lstStyle/>
        <a:p>
          <a:endParaRPr lang="es-ES" sz="1400"/>
        </a:p>
      </dgm:t>
    </dgm:pt>
    <dgm:pt modelId="{15F9D769-27F6-49FC-BB10-B4FFD2A33180}" type="sibTrans" cxnId="{148A26D7-DC5A-464E-961B-007A548245D5}">
      <dgm:prSet/>
      <dgm:spPr/>
      <dgm:t>
        <a:bodyPr/>
        <a:lstStyle/>
        <a:p>
          <a:endParaRPr lang="es-ES" sz="1400"/>
        </a:p>
      </dgm:t>
    </dgm:pt>
    <dgm:pt modelId="{4A2AC531-9063-4575-A7C7-8027E47A7BD9}">
      <dgm:prSet phldrT="[Texto]" custT="1"/>
      <dgm:spPr/>
      <dgm:t>
        <a:bodyPr/>
        <a:lstStyle/>
        <a:p>
          <a:r>
            <a:rPr lang="es-ES_tradnl" sz="1400" dirty="0"/>
            <a:t>Se tumba al herido y se eleva el miembro afectado</a:t>
          </a:r>
          <a:endParaRPr lang="es-ES" sz="1400" dirty="0"/>
        </a:p>
      </dgm:t>
    </dgm:pt>
    <dgm:pt modelId="{4BC92FF5-286F-4487-AB72-C793121AFDC4}" type="parTrans" cxnId="{24C29BC8-AEE4-4B4E-8F27-F2C21403C319}">
      <dgm:prSet/>
      <dgm:spPr/>
      <dgm:t>
        <a:bodyPr/>
        <a:lstStyle/>
        <a:p>
          <a:endParaRPr lang="es-ES" sz="1400"/>
        </a:p>
      </dgm:t>
    </dgm:pt>
    <dgm:pt modelId="{165B7CE3-75F8-4D1C-A136-B24A548A4759}" type="sibTrans" cxnId="{24C29BC8-AEE4-4B4E-8F27-F2C21403C319}">
      <dgm:prSet/>
      <dgm:spPr/>
      <dgm:t>
        <a:bodyPr/>
        <a:lstStyle/>
        <a:p>
          <a:endParaRPr lang="es-ES" sz="1400"/>
        </a:p>
      </dgm:t>
    </dgm:pt>
    <dgm:pt modelId="{02B7BF2E-97DA-4A56-83BD-1D52946ACCE9}">
      <dgm:prSet phldrT="[Texto]" custT="1"/>
      <dgm:spPr/>
      <dgm:t>
        <a:bodyPr/>
        <a:lstStyle/>
        <a:p>
          <a:r>
            <a:rPr lang="es-ES_tradnl" sz="1400" dirty="0"/>
            <a:t>Si se detiene la hemorragia, se venda y se traslada al herido al centro sanitario</a:t>
          </a:r>
          <a:endParaRPr lang="es-ES" sz="1400" dirty="0"/>
        </a:p>
      </dgm:t>
    </dgm:pt>
    <dgm:pt modelId="{F7FDB9FF-3F0A-4833-B64D-22A711B4B170}" type="parTrans" cxnId="{775C958F-CDEA-4B88-9089-D7DE62BCB5B3}">
      <dgm:prSet/>
      <dgm:spPr/>
      <dgm:t>
        <a:bodyPr/>
        <a:lstStyle/>
        <a:p>
          <a:endParaRPr lang="es-ES" sz="1400"/>
        </a:p>
      </dgm:t>
    </dgm:pt>
    <dgm:pt modelId="{81D7CBB4-79F5-42EA-B093-89B6157C09C3}" type="sibTrans" cxnId="{775C958F-CDEA-4B88-9089-D7DE62BCB5B3}">
      <dgm:prSet/>
      <dgm:spPr/>
      <dgm:t>
        <a:bodyPr/>
        <a:lstStyle/>
        <a:p>
          <a:endParaRPr lang="es-ES" sz="1400"/>
        </a:p>
      </dgm:t>
    </dgm:pt>
    <dgm:pt modelId="{03AB7EF5-A322-45A6-B205-1E16EB4BC244}">
      <dgm:prSet phldrT="[Texto]" custT="1"/>
      <dgm:spPr/>
      <dgm:t>
        <a:bodyPr/>
        <a:lstStyle/>
        <a:p>
          <a:r>
            <a:rPr lang="es-ES_tradnl" sz="1400" dirty="0"/>
            <a:t>Según las normas ILCOR 2015, no se ha demostrado la eficacia de la comprensión arterial, por lo que no se recomienda.</a:t>
          </a:r>
          <a:endParaRPr lang="es-ES" sz="1400" dirty="0"/>
        </a:p>
      </dgm:t>
    </dgm:pt>
    <dgm:pt modelId="{F9BA3896-B02D-4CA9-AAC9-6F8E0921455F}" type="parTrans" cxnId="{EEDC241B-17C4-4C4A-88BA-EF85B207ED68}">
      <dgm:prSet/>
      <dgm:spPr/>
      <dgm:t>
        <a:bodyPr/>
        <a:lstStyle/>
        <a:p>
          <a:endParaRPr lang="es-ES" sz="1400"/>
        </a:p>
      </dgm:t>
    </dgm:pt>
    <dgm:pt modelId="{1C50E83B-961D-4016-8ABA-253590359F83}" type="sibTrans" cxnId="{EEDC241B-17C4-4C4A-88BA-EF85B207ED68}">
      <dgm:prSet/>
      <dgm:spPr/>
      <dgm:t>
        <a:bodyPr/>
        <a:lstStyle/>
        <a:p>
          <a:endParaRPr lang="es-ES" sz="1400"/>
        </a:p>
      </dgm:t>
    </dgm:pt>
    <dgm:pt modelId="{2599DA0D-EE4D-46FD-B00F-6FA7DCC62B16}">
      <dgm:prSet phldrT="[Texto]" custT="1"/>
      <dgm:spPr/>
      <dgm:t>
        <a:bodyPr/>
        <a:lstStyle/>
        <a:p>
          <a:r>
            <a:rPr lang="es-ES" sz="1400" dirty="0"/>
            <a:t>Tampoco se recomienda el torniquete al ser una técnica muy peligrosa por las secuelas.</a:t>
          </a:r>
        </a:p>
      </dgm:t>
    </dgm:pt>
    <dgm:pt modelId="{3EC7606B-C833-4E94-9675-D2F4EDC2E49D}" type="parTrans" cxnId="{4F93B29B-9460-4FD7-AA00-913D6901306E}">
      <dgm:prSet/>
      <dgm:spPr/>
      <dgm:t>
        <a:bodyPr/>
        <a:lstStyle/>
        <a:p>
          <a:endParaRPr lang="es-ES"/>
        </a:p>
      </dgm:t>
    </dgm:pt>
    <dgm:pt modelId="{4D29E619-DD78-4B7E-A8B4-ED440A3E7055}" type="sibTrans" cxnId="{4F93B29B-9460-4FD7-AA00-913D6901306E}">
      <dgm:prSet/>
      <dgm:spPr/>
      <dgm:t>
        <a:bodyPr/>
        <a:lstStyle/>
        <a:p>
          <a:endParaRPr lang="es-ES"/>
        </a:p>
      </dgm:t>
    </dgm:pt>
    <dgm:pt modelId="{1881C7D7-8123-4001-818F-ABB4DBBEA4C8}" type="pres">
      <dgm:prSet presAssocID="{7C5D6A8E-D845-43AB-BE17-EF4FD72653A9}" presName="Name0" presStyleCnt="0">
        <dgm:presLayoutVars>
          <dgm:dir/>
          <dgm:animLvl val="lvl"/>
          <dgm:resizeHandles val="exact"/>
        </dgm:presLayoutVars>
      </dgm:prSet>
      <dgm:spPr/>
    </dgm:pt>
    <dgm:pt modelId="{ABB73EE2-C657-4D34-B4A7-55CCFFC23BF6}" type="pres">
      <dgm:prSet presAssocID="{D5458DD2-2E37-46BA-A51C-D85D52B87539}" presName="linNode" presStyleCnt="0"/>
      <dgm:spPr/>
    </dgm:pt>
    <dgm:pt modelId="{B02378E9-2AD9-47AA-9365-95DF11424DFB}" type="pres">
      <dgm:prSet presAssocID="{D5458DD2-2E37-46BA-A51C-D85D52B87539}" presName="parTx" presStyleLbl="revTx" presStyleIdx="0" presStyleCnt="2" custScaleX="72294" custLinFactNeighborX="49684" custLinFactNeighborY="5459">
        <dgm:presLayoutVars>
          <dgm:chMax val="1"/>
          <dgm:bulletEnabled val="1"/>
        </dgm:presLayoutVars>
      </dgm:prSet>
      <dgm:spPr/>
    </dgm:pt>
    <dgm:pt modelId="{CDA66D37-9824-492E-A2A4-C66AE3242D5F}" type="pres">
      <dgm:prSet presAssocID="{D5458DD2-2E37-46BA-A51C-D85D52B87539}" presName="bracket" presStyleLbl="parChTrans1D1" presStyleIdx="0" presStyleCnt="2" custScaleX="55331" custLinFactNeighborX="55161" custLinFactNeighborY="3950"/>
      <dgm:spPr/>
    </dgm:pt>
    <dgm:pt modelId="{EF0FB6E8-B332-4543-9F0C-19C1E0A8E1FD}" type="pres">
      <dgm:prSet presAssocID="{D5458DD2-2E37-46BA-A51C-D85D52B87539}" presName="spH" presStyleCnt="0"/>
      <dgm:spPr/>
    </dgm:pt>
    <dgm:pt modelId="{F88C80F5-E7F4-4732-8487-5965B1451403}" type="pres">
      <dgm:prSet presAssocID="{D5458DD2-2E37-46BA-A51C-D85D52B87539}" presName="desTx" presStyleLbl="node1" presStyleIdx="0" presStyleCnt="2" custScaleX="104313" custScaleY="111226" custLinFactNeighborX="-37121" custLinFactNeighborY="2310">
        <dgm:presLayoutVars>
          <dgm:bulletEnabled val="1"/>
        </dgm:presLayoutVars>
      </dgm:prSet>
      <dgm:spPr/>
    </dgm:pt>
    <dgm:pt modelId="{8C4304B4-0DB1-4BF2-A18C-AE68FEBA6579}" type="pres">
      <dgm:prSet presAssocID="{F12C902C-6557-4C7B-B2C8-A265D883359D}" presName="spV" presStyleCnt="0"/>
      <dgm:spPr/>
    </dgm:pt>
    <dgm:pt modelId="{0F6DC88B-78D2-44C8-9DD0-8EE2EA92F560}" type="pres">
      <dgm:prSet presAssocID="{DD93AB0A-1B6A-4AF7-A4F7-D0BEBF745530}" presName="linNode" presStyleCnt="0"/>
      <dgm:spPr/>
    </dgm:pt>
    <dgm:pt modelId="{4C7C487F-447B-4F5E-8992-7D5AD8C7AE4B}" type="pres">
      <dgm:prSet presAssocID="{DD93AB0A-1B6A-4AF7-A4F7-D0BEBF745530}" presName="parTx" presStyleLbl="revTx" presStyleIdx="1" presStyleCnt="2" custLinFactNeighborX="15493" custLinFactNeighborY="7315">
        <dgm:presLayoutVars>
          <dgm:chMax val="1"/>
          <dgm:bulletEnabled val="1"/>
        </dgm:presLayoutVars>
      </dgm:prSet>
      <dgm:spPr/>
    </dgm:pt>
    <dgm:pt modelId="{0E325713-FD98-44A1-93CF-897B6597ABFC}" type="pres">
      <dgm:prSet presAssocID="{DD93AB0A-1B6A-4AF7-A4F7-D0BEBF745530}" presName="bracket" presStyleLbl="parChTrans1D1" presStyleIdx="1" presStyleCnt="2" custLinFactNeighborX="66009" custLinFactNeighborY="2446"/>
      <dgm:spPr/>
    </dgm:pt>
    <dgm:pt modelId="{C70DE233-FBB0-4AD4-B5B2-BBD7BB1DF918}" type="pres">
      <dgm:prSet presAssocID="{DD93AB0A-1B6A-4AF7-A4F7-D0BEBF745530}" presName="spH" presStyleCnt="0"/>
      <dgm:spPr/>
    </dgm:pt>
    <dgm:pt modelId="{7BF60ED9-693E-4E41-9B0C-1BE4EF2C6512}" type="pres">
      <dgm:prSet presAssocID="{DD93AB0A-1B6A-4AF7-A4F7-D0BEBF745530}" presName="desTx" presStyleLbl="node1" presStyleIdx="1" presStyleCnt="2" custScaleX="164818" custScaleY="108402">
        <dgm:presLayoutVars>
          <dgm:bulletEnabled val="1"/>
        </dgm:presLayoutVars>
      </dgm:prSet>
      <dgm:spPr/>
    </dgm:pt>
  </dgm:ptLst>
  <dgm:cxnLst>
    <dgm:cxn modelId="{A0DD3E06-F540-48B4-AD24-813E4068967E}" srcId="{D5458DD2-2E37-46BA-A51C-D85D52B87539}" destId="{BA2E13E5-3D42-42A4-B9C4-1C79F450DDBE}" srcOrd="0" destOrd="0" parTransId="{C69BC3AD-C98C-41E7-B78E-6950F97A422C}" sibTransId="{B7F5B6B8-2A71-4F82-9AB1-4C4DA034577A}"/>
    <dgm:cxn modelId="{EEDC241B-17C4-4C4A-88BA-EF85B207ED68}" srcId="{DD93AB0A-1B6A-4AF7-A4F7-D0BEBF745530}" destId="{03AB7EF5-A322-45A6-B205-1E16EB4BC244}" srcOrd="1" destOrd="0" parTransId="{F9BA3896-B02D-4CA9-AAC9-6F8E0921455F}" sibTransId="{1C50E83B-961D-4016-8ABA-253590359F83}"/>
    <dgm:cxn modelId="{545BA863-10F0-4E9C-9D5F-3841067409B7}" type="presOf" srcId="{02B7BF2E-97DA-4A56-83BD-1D52946ACCE9}" destId="{F88C80F5-E7F4-4732-8487-5965B1451403}" srcOrd="0" destOrd="2" presId="urn:diagrams.loki3.com/BracketList+Icon"/>
    <dgm:cxn modelId="{3E951B49-C7C7-4A65-9FC8-5248E709E2F4}" srcId="{7C5D6A8E-D845-43AB-BE17-EF4FD72653A9}" destId="{DD93AB0A-1B6A-4AF7-A4F7-D0BEBF745530}" srcOrd="1" destOrd="0" parTransId="{22060D88-0CA3-4268-8F51-AD2D19C06EBC}" sibTransId="{3743C3E3-B63E-4D7C-BF15-B210FFA18A31}"/>
    <dgm:cxn modelId="{0C88C86E-DE79-4467-ADAA-F438CBBCCDBE}" type="presOf" srcId="{0692BAC6-7F40-4B2F-A80C-24CF689AA6C3}" destId="{7BF60ED9-693E-4E41-9B0C-1BE4EF2C6512}" srcOrd="0" destOrd="0" presId="urn:diagrams.loki3.com/BracketList+Icon"/>
    <dgm:cxn modelId="{34E40151-E425-459B-8E83-E9F0A6D36555}" type="presOf" srcId="{03AB7EF5-A322-45A6-B205-1E16EB4BC244}" destId="{7BF60ED9-693E-4E41-9B0C-1BE4EF2C6512}" srcOrd="0" destOrd="1" presId="urn:diagrams.loki3.com/BracketList+Icon"/>
    <dgm:cxn modelId="{25CC2C81-9581-4672-9FBC-9B53AE53BE9F}" type="presOf" srcId="{7C5D6A8E-D845-43AB-BE17-EF4FD72653A9}" destId="{1881C7D7-8123-4001-818F-ABB4DBBEA4C8}" srcOrd="0" destOrd="0" presId="urn:diagrams.loki3.com/BracketList+Icon"/>
    <dgm:cxn modelId="{775C958F-CDEA-4B88-9089-D7DE62BCB5B3}" srcId="{D5458DD2-2E37-46BA-A51C-D85D52B87539}" destId="{02B7BF2E-97DA-4A56-83BD-1D52946ACCE9}" srcOrd="2" destOrd="0" parTransId="{F7FDB9FF-3F0A-4833-B64D-22A711B4B170}" sibTransId="{81D7CBB4-79F5-42EA-B093-89B6157C09C3}"/>
    <dgm:cxn modelId="{4F93B29B-9460-4FD7-AA00-913D6901306E}" srcId="{DD93AB0A-1B6A-4AF7-A4F7-D0BEBF745530}" destId="{2599DA0D-EE4D-46FD-B00F-6FA7DCC62B16}" srcOrd="2" destOrd="0" parTransId="{3EC7606B-C833-4E94-9675-D2F4EDC2E49D}" sibTransId="{4D29E619-DD78-4B7E-A8B4-ED440A3E7055}"/>
    <dgm:cxn modelId="{64741FA1-11B6-40B6-9C9D-B55936067AEB}" type="presOf" srcId="{BA2E13E5-3D42-42A4-B9C4-1C79F450DDBE}" destId="{F88C80F5-E7F4-4732-8487-5965B1451403}" srcOrd="0" destOrd="0" presId="urn:diagrams.loki3.com/BracketList+Icon"/>
    <dgm:cxn modelId="{24C29BC8-AEE4-4B4E-8F27-F2C21403C319}" srcId="{D5458DD2-2E37-46BA-A51C-D85D52B87539}" destId="{4A2AC531-9063-4575-A7C7-8027E47A7BD9}" srcOrd="1" destOrd="0" parTransId="{4BC92FF5-286F-4487-AB72-C793121AFDC4}" sibTransId="{165B7CE3-75F8-4D1C-A136-B24A548A4759}"/>
    <dgm:cxn modelId="{07F0C9D3-6672-480D-AE9A-A6BAD85BAAD8}" type="presOf" srcId="{2599DA0D-EE4D-46FD-B00F-6FA7DCC62B16}" destId="{7BF60ED9-693E-4E41-9B0C-1BE4EF2C6512}" srcOrd="0" destOrd="2" presId="urn:diagrams.loki3.com/BracketList+Icon"/>
    <dgm:cxn modelId="{148A26D7-DC5A-464E-961B-007A548245D5}" srcId="{DD93AB0A-1B6A-4AF7-A4F7-D0BEBF745530}" destId="{0692BAC6-7F40-4B2F-A80C-24CF689AA6C3}" srcOrd="0" destOrd="0" parTransId="{802AEEE9-5071-4DB8-953A-5B5E45B58BBE}" sibTransId="{15F9D769-27F6-49FC-BB10-B4FFD2A33180}"/>
    <dgm:cxn modelId="{D7D438F9-7349-4B8B-AAA6-FC20FAD97E43}" srcId="{7C5D6A8E-D845-43AB-BE17-EF4FD72653A9}" destId="{D5458DD2-2E37-46BA-A51C-D85D52B87539}" srcOrd="0" destOrd="0" parTransId="{16613134-764B-4D40-892A-1C28C0E6DEC1}" sibTransId="{F12C902C-6557-4C7B-B2C8-A265D883359D}"/>
    <dgm:cxn modelId="{06F2BAFB-F89E-45E8-94B3-3CA7C4FB1211}" type="presOf" srcId="{4A2AC531-9063-4575-A7C7-8027E47A7BD9}" destId="{F88C80F5-E7F4-4732-8487-5965B1451403}" srcOrd="0" destOrd="1" presId="urn:diagrams.loki3.com/BracketList+Icon"/>
    <dgm:cxn modelId="{45A97EFE-64E7-413E-8603-F4A05E889056}" type="presOf" srcId="{D5458DD2-2E37-46BA-A51C-D85D52B87539}" destId="{B02378E9-2AD9-47AA-9365-95DF11424DFB}" srcOrd="0" destOrd="0" presId="urn:diagrams.loki3.com/BracketList+Icon"/>
    <dgm:cxn modelId="{24E9B6FE-F8C1-4E1C-933E-7246186E5A99}" type="presOf" srcId="{DD93AB0A-1B6A-4AF7-A4F7-D0BEBF745530}" destId="{4C7C487F-447B-4F5E-8992-7D5AD8C7AE4B}" srcOrd="0" destOrd="0" presId="urn:diagrams.loki3.com/BracketList+Icon"/>
    <dgm:cxn modelId="{452A552C-72ED-4068-8999-FE1D99CC563B}" type="presParOf" srcId="{1881C7D7-8123-4001-818F-ABB4DBBEA4C8}" destId="{ABB73EE2-C657-4D34-B4A7-55CCFFC23BF6}" srcOrd="0" destOrd="0" presId="urn:diagrams.loki3.com/BracketList+Icon"/>
    <dgm:cxn modelId="{93579B6F-E0E5-4A8D-83D8-0EF6C60BEDDF}" type="presParOf" srcId="{ABB73EE2-C657-4D34-B4A7-55CCFFC23BF6}" destId="{B02378E9-2AD9-47AA-9365-95DF11424DFB}" srcOrd="0" destOrd="0" presId="urn:diagrams.loki3.com/BracketList+Icon"/>
    <dgm:cxn modelId="{00B2DF01-DF19-4F4F-8307-EEE93BFD53F4}" type="presParOf" srcId="{ABB73EE2-C657-4D34-B4A7-55CCFFC23BF6}" destId="{CDA66D37-9824-492E-A2A4-C66AE3242D5F}" srcOrd="1" destOrd="0" presId="urn:diagrams.loki3.com/BracketList+Icon"/>
    <dgm:cxn modelId="{26D08384-F2B8-4900-B4CD-8CA2E9BDD10F}" type="presParOf" srcId="{ABB73EE2-C657-4D34-B4A7-55CCFFC23BF6}" destId="{EF0FB6E8-B332-4543-9F0C-19C1E0A8E1FD}" srcOrd="2" destOrd="0" presId="urn:diagrams.loki3.com/BracketList+Icon"/>
    <dgm:cxn modelId="{48FDEC76-2344-4F10-BFB1-B104FABE7ECB}" type="presParOf" srcId="{ABB73EE2-C657-4D34-B4A7-55CCFFC23BF6}" destId="{F88C80F5-E7F4-4732-8487-5965B1451403}" srcOrd="3" destOrd="0" presId="urn:diagrams.loki3.com/BracketList+Icon"/>
    <dgm:cxn modelId="{938C7B6E-A2CD-473D-BB05-E8D24EF5F541}" type="presParOf" srcId="{1881C7D7-8123-4001-818F-ABB4DBBEA4C8}" destId="{8C4304B4-0DB1-4BF2-A18C-AE68FEBA6579}" srcOrd="1" destOrd="0" presId="urn:diagrams.loki3.com/BracketList+Icon"/>
    <dgm:cxn modelId="{AB25C129-42E7-4EC9-929A-46B2B1422F85}" type="presParOf" srcId="{1881C7D7-8123-4001-818F-ABB4DBBEA4C8}" destId="{0F6DC88B-78D2-44C8-9DD0-8EE2EA92F560}" srcOrd="2" destOrd="0" presId="urn:diagrams.loki3.com/BracketList+Icon"/>
    <dgm:cxn modelId="{247AE71F-FC12-46F3-99BE-DF5C08DAB5AD}" type="presParOf" srcId="{0F6DC88B-78D2-44C8-9DD0-8EE2EA92F560}" destId="{4C7C487F-447B-4F5E-8992-7D5AD8C7AE4B}" srcOrd="0" destOrd="0" presId="urn:diagrams.loki3.com/BracketList+Icon"/>
    <dgm:cxn modelId="{BEA5B895-506C-4024-8892-8280454C384E}" type="presParOf" srcId="{0F6DC88B-78D2-44C8-9DD0-8EE2EA92F560}" destId="{0E325713-FD98-44A1-93CF-897B6597ABFC}" srcOrd="1" destOrd="0" presId="urn:diagrams.loki3.com/BracketList+Icon"/>
    <dgm:cxn modelId="{43AC52CD-60A9-4975-BA25-1A53EDFECE40}" type="presParOf" srcId="{0F6DC88B-78D2-44C8-9DD0-8EE2EA92F560}" destId="{C70DE233-FBB0-4AD4-B5B2-BBD7BB1DF918}" srcOrd="2" destOrd="0" presId="urn:diagrams.loki3.com/BracketList+Icon"/>
    <dgm:cxn modelId="{81C9E0E1-3B8A-41A6-9C8C-D49E347BD30C}" type="presParOf" srcId="{0F6DC88B-78D2-44C8-9DD0-8EE2EA92F560}" destId="{7BF60ED9-693E-4E41-9B0C-1BE4EF2C6512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F3DE21-F26E-469D-B40B-1544570D9594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62F166DC-2789-4661-9129-A9A515758CC6}">
      <dgm:prSet phldrT="[Texto]" custT="1"/>
      <dgm:spPr/>
      <dgm:t>
        <a:bodyPr/>
        <a:lstStyle/>
        <a:p>
          <a:pPr algn="ctr"/>
          <a:r>
            <a:rPr lang="es-ES_tradnl" sz="1600" b="1" dirty="0"/>
            <a:t>Síntomas de que existe fractura</a:t>
          </a:r>
          <a:endParaRPr lang="es-ES" sz="1600" b="1" dirty="0"/>
        </a:p>
      </dgm:t>
    </dgm:pt>
    <dgm:pt modelId="{04FF033B-C5CE-449D-AF98-88DB1AD6F740}" type="parTrans" cxnId="{F34EA458-5B2C-4BF1-B697-A02C430D2E7B}">
      <dgm:prSet/>
      <dgm:spPr/>
      <dgm:t>
        <a:bodyPr/>
        <a:lstStyle/>
        <a:p>
          <a:endParaRPr lang="es-ES" sz="1600"/>
        </a:p>
      </dgm:t>
    </dgm:pt>
    <dgm:pt modelId="{E7653772-81D4-41CD-B7C2-40FEFCD1089F}" type="sibTrans" cxnId="{F34EA458-5B2C-4BF1-B697-A02C430D2E7B}">
      <dgm:prSet/>
      <dgm:spPr/>
      <dgm:t>
        <a:bodyPr/>
        <a:lstStyle/>
        <a:p>
          <a:endParaRPr lang="es-ES" sz="1600"/>
        </a:p>
      </dgm:t>
    </dgm:pt>
    <dgm:pt modelId="{DD4F04C0-C4C1-49F7-9B67-65B8C1D0BE93}">
      <dgm:prSet phldrT="[Texto]" custT="1"/>
      <dgm:spPr/>
      <dgm:t>
        <a:bodyPr/>
        <a:lstStyle/>
        <a:p>
          <a:r>
            <a:rPr lang="es-ES_tradnl" sz="1600" dirty="0"/>
            <a:t>Dolor intenso que aumenta si se moviliza</a:t>
          </a:r>
          <a:endParaRPr lang="es-ES" sz="1600" dirty="0"/>
        </a:p>
      </dgm:t>
    </dgm:pt>
    <dgm:pt modelId="{52436F21-AE6D-44A8-A250-D035E7198DFE}" type="parTrans" cxnId="{86E36D64-FA8E-44ED-928A-2861648CA8A0}">
      <dgm:prSet/>
      <dgm:spPr/>
      <dgm:t>
        <a:bodyPr/>
        <a:lstStyle/>
        <a:p>
          <a:endParaRPr lang="es-ES" sz="1600"/>
        </a:p>
      </dgm:t>
    </dgm:pt>
    <dgm:pt modelId="{3F996B0F-1B40-47CC-93AE-071C987B94B8}" type="sibTrans" cxnId="{86E36D64-FA8E-44ED-928A-2861648CA8A0}">
      <dgm:prSet/>
      <dgm:spPr/>
      <dgm:t>
        <a:bodyPr/>
        <a:lstStyle/>
        <a:p>
          <a:endParaRPr lang="es-ES" sz="1600"/>
        </a:p>
      </dgm:t>
    </dgm:pt>
    <dgm:pt modelId="{80A13299-EBDA-4BE7-A8A1-AD287EFB90DF}">
      <dgm:prSet phldrT="[Texto]" custT="1"/>
      <dgm:spPr/>
      <dgm:t>
        <a:bodyPr/>
        <a:lstStyle/>
        <a:p>
          <a:r>
            <a:rPr lang="es-ES_tradnl" sz="1600" dirty="0"/>
            <a:t>Pérdida funcional de ese miembro</a:t>
          </a:r>
          <a:endParaRPr lang="es-ES" sz="1600" dirty="0"/>
        </a:p>
      </dgm:t>
    </dgm:pt>
    <dgm:pt modelId="{0AFA1831-817E-4AEF-8BF9-56EC5652FA2A}" type="parTrans" cxnId="{AFBD15D3-D1E7-4CB4-B64E-9E44920F2739}">
      <dgm:prSet/>
      <dgm:spPr/>
      <dgm:t>
        <a:bodyPr/>
        <a:lstStyle/>
        <a:p>
          <a:endParaRPr lang="es-ES" sz="1600"/>
        </a:p>
      </dgm:t>
    </dgm:pt>
    <dgm:pt modelId="{724EA8AF-DB55-40EF-A24D-C919E6135E45}" type="sibTrans" cxnId="{AFBD15D3-D1E7-4CB4-B64E-9E44920F2739}">
      <dgm:prSet/>
      <dgm:spPr/>
      <dgm:t>
        <a:bodyPr/>
        <a:lstStyle/>
        <a:p>
          <a:endParaRPr lang="es-ES" sz="1600"/>
        </a:p>
      </dgm:t>
    </dgm:pt>
    <dgm:pt modelId="{2B6708C3-731B-4F4F-B328-27CC15820824}">
      <dgm:prSet phldrT="[Texto]" custT="1"/>
      <dgm:spPr/>
      <dgm:t>
        <a:bodyPr/>
        <a:lstStyle/>
        <a:p>
          <a:r>
            <a:rPr lang="es-ES_tradnl" sz="1600" dirty="0"/>
            <a:t>Inflamación y amoratamiento</a:t>
          </a:r>
        </a:p>
      </dgm:t>
    </dgm:pt>
    <dgm:pt modelId="{0F2DE70B-3C79-4F57-9F63-234CC5F533EC}" type="parTrans" cxnId="{4E630A9A-AB64-419D-8619-9080D0428D3C}">
      <dgm:prSet/>
      <dgm:spPr/>
      <dgm:t>
        <a:bodyPr/>
        <a:lstStyle/>
        <a:p>
          <a:endParaRPr lang="es-ES" sz="1600"/>
        </a:p>
      </dgm:t>
    </dgm:pt>
    <dgm:pt modelId="{E281BFD0-EBA1-4907-B098-11601DC01783}" type="sibTrans" cxnId="{4E630A9A-AB64-419D-8619-9080D0428D3C}">
      <dgm:prSet/>
      <dgm:spPr/>
      <dgm:t>
        <a:bodyPr/>
        <a:lstStyle/>
        <a:p>
          <a:endParaRPr lang="es-ES" sz="1600"/>
        </a:p>
      </dgm:t>
    </dgm:pt>
    <dgm:pt modelId="{C74C02BD-0CF2-4FE4-A54C-C0C02DFA21C8}">
      <dgm:prSet phldrT="[Texto]" custT="1"/>
      <dgm:spPr/>
      <dgm:t>
        <a:bodyPr/>
        <a:lstStyle/>
        <a:p>
          <a:r>
            <a:rPr lang="es-ES_tradnl" sz="1600" dirty="0"/>
            <a:t>Deformidad, acortamiento</a:t>
          </a:r>
        </a:p>
      </dgm:t>
    </dgm:pt>
    <dgm:pt modelId="{B6C447DB-4165-450D-B331-F00A92151152}" type="parTrans" cxnId="{0ED8108F-EC3C-4773-9111-27343EB643C6}">
      <dgm:prSet/>
      <dgm:spPr/>
      <dgm:t>
        <a:bodyPr/>
        <a:lstStyle/>
        <a:p>
          <a:endParaRPr lang="es-ES" sz="1600"/>
        </a:p>
      </dgm:t>
    </dgm:pt>
    <dgm:pt modelId="{017D392C-FE56-4B0A-9154-DC9469481DA2}" type="sibTrans" cxnId="{0ED8108F-EC3C-4773-9111-27343EB643C6}">
      <dgm:prSet/>
      <dgm:spPr/>
      <dgm:t>
        <a:bodyPr/>
        <a:lstStyle/>
        <a:p>
          <a:endParaRPr lang="es-ES" sz="1600"/>
        </a:p>
      </dgm:t>
    </dgm:pt>
    <dgm:pt modelId="{FF9E12FA-E676-4CB2-9009-DDCC16B9B9E3}" type="pres">
      <dgm:prSet presAssocID="{36F3DE21-F26E-469D-B40B-1544570D9594}" presName="linear" presStyleCnt="0">
        <dgm:presLayoutVars>
          <dgm:dir/>
          <dgm:animLvl val="lvl"/>
          <dgm:resizeHandles val="exact"/>
        </dgm:presLayoutVars>
      </dgm:prSet>
      <dgm:spPr/>
    </dgm:pt>
    <dgm:pt modelId="{BACADA4E-8E35-4F74-ADEC-69FC292D9868}" type="pres">
      <dgm:prSet presAssocID="{62F166DC-2789-4661-9129-A9A515758CC6}" presName="parentLin" presStyleCnt="0"/>
      <dgm:spPr/>
    </dgm:pt>
    <dgm:pt modelId="{659E7E76-6C28-4F37-8FD7-EA86FDB9B0C3}" type="pres">
      <dgm:prSet presAssocID="{62F166DC-2789-4661-9129-A9A515758CC6}" presName="parentLeftMargin" presStyleLbl="node1" presStyleIdx="0" presStyleCnt="1"/>
      <dgm:spPr/>
    </dgm:pt>
    <dgm:pt modelId="{0B0BA996-B136-45A0-8163-F56D304E26A8}" type="pres">
      <dgm:prSet presAssocID="{62F166DC-2789-4661-9129-A9A515758CC6}" presName="parentText" presStyleLbl="node1" presStyleIdx="0" presStyleCnt="1" custScaleY="63275" custLinFactX="5743" custLinFactNeighborX="100000" custLinFactNeighborY="-2400">
        <dgm:presLayoutVars>
          <dgm:chMax val="0"/>
          <dgm:bulletEnabled val="1"/>
        </dgm:presLayoutVars>
      </dgm:prSet>
      <dgm:spPr/>
    </dgm:pt>
    <dgm:pt modelId="{09334D25-E598-4444-86F4-8A1DC8208E02}" type="pres">
      <dgm:prSet presAssocID="{62F166DC-2789-4661-9129-A9A515758CC6}" presName="negativeSpace" presStyleCnt="0"/>
      <dgm:spPr/>
    </dgm:pt>
    <dgm:pt modelId="{F30E3B11-2FD4-4746-9B4C-C78063F921F8}" type="pres">
      <dgm:prSet presAssocID="{62F166DC-2789-4661-9129-A9A515758CC6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80797522-FDD3-4B0D-BAFC-75E094897026}" type="presOf" srcId="{62F166DC-2789-4661-9129-A9A515758CC6}" destId="{659E7E76-6C28-4F37-8FD7-EA86FDB9B0C3}" srcOrd="0" destOrd="0" presId="urn:microsoft.com/office/officeart/2005/8/layout/list1"/>
    <dgm:cxn modelId="{2FDD2D2A-5432-4F26-ADB4-654165378F5C}" type="presOf" srcId="{62F166DC-2789-4661-9129-A9A515758CC6}" destId="{0B0BA996-B136-45A0-8163-F56D304E26A8}" srcOrd="1" destOrd="0" presId="urn:microsoft.com/office/officeart/2005/8/layout/list1"/>
    <dgm:cxn modelId="{50E6DB2F-CD0D-415A-BEB5-91BD71DBB5B2}" type="presOf" srcId="{36F3DE21-F26E-469D-B40B-1544570D9594}" destId="{FF9E12FA-E676-4CB2-9009-DDCC16B9B9E3}" srcOrd="0" destOrd="0" presId="urn:microsoft.com/office/officeart/2005/8/layout/list1"/>
    <dgm:cxn modelId="{86E36D64-FA8E-44ED-928A-2861648CA8A0}" srcId="{62F166DC-2789-4661-9129-A9A515758CC6}" destId="{DD4F04C0-C4C1-49F7-9B67-65B8C1D0BE93}" srcOrd="0" destOrd="0" parTransId="{52436F21-AE6D-44A8-A250-D035E7198DFE}" sibTransId="{3F996B0F-1B40-47CC-93AE-071C987B94B8}"/>
    <dgm:cxn modelId="{74CB124F-5ABB-4C27-A6D4-F30F855A50FB}" type="presOf" srcId="{DD4F04C0-C4C1-49F7-9B67-65B8C1D0BE93}" destId="{F30E3B11-2FD4-4746-9B4C-C78063F921F8}" srcOrd="0" destOrd="0" presId="urn:microsoft.com/office/officeart/2005/8/layout/list1"/>
    <dgm:cxn modelId="{A300E670-0BBA-4236-9882-983543FA450A}" type="presOf" srcId="{2B6708C3-731B-4F4F-B328-27CC15820824}" destId="{F30E3B11-2FD4-4746-9B4C-C78063F921F8}" srcOrd="0" destOrd="2" presId="urn:microsoft.com/office/officeart/2005/8/layout/list1"/>
    <dgm:cxn modelId="{A87DDC54-8391-4291-95E4-E672211987AF}" type="presOf" srcId="{C74C02BD-0CF2-4FE4-A54C-C0C02DFA21C8}" destId="{F30E3B11-2FD4-4746-9B4C-C78063F921F8}" srcOrd="0" destOrd="3" presId="urn:microsoft.com/office/officeart/2005/8/layout/list1"/>
    <dgm:cxn modelId="{F34EA458-5B2C-4BF1-B697-A02C430D2E7B}" srcId="{36F3DE21-F26E-469D-B40B-1544570D9594}" destId="{62F166DC-2789-4661-9129-A9A515758CC6}" srcOrd="0" destOrd="0" parTransId="{04FF033B-C5CE-449D-AF98-88DB1AD6F740}" sibTransId="{E7653772-81D4-41CD-B7C2-40FEFCD1089F}"/>
    <dgm:cxn modelId="{0ED8108F-EC3C-4773-9111-27343EB643C6}" srcId="{62F166DC-2789-4661-9129-A9A515758CC6}" destId="{C74C02BD-0CF2-4FE4-A54C-C0C02DFA21C8}" srcOrd="3" destOrd="0" parTransId="{B6C447DB-4165-450D-B331-F00A92151152}" sibTransId="{017D392C-FE56-4B0A-9154-DC9469481DA2}"/>
    <dgm:cxn modelId="{4E630A9A-AB64-419D-8619-9080D0428D3C}" srcId="{62F166DC-2789-4661-9129-A9A515758CC6}" destId="{2B6708C3-731B-4F4F-B328-27CC15820824}" srcOrd="2" destOrd="0" parTransId="{0F2DE70B-3C79-4F57-9F63-234CC5F533EC}" sibTransId="{E281BFD0-EBA1-4907-B098-11601DC01783}"/>
    <dgm:cxn modelId="{FBB1D6A7-2A56-4951-9E83-1FACC1659867}" type="presOf" srcId="{80A13299-EBDA-4BE7-A8A1-AD287EFB90DF}" destId="{F30E3B11-2FD4-4746-9B4C-C78063F921F8}" srcOrd="0" destOrd="1" presId="urn:microsoft.com/office/officeart/2005/8/layout/list1"/>
    <dgm:cxn modelId="{AFBD15D3-D1E7-4CB4-B64E-9E44920F2739}" srcId="{62F166DC-2789-4661-9129-A9A515758CC6}" destId="{80A13299-EBDA-4BE7-A8A1-AD287EFB90DF}" srcOrd="1" destOrd="0" parTransId="{0AFA1831-817E-4AEF-8BF9-56EC5652FA2A}" sibTransId="{724EA8AF-DB55-40EF-A24D-C919E6135E45}"/>
    <dgm:cxn modelId="{5FC2A9E3-6B82-4392-8D3D-C310DABCB645}" type="presParOf" srcId="{FF9E12FA-E676-4CB2-9009-DDCC16B9B9E3}" destId="{BACADA4E-8E35-4F74-ADEC-69FC292D9868}" srcOrd="0" destOrd="0" presId="urn:microsoft.com/office/officeart/2005/8/layout/list1"/>
    <dgm:cxn modelId="{03099ED1-6FC4-47A8-8A56-80747F5D149F}" type="presParOf" srcId="{BACADA4E-8E35-4F74-ADEC-69FC292D9868}" destId="{659E7E76-6C28-4F37-8FD7-EA86FDB9B0C3}" srcOrd="0" destOrd="0" presId="urn:microsoft.com/office/officeart/2005/8/layout/list1"/>
    <dgm:cxn modelId="{D43694B8-770C-4458-A1F4-9643040F49BB}" type="presParOf" srcId="{BACADA4E-8E35-4F74-ADEC-69FC292D9868}" destId="{0B0BA996-B136-45A0-8163-F56D304E26A8}" srcOrd="1" destOrd="0" presId="urn:microsoft.com/office/officeart/2005/8/layout/list1"/>
    <dgm:cxn modelId="{0B380FE1-26C1-475C-B236-DA4543F5F784}" type="presParOf" srcId="{FF9E12FA-E676-4CB2-9009-DDCC16B9B9E3}" destId="{09334D25-E598-4444-86F4-8A1DC8208E02}" srcOrd="1" destOrd="0" presId="urn:microsoft.com/office/officeart/2005/8/layout/list1"/>
    <dgm:cxn modelId="{BD8922FD-581C-4FCF-8C10-064917E711FC}" type="presParOf" srcId="{FF9E12FA-E676-4CB2-9009-DDCC16B9B9E3}" destId="{F30E3B11-2FD4-4746-9B4C-C78063F921F8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F3DE21-F26E-469D-B40B-1544570D9594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s-ES"/>
        </a:p>
      </dgm:t>
    </dgm:pt>
    <dgm:pt modelId="{62F166DC-2789-4661-9129-A9A515758CC6}">
      <dgm:prSet phldrT="[Texto]" custT="1"/>
      <dgm:spPr/>
      <dgm:t>
        <a:bodyPr/>
        <a:lstStyle/>
        <a:p>
          <a:pPr algn="ctr"/>
          <a:r>
            <a:rPr lang="es-ES_tradnl" sz="1600" b="1" dirty="0"/>
            <a:t>Medidas de actuación</a:t>
          </a:r>
          <a:endParaRPr lang="es-ES" sz="1600" b="1" dirty="0"/>
        </a:p>
      </dgm:t>
    </dgm:pt>
    <dgm:pt modelId="{04FF033B-C5CE-449D-AF98-88DB1AD6F740}" type="parTrans" cxnId="{F34EA458-5B2C-4BF1-B697-A02C430D2E7B}">
      <dgm:prSet/>
      <dgm:spPr/>
      <dgm:t>
        <a:bodyPr/>
        <a:lstStyle/>
        <a:p>
          <a:endParaRPr lang="es-ES" sz="1600"/>
        </a:p>
      </dgm:t>
    </dgm:pt>
    <dgm:pt modelId="{E7653772-81D4-41CD-B7C2-40FEFCD1089F}" type="sibTrans" cxnId="{F34EA458-5B2C-4BF1-B697-A02C430D2E7B}">
      <dgm:prSet/>
      <dgm:spPr/>
      <dgm:t>
        <a:bodyPr/>
        <a:lstStyle/>
        <a:p>
          <a:endParaRPr lang="es-ES" sz="1600"/>
        </a:p>
      </dgm:t>
    </dgm:pt>
    <dgm:pt modelId="{DD4F04C0-C4C1-49F7-9B67-65B8C1D0BE93}">
      <dgm:prSet phldrT="[Texto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dirty="0"/>
            <a:t> Inmovilizar el hueso (utilizar férulas o tablillas) y trasladar herido a un centro sanitario</a:t>
          </a:r>
          <a:endParaRPr lang="es-ES" sz="1600" dirty="0"/>
        </a:p>
      </dgm:t>
    </dgm:pt>
    <dgm:pt modelId="{52436F21-AE6D-44A8-A250-D035E7198DFE}" type="parTrans" cxnId="{86E36D64-FA8E-44ED-928A-2861648CA8A0}">
      <dgm:prSet/>
      <dgm:spPr/>
      <dgm:t>
        <a:bodyPr/>
        <a:lstStyle/>
        <a:p>
          <a:endParaRPr lang="es-ES" sz="1600"/>
        </a:p>
      </dgm:t>
    </dgm:pt>
    <dgm:pt modelId="{3F996B0F-1B40-47CC-93AE-071C987B94B8}" type="sibTrans" cxnId="{86E36D64-FA8E-44ED-928A-2861648CA8A0}">
      <dgm:prSet/>
      <dgm:spPr/>
      <dgm:t>
        <a:bodyPr/>
        <a:lstStyle/>
        <a:p>
          <a:endParaRPr lang="es-ES" sz="1600"/>
        </a:p>
      </dgm:t>
    </dgm:pt>
    <dgm:pt modelId="{321152CE-B741-40B7-89D5-25B2CD274881}">
      <dgm:prSet phldrT="[Texto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dirty="0"/>
            <a:t> Si hay herida con hemorragia cubrir con apósitos</a:t>
          </a:r>
          <a:endParaRPr lang="es-ES" sz="1600" dirty="0"/>
        </a:p>
      </dgm:t>
    </dgm:pt>
    <dgm:pt modelId="{7936FF4D-BFE9-4B0F-95CE-43C7DE0A8555}" type="parTrans" cxnId="{373627D6-3E2D-4486-B370-94A76F345CB2}">
      <dgm:prSet/>
      <dgm:spPr/>
      <dgm:t>
        <a:bodyPr/>
        <a:lstStyle/>
        <a:p>
          <a:endParaRPr lang="es-ES"/>
        </a:p>
      </dgm:t>
    </dgm:pt>
    <dgm:pt modelId="{DEDE924C-66DD-4897-BF4A-FA28BE28DBC7}" type="sibTrans" cxnId="{373627D6-3E2D-4486-B370-94A76F345CB2}">
      <dgm:prSet/>
      <dgm:spPr/>
      <dgm:t>
        <a:bodyPr/>
        <a:lstStyle/>
        <a:p>
          <a:endParaRPr lang="es-ES"/>
        </a:p>
      </dgm:t>
    </dgm:pt>
    <dgm:pt modelId="{35B369D9-9A09-4233-90B3-8067C13109B6}">
      <dgm:prSet phldrT="[Texto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dirty="0"/>
            <a:t> Quitar objetos que pueden molestar</a:t>
          </a:r>
          <a:endParaRPr lang="es-ES" sz="1600" dirty="0"/>
        </a:p>
      </dgm:t>
    </dgm:pt>
    <dgm:pt modelId="{08F32421-13C3-45C8-9955-C819F20E110C}" type="parTrans" cxnId="{A29CB48D-7704-4BF0-A33E-335F1CA8D12D}">
      <dgm:prSet/>
      <dgm:spPr/>
      <dgm:t>
        <a:bodyPr/>
        <a:lstStyle/>
        <a:p>
          <a:endParaRPr lang="es-ES"/>
        </a:p>
      </dgm:t>
    </dgm:pt>
    <dgm:pt modelId="{75D9CF26-58DB-4C1C-817A-018AB9706BBC}" type="sibTrans" cxnId="{A29CB48D-7704-4BF0-A33E-335F1CA8D12D}">
      <dgm:prSet/>
      <dgm:spPr/>
      <dgm:t>
        <a:bodyPr/>
        <a:lstStyle/>
        <a:p>
          <a:endParaRPr lang="es-ES"/>
        </a:p>
      </dgm:t>
    </dgm:pt>
    <dgm:pt modelId="{C2F8CD9A-79DB-4471-A6A5-F62D6602D6D1}">
      <dgm:prSet phldrT="[Texto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dirty="0"/>
            <a:t> Traumatismos en la columna, no mover al paciente salvo riesgo</a:t>
          </a:r>
          <a:endParaRPr lang="es-ES" sz="1600" dirty="0"/>
        </a:p>
      </dgm:t>
    </dgm:pt>
    <dgm:pt modelId="{4892FF79-AA85-4B8D-8B4E-A6419F44DC01}" type="parTrans" cxnId="{23540A44-7086-420E-9BCA-CF431B9A8033}">
      <dgm:prSet/>
      <dgm:spPr/>
      <dgm:t>
        <a:bodyPr/>
        <a:lstStyle/>
        <a:p>
          <a:endParaRPr lang="es-ES"/>
        </a:p>
      </dgm:t>
    </dgm:pt>
    <dgm:pt modelId="{77B7A6FA-929E-40CF-8B2C-96B0C5167689}" type="sibTrans" cxnId="{23540A44-7086-420E-9BCA-CF431B9A8033}">
      <dgm:prSet/>
      <dgm:spPr/>
      <dgm:t>
        <a:bodyPr/>
        <a:lstStyle/>
        <a:p>
          <a:endParaRPr lang="es-ES"/>
        </a:p>
      </dgm:t>
    </dgm:pt>
    <dgm:pt modelId="{DC918B33-5C08-447A-B777-37DE6565731F}" type="pres">
      <dgm:prSet presAssocID="{36F3DE21-F26E-469D-B40B-1544570D9594}" presName="linear" presStyleCnt="0">
        <dgm:presLayoutVars>
          <dgm:animLvl val="lvl"/>
          <dgm:resizeHandles val="exact"/>
        </dgm:presLayoutVars>
      </dgm:prSet>
      <dgm:spPr/>
    </dgm:pt>
    <dgm:pt modelId="{A0B5D1E1-2846-47F1-BE69-63704962EBD7}" type="pres">
      <dgm:prSet presAssocID="{62F166DC-2789-4661-9129-A9A515758CC6}" presName="parentText" presStyleLbl="node1" presStyleIdx="0" presStyleCnt="1" custScaleX="35131" custScaleY="42537" custLinFactNeighborX="-30905" custLinFactNeighborY="-1770">
        <dgm:presLayoutVars>
          <dgm:chMax val="0"/>
          <dgm:bulletEnabled val="1"/>
        </dgm:presLayoutVars>
      </dgm:prSet>
      <dgm:spPr/>
    </dgm:pt>
    <dgm:pt modelId="{72A4B8D5-5A68-481F-928E-A9711E938BDE}" type="pres">
      <dgm:prSet presAssocID="{62F166DC-2789-4661-9129-A9A515758CC6}" presName="childText" presStyleLbl="revTx" presStyleIdx="0" presStyleCnt="1" custScaleX="100000" custLinFactNeighborX="-5335" custLinFactNeighborY="-2908">
        <dgm:presLayoutVars>
          <dgm:bulletEnabled val="1"/>
        </dgm:presLayoutVars>
      </dgm:prSet>
      <dgm:spPr/>
    </dgm:pt>
  </dgm:ptLst>
  <dgm:cxnLst>
    <dgm:cxn modelId="{23540A44-7086-420E-9BCA-CF431B9A8033}" srcId="{62F166DC-2789-4661-9129-A9A515758CC6}" destId="{C2F8CD9A-79DB-4471-A6A5-F62D6602D6D1}" srcOrd="3" destOrd="0" parTransId="{4892FF79-AA85-4B8D-8B4E-A6419F44DC01}" sibTransId="{77B7A6FA-929E-40CF-8B2C-96B0C5167689}"/>
    <dgm:cxn modelId="{86E36D64-FA8E-44ED-928A-2861648CA8A0}" srcId="{62F166DC-2789-4661-9129-A9A515758CC6}" destId="{DD4F04C0-C4C1-49F7-9B67-65B8C1D0BE93}" srcOrd="0" destOrd="0" parTransId="{52436F21-AE6D-44A8-A250-D035E7198DFE}" sibTransId="{3F996B0F-1B40-47CC-93AE-071C987B94B8}"/>
    <dgm:cxn modelId="{BDDF194B-C329-4DD9-A86B-B6B7BAEE9EA2}" type="presOf" srcId="{321152CE-B741-40B7-89D5-25B2CD274881}" destId="{72A4B8D5-5A68-481F-928E-A9711E938BDE}" srcOrd="0" destOrd="1" presId="urn:microsoft.com/office/officeart/2005/8/layout/vList2"/>
    <dgm:cxn modelId="{87346950-FE00-4618-966B-9280D78404A1}" type="presOf" srcId="{DD4F04C0-C4C1-49F7-9B67-65B8C1D0BE93}" destId="{72A4B8D5-5A68-481F-928E-A9711E938BDE}" srcOrd="0" destOrd="0" presId="urn:microsoft.com/office/officeart/2005/8/layout/vList2"/>
    <dgm:cxn modelId="{E4FAED53-E444-4E68-BCE6-19D03C81BA86}" type="presOf" srcId="{35B369D9-9A09-4233-90B3-8067C13109B6}" destId="{72A4B8D5-5A68-481F-928E-A9711E938BDE}" srcOrd="0" destOrd="2" presId="urn:microsoft.com/office/officeart/2005/8/layout/vList2"/>
    <dgm:cxn modelId="{F34EA458-5B2C-4BF1-B697-A02C430D2E7B}" srcId="{36F3DE21-F26E-469D-B40B-1544570D9594}" destId="{62F166DC-2789-4661-9129-A9A515758CC6}" srcOrd="0" destOrd="0" parTransId="{04FF033B-C5CE-449D-AF98-88DB1AD6F740}" sibTransId="{E7653772-81D4-41CD-B7C2-40FEFCD1089F}"/>
    <dgm:cxn modelId="{A29CB48D-7704-4BF0-A33E-335F1CA8D12D}" srcId="{62F166DC-2789-4661-9129-A9A515758CC6}" destId="{35B369D9-9A09-4233-90B3-8067C13109B6}" srcOrd="2" destOrd="0" parTransId="{08F32421-13C3-45C8-9955-C819F20E110C}" sibTransId="{75D9CF26-58DB-4C1C-817A-018AB9706BBC}"/>
    <dgm:cxn modelId="{5E5B71A7-0A88-4366-8959-A4B36E0E56A9}" type="presOf" srcId="{36F3DE21-F26E-469D-B40B-1544570D9594}" destId="{DC918B33-5C08-447A-B777-37DE6565731F}" srcOrd="0" destOrd="0" presId="urn:microsoft.com/office/officeart/2005/8/layout/vList2"/>
    <dgm:cxn modelId="{373627D6-3E2D-4486-B370-94A76F345CB2}" srcId="{62F166DC-2789-4661-9129-A9A515758CC6}" destId="{321152CE-B741-40B7-89D5-25B2CD274881}" srcOrd="1" destOrd="0" parTransId="{7936FF4D-BFE9-4B0F-95CE-43C7DE0A8555}" sibTransId="{DEDE924C-66DD-4897-BF4A-FA28BE28DBC7}"/>
    <dgm:cxn modelId="{365F30EC-6DF5-43BD-8769-559A386A3A62}" type="presOf" srcId="{62F166DC-2789-4661-9129-A9A515758CC6}" destId="{A0B5D1E1-2846-47F1-BE69-63704962EBD7}" srcOrd="0" destOrd="0" presId="urn:microsoft.com/office/officeart/2005/8/layout/vList2"/>
    <dgm:cxn modelId="{B476D7F6-FEC4-41CE-BE60-2708D9777473}" type="presOf" srcId="{C2F8CD9A-79DB-4471-A6A5-F62D6602D6D1}" destId="{72A4B8D5-5A68-481F-928E-A9711E938BDE}" srcOrd="0" destOrd="3" presId="urn:microsoft.com/office/officeart/2005/8/layout/vList2"/>
    <dgm:cxn modelId="{4B6E0DDE-BB72-4671-95EA-4299F6DB4358}" type="presParOf" srcId="{DC918B33-5C08-447A-B777-37DE6565731F}" destId="{A0B5D1E1-2846-47F1-BE69-63704962EBD7}" srcOrd="0" destOrd="0" presId="urn:microsoft.com/office/officeart/2005/8/layout/vList2"/>
    <dgm:cxn modelId="{634CDEB5-7D11-467C-B608-9E8EF58ECA80}" type="presParOf" srcId="{DC918B33-5C08-447A-B777-37DE6565731F}" destId="{72A4B8D5-5A68-481F-928E-A9711E938BD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3AC739-7E9A-4574-859B-B63727B135E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E8D6A2B-4043-4D1B-91CA-61BE12126D1F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Instrumental básico</a:t>
          </a:r>
          <a:endParaRPr lang="es-ES" sz="1600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A1BA61B-75C9-4300-B069-9444E1B5A0D6}" type="parTrans" cxnId="{94631560-2379-4C3B-BF36-CAA6D39564DF}">
      <dgm:prSet/>
      <dgm:spPr/>
      <dgm:t>
        <a:bodyPr/>
        <a:lstStyle/>
        <a:p>
          <a:endParaRPr lang="es-ES" sz="1600"/>
        </a:p>
      </dgm:t>
    </dgm:pt>
    <dgm:pt modelId="{A8968C3D-6784-4A2C-9749-CC17F2E9B2D8}" type="sibTrans" cxnId="{94631560-2379-4C3B-BF36-CAA6D39564DF}">
      <dgm:prSet/>
      <dgm:spPr/>
      <dgm:t>
        <a:bodyPr/>
        <a:lstStyle/>
        <a:p>
          <a:endParaRPr lang="es-ES" sz="1600"/>
        </a:p>
      </dgm:t>
    </dgm:pt>
    <dgm:pt modelId="{384AC9DD-7E2D-4569-8D37-68D8181063B0}">
      <dgm:prSet phldrT="[Texto]" custT="1"/>
      <dgm:spPr/>
      <dgm:t>
        <a:bodyPr/>
        <a:lstStyle/>
        <a:p>
          <a:pPr algn="l"/>
          <a:r>
            <a:rPr lang="es-ES_tradnl" sz="1600" dirty="0"/>
            <a:t>Tijeras y pinzas</a:t>
          </a:r>
          <a:endParaRPr lang="es-ES" sz="1600" dirty="0"/>
        </a:p>
      </dgm:t>
    </dgm:pt>
    <dgm:pt modelId="{32BE142C-7DFE-44D1-A5E8-2A94F9A41AF4}" type="parTrans" cxnId="{2A63CFA8-5AFF-4BEB-AE44-14424307BA01}">
      <dgm:prSet/>
      <dgm:spPr/>
      <dgm:t>
        <a:bodyPr/>
        <a:lstStyle/>
        <a:p>
          <a:endParaRPr lang="es-ES" sz="1600"/>
        </a:p>
      </dgm:t>
    </dgm:pt>
    <dgm:pt modelId="{28761CB4-D5BB-442C-9CB4-EA860DD24EE6}" type="sibTrans" cxnId="{2A63CFA8-5AFF-4BEB-AE44-14424307BA01}">
      <dgm:prSet/>
      <dgm:spPr/>
      <dgm:t>
        <a:bodyPr/>
        <a:lstStyle/>
        <a:p>
          <a:endParaRPr lang="es-ES" sz="1600"/>
        </a:p>
      </dgm:t>
    </dgm:pt>
    <dgm:pt modelId="{78FB0871-02CC-408E-9EBB-34C0063F2F05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Material de curas</a:t>
          </a:r>
          <a:endParaRPr lang="es-ES" sz="1600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AD6344-06CD-44FB-82DD-7C73EDEBE1B7}" type="parTrans" cxnId="{E06B53CB-48BD-4EC8-B146-91CE204FA557}">
      <dgm:prSet/>
      <dgm:spPr/>
      <dgm:t>
        <a:bodyPr/>
        <a:lstStyle/>
        <a:p>
          <a:endParaRPr lang="es-ES" sz="1600"/>
        </a:p>
      </dgm:t>
    </dgm:pt>
    <dgm:pt modelId="{00AD03F2-426A-4F48-A34F-55B217AC62D7}" type="sibTrans" cxnId="{E06B53CB-48BD-4EC8-B146-91CE204FA557}">
      <dgm:prSet/>
      <dgm:spPr/>
      <dgm:t>
        <a:bodyPr/>
        <a:lstStyle/>
        <a:p>
          <a:endParaRPr lang="es-ES" sz="1600"/>
        </a:p>
      </dgm:t>
    </dgm:pt>
    <dgm:pt modelId="{7FDFB302-391A-45B8-A4EB-35DD914DA325}">
      <dgm:prSet phldrT="[Texto]" custT="1"/>
      <dgm:spPr/>
      <dgm:t>
        <a:bodyPr/>
        <a:lstStyle/>
        <a:p>
          <a:pPr algn="l"/>
          <a:r>
            <a:rPr lang="es-ES_tradnl" sz="1600" dirty="0"/>
            <a:t>20 apósitos estériles adhesivos, en bolsas individuales</a:t>
          </a:r>
          <a:endParaRPr lang="es-ES" sz="1600" dirty="0"/>
        </a:p>
      </dgm:t>
    </dgm:pt>
    <dgm:pt modelId="{B1531D86-ABD8-48AF-980D-49A317E7B003}" type="parTrans" cxnId="{69D01E26-02EB-4175-8364-F24A5EC94776}">
      <dgm:prSet/>
      <dgm:spPr/>
      <dgm:t>
        <a:bodyPr/>
        <a:lstStyle/>
        <a:p>
          <a:endParaRPr lang="es-ES" sz="1600"/>
        </a:p>
      </dgm:t>
    </dgm:pt>
    <dgm:pt modelId="{EA0735BE-0AC7-477B-ADE4-46B28228C9C4}" type="sibTrans" cxnId="{69D01E26-02EB-4175-8364-F24A5EC94776}">
      <dgm:prSet/>
      <dgm:spPr/>
      <dgm:t>
        <a:bodyPr/>
        <a:lstStyle/>
        <a:p>
          <a:endParaRPr lang="es-ES" sz="1600"/>
        </a:p>
      </dgm:t>
    </dgm:pt>
    <dgm:pt modelId="{FE294841-8EA1-4BAB-BCA8-7569DE46CB1A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Material auxiliar</a:t>
          </a:r>
          <a:endParaRPr lang="es-ES" sz="1600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0887DB-3C51-43AB-9A7A-44DD39122D1F}" type="parTrans" cxnId="{EFA034EC-8C74-48DC-8DA7-FB629D313C4E}">
      <dgm:prSet/>
      <dgm:spPr/>
      <dgm:t>
        <a:bodyPr/>
        <a:lstStyle/>
        <a:p>
          <a:endParaRPr lang="es-ES" sz="1600"/>
        </a:p>
      </dgm:t>
    </dgm:pt>
    <dgm:pt modelId="{208606E3-DAC3-4611-B996-3E18C9ED93C0}" type="sibTrans" cxnId="{EFA034EC-8C74-48DC-8DA7-FB629D313C4E}">
      <dgm:prSet/>
      <dgm:spPr/>
      <dgm:t>
        <a:bodyPr/>
        <a:lstStyle/>
        <a:p>
          <a:endParaRPr lang="es-ES" sz="1600"/>
        </a:p>
      </dgm:t>
    </dgm:pt>
    <dgm:pt modelId="{32E5DD63-0CF5-4B61-AFDA-89AB5F6165C8}">
      <dgm:prSet phldrT="[Texto]" custT="1"/>
      <dgm:spPr/>
      <dgm:t>
        <a:bodyPr/>
        <a:lstStyle/>
        <a:p>
          <a:pPr algn="l"/>
          <a:r>
            <a:rPr lang="es-ES_tradnl" sz="1600" dirty="0"/>
            <a:t>Guantes</a:t>
          </a:r>
          <a:endParaRPr lang="es-ES" sz="1600" dirty="0"/>
        </a:p>
      </dgm:t>
    </dgm:pt>
    <dgm:pt modelId="{9499451C-4120-43F7-87ED-D3684EAD5CE1}" type="parTrans" cxnId="{D2113FDB-B71C-4B8F-9A79-DE014B70963E}">
      <dgm:prSet/>
      <dgm:spPr/>
      <dgm:t>
        <a:bodyPr/>
        <a:lstStyle/>
        <a:p>
          <a:endParaRPr lang="es-ES" sz="1600"/>
        </a:p>
      </dgm:t>
    </dgm:pt>
    <dgm:pt modelId="{A715B9B0-2D52-44B7-883E-A58E594C5635}" type="sibTrans" cxnId="{D2113FDB-B71C-4B8F-9A79-DE014B70963E}">
      <dgm:prSet/>
      <dgm:spPr/>
      <dgm:t>
        <a:bodyPr/>
        <a:lstStyle/>
        <a:p>
          <a:endParaRPr lang="es-ES" sz="1600"/>
        </a:p>
      </dgm:t>
    </dgm:pt>
    <dgm:pt modelId="{A2B17213-DF5B-439E-9D79-159BCA6ABB90}">
      <dgm:prSet phldrT="[Texto]" custT="1"/>
      <dgm:spPr/>
      <dgm:t>
        <a:bodyPr/>
        <a:lstStyle/>
        <a:p>
          <a:pPr algn="l"/>
          <a:r>
            <a:rPr lang="es-ES_tradnl" sz="1600" dirty="0"/>
            <a:t>Manta termoaislante</a:t>
          </a:r>
          <a:endParaRPr lang="es-ES" sz="1600" dirty="0"/>
        </a:p>
      </dgm:t>
    </dgm:pt>
    <dgm:pt modelId="{B2B3E249-3300-48BC-A044-8030D50FDFA1}" type="parTrans" cxnId="{4A364714-AC4C-4B74-AC8E-BD195FB9342C}">
      <dgm:prSet/>
      <dgm:spPr/>
      <dgm:t>
        <a:bodyPr/>
        <a:lstStyle/>
        <a:p>
          <a:endParaRPr lang="es-ES" sz="1600"/>
        </a:p>
      </dgm:t>
    </dgm:pt>
    <dgm:pt modelId="{AF6E9B18-D956-40F0-B021-B2823D7C8F4C}" type="sibTrans" cxnId="{4A364714-AC4C-4B74-AC8E-BD195FB9342C}">
      <dgm:prSet/>
      <dgm:spPr/>
      <dgm:t>
        <a:bodyPr/>
        <a:lstStyle/>
        <a:p>
          <a:endParaRPr lang="es-ES" sz="1600"/>
        </a:p>
      </dgm:t>
    </dgm:pt>
    <dgm:pt modelId="{FBC3D35D-B74F-48FE-B98F-08AE48B38D36}">
      <dgm:prSet phldrT="[Texto]" custT="1"/>
      <dgm:spPr/>
      <dgm:t>
        <a:bodyPr/>
        <a:lstStyle/>
        <a:p>
          <a:pPr algn="l"/>
          <a:r>
            <a:rPr lang="es-ES_tradnl" sz="1600" dirty="0"/>
            <a:t>2 parches oculares</a:t>
          </a:r>
          <a:endParaRPr lang="es-ES" sz="1600" dirty="0"/>
        </a:p>
      </dgm:t>
    </dgm:pt>
    <dgm:pt modelId="{391C65EE-8FFE-41F5-B1F2-555A4A41A71E}" type="parTrans" cxnId="{47109AD7-48A4-473C-953D-851799E56636}">
      <dgm:prSet/>
      <dgm:spPr/>
      <dgm:t>
        <a:bodyPr/>
        <a:lstStyle/>
        <a:p>
          <a:endParaRPr lang="es-ES" sz="1600"/>
        </a:p>
      </dgm:t>
    </dgm:pt>
    <dgm:pt modelId="{42E9E317-B1DA-4E6C-BC0E-E5F34D81489B}" type="sibTrans" cxnId="{47109AD7-48A4-473C-953D-851799E56636}">
      <dgm:prSet/>
      <dgm:spPr/>
      <dgm:t>
        <a:bodyPr/>
        <a:lstStyle/>
        <a:p>
          <a:endParaRPr lang="es-ES" sz="1600"/>
        </a:p>
      </dgm:t>
    </dgm:pt>
    <dgm:pt modelId="{0676DEAE-7F42-40EA-863C-3FA01127E3F4}">
      <dgm:prSet phldrT="[Texto]" custT="1"/>
      <dgm:spPr/>
      <dgm:t>
        <a:bodyPr/>
        <a:lstStyle/>
        <a:p>
          <a:pPr algn="l"/>
          <a:r>
            <a:rPr lang="es-ES_tradnl" sz="1600" dirty="0"/>
            <a:t>6 triángulos de vendaje provisional</a:t>
          </a:r>
          <a:endParaRPr lang="es-ES" sz="1600" dirty="0"/>
        </a:p>
      </dgm:t>
    </dgm:pt>
    <dgm:pt modelId="{B03C6B94-AA43-4EAF-9930-36D399CDE739}" type="parTrans" cxnId="{7D2C5F62-1753-4206-803C-853F277251A3}">
      <dgm:prSet/>
      <dgm:spPr/>
      <dgm:t>
        <a:bodyPr/>
        <a:lstStyle/>
        <a:p>
          <a:endParaRPr lang="es-ES" sz="1600"/>
        </a:p>
      </dgm:t>
    </dgm:pt>
    <dgm:pt modelId="{9EA7D8BB-D4B3-48A1-A0C7-70ACC20383B4}" type="sibTrans" cxnId="{7D2C5F62-1753-4206-803C-853F277251A3}">
      <dgm:prSet/>
      <dgm:spPr/>
      <dgm:t>
        <a:bodyPr/>
        <a:lstStyle/>
        <a:p>
          <a:endParaRPr lang="es-ES" sz="1600"/>
        </a:p>
      </dgm:t>
    </dgm:pt>
    <dgm:pt modelId="{6EBB1AFE-3881-42C3-8BE3-301D5848638F}">
      <dgm:prSet phldrT="[Texto]" custT="1"/>
      <dgm:spPr/>
      <dgm:t>
        <a:bodyPr/>
        <a:lstStyle/>
        <a:p>
          <a:pPr algn="l"/>
          <a:r>
            <a:rPr lang="es-ES_tradnl" sz="1600" dirty="0"/>
            <a:t>Gasas estériles de distintos tamaños, en bolsas individuales</a:t>
          </a:r>
          <a:endParaRPr lang="es-ES" sz="1600" dirty="0"/>
        </a:p>
      </dgm:t>
    </dgm:pt>
    <dgm:pt modelId="{F7BB5166-D3E0-447F-B999-BAF19F384B92}" type="parTrans" cxnId="{9CF5CFFE-0298-4C21-BFE0-07088BC141B7}">
      <dgm:prSet/>
      <dgm:spPr/>
      <dgm:t>
        <a:bodyPr/>
        <a:lstStyle/>
        <a:p>
          <a:endParaRPr lang="es-ES" sz="1600"/>
        </a:p>
      </dgm:t>
    </dgm:pt>
    <dgm:pt modelId="{D57D9F23-876E-48BF-AC8C-39A8D3D1F778}" type="sibTrans" cxnId="{9CF5CFFE-0298-4C21-BFE0-07088BC141B7}">
      <dgm:prSet/>
      <dgm:spPr/>
      <dgm:t>
        <a:bodyPr/>
        <a:lstStyle/>
        <a:p>
          <a:endParaRPr lang="es-ES" sz="1600"/>
        </a:p>
      </dgm:t>
    </dgm:pt>
    <dgm:pt modelId="{45824B40-A8D3-4F04-9417-4C03156D6C30}">
      <dgm:prSet phldrT="[Texto]" custT="1"/>
      <dgm:spPr/>
      <dgm:t>
        <a:bodyPr/>
        <a:lstStyle/>
        <a:p>
          <a:pPr algn="l"/>
          <a:r>
            <a:rPr lang="es-ES_tradnl" sz="1600" dirty="0"/>
            <a:t>Celulosa, esparadrapo y vendas</a:t>
          </a:r>
          <a:endParaRPr lang="es-ES" sz="1600" dirty="0"/>
        </a:p>
      </dgm:t>
    </dgm:pt>
    <dgm:pt modelId="{23D3F9EF-48C2-4E3B-9C8A-C5DE8C33CF79}" type="parTrans" cxnId="{2C97E9BB-B3E5-49EF-A9F0-B1B6C82DED2D}">
      <dgm:prSet/>
      <dgm:spPr/>
      <dgm:t>
        <a:bodyPr/>
        <a:lstStyle/>
        <a:p>
          <a:endParaRPr lang="es-ES" sz="1600"/>
        </a:p>
      </dgm:t>
    </dgm:pt>
    <dgm:pt modelId="{4B2B4F78-38FA-429E-9CBC-B3C613F3A0EB}" type="sibTrans" cxnId="{2C97E9BB-B3E5-49EF-A9F0-B1B6C82DED2D}">
      <dgm:prSet/>
      <dgm:spPr/>
      <dgm:t>
        <a:bodyPr/>
        <a:lstStyle/>
        <a:p>
          <a:endParaRPr lang="es-ES" sz="1600"/>
        </a:p>
      </dgm:t>
    </dgm:pt>
    <dgm:pt modelId="{560C2E09-D87E-4F21-B30C-86CCD200523A}">
      <dgm:prSet phldrT="[Texto]" custT="1"/>
      <dgm:spPr/>
      <dgm:t>
        <a:bodyPr/>
        <a:lstStyle/>
        <a:p>
          <a:pPr algn="l"/>
          <a:r>
            <a:rPr lang="es-ES_tradnl" sz="1600" dirty="0"/>
            <a:t>Mascarilla de reanimación cardiopulmonar</a:t>
          </a:r>
          <a:endParaRPr lang="es-ES" sz="1600" dirty="0"/>
        </a:p>
      </dgm:t>
    </dgm:pt>
    <dgm:pt modelId="{C9778855-7567-4512-ACE7-AED3572A5CAC}" type="parTrans" cxnId="{0DBEED44-A5E9-493C-B6C6-D4DA956509BD}">
      <dgm:prSet/>
      <dgm:spPr/>
      <dgm:t>
        <a:bodyPr/>
        <a:lstStyle/>
        <a:p>
          <a:endParaRPr lang="es-ES" sz="1600"/>
        </a:p>
      </dgm:t>
    </dgm:pt>
    <dgm:pt modelId="{33F9E9D7-511A-426A-86AD-ECF047D69096}" type="sibTrans" cxnId="{0DBEED44-A5E9-493C-B6C6-D4DA956509BD}">
      <dgm:prSet/>
      <dgm:spPr/>
      <dgm:t>
        <a:bodyPr/>
        <a:lstStyle/>
        <a:p>
          <a:endParaRPr lang="es-ES" sz="1600"/>
        </a:p>
      </dgm:t>
    </dgm:pt>
    <dgm:pt modelId="{8A9A8D23-6340-4F21-8390-955CDAA81F9A}">
      <dgm:prSet phldrT="[Texto]" custT="1"/>
      <dgm:spPr/>
      <dgm:t>
        <a:bodyPr/>
        <a:lstStyle/>
        <a:p>
          <a:pPr algn="ctr"/>
          <a:r>
            <a:rPr lang="es-ES_tradnl" sz="16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Otros</a:t>
          </a:r>
          <a:endParaRPr lang="es-ES" sz="1600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63C7442-0049-4932-A0F0-BC711C57FA2C}" type="parTrans" cxnId="{221A1CE9-C9AD-4337-9BED-CBAB2A87DCAF}">
      <dgm:prSet/>
      <dgm:spPr/>
      <dgm:t>
        <a:bodyPr/>
        <a:lstStyle/>
        <a:p>
          <a:endParaRPr lang="es-ES" sz="1600"/>
        </a:p>
      </dgm:t>
    </dgm:pt>
    <dgm:pt modelId="{84811A2C-7346-4995-9FCB-F4C563266DB6}" type="sibTrans" cxnId="{221A1CE9-C9AD-4337-9BED-CBAB2A87DCAF}">
      <dgm:prSet/>
      <dgm:spPr/>
      <dgm:t>
        <a:bodyPr/>
        <a:lstStyle/>
        <a:p>
          <a:endParaRPr lang="es-ES" sz="1600"/>
        </a:p>
      </dgm:t>
    </dgm:pt>
    <dgm:pt modelId="{8CF37A13-5369-4CB6-8171-E6FBCA61BE5C}">
      <dgm:prSet phldrT="[Texto]" custT="1"/>
      <dgm:spPr/>
      <dgm:t>
        <a:bodyPr/>
        <a:lstStyle/>
        <a:p>
          <a:pPr algn="l"/>
          <a:r>
            <a:rPr lang="es-ES_tradnl" sz="1600" dirty="0"/>
            <a:t>Bolsas de hielo sintético, agua o solución salina</a:t>
          </a:r>
          <a:endParaRPr lang="es-ES" sz="1600" dirty="0"/>
        </a:p>
      </dgm:t>
    </dgm:pt>
    <dgm:pt modelId="{F33D4509-C98D-4D4B-9E61-D1BD3D0410EC}" type="parTrans" cxnId="{E40C6B13-6BA6-43BC-A604-5C3580C02165}">
      <dgm:prSet/>
      <dgm:spPr/>
      <dgm:t>
        <a:bodyPr/>
        <a:lstStyle/>
        <a:p>
          <a:endParaRPr lang="es-ES" sz="1600"/>
        </a:p>
      </dgm:t>
    </dgm:pt>
    <dgm:pt modelId="{80F08B23-9DCD-45C6-8F9C-A82511996BDF}" type="sibTrans" cxnId="{E40C6B13-6BA6-43BC-A604-5C3580C02165}">
      <dgm:prSet/>
      <dgm:spPr/>
      <dgm:t>
        <a:bodyPr/>
        <a:lstStyle/>
        <a:p>
          <a:endParaRPr lang="es-ES" sz="1600"/>
        </a:p>
      </dgm:t>
    </dgm:pt>
    <dgm:pt modelId="{C2994DF5-77D6-4C03-956B-948FD246C0B7}">
      <dgm:prSet phldrT="[Texto]" custT="1"/>
      <dgm:spPr/>
      <dgm:t>
        <a:bodyPr/>
        <a:lstStyle/>
        <a:p>
          <a:pPr algn="l"/>
          <a:r>
            <a:rPr lang="es-ES_tradnl" sz="1600" dirty="0"/>
            <a:t>Toallitas limpiadoras con alcohol, bolsas para material usado y contaminado</a:t>
          </a:r>
          <a:endParaRPr lang="es-ES" sz="1600" dirty="0"/>
        </a:p>
      </dgm:t>
    </dgm:pt>
    <dgm:pt modelId="{8DA46755-FD65-4F92-B859-EFA2E35C22AF}" type="parTrans" cxnId="{72B6E1A4-181B-4EC2-B5FF-0BCE24DCE6F7}">
      <dgm:prSet/>
      <dgm:spPr/>
      <dgm:t>
        <a:bodyPr/>
        <a:lstStyle/>
        <a:p>
          <a:endParaRPr lang="es-ES" sz="1600"/>
        </a:p>
      </dgm:t>
    </dgm:pt>
    <dgm:pt modelId="{2119C3D1-256C-43BC-A936-BE59217991BF}" type="sibTrans" cxnId="{72B6E1A4-181B-4EC2-B5FF-0BCE24DCE6F7}">
      <dgm:prSet/>
      <dgm:spPr/>
      <dgm:t>
        <a:bodyPr/>
        <a:lstStyle/>
        <a:p>
          <a:endParaRPr lang="es-ES" sz="1600"/>
        </a:p>
      </dgm:t>
    </dgm:pt>
    <dgm:pt modelId="{2A9C2950-FE6B-4E60-8B0C-2F82CC13F3BB}" type="pres">
      <dgm:prSet presAssocID="{D53AC739-7E9A-4574-859B-B63727B135EB}" presName="Name0" presStyleCnt="0">
        <dgm:presLayoutVars>
          <dgm:dir/>
          <dgm:resizeHandles val="exact"/>
        </dgm:presLayoutVars>
      </dgm:prSet>
      <dgm:spPr/>
    </dgm:pt>
    <dgm:pt modelId="{7046CBD2-86B6-4947-85DD-B5B9BF8DCD2E}" type="pres">
      <dgm:prSet presAssocID="{2E8D6A2B-4043-4D1B-91CA-61BE12126D1F}" presName="node" presStyleLbl="node1" presStyleIdx="0" presStyleCnt="4" custScaleX="75457">
        <dgm:presLayoutVars>
          <dgm:bulletEnabled val="1"/>
        </dgm:presLayoutVars>
      </dgm:prSet>
      <dgm:spPr/>
    </dgm:pt>
    <dgm:pt modelId="{C342AED8-E202-4DA5-AEBA-78704E0C9B78}" type="pres">
      <dgm:prSet presAssocID="{A8968C3D-6784-4A2C-9749-CC17F2E9B2D8}" presName="sibTrans" presStyleCnt="0"/>
      <dgm:spPr/>
    </dgm:pt>
    <dgm:pt modelId="{2BE3C2A5-3B2C-4DAA-BA37-18ABA6990CC9}" type="pres">
      <dgm:prSet presAssocID="{78FB0871-02CC-408E-9EBB-34C0063F2F05}" presName="node" presStyleLbl="node1" presStyleIdx="1" presStyleCnt="4" custScaleX="201041">
        <dgm:presLayoutVars>
          <dgm:bulletEnabled val="1"/>
        </dgm:presLayoutVars>
      </dgm:prSet>
      <dgm:spPr/>
    </dgm:pt>
    <dgm:pt modelId="{573777CC-CFEF-460F-9ECE-4EA1D0AB047E}" type="pres">
      <dgm:prSet presAssocID="{00AD03F2-426A-4F48-A34F-55B217AC62D7}" presName="sibTrans" presStyleCnt="0"/>
      <dgm:spPr/>
    </dgm:pt>
    <dgm:pt modelId="{6F2360BC-DAAC-436E-9992-49AC4F99E159}" type="pres">
      <dgm:prSet presAssocID="{FE294841-8EA1-4BAB-BCA8-7569DE46CB1A}" presName="node" presStyleLbl="node1" presStyleIdx="2" presStyleCnt="4">
        <dgm:presLayoutVars>
          <dgm:bulletEnabled val="1"/>
        </dgm:presLayoutVars>
      </dgm:prSet>
      <dgm:spPr/>
    </dgm:pt>
    <dgm:pt modelId="{103A3AE8-D59F-4309-98A0-BD60E4F0E88D}" type="pres">
      <dgm:prSet presAssocID="{208606E3-DAC3-4611-B996-3E18C9ED93C0}" presName="sibTrans" presStyleCnt="0"/>
      <dgm:spPr/>
    </dgm:pt>
    <dgm:pt modelId="{56A81002-4C94-4A9C-8C6D-64366CD369BC}" type="pres">
      <dgm:prSet presAssocID="{8A9A8D23-6340-4F21-8390-955CDAA81F9A}" presName="node" presStyleLbl="node1" presStyleIdx="3" presStyleCnt="4">
        <dgm:presLayoutVars>
          <dgm:bulletEnabled val="1"/>
        </dgm:presLayoutVars>
      </dgm:prSet>
      <dgm:spPr/>
    </dgm:pt>
  </dgm:ptLst>
  <dgm:cxnLst>
    <dgm:cxn modelId="{E40C6B13-6BA6-43BC-A604-5C3580C02165}" srcId="{8A9A8D23-6340-4F21-8390-955CDAA81F9A}" destId="{8CF37A13-5369-4CB6-8171-E6FBCA61BE5C}" srcOrd="0" destOrd="0" parTransId="{F33D4509-C98D-4D4B-9E61-D1BD3D0410EC}" sibTransId="{80F08B23-9DCD-45C6-8F9C-A82511996BDF}"/>
    <dgm:cxn modelId="{4A364714-AC4C-4B74-AC8E-BD195FB9342C}" srcId="{FE294841-8EA1-4BAB-BCA8-7569DE46CB1A}" destId="{A2B17213-DF5B-439E-9D79-159BCA6ABB90}" srcOrd="1" destOrd="0" parTransId="{B2B3E249-3300-48BC-A044-8030D50FDFA1}" sibTransId="{AF6E9B18-D956-40F0-B021-B2823D7C8F4C}"/>
    <dgm:cxn modelId="{E2451016-4BD1-40F4-916E-C14513E0D5A7}" type="presOf" srcId="{0676DEAE-7F42-40EA-863C-3FA01127E3F4}" destId="{2BE3C2A5-3B2C-4DAA-BA37-18ABA6990CC9}" srcOrd="0" destOrd="3" presId="urn:microsoft.com/office/officeart/2005/8/layout/hList6"/>
    <dgm:cxn modelId="{69D01E26-02EB-4175-8364-F24A5EC94776}" srcId="{78FB0871-02CC-408E-9EBB-34C0063F2F05}" destId="{7FDFB302-391A-45B8-A4EB-35DD914DA325}" srcOrd="0" destOrd="0" parTransId="{B1531D86-ABD8-48AF-980D-49A317E7B003}" sibTransId="{EA0735BE-0AC7-477B-ADE4-46B28228C9C4}"/>
    <dgm:cxn modelId="{0A8CCB31-059B-45DC-9AD5-10E87ED62DA1}" type="presOf" srcId="{6EBB1AFE-3881-42C3-8BE3-301D5848638F}" destId="{2BE3C2A5-3B2C-4DAA-BA37-18ABA6990CC9}" srcOrd="0" destOrd="4" presId="urn:microsoft.com/office/officeart/2005/8/layout/hList6"/>
    <dgm:cxn modelId="{BC68EC38-3E9F-4003-BCBF-6CC4D4DACFD9}" type="presOf" srcId="{FBC3D35D-B74F-48FE-B98F-08AE48B38D36}" destId="{2BE3C2A5-3B2C-4DAA-BA37-18ABA6990CC9}" srcOrd="0" destOrd="2" presId="urn:microsoft.com/office/officeart/2005/8/layout/hList6"/>
    <dgm:cxn modelId="{8BE13C3A-99E9-4D0A-AAE8-610171F67BBA}" type="presOf" srcId="{45824B40-A8D3-4F04-9417-4C03156D6C30}" destId="{2BE3C2A5-3B2C-4DAA-BA37-18ABA6990CC9}" srcOrd="0" destOrd="5" presId="urn:microsoft.com/office/officeart/2005/8/layout/hList6"/>
    <dgm:cxn modelId="{BE23755B-3949-4FD5-92AC-4630B91D3D19}" type="presOf" srcId="{D53AC739-7E9A-4574-859B-B63727B135EB}" destId="{2A9C2950-FE6B-4E60-8B0C-2F82CC13F3BB}" srcOrd="0" destOrd="0" presId="urn:microsoft.com/office/officeart/2005/8/layout/hList6"/>
    <dgm:cxn modelId="{F90C125C-3A99-42EB-9EF8-F3EC4C7E395E}" type="presOf" srcId="{2E8D6A2B-4043-4D1B-91CA-61BE12126D1F}" destId="{7046CBD2-86B6-4947-85DD-B5B9BF8DCD2E}" srcOrd="0" destOrd="0" presId="urn:microsoft.com/office/officeart/2005/8/layout/hList6"/>
    <dgm:cxn modelId="{5296C05E-C63B-441D-8DD0-ECC76E35A682}" type="presOf" srcId="{560C2E09-D87E-4F21-B30C-86CCD200523A}" destId="{6F2360BC-DAAC-436E-9992-49AC4F99E159}" srcOrd="0" destOrd="3" presId="urn:microsoft.com/office/officeart/2005/8/layout/hList6"/>
    <dgm:cxn modelId="{94631560-2379-4C3B-BF36-CAA6D39564DF}" srcId="{D53AC739-7E9A-4574-859B-B63727B135EB}" destId="{2E8D6A2B-4043-4D1B-91CA-61BE12126D1F}" srcOrd="0" destOrd="0" parTransId="{EA1BA61B-75C9-4300-B069-9444E1B5A0D6}" sibTransId="{A8968C3D-6784-4A2C-9749-CC17F2E9B2D8}"/>
    <dgm:cxn modelId="{82B1CB41-D5F4-4534-AA35-A8E346F3CCF7}" type="presOf" srcId="{A2B17213-DF5B-439E-9D79-159BCA6ABB90}" destId="{6F2360BC-DAAC-436E-9992-49AC4F99E159}" srcOrd="0" destOrd="2" presId="urn:microsoft.com/office/officeart/2005/8/layout/hList6"/>
    <dgm:cxn modelId="{7D2C5F62-1753-4206-803C-853F277251A3}" srcId="{78FB0871-02CC-408E-9EBB-34C0063F2F05}" destId="{0676DEAE-7F42-40EA-863C-3FA01127E3F4}" srcOrd="2" destOrd="0" parTransId="{B03C6B94-AA43-4EAF-9930-36D399CDE739}" sibTransId="{9EA7D8BB-D4B3-48A1-A0C7-70ACC20383B4}"/>
    <dgm:cxn modelId="{0DBEED44-A5E9-493C-B6C6-D4DA956509BD}" srcId="{FE294841-8EA1-4BAB-BCA8-7569DE46CB1A}" destId="{560C2E09-D87E-4F21-B30C-86CCD200523A}" srcOrd="2" destOrd="0" parTransId="{C9778855-7567-4512-ACE7-AED3572A5CAC}" sibTransId="{33F9E9D7-511A-426A-86AD-ECF047D69096}"/>
    <dgm:cxn modelId="{F90DC750-8417-413D-9FCB-142DD4620E5B}" type="presOf" srcId="{8A9A8D23-6340-4F21-8390-955CDAA81F9A}" destId="{56A81002-4C94-4A9C-8C6D-64366CD369BC}" srcOrd="0" destOrd="0" presId="urn:microsoft.com/office/officeart/2005/8/layout/hList6"/>
    <dgm:cxn modelId="{129E7F53-6440-4AF3-BAD4-C05EAF2EDC1F}" type="presOf" srcId="{32E5DD63-0CF5-4B61-AFDA-89AB5F6165C8}" destId="{6F2360BC-DAAC-436E-9992-49AC4F99E159}" srcOrd="0" destOrd="1" presId="urn:microsoft.com/office/officeart/2005/8/layout/hList6"/>
    <dgm:cxn modelId="{BE188B96-D931-44E2-A4F3-2503C9BE7F43}" type="presOf" srcId="{78FB0871-02CC-408E-9EBB-34C0063F2F05}" destId="{2BE3C2A5-3B2C-4DAA-BA37-18ABA6990CC9}" srcOrd="0" destOrd="0" presId="urn:microsoft.com/office/officeart/2005/8/layout/hList6"/>
    <dgm:cxn modelId="{72B6E1A4-181B-4EC2-B5FF-0BCE24DCE6F7}" srcId="{8A9A8D23-6340-4F21-8390-955CDAA81F9A}" destId="{C2994DF5-77D6-4C03-956B-948FD246C0B7}" srcOrd="1" destOrd="0" parTransId="{8DA46755-FD65-4F92-B859-EFA2E35C22AF}" sibTransId="{2119C3D1-256C-43BC-A936-BE59217991BF}"/>
    <dgm:cxn modelId="{1397E6A4-32E1-4870-95F5-1C11C993E3FD}" type="presOf" srcId="{8CF37A13-5369-4CB6-8171-E6FBCA61BE5C}" destId="{56A81002-4C94-4A9C-8C6D-64366CD369BC}" srcOrd="0" destOrd="1" presId="urn:microsoft.com/office/officeart/2005/8/layout/hList6"/>
    <dgm:cxn modelId="{2A63CFA8-5AFF-4BEB-AE44-14424307BA01}" srcId="{2E8D6A2B-4043-4D1B-91CA-61BE12126D1F}" destId="{384AC9DD-7E2D-4569-8D37-68D8181063B0}" srcOrd="0" destOrd="0" parTransId="{32BE142C-7DFE-44D1-A5E8-2A94F9A41AF4}" sibTransId="{28761CB4-D5BB-442C-9CB4-EA860DD24EE6}"/>
    <dgm:cxn modelId="{2C97E9BB-B3E5-49EF-A9F0-B1B6C82DED2D}" srcId="{78FB0871-02CC-408E-9EBB-34C0063F2F05}" destId="{45824B40-A8D3-4F04-9417-4C03156D6C30}" srcOrd="4" destOrd="0" parTransId="{23D3F9EF-48C2-4E3B-9C8A-C5DE8C33CF79}" sibTransId="{4B2B4F78-38FA-429E-9CBC-B3C613F3A0EB}"/>
    <dgm:cxn modelId="{179D46C6-303D-449E-A619-553F03942701}" type="presOf" srcId="{FE294841-8EA1-4BAB-BCA8-7569DE46CB1A}" destId="{6F2360BC-DAAC-436E-9992-49AC4F99E159}" srcOrd="0" destOrd="0" presId="urn:microsoft.com/office/officeart/2005/8/layout/hList6"/>
    <dgm:cxn modelId="{BB7391C8-C17F-4CE9-A65F-059ABFF05535}" type="presOf" srcId="{384AC9DD-7E2D-4569-8D37-68D8181063B0}" destId="{7046CBD2-86B6-4947-85DD-B5B9BF8DCD2E}" srcOrd="0" destOrd="1" presId="urn:microsoft.com/office/officeart/2005/8/layout/hList6"/>
    <dgm:cxn modelId="{52CD16C9-CEBD-4124-94B9-F4AD9538A97B}" type="presOf" srcId="{C2994DF5-77D6-4C03-956B-948FD246C0B7}" destId="{56A81002-4C94-4A9C-8C6D-64366CD369BC}" srcOrd="0" destOrd="2" presId="urn:microsoft.com/office/officeart/2005/8/layout/hList6"/>
    <dgm:cxn modelId="{E06B53CB-48BD-4EC8-B146-91CE204FA557}" srcId="{D53AC739-7E9A-4574-859B-B63727B135EB}" destId="{78FB0871-02CC-408E-9EBB-34C0063F2F05}" srcOrd="1" destOrd="0" parTransId="{BAAD6344-06CD-44FB-82DD-7C73EDEBE1B7}" sibTransId="{00AD03F2-426A-4F48-A34F-55B217AC62D7}"/>
    <dgm:cxn modelId="{47109AD7-48A4-473C-953D-851799E56636}" srcId="{78FB0871-02CC-408E-9EBB-34C0063F2F05}" destId="{FBC3D35D-B74F-48FE-B98F-08AE48B38D36}" srcOrd="1" destOrd="0" parTransId="{391C65EE-8FFE-41F5-B1F2-555A4A41A71E}" sibTransId="{42E9E317-B1DA-4E6C-BC0E-E5F34D81489B}"/>
    <dgm:cxn modelId="{D2113FDB-B71C-4B8F-9A79-DE014B70963E}" srcId="{FE294841-8EA1-4BAB-BCA8-7569DE46CB1A}" destId="{32E5DD63-0CF5-4B61-AFDA-89AB5F6165C8}" srcOrd="0" destOrd="0" parTransId="{9499451C-4120-43F7-87ED-D3684EAD5CE1}" sibTransId="{A715B9B0-2D52-44B7-883E-A58E594C5635}"/>
    <dgm:cxn modelId="{1FE468E6-D3F0-4249-A543-2DA82A8561D1}" type="presOf" srcId="{7FDFB302-391A-45B8-A4EB-35DD914DA325}" destId="{2BE3C2A5-3B2C-4DAA-BA37-18ABA6990CC9}" srcOrd="0" destOrd="1" presId="urn:microsoft.com/office/officeart/2005/8/layout/hList6"/>
    <dgm:cxn modelId="{221A1CE9-C9AD-4337-9BED-CBAB2A87DCAF}" srcId="{D53AC739-7E9A-4574-859B-B63727B135EB}" destId="{8A9A8D23-6340-4F21-8390-955CDAA81F9A}" srcOrd="3" destOrd="0" parTransId="{F63C7442-0049-4932-A0F0-BC711C57FA2C}" sibTransId="{84811A2C-7346-4995-9FCB-F4C563266DB6}"/>
    <dgm:cxn modelId="{EFA034EC-8C74-48DC-8DA7-FB629D313C4E}" srcId="{D53AC739-7E9A-4574-859B-B63727B135EB}" destId="{FE294841-8EA1-4BAB-BCA8-7569DE46CB1A}" srcOrd="2" destOrd="0" parTransId="{170887DB-3C51-43AB-9A7A-44DD39122D1F}" sibTransId="{208606E3-DAC3-4611-B996-3E18C9ED93C0}"/>
    <dgm:cxn modelId="{9CF5CFFE-0298-4C21-BFE0-07088BC141B7}" srcId="{78FB0871-02CC-408E-9EBB-34C0063F2F05}" destId="{6EBB1AFE-3881-42C3-8BE3-301D5848638F}" srcOrd="3" destOrd="0" parTransId="{F7BB5166-D3E0-447F-B999-BAF19F384B92}" sibTransId="{D57D9F23-876E-48BF-AC8C-39A8D3D1F778}"/>
    <dgm:cxn modelId="{5943E835-4948-4A00-A56E-0D06EA1CCF79}" type="presParOf" srcId="{2A9C2950-FE6B-4E60-8B0C-2F82CC13F3BB}" destId="{7046CBD2-86B6-4947-85DD-B5B9BF8DCD2E}" srcOrd="0" destOrd="0" presId="urn:microsoft.com/office/officeart/2005/8/layout/hList6"/>
    <dgm:cxn modelId="{1BA8A18E-50AE-47F1-83D5-2266D7AB643F}" type="presParOf" srcId="{2A9C2950-FE6B-4E60-8B0C-2F82CC13F3BB}" destId="{C342AED8-E202-4DA5-AEBA-78704E0C9B78}" srcOrd="1" destOrd="0" presId="urn:microsoft.com/office/officeart/2005/8/layout/hList6"/>
    <dgm:cxn modelId="{FC8A5046-1D1A-4F92-B582-50A11CE83D79}" type="presParOf" srcId="{2A9C2950-FE6B-4E60-8B0C-2F82CC13F3BB}" destId="{2BE3C2A5-3B2C-4DAA-BA37-18ABA6990CC9}" srcOrd="2" destOrd="0" presId="urn:microsoft.com/office/officeart/2005/8/layout/hList6"/>
    <dgm:cxn modelId="{324D6B45-E6E6-4A25-AE79-6A1F40F3813F}" type="presParOf" srcId="{2A9C2950-FE6B-4E60-8B0C-2F82CC13F3BB}" destId="{573777CC-CFEF-460F-9ECE-4EA1D0AB047E}" srcOrd="3" destOrd="0" presId="urn:microsoft.com/office/officeart/2005/8/layout/hList6"/>
    <dgm:cxn modelId="{7A5CED7A-6534-449E-AB77-49F5A6A96627}" type="presParOf" srcId="{2A9C2950-FE6B-4E60-8B0C-2F82CC13F3BB}" destId="{6F2360BC-DAAC-436E-9992-49AC4F99E159}" srcOrd="4" destOrd="0" presId="urn:microsoft.com/office/officeart/2005/8/layout/hList6"/>
    <dgm:cxn modelId="{FADE21D1-317F-4E7A-A22E-A2D66C93F1A2}" type="presParOf" srcId="{2A9C2950-FE6B-4E60-8B0C-2F82CC13F3BB}" destId="{103A3AE8-D59F-4309-98A0-BD60E4F0E88D}" srcOrd="5" destOrd="0" presId="urn:microsoft.com/office/officeart/2005/8/layout/hList6"/>
    <dgm:cxn modelId="{070A63E7-1A2E-4247-92CA-0720BB6CB0EA}" type="presParOf" srcId="{2A9C2950-FE6B-4E60-8B0C-2F82CC13F3BB}" destId="{56A81002-4C94-4A9C-8C6D-64366CD369BC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277750"/>
          <a:ext cx="3500072" cy="406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Pasos en el soporte vital básico</a:t>
          </a:r>
          <a:endParaRPr lang="es-ES" sz="1800" b="1" kern="1200" dirty="0"/>
        </a:p>
      </dsp:txBody>
      <dsp:txXfrm>
        <a:off x="11896" y="289646"/>
        <a:ext cx="3476280" cy="382362"/>
      </dsp:txXfrm>
    </dsp:sp>
    <dsp:sp modelId="{532BD660-D240-41E9-92C4-C0D485EBBD24}">
      <dsp:nvSpPr>
        <dsp:cNvPr id="0" name=""/>
        <dsp:cNvSpPr/>
      </dsp:nvSpPr>
      <dsp:spPr>
        <a:xfrm>
          <a:off x="350007" y="683904"/>
          <a:ext cx="113691" cy="519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674"/>
              </a:lnTo>
              <a:lnTo>
                <a:pt x="113691" y="5196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463698" y="986416"/>
          <a:ext cx="3283778" cy="434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1º) Observar si está consciente</a:t>
          </a:r>
          <a:endParaRPr lang="es-ES" sz="1800" b="1" kern="1200" dirty="0"/>
        </a:p>
      </dsp:txBody>
      <dsp:txXfrm>
        <a:off x="476419" y="999137"/>
        <a:ext cx="3258336" cy="408883"/>
      </dsp:txXfrm>
    </dsp:sp>
    <dsp:sp modelId="{9BCCD9EE-74EF-475F-AFFA-A751EE6BAB27}">
      <dsp:nvSpPr>
        <dsp:cNvPr id="0" name=""/>
        <dsp:cNvSpPr/>
      </dsp:nvSpPr>
      <dsp:spPr>
        <a:xfrm>
          <a:off x="350007" y="683904"/>
          <a:ext cx="162742" cy="1001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1057"/>
              </a:lnTo>
              <a:lnTo>
                <a:pt x="162742" y="1001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61B5C-54ED-46A5-87E2-039B193425B3}">
      <dsp:nvSpPr>
        <dsp:cNvPr id="0" name=""/>
        <dsp:cNvSpPr/>
      </dsp:nvSpPr>
      <dsp:spPr>
        <a:xfrm>
          <a:off x="512749" y="1509700"/>
          <a:ext cx="3283778" cy="3505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2º) Abrir la vía respiratoria</a:t>
          </a:r>
          <a:endParaRPr lang="es-ES" sz="1800" b="1" kern="1200" dirty="0"/>
        </a:p>
      </dsp:txBody>
      <dsp:txXfrm>
        <a:off x="523015" y="1519966"/>
        <a:ext cx="3263246" cy="329989"/>
      </dsp:txXfrm>
    </dsp:sp>
    <dsp:sp modelId="{E466A9B4-66C4-48C6-BC4D-EE5755163156}">
      <dsp:nvSpPr>
        <dsp:cNvPr id="0" name=""/>
        <dsp:cNvSpPr/>
      </dsp:nvSpPr>
      <dsp:spPr>
        <a:xfrm>
          <a:off x="350007" y="683904"/>
          <a:ext cx="162742" cy="14731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126"/>
              </a:lnTo>
              <a:lnTo>
                <a:pt x="162742" y="14731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A52DCC-5B21-4DA6-9134-B5C68DFEDC78}">
      <dsp:nvSpPr>
        <dsp:cNvPr id="0" name=""/>
        <dsp:cNvSpPr/>
      </dsp:nvSpPr>
      <dsp:spPr>
        <a:xfrm>
          <a:off x="512749" y="1935921"/>
          <a:ext cx="3283778" cy="4422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3º) Comprobar si respira</a:t>
          </a:r>
          <a:endParaRPr lang="es-ES" sz="1800" b="1" kern="1200" dirty="0"/>
        </a:p>
      </dsp:txBody>
      <dsp:txXfrm>
        <a:off x="525701" y="1948873"/>
        <a:ext cx="3257874" cy="416314"/>
      </dsp:txXfrm>
    </dsp:sp>
    <dsp:sp modelId="{3CFD9E04-DCA5-42F9-B89F-AD8B14DD0CD6}">
      <dsp:nvSpPr>
        <dsp:cNvPr id="0" name=""/>
        <dsp:cNvSpPr/>
      </dsp:nvSpPr>
      <dsp:spPr>
        <a:xfrm>
          <a:off x="350007" y="683904"/>
          <a:ext cx="139946" cy="1992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900"/>
              </a:lnTo>
              <a:lnTo>
                <a:pt x="139946" y="19929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B49D2-4326-42A1-8193-ABAA73C7F643}">
      <dsp:nvSpPr>
        <dsp:cNvPr id="0" name=""/>
        <dsp:cNvSpPr/>
      </dsp:nvSpPr>
      <dsp:spPr>
        <a:xfrm>
          <a:off x="489953" y="2498413"/>
          <a:ext cx="3283778" cy="3567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4º) Realizar el masaje cardíaco</a:t>
          </a:r>
          <a:endParaRPr lang="es-ES" sz="1800" b="1" kern="1200" dirty="0"/>
        </a:p>
      </dsp:txBody>
      <dsp:txXfrm>
        <a:off x="500403" y="2508863"/>
        <a:ext cx="3262878" cy="3358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E8F77-35C5-4CD1-AF49-882214DD5FA6}">
      <dsp:nvSpPr>
        <dsp:cNvPr id="0" name=""/>
        <dsp:cNvSpPr/>
      </dsp:nvSpPr>
      <dsp:spPr>
        <a:xfrm>
          <a:off x="5821862" y="4651696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3182B-7E36-4CE5-AC75-52F78D67CAC0}">
      <dsp:nvSpPr>
        <dsp:cNvPr id="0" name=""/>
        <dsp:cNvSpPr/>
      </dsp:nvSpPr>
      <dsp:spPr>
        <a:xfrm>
          <a:off x="5821862" y="4046875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B6C2E7-2135-4A87-9D09-D10D9B99E681}">
      <dsp:nvSpPr>
        <dsp:cNvPr id="0" name=""/>
        <dsp:cNvSpPr/>
      </dsp:nvSpPr>
      <dsp:spPr>
        <a:xfrm>
          <a:off x="5213672" y="3442053"/>
          <a:ext cx="653910" cy="189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475"/>
              </a:lnTo>
              <a:lnTo>
                <a:pt x="653910" y="129475"/>
              </a:lnTo>
              <a:lnTo>
                <a:pt x="65391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87CCA-5A07-4827-B1D2-32994D5CB03A}">
      <dsp:nvSpPr>
        <dsp:cNvPr id="0" name=""/>
        <dsp:cNvSpPr/>
      </dsp:nvSpPr>
      <dsp:spPr>
        <a:xfrm>
          <a:off x="4548035" y="4046875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0144B2-5FE7-41E9-967F-C7C0621F8AA3}">
      <dsp:nvSpPr>
        <dsp:cNvPr id="0" name=""/>
        <dsp:cNvSpPr/>
      </dsp:nvSpPr>
      <dsp:spPr>
        <a:xfrm>
          <a:off x="4593755" y="3442053"/>
          <a:ext cx="619917" cy="189993"/>
        </a:xfrm>
        <a:custGeom>
          <a:avLst/>
          <a:gdLst/>
          <a:ahLst/>
          <a:cxnLst/>
          <a:rect l="0" t="0" r="0" b="0"/>
          <a:pathLst>
            <a:path>
              <a:moveTo>
                <a:pt x="619917" y="0"/>
              </a:moveTo>
              <a:lnTo>
                <a:pt x="619917" y="129475"/>
              </a:lnTo>
              <a:lnTo>
                <a:pt x="0" y="129475"/>
              </a:lnTo>
              <a:lnTo>
                <a:pt x="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C9CFB0-8993-4CE9-B0E6-D4DB5B4C49EA}">
      <dsp:nvSpPr>
        <dsp:cNvPr id="0" name=""/>
        <dsp:cNvSpPr/>
      </dsp:nvSpPr>
      <dsp:spPr>
        <a:xfrm>
          <a:off x="5167952" y="2837231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39E00C-3B56-48AE-B74E-289AE70E219F}">
      <dsp:nvSpPr>
        <dsp:cNvPr id="0" name=""/>
        <dsp:cNvSpPr/>
      </dsp:nvSpPr>
      <dsp:spPr>
        <a:xfrm>
          <a:off x="5167952" y="2232410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0B484-7975-48A0-B69A-1734652E850A}">
      <dsp:nvSpPr>
        <dsp:cNvPr id="0" name=""/>
        <dsp:cNvSpPr/>
      </dsp:nvSpPr>
      <dsp:spPr>
        <a:xfrm>
          <a:off x="5167952" y="1627588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B6D7EE-2FFC-4863-A12B-4087AE1FFB17}">
      <dsp:nvSpPr>
        <dsp:cNvPr id="0" name=""/>
        <dsp:cNvSpPr/>
      </dsp:nvSpPr>
      <dsp:spPr>
        <a:xfrm>
          <a:off x="4157502" y="1022766"/>
          <a:ext cx="1056169" cy="189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475"/>
              </a:lnTo>
              <a:lnTo>
                <a:pt x="1056169" y="129475"/>
              </a:lnTo>
              <a:lnTo>
                <a:pt x="1056169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988F8D-B47A-49AC-8E76-4ECEF554EB28}">
      <dsp:nvSpPr>
        <dsp:cNvPr id="0" name=""/>
        <dsp:cNvSpPr/>
      </dsp:nvSpPr>
      <dsp:spPr>
        <a:xfrm>
          <a:off x="3328253" y="2232410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3EF3B-5294-4799-B0D0-6335BE2A2710}">
      <dsp:nvSpPr>
        <dsp:cNvPr id="0" name=""/>
        <dsp:cNvSpPr/>
      </dsp:nvSpPr>
      <dsp:spPr>
        <a:xfrm>
          <a:off x="3328253" y="1627588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98DEEE-7DEE-47A0-95C0-C8F9AC25993D}">
      <dsp:nvSpPr>
        <dsp:cNvPr id="0" name=""/>
        <dsp:cNvSpPr/>
      </dsp:nvSpPr>
      <dsp:spPr>
        <a:xfrm>
          <a:off x="3373973" y="1022766"/>
          <a:ext cx="783529" cy="189993"/>
        </a:xfrm>
        <a:custGeom>
          <a:avLst/>
          <a:gdLst/>
          <a:ahLst/>
          <a:cxnLst/>
          <a:rect l="0" t="0" r="0" b="0"/>
          <a:pathLst>
            <a:path>
              <a:moveTo>
                <a:pt x="783529" y="0"/>
              </a:moveTo>
              <a:lnTo>
                <a:pt x="783529" y="129475"/>
              </a:lnTo>
              <a:lnTo>
                <a:pt x="0" y="129475"/>
              </a:lnTo>
              <a:lnTo>
                <a:pt x="0" y="1899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AF8A7-F617-4322-8537-6653AC9BF103}">
      <dsp:nvSpPr>
        <dsp:cNvPr id="0" name=""/>
        <dsp:cNvSpPr/>
      </dsp:nvSpPr>
      <dsp:spPr>
        <a:xfrm>
          <a:off x="4111782" y="417945"/>
          <a:ext cx="91440" cy="189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9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6777ED-F8DA-410F-A5A0-E4113209D3B3}">
      <dsp:nvSpPr>
        <dsp:cNvPr id="0" name=""/>
        <dsp:cNvSpPr/>
      </dsp:nvSpPr>
      <dsp:spPr>
        <a:xfrm>
          <a:off x="2923999" y="3117"/>
          <a:ext cx="2467005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487562-18E6-4FB8-AB5D-DE836B7B3FFB}">
      <dsp:nvSpPr>
        <dsp:cNvPr id="0" name=""/>
        <dsp:cNvSpPr/>
      </dsp:nvSpPr>
      <dsp:spPr>
        <a:xfrm>
          <a:off x="2996585" y="72073"/>
          <a:ext cx="2467005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Asegurar el peligro</a:t>
          </a:r>
          <a:endParaRPr lang="es-ES" sz="1600" kern="1200" dirty="0"/>
        </a:p>
      </dsp:txBody>
      <dsp:txXfrm>
        <a:off x="3008735" y="84223"/>
        <a:ext cx="2442705" cy="390528"/>
      </dsp:txXfrm>
    </dsp:sp>
    <dsp:sp modelId="{27A77AA1-02E5-4DAE-8781-43D50B996F19}">
      <dsp:nvSpPr>
        <dsp:cNvPr id="0" name=""/>
        <dsp:cNvSpPr/>
      </dsp:nvSpPr>
      <dsp:spPr>
        <a:xfrm>
          <a:off x="3275022" y="607938"/>
          <a:ext cx="1764959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ED2D92-2A2C-4ED8-AE77-91FD0A378516}">
      <dsp:nvSpPr>
        <dsp:cNvPr id="0" name=""/>
        <dsp:cNvSpPr/>
      </dsp:nvSpPr>
      <dsp:spPr>
        <a:xfrm>
          <a:off x="3347608" y="676895"/>
          <a:ext cx="1764959" cy="414828"/>
        </a:xfrm>
        <a:prstGeom prst="roundRect">
          <a:avLst>
            <a:gd name="adj" fmla="val 10000"/>
          </a:avLst>
        </a:prstGeom>
        <a:solidFill>
          <a:schemeClr val="accent3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¿CONSCIENTE?</a:t>
          </a:r>
          <a:endParaRPr lang="es-ES" sz="1600" kern="1200" dirty="0"/>
        </a:p>
      </dsp:txBody>
      <dsp:txXfrm>
        <a:off x="3359758" y="689045"/>
        <a:ext cx="1740659" cy="390528"/>
      </dsp:txXfrm>
    </dsp:sp>
    <dsp:sp modelId="{BC042BC7-C610-4E09-999D-1691CDCDDE41}">
      <dsp:nvSpPr>
        <dsp:cNvPr id="0" name=""/>
        <dsp:cNvSpPr/>
      </dsp:nvSpPr>
      <dsp:spPr>
        <a:xfrm>
          <a:off x="2390389" y="1212760"/>
          <a:ext cx="1967167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2D0B0F-3A24-4923-9C08-2371DFD7D08F}">
      <dsp:nvSpPr>
        <dsp:cNvPr id="0" name=""/>
        <dsp:cNvSpPr/>
      </dsp:nvSpPr>
      <dsp:spPr>
        <a:xfrm>
          <a:off x="2462975" y="1281716"/>
          <a:ext cx="1967167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Consciente</a:t>
          </a:r>
          <a:endParaRPr lang="es-ES" sz="1600" kern="1200" dirty="0"/>
        </a:p>
      </dsp:txBody>
      <dsp:txXfrm>
        <a:off x="2475125" y="1293866"/>
        <a:ext cx="1942867" cy="390528"/>
      </dsp:txXfrm>
    </dsp:sp>
    <dsp:sp modelId="{EA2CB183-9942-4EF4-BD3F-747FF68852DD}">
      <dsp:nvSpPr>
        <dsp:cNvPr id="0" name=""/>
        <dsp:cNvSpPr/>
      </dsp:nvSpPr>
      <dsp:spPr>
        <a:xfrm>
          <a:off x="2688817" y="1817582"/>
          <a:ext cx="1370311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79ADB5-5232-4E66-85B1-25CA04E37126}">
      <dsp:nvSpPr>
        <dsp:cNvPr id="0" name=""/>
        <dsp:cNvSpPr/>
      </dsp:nvSpPr>
      <dsp:spPr>
        <a:xfrm>
          <a:off x="2761403" y="1886538"/>
          <a:ext cx="1370311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Preguntar</a:t>
          </a:r>
        </a:p>
      </dsp:txBody>
      <dsp:txXfrm>
        <a:off x="2773553" y="1898688"/>
        <a:ext cx="1346011" cy="390528"/>
      </dsp:txXfrm>
    </dsp:sp>
    <dsp:sp modelId="{00AF4A48-1E0D-48AD-8DA4-F5C2646EA8E3}">
      <dsp:nvSpPr>
        <dsp:cNvPr id="0" name=""/>
        <dsp:cNvSpPr/>
      </dsp:nvSpPr>
      <dsp:spPr>
        <a:xfrm>
          <a:off x="3047337" y="2422403"/>
          <a:ext cx="653272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8A7D46-3B51-490E-9ACD-A3521AC45695}">
      <dsp:nvSpPr>
        <dsp:cNvPr id="0" name=""/>
        <dsp:cNvSpPr/>
      </dsp:nvSpPr>
      <dsp:spPr>
        <a:xfrm>
          <a:off x="3119922" y="2491360"/>
          <a:ext cx="653272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112</a:t>
          </a:r>
        </a:p>
      </dsp:txBody>
      <dsp:txXfrm>
        <a:off x="3132072" y="2503510"/>
        <a:ext cx="628972" cy="390528"/>
      </dsp:txXfrm>
    </dsp:sp>
    <dsp:sp modelId="{D5068296-4633-44EC-BA9E-EBC83F59954D}">
      <dsp:nvSpPr>
        <dsp:cNvPr id="0" name=""/>
        <dsp:cNvSpPr/>
      </dsp:nvSpPr>
      <dsp:spPr>
        <a:xfrm>
          <a:off x="4502728" y="1212760"/>
          <a:ext cx="1421887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1AC696-3519-45C0-93A0-B5BE325B3D2E}">
      <dsp:nvSpPr>
        <dsp:cNvPr id="0" name=""/>
        <dsp:cNvSpPr/>
      </dsp:nvSpPr>
      <dsp:spPr>
        <a:xfrm>
          <a:off x="4575314" y="1281716"/>
          <a:ext cx="1421887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Inconsciente</a:t>
          </a:r>
          <a:endParaRPr lang="es-ES" sz="1600" kern="1200" dirty="0"/>
        </a:p>
      </dsp:txBody>
      <dsp:txXfrm>
        <a:off x="4587464" y="1293866"/>
        <a:ext cx="1397587" cy="390528"/>
      </dsp:txXfrm>
    </dsp:sp>
    <dsp:sp modelId="{AF7D6E9F-586A-4B4F-96A8-A3D6388F9DC1}">
      <dsp:nvSpPr>
        <dsp:cNvPr id="0" name=""/>
        <dsp:cNvSpPr/>
      </dsp:nvSpPr>
      <dsp:spPr>
        <a:xfrm>
          <a:off x="4887036" y="1817582"/>
          <a:ext cx="653272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E063D0-40A8-4E4C-AA98-EF09017BA16D}">
      <dsp:nvSpPr>
        <dsp:cNvPr id="0" name=""/>
        <dsp:cNvSpPr/>
      </dsp:nvSpPr>
      <dsp:spPr>
        <a:xfrm>
          <a:off x="4959621" y="1886538"/>
          <a:ext cx="653272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Gritar</a:t>
          </a:r>
          <a:endParaRPr lang="es-ES" sz="1600" kern="1200" dirty="0"/>
        </a:p>
      </dsp:txBody>
      <dsp:txXfrm>
        <a:off x="4971771" y="1898688"/>
        <a:ext cx="628972" cy="390528"/>
      </dsp:txXfrm>
    </dsp:sp>
    <dsp:sp modelId="{007AB103-E459-4C99-83DC-4FF1A2062329}">
      <dsp:nvSpPr>
        <dsp:cNvPr id="0" name=""/>
        <dsp:cNvSpPr/>
      </dsp:nvSpPr>
      <dsp:spPr>
        <a:xfrm>
          <a:off x="4601333" y="2422403"/>
          <a:ext cx="1224677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4C5C09-33C8-4A8C-8CB0-0840FC19308E}">
      <dsp:nvSpPr>
        <dsp:cNvPr id="0" name=""/>
        <dsp:cNvSpPr/>
      </dsp:nvSpPr>
      <dsp:spPr>
        <a:xfrm>
          <a:off x="4673919" y="2491360"/>
          <a:ext cx="1224677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Vía aérea</a:t>
          </a:r>
          <a:endParaRPr lang="es-ES" sz="1600" kern="1200" dirty="0"/>
        </a:p>
      </dsp:txBody>
      <dsp:txXfrm>
        <a:off x="4686069" y="2503510"/>
        <a:ext cx="1200377" cy="390528"/>
      </dsp:txXfrm>
    </dsp:sp>
    <dsp:sp modelId="{859455E1-9978-4312-A494-B51514245DD4}">
      <dsp:nvSpPr>
        <dsp:cNvPr id="0" name=""/>
        <dsp:cNvSpPr/>
      </dsp:nvSpPr>
      <dsp:spPr>
        <a:xfrm>
          <a:off x="4481637" y="3027225"/>
          <a:ext cx="1464069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62C498-8C5F-4483-84E7-23FC60C6F4AA}">
      <dsp:nvSpPr>
        <dsp:cNvPr id="0" name=""/>
        <dsp:cNvSpPr/>
      </dsp:nvSpPr>
      <dsp:spPr>
        <a:xfrm>
          <a:off x="4554223" y="3096181"/>
          <a:ext cx="1464069" cy="414828"/>
        </a:xfrm>
        <a:prstGeom prst="roundRect">
          <a:avLst>
            <a:gd name="adj" fmla="val 10000"/>
          </a:avLst>
        </a:prstGeom>
        <a:solidFill>
          <a:schemeClr val="accent3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¿RESPIRA?</a:t>
          </a:r>
          <a:endParaRPr lang="es-ES" sz="1600" kern="1200" dirty="0"/>
        </a:p>
      </dsp:txBody>
      <dsp:txXfrm>
        <a:off x="4566373" y="3108331"/>
        <a:ext cx="1439769" cy="390528"/>
      </dsp:txXfrm>
    </dsp:sp>
    <dsp:sp modelId="{34AA1DBB-3AE3-457B-B47F-EE6A8AF99EA0}">
      <dsp:nvSpPr>
        <dsp:cNvPr id="0" name=""/>
        <dsp:cNvSpPr/>
      </dsp:nvSpPr>
      <dsp:spPr>
        <a:xfrm>
          <a:off x="4012430" y="3632046"/>
          <a:ext cx="1162649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ACF12-8A2B-4DA9-B19C-A3FF4FE7FA4F}">
      <dsp:nvSpPr>
        <dsp:cNvPr id="0" name=""/>
        <dsp:cNvSpPr/>
      </dsp:nvSpPr>
      <dsp:spPr>
        <a:xfrm>
          <a:off x="4085016" y="3701003"/>
          <a:ext cx="1162649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Respira</a:t>
          </a:r>
          <a:endParaRPr lang="es-ES" sz="1600" kern="1200" dirty="0"/>
        </a:p>
      </dsp:txBody>
      <dsp:txXfrm>
        <a:off x="4097166" y="3713153"/>
        <a:ext cx="1138349" cy="390528"/>
      </dsp:txXfrm>
    </dsp:sp>
    <dsp:sp modelId="{A52379F1-21DB-44CB-AC04-97498066C5C0}">
      <dsp:nvSpPr>
        <dsp:cNvPr id="0" name=""/>
        <dsp:cNvSpPr/>
      </dsp:nvSpPr>
      <dsp:spPr>
        <a:xfrm>
          <a:off x="4267118" y="4236868"/>
          <a:ext cx="653272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99A85-CADE-416C-9CBC-8D22008514F7}">
      <dsp:nvSpPr>
        <dsp:cNvPr id="0" name=""/>
        <dsp:cNvSpPr/>
      </dsp:nvSpPr>
      <dsp:spPr>
        <a:xfrm>
          <a:off x="4339704" y="4305825"/>
          <a:ext cx="653272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PLS</a:t>
          </a:r>
          <a:endParaRPr lang="es-ES" sz="1600" kern="1200" dirty="0"/>
        </a:p>
      </dsp:txBody>
      <dsp:txXfrm>
        <a:off x="4351854" y="4317975"/>
        <a:ext cx="628972" cy="390528"/>
      </dsp:txXfrm>
    </dsp:sp>
    <dsp:sp modelId="{95B54BA5-1269-4A78-90DE-C95E7DCC1F2A}">
      <dsp:nvSpPr>
        <dsp:cNvPr id="0" name=""/>
        <dsp:cNvSpPr/>
      </dsp:nvSpPr>
      <dsp:spPr>
        <a:xfrm>
          <a:off x="5320251" y="3632046"/>
          <a:ext cx="1094662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2A90E-C702-4FE3-9FA4-C0D78764F159}">
      <dsp:nvSpPr>
        <dsp:cNvPr id="0" name=""/>
        <dsp:cNvSpPr/>
      </dsp:nvSpPr>
      <dsp:spPr>
        <a:xfrm>
          <a:off x="5392837" y="3701003"/>
          <a:ext cx="1094662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No Respira</a:t>
          </a:r>
          <a:endParaRPr lang="es-ES" sz="1600" kern="1200" dirty="0"/>
        </a:p>
      </dsp:txBody>
      <dsp:txXfrm>
        <a:off x="5404987" y="3713153"/>
        <a:ext cx="1070362" cy="390528"/>
      </dsp:txXfrm>
    </dsp:sp>
    <dsp:sp modelId="{DFCDB94D-5BDB-4A4B-BAE9-A8CC25AF8A33}">
      <dsp:nvSpPr>
        <dsp:cNvPr id="0" name=""/>
        <dsp:cNvSpPr/>
      </dsp:nvSpPr>
      <dsp:spPr>
        <a:xfrm>
          <a:off x="5540946" y="4236868"/>
          <a:ext cx="653272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706D26-074F-44E5-BE8F-81FACF48F827}">
      <dsp:nvSpPr>
        <dsp:cNvPr id="0" name=""/>
        <dsp:cNvSpPr/>
      </dsp:nvSpPr>
      <dsp:spPr>
        <a:xfrm>
          <a:off x="5613532" y="4305825"/>
          <a:ext cx="653272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112</a:t>
          </a:r>
          <a:endParaRPr lang="es-ES" sz="1600" kern="1200" dirty="0"/>
        </a:p>
      </dsp:txBody>
      <dsp:txXfrm>
        <a:off x="5625682" y="4317975"/>
        <a:ext cx="628972" cy="390528"/>
      </dsp:txXfrm>
    </dsp:sp>
    <dsp:sp modelId="{62658C79-851A-4C6E-B296-2DF77C5D7EE6}">
      <dsp:nvSpPr>
        <dsp:cNvPr id="0" name=""/>
        <dsp:cNvSpPr/>
      </dsp:nvSpPr>
      <dsp:spPr>
        <a:xfrm>
          <a:off x="5309900" y="4841690"/>
          <a:ext cx="1115365" cy="414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45341B-C7E5-4B56-9502-61DFC86AB17B}">
      <dsp:nvSpPr>
        <dsp:cNvPr id="0" name=""/>
        <dsp:cNvSpPr/>
      </dsp:nvSpPr>
      <dsp:spPr>
        <a:xfrm>
          <a:off x="5382486" y="4910646"/>
          <a:ext cx="1115365" cy="4148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RCP 100</a:t>
          </a:r>
          <a:endParaRPr lang="es-ES" sz="1600" kern="1200" dirty="0"/>
        </a:p>
      </dsp:txBody>
      <dsp:txXfrm>
        <a:off x="5394636" y="4922796"/>
        <a:ext cx="1091065" cy="3905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378E9-2AD9-47AA-9365-95DF11424DFB}">
      <dsp:nvSpPr>
        <dsp:cNvPr id="0" name=""/>
        <dsp:cNvSpPr/>
      </dsp:nvSpPr>
      <dsp:spPr>
        <a:xfrm>
          <a:off x="235118" y="1199832"/>
          <a:ext cx="167570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35560" rIns="99568" bIns="3556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Compresión</a:t>
          </a:r>
          <a:r>
            <a:rPr lang="es-ES_tradnl" sz="1800" b="1" kern="1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directa</a:t>
          </a:r>
          <a:endParaRPr lang="es-ES" sz="1800" b="1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5118" y="1199832"/>
        <a:ext cx="1675705" cy="1287000"/>
      </dsp:txXfrm>
    </dsp:sp>
    <dsp:sp modelId="{CDA66D37-9824-492E-A2A4-C66AE3242D5F}">
      <dsp:nvSpPr>
        <dsp:cNvPr id="0" name=""/>
        <dsp:cNvSpPr/>
      </dsp:nvSpPr>
      <dsp:spPr>
        <a:xfrm>
          <a:off x="1782784" y="1180412"/>
          <a:ext cx="256503" cy="1287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8C80F5-E7F4-4732-8487-5965B1451403}">
      <dsp:nvSpPr>
        <dsp:cNvPr id="0" name=""/>
        <dsp:cNvSpPr/>
      </dsp:nvSpPr>
      <dsp:spPr>
        <a:xfrm>
          <a:off x="2053600" y="1087066"/>
          <a:ext cx="6576619" cy="14314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kern="1200" dirty="0"/>
            <a:t> Efectuar presión en el punto de sangrado durante mín. 10’ sin quitar apósito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kern="1200" dirty="0"/>
            <a:t>Se tumba al herido y se eleva el miembro afectado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kern="1200" dirty="0"/>
            <a:t>Si se detiene la hemorragia, se venda y se traslada al herido al centro sanitario</a:t>
          </a:r>
          <a:endParaRPr lang="es-ES" sz="1400" kern="1200" dirty="0"/>
        </a:p>
      </dsp:txBody>
      <dsp:txXfrm>
        <a:off x="2053600" y="1087066"/>
        <a:ext cx="6576619" cy="1431478"/>
      </dsp:txXfrm>
    </dsp:sp>
    <dsp:sp modelId="{4C7C487F-447B-4F5E-8992-7D5AD8C7AE4B}">
      <dsp:nvSpPr>
        <dsp:cNvPr id="0" name=""/>
        <dsp:cNvSpPr/>
      </dsp:nvSpPr>
      <dsp:spPr>
        <a:xfrm>
          <a:off x="54591" y="2871025"/>
          <a:ext cx="1607140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Compresión arterial y torniquete</a:t>
          </a:r>
        </a:p>
      </dsp:txBody>
      <dsp:txXfrm>
        <a:off x="54591" y="2871025"/>
        <a:ext cx="1607140" cy="1287000"/>
      </dsp:txXfrm>
    </dsp:sp>
    <dsp:sp modelId="{0E325713-FD98-44A1-93CF-897B6597ABFC}">
      <dsp:nvSpPr>
        <dsp:cNvPr id="0" name=""/>
        <dsp:cNvSpPr/>
      </dsp:nvSpPr>
      <dsp:spPr>
        <a:xfrm>
          <a:off x="1696801" y="2808361"/>
          <a:ext cx="321428" cy="1287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F60ED9-693E-4E41-9B0C-1BE4EF2C6512}">
      <dsp:nvSpPr>
        <dsp:cNvPr id="0" name=""/>
        <dsp:cNvSpPr/>
      </dsp:nvSpPr>
      <dsp:spPr>
        <a:xfrm>
          <a:off x="2061932" y="2722814"/>
          <a:ext cx="7204889" cy="13951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kern="1200" dirty="0"/>
            <a:t>Según las normas ILCOR 2015, no se ha demostrado la eficacia de la comprensión arterial, por lo que no se recomienda.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/>
            <a:t>Tampoco se recomienda el torniquete al ser una técnica muy peligrosa por las secuelas.</a:t>
          </a:r>
        </a:p>
      </dsp:txBody>
      <dsp:txXfrm>
        <a:off x="2061932" y="2722814"/>
        <a:ext cx="7204889" cy="13951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0E3B11-2FD4-4746-9B4C-C78063F921F8}">
      <dsp:nvSpPr>
        <dsp:cNvPr id="0" name=""/>
        <dsp:cNvSpPr/>
      </dsp:nvSpPr>
      <dsp:spPr>
        <a:xfrm>
          <a:off x="0" y="248068"/>
          <a:ext cx="4219409" cy="24310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473" tIns="1312164" rIns="32747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Dolor intenso que aumenta si se moviliza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Pérdida funcional de ese miembro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Inflamación y amoratamiento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Deformidad, acortamiento</a:t>
          </a:r>
        </a:p>
      </dsp:txBody>
      <dsp:txXfrm>
        <a:off x="0" y="248068"/>
        <a:ext cx="4219409" cy="2431012"/>
      </dsp:txXfrm>
    </dsp:sp>
    <dsp:sp modelId="{0B0BA996-B136-45A0-8163-F56D304E26A8}">
      <dsp:nvSpPr>
        <dsp:cNvPr id="0" name=""/>
        <dsp:cNvSpPr/>
      </dsp:nvSpPr>
      <dsp:spPr>
        <a:xfrm>
          <a:off x="591565" y="0"/>
          <a:ext cx="2953586" cy="117676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639" tIns="0" rIns="111639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Síntomas de que existe fractura</a:t>
          </a:r>
          <a:endParaRPr lang="es-ES" sz="1600" b="1" kern="1200" dirty="0"/>
        </a:p>
      </dsp:txBody>
      <dsp:txXfrm>
        <a:off x="649010" y="57445"/>
        <a:ext cx="2838696" cy="10618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B5D1E1-2846-47F1-BE69-63704962EBD7}">
      <dsp:nvSpPr>
        <dsp:cNvPr id="0" name=""/>
        <dsp:cNvSpPr/>
      </dsp:nvSpPr>
      <dsp:spPr>
        <a:xfrm>
          <a:off x="136759" y="95996"/>
          <a:ext cx="3141231" cy="51759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Medidas de actuación</a:t>
          </a:r>
          <a:endParaRPr lang="es-ES" sz="1600" b="1" kern="1200" dirty="0"/>
        </a:p>
      </dsp:txBody>
      <dsp:txXfrm>
        <a:off x="162026" y="121263"/>
        <a:ext cx="3090697" cy="467056"/>
      </dsp:txXfrm>
    </dsp:sp>
    <dsp:sp modelId="{72A4B8D5-5A68-481F-928E-A9711E938BDE}">
      <dsp:nvSpPr>
        <dsp:cNvPr id="0" name=""/>
        <dsp:cNvSpPr/>
      </dsp:nvSpPr>
      <dsp:spPr>
        <a:xfrm>
          <a:off x="0" y="597254"/>
          <a:ext cx="894148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892" tIns="20320" rIns="113792" bIns="20320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kern="1200" dirty="0"/>
            <a:t> Inmovilizar el hueso (utilizar férulas o tablillas) y trasladar herido a un centro sanitario</a:t>
          </a:r>
          <a:endParaRPr lang="es-ES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kern="1200" dirty="0"/>
            <a:t> Si hay herida con hemorragia cubrir con apósitos</a:t>
          </a:r>
          <a:endParaRPr lang="es-ES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kern="1200" dirty="0"/>
            <a:t> Quitar objetos que pueden molestar</a:t>
          </a:r>
          <a:endParaRPr lang="es-ES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600" kern="1200" dirty="0"/>
            <a:t> Traumatismos en la columna, no mover al paciente salvo riesgo</a:t>
          </a:r>
          <a:endParaRPr lang="es-ES" sz="1600" kern="1200" dirty="0"/>
        </a:p>
      </dsp:txBody>
      <dsp:txXfrm>
        <a:off x="0" y="597254"/>
        <a:ext cx="8941480" cy="10764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6CBD2-86B6-4947-85DD-B5B9BF8DCD2E}">
      <dsp:nvSpPr>
        <dsp:cNvPr id="0" name=""/>
        <dsp:cNvSpPr/>
      </dsp:nvSpPr>
      <dsp:spPr>
        <a:xfrm rot="16200000">
          <a:off x="-1344127" y="1348676"/>
          <a:ext cx="4032448" cy="133509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Instrumental básico</a:t>
          </a:r>
          <a:endParaRPr lang="es-ES" sz="16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Tijeras y pinzas</a:t>
          </a:r>
          <a:endParaRPr lang="es-ES" sz="1600" kern="1200" dirty="0"/>
        </a:p>
      </dsp:txBody>
      <dsp:txXfrm rot="5400000">
        <a:off x="4550" y="806489"/>
        <a:ext cx="1335094" cy="2419468"/>
      </dsp:txXfrm>
    </dsp:sp>
    <dsp:sp modelId="{2BE3C2A5-3B2C-4DAA-BA37-18ABA6990CC9}">
      <dsp:nvSpPr>
        <dsp:cNvPr id="0" name=""/>
        <dsp:cNvSpPr/>
      </dsp:nvSpPr>
      <dsp:spPr>
        <a:xfrm rot="16200000">
          <a:off x="1234674" y="237669"/>
          <a:ext cx="4032448" cy="355710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Material de curas</a:t>
          </a:r>
          <a:endParaRPr lang="es-ES" sz="16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20 apósitos estériles adhesivos, en bolsas individuales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2 parches oculares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6 triángulos de vendaje provisional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Gasas estériles de distintos tamaños, en bolsas individuales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Celulosa, esparadrapo y vendas</a:t>
          </a:r>
          <a:endParaRPr lang="es-ES" sz="1600" kern="1200" dirty="0"/>
        </a:p>
      </dsp:txBody>
      <dsp:txXfrm rot="5400000">
        <a:off x="1472344" y="806489"/>
        <a:ext cx="3557108" cy="2419468"/>
      </dsp:txXfrm>
    </dsp:sp>
    <dsp:sp modelId="{6F2360BC-DAAC-436E-9992-49AC4F99E159}">
      <dsp:nvSpPr>
        <dsp:cNvPr id="0" name=""/>
        <dsp:cNvSpPr/>
      </dsp:nvSpPr>
      <dsp:spPr>
        <a:xfrm rot="16200000">
          <a:off x="4030601" y="1131551"/>
          <a:ext cx="4032448" cy="176934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Material auxiliar</a:t>
          </a:r>
          <a:endParaRPr lang="es-ES" sz="16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Guantes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Manta termoaislante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Mascarilla de reanimación cardiopulmonar</a:t>
          </a:r>
          <a:endParaRPr lang="es-ES" sz="1600" kern="1200" dirty="0"/>
        </a:p>
      </dsp:txBody>
      <dsp:txXfrm rot="5400000">
        <a:off x="5162153" y="806489"/>
        <a:ext cx="1769344" cy="2419468"/>
      </dsp:txXfrm>
    </dsp:sp>
    <dsp:sp modelId="{56A81002-4C94-4A9C-8C6D-64366CD369BC}">
      <dsp:nvSpPr>
        <dsp:cNvPr id="0" name=""/>
        <dsp:cNvSpPr/>
      </dsp:nvSpPr>
      <dsp:spPr>
        <a:xfrm rot="16200000">
          <a:off x="5932646" y="1131551"/>
          <a:ext cx="4032448" cy="176934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u="sng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Otros</a:t>
          </a:r>
          <a:endParaRPr lang="es-ES" sz="16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Bolsas de hielo sintético, agua o solución salina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Toallitas limpiadoras con alcohol, bolsas para material usado y contaminado</a:t>
          </a:r>
          <a:endParaRPr lang="es-ES" sz="1600" kern="1200" dirty="0"/>
        </a:p>
      </dsp:txBody>
      <dsp:txXfrm rot="5400000">
        <a:off x="7064198" y="806489"/>
        <a:ext cx="1769344" cy="24194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6616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06/09/2024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13" Type="http://schemas.openxmlformats.org/officeDocument/2006/relationships/image" Target="../media/image3.png"/><Relationship Id="rId3" Type="http://schemas.openxmlformats.org/officeDocument/2006/relationships/slide" Target="slide2.xml"/><Relationship Id="rId7" Type="http://schemas.openxmlformats.org/officeDocument/2006/relationships/diagramData" Target="../diagrams/data1.xml"/><Relationship Id="rId12" Type="http://schemas.openxmlformats.org/officeDocument/2006/relationships/hyperlink" Target="http://anestesiar.org/2010/soporte-vital-basico-en-el-paciente-adulto-recomendaciones-2010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11" Type="http://schemas.microsoft.com/office/2007/relationships/diagramDrawing" Target="../diagrams/drawing1.xml"/><Relationship Id="rId5" Type="http://schemas.openxmlformats.org/officeDocument/2006/relationships/slide" Target="slide8.xml"/><Relationship Id="rId10" Type="http://schemas.openxmlformats.org/officeDocument/2006/relationships/diagramColors" Target="../diagrams/colors1.xml"/><Relationship Id="rId4" Type="http://schemas.openxmlformats.org/officeDocument/2006/relationships/image" Target="../media/image4.png"/><Relationship Id="rId9" Type="http://schemas.openxmlformats.org/officeDocument/2006/relationships/diagramQuickStyle" Target="../diagrams/quickStyle1.xml"/><Relationship Id="rId14" Type="http://schemas.openxmlformats.org/officeDocument/2006/relationships/hyperlink" Target="http://aseedar-td.org/documentos/guiasercespanol.pdf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uzroja.es/cre_web/formacion/primeros_auxilios/videos/03svb.htm" TargetMode="Externa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slide" Target="slide2.xml"/><Relationship Id="rId7" Type="http://schemas.openxmlformats.org/officeDocument/2006/relationships/diagramQuickStyle" Target="../diagrams/quickStyle2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slide" Target="slide2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18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slide" Target="slide16.xml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3" Type="http://schemas.openxmlformats.org/officeDocument/2006/relationships/slide" Target="slide11.xml"/><Relationship Id="rId7" Type="http://schemas.openxmlformats.org/officeDocument/2006/relationships/slide" Target="slide1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6.xml"/><Relationship Id="rId4" Type="http://schemas.openxmlformats.org/officeDocument/2006/relationships/slide" Target="slide2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13" Type="http://schemas.openxmlformats.org/officeDocument/2006/relationships/diagramColors" Target="../diagrams/colors5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4.xml"/><Relationship Id="rId12" Type="http://schemas.openxmlformats.org/officeDocument/2006/relationships/diagramQuickStyle" Target="../diagrams/quickStyl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11" Type="http://schemas.openxmlformats.org/officeDocument/2006/relationships/diagramLayout" Target="../diagrams/layout5.xml"/><Relationship Id="rId5" Type="http://schemas.openxmlformats.org/officeDocument/2006/relationships/diagramData" Target="../diagrams/data4.xml"/><Relationship Id="rId10" Type="http://schemas.openxmlformats.org/officeDocument/2006/relationships/diagramData" Target="../diagrams/data5.xml"/><Relationship Id="rId4" Type="http://schemas.openxmlformats.org/officeDocument/2006/relationships/slide" Target="slide20.xml"/><Relationship Id="rId9" Type="http://schemas.microsoft.com/office/2007/relationships/diagramDrawing" Target="../diagrams/drawing4.xml"/><Relationship Id="rId14" Type="http://schemas.microsoft.com/office/2007/relationships/diagramDrawing" Target="../diagrams/drawing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insht.es/InshtWeb/Contenidos/Documentacion/TextosOnline/ErgaFP/2004/ErFP41_04.pdf" TargetMode="External"/><Relationship Id="rId4" Type="http://schemas.openxmlformats.org/officeDocument/2006/relationships/slide" Target="slide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5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26.xml"/><Relationship Id="rId9" Type="http://schemas.microsoft.com/office/2007/relationships/diagramDrawing" Target="../diagrams/drawin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oe.es/buscar/doc.php?id=BOE-A-2007-6237" TargetMode="External"/><Relationship Id="rId3" Type="http://schemas.openxmlformats.org/officeDocument/2006/relationships/image" Target="../media/image4.png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8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5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cruzroja.es/cre_web/formacion/primeros_auxilios/videos/01ppaa.htm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0" y="1281658"/>
            <a:ext cx="6912769" cy="4077072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516100" y="2564904"/>
            <a:ext cx="70648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11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EMERGENCIAS Y PRIMEROS AUXILIOS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2255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Primeros auxilios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4" name="13 CuadroTexto">
            <a:hlinkClick r:id="rId3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6" name="15 CuadroTexto"/>
          <p:cNvSpPr txBox="1"/>
          <p:nvPr/>
        </p:nvSpPr>
        <p:spPr>
          <a:xfrm>
            <a:off x="251520" y="1084279"/>
            <a:ext cx="338437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Orden de atención a heridos</a:t>
            </a:r>
            <a:endParaRPr lang="es-ES" b="1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1916832"/>
            <a:ext cx="7544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Procedimiento de triage ante múltiples víctimas </a:t>
            </a:r>
            <a:r>
              <a:rPr lang="es-ES_tradnl" dirty="0">
                <a:sym typeface="Wingdings" panose="05000000000000000000" pitchFamily="2" charset="2"/>
              </a:rPr>
              <a:t> asignación de tarjetas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536799"/>
              </p:ext>
            </p:extLst>
          </p:nvPr>
        </p:nvGraphicFramePr>
        <p:xfrm>
          <a:off x="301491" y="2852936"/>
          <a:ext cx="8342628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2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/>
                        <a:t>Tarjeta roja</a:t>
                      </a:r>
                      <a:endParaRPr lang="es-ES" b="1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Prioridad uno, pacientes cuya vida corre peligro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/>
                        <a:t>Tarjeta amarilla</a:t>
                      </a:r>
                      <a:endParaRPr lang="es-ES" b="1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En pacientes que requieren cuidados pero cuya vida no peligra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/>
                        <a:t>Tarjeta verde</a:t>
                      </a:r>
                      <a:endParaRPr lang="es-ES" b="1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Pacientes que pueden deambular o caminar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Tarjeta negra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Accidentados que no tiene posibilidad de sobrevivir o han fallecido,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s</a:t>
                      </a:r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on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los últimos en ser atendidos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9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Soporte vital básico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>
            <a:hlinkClick r:id="rId6" action="ppaction://hlinksldjump"/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5724128" y="857325"/>
            <a:ext cx="3024336" cy="646331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Aplicar la RCP o reanimación cardiopulmonar</a:t>
            </a:r>
            <a:endParaRPr lang="es-ES" dirty="0"/>
          </a:p>
        </p:txBody>
      </p:sp>
      <p:sp>
        <p:nvSpPr>
          <p:cNvPr id="38" name="37 Rectángulo"/>
          <p:cNvSpPr/>
          <p:nvPr/>
        </p:nvSpPr>
        <p:spPr>
          <a:xfrm>
            <a:off x="152450" y="1772816"/>
            <a:ext cx="8596014" cy="646331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Soporte Vital Básico </a:t>
            </a:r>
          </a:p>
          <a:p>
            <a:pPr algn="ctr"/>
            <a:r>
              <a:rPr lang="es-ES_tradnl" dirty="0">
                <a:sym typeface="Wingdings" panose="05000000000000000000" pitchFamily="2" charset="2"/>
              </a:rPr>
              <a:t> reanimación cardiopulmonar y actuaciones previas antes de aplicarla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 flipV="1">
            <a:off x="5044099" y="1092342"/>
            <a:ext cx="495961" cy="17629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386736" y="995825"/>
            <a:ext cx="4617312" cy="369332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Parada cardiorrespiratoria  Máx. Emergencia</a:t>
            </a:r>
            <a:endParaRPr lang="es-ES" dirty="0"/>
          </a:p>
        </p:txBody>
      </p:sp>
      <p:sp>
        <p:nvSpPr>
          <p:cNvPr id="33" name="32 Rectángulo"/>
          <p:cNvSpPr/>
          <p:nvPr/>
        </p:nvSpPr>
        <p:spPr>
          <a:xfrm>
            <a:off x="410358" y="2852936"/>
            <a:ext cx="4108993" cy="33855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i="1" dirty="0"/>
              <a:t>Consejo Europeo de Reanimación</a:t>
            </a:r>
            <a:endParaRPr lang="es-ES" sz="1600" b="1" i="1" dirty="0"/>
          </a:p>
        </p:txBody>
      </p:sp>
      <p:sp>
        <p:nvSpPr>
          <p:cNvPr id="34" name="33 Flecha derecha"/>
          <p:cNvSpPr/>
          <p:nvPr/>
        </p:nvSpPr>
        <p:spPr>
          <a:xfrm rot="5400000">
            <a:off x="1995321" y="3398114"/>
            <a:ext cx="495961" cy="185961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5" name="34 Rectángulo"/>
          <p:cNvSpPr/>
          <p:nvPr/>
        </p:nvSpPr>
        <p:spPr>
          <a:xfrm>
            <a:off x="152450" y="3742209"/>
            <a:ext cx="4790143" cy="58477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600" dirty="0"/>
              <a:t>Paso clave </a:t>
            </a:r>
            <a:r>
              <a:rPr lang="es-ES_tradnl" sz="1600" dirty="0">
                <a:sym typeface="Wingdings" panose="05000000000000000000" pitchFamily="2" charset="2"/>
              </a:rPr>
              <a:t></a:t>
            </a:r>
            <a:r>
              <a:rPr lang="es-ES_tradnl" sz="1600" dirty="0"/>
              <a:t>Reconocimiento lo más rápido posible de que existe parada cardiaca</a:t>
            </a:r>
            <a:endParaRPr lang="es-ES" sz="1600" dirty="0"/>
          </a:p>
        </p:txBody>
      </p:sp>
      <p:graphicFrame>
        <p:nvGraphicFramePr>
          <p:cNvPr id="53" name="52 Diagrama"/>
          <p:cNvGraphicFramePr/>
          <p:nvPr>
            <p:extLst>
              <p:ext uri="{D42A27DB-BD31-4B8C-83A1-F6EECF244321}">
                <p14:modId xmlns:p14="http://schemas.microsoft.com/office/powerpoint/2010/main" val="605408289"/>
              </p:ext>
            </p:extLst>
          </p:nvPr>
        </p:nvGraphicFramePr>
        <p:xfrm>
          <a:off x="5129404" y="2551877"/>
          <a:ext cx="3984110" cy="3206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5" name="24 Rectángulo"/>
          <p:cNvSpPr/>
          <p:nvPr/>
        </p:nvSpPr>
        <p:spPr>
          <a:xfrm>
            <a:off x="419404" y="4509120"/>
            <a:ext cx="3660616" cy="33855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i="1" dirty="0"/>
              <a:t>NORMAS ILCOR 2015</a:t>
            </a:r>
            <a:endParaRPr lang="es-ES" sz="1600" b="1" i="1" dirty="0"/>
          </a:p>
        </p:txBody>
      </p:sp>
      <p:sp>
        <p:nvSpPr>
          <p:cNvPr id="26" name="25 Flecha derecha"/>
          <p:cNvSpPr/>
          <p:nvPr/>
        </p:nvSpPr>
        <p:spPr>
          <a:xfrm rot="5400000">
            <a:off x="2076402" y="4934217"/>
            <a:ext cx="326826" cy="192934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7" name="26 Rectángulo"/>
          <p:cNvSpPr/>
          <p:nvPr/>
        </p:nvSpPr>
        <p:spPr>
          <a:xfrm>
            <a:off x="265281" y="5194097"/>
            <a:ext cx="4564479" cy="33855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600" dirty="0"/>
              <a:t>Más importancia al inicio precoz del masaje cardiaco</a:t>
            </a:r>
            <a:endParaRPr lang="es-ES" sz="1600" dirty="0"/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199836" y="3540130"/>
            <a:ext cx="287793" cy="361618"/>
          </a:xfrm>
          <a:prstGeom prst="rect">
            <a:avLst/>
          </a:prstGeom>
        </p:spPr>
      </p:pic>
      <p:pic>
        <p:nvPicPr>
          <p:cNvPr id="20" name="19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207966" y="3999820"/>
            <a:ext cx="287793" cy="361618"/>
          </a:xfrm>
          <a:prstGeom prst="rect">
            <a:avLst/>
          </a:prstGeom>
        </p:spPr>
      </p:pic>
      <p:pic>
        <p:nvPicPr>
          <p:cNvPr id="21" name="20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207966" y="4459510"/>
            <a:ext cx="287793" cy="361618"/>
          </a:xfrm>
          <a:prstGeom prst="rect">
            <a:avLst/>
          </a:prstGeom>
        </p:spPr>
      </p:pic>
      <p:pic>
        <p:nvPicPr>
          <p:cNvPr id="28" name="27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199835" y="5013285"/>
            <a:ext cx="287793" cy="361618"/>
          </a:xfrm>
          <a:prstGeom prst="rect">
            <a:avLst/>
          </a:prstGeom>
        </p:spPr>
      </p:pic>
      <p:sp>
        <p:nvSpPr>
          <p:cNvPr id="30" name="29 Rectángulo">
            <a:hlinkClick r:id="rId12"/>
          </p:cNvPr>
          <p:cNvSpPr/>
          <p:nvPr/>
        </p:nvSpPr>
        <p:spPr>
          <a:xfrm>
            <a:off x="275030" y="5845323"/>
            <a:ext cx="21102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Anestesiar.org</a:t>
            </a:r>
          </a:p>
        </p:txBody>
      </p:sp>
      <p:pic>
        <p:nvPicPr>
          <p:cNvPr id="31" name="30 Imagen"/>
          <p:cNvPicPr>
            <a:picLocks noChangeAspect="1"/>
          </p:cNvPicPr>
          <p:nvPr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50428" y="5730196"/>
            <a:ext cx="351794" cy="442037"/>
          </a:xfrm>
          <a:prstGeom prst="rect">
            <a:avLst/>
          </a:prstGeom>
        </p:spPr>
      </p:pic>
      <p:sp>
        <p:nvSpPr>
          <p:cNvPr id="32" name="31 Rectángulo">
            <a:hlinkClick r:id="rId14"/>
          </p:cNvPr>
          <p:cNvSpPr/>
          <p:nvPr/>
        </p:nvSpPr>
        <p:spPr>
          <a:xfrm>
            <a:off x="2645131" y="5797325"/>
            <a:ext cx="47178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Consejo Español de Resucitación Cardiopulmonar</a:t>
            </a:r>
          </a:p>
        </p:txBody>
      </p:sp>
      <p:pic>
        <p:nvPicPr>
          <p:cNvPr id="37" name="36 Imagen"/>
          <p:cNvPicPr>
            <a:picLocks noChangeAspect="1"/>
          </p:cNvPicPr>
          <p:nvPr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371622" y="5730196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700" b="1" dirty="0"/>
              <a:t>3. Soporte vital básico</a:t>
            </a:r>
          </a:p>
        </p:txBody>
      </p:sp>
      <p:sp>
        <p:nvSpPr>
          <p:cNvPr id="8" name="7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9" name="28 Proceso alternativo"/>
          <p:cNvSpPr/>
          <p:nvPr/>
        </p:nvSpPr>
        <p:spPr>
          <a:xfrm>
            <a:off x="146926" y="721285"/>
            <a:ext cx="3227251" cy="311360"/>
          </a:xfrm>
          <a:prstGeom prst="flowChartAlternateProcess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Observar si está consciente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76" name="75 Proceso alternativo"/>
          <p:cNvSpPr/>
          <p:nvPr/>
        </p:nvSpPr>
        <p:spPr>
          <a:xfrm>
            <a:off x="182340" y="2420888"/>
            <a:ext cx="3191838" cy="357410"/>
          </a:xfrm>
          <a:prstGeom prst="flowChartAlternateProcess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Abrir la vía respiratoria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149266" y="1061779"/>
            <a:ext cx="7790541" cy="1077218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600" u="sng" dirty="0">
                <a:solidFill>
                  <a:prstClr val="black"/>
                </a:solidFill>
                <a:sym typeface="Wingdings" pitchFamily="2" charset="2"/>
              </a:rPr>
              <a:t>Nos arrodillamos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 junto a la víctima y le sacudimos suavemente el hombro preguntándole cómo se encuentra.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Si la víctima está consciente:  atender otras posibles lesiones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Si no está consciente: pedimos ayuda urgente y pasamos a abrir la vía respiratoria</a:t>
            </a:r>
          </a:p>
        </p:txBody>
      </p:sp>
      <p:sp>
        <p:nvSpPr>
          <p:cNvPr id="48" name="47 Rectángulo"/>
          <p:cNvSpPr/>
          <p:nvPr/>
        </p:nvSpPr>
        <p:spPr>
          <a:xfrm>
            <a:off x="182340" y="2810540"/>
            <a:ext cx="8529612" cy="83099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Inclinar la cabeza hacia atrás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Pero si las vías respiratorias están obstruidas por la lengua o cuerpos extraños  aplicarse la técnica de la </a:t>
            </a:r>
            <a:r>
              <a:rPr lang="es-ES_tradnl" sz="1600" u="sng" dirty="0">
                <a:solidFill>
                  <a:prstClr val="black"/>
                </a:solidFill>
                <a:sym typeface="Wingdings" pitchFamily="2" charset="2"/>
              </a:rPr>
              <a:t>hiperextensión del cuello o maniobra frente-mentón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88429"/>
              </p:ext>
            </p:extLst>
          </p:nvPr>
        </p:nvGraphicFramePr>
        <p:xfrm>
          <a:off x="245603" y="3782784"/>
          <a:ext cx="6918685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8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Maniobra frente-mentón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/>
                        <a:buChar char="à"/>
                      </a:pPr>
                      <a:r>
                        <a:rPr lang="es-ES_tradnl" sz="1600" dirty="0">
                          <a:sym typeface="Wingdings" panose="05000000000000000000" pitchFamily="2" charset="2"/>
                        </a:rPr>
                        <a:t>Levantar la base de la lengua separándola</a:t>
                      </a: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 de la garganta y así abrir la vía respiratoria</a:t>
                      </a:r>
                    </a:p>
                    <a:p>
                      <a:pPr marL="285750" indent="-285750">
                        <a:buFont typeface="Wingdings"/>
                        <a:buChar char="à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Colocar la mano en la frente de la víctima, presionando hacia atrás, mientras se sostiene la barbilla del accidentado hacia arriba</a:t>
                      </a:r>
                    </a:p>
                    <a:p>
                      <a:pPr marL="285750" indent="-285750">
                        <a:buFont typeface="Wingdings"/>
                        <a:buChar char="à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Extraer los cuerpos extraños de la boca de la víctima</a:t>
                      </a:r>
                    </a:p>
                    <a:p>
                      <a:pPr marL="285750" indent="-285750">
                        <a:buFont typeface="Wingdings"/>
                        <a:buChar char="à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Solo debe elevarse la mandíbula si se tiene la seguridad de que no hay lesión cervical.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Soporte vital básico</a:t>
            </a:r>
          </a:p>
        </p:txBody>
      </p:sp>
      <p:sp>
        <p:nvSpPr>
          <p:cNvPr id="26" name="2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7" name="16 Proceso alternativo"/>
          <p:cNvSpPr/>
          <p:nvPr/>
        </p:nvSpPr>
        <p:spPr>
          <a:xfrm>
            <a:off x="323528" y="908720"/>
            <a:ext cx="2715511" cy="648072"/>
          </a:xfrm>
          <a:prstGeom prst="flowChartAlternateProcess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Comprobar si respira</a:t>
            </a:r>
          </a:p>
          <a:p>
            <a:pPr algn="ctr"/>
            <a:r>
              <a:rPr lang="es-ES_tradnl" sz="2000" dirty="0">
                <a:solidFill>
                  <a:schemeClr val="bg1"/>
                </a:solidFill>
              </a:rPr>
              <a:t>(no más de 10¨)</a:t>
            </a:r>
            <a:endParaRPr lang="es-ES" sz="2000" dirty="0">
              <a:solidFill>
                <a:schemeClr val="bg1"/>
              </a:solidFill>
            </a:endParaRPr>
          </a:p>
        </p:txBody>
      </p:sp>
      <p:graphicFrame>
        <p:nvGraphicFramePr>
          <p:cNvPr id="19" name="1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459990"/>
              </p:ext>
            </p:extLst>
          </p:nvPr>
        </p:nvGraphicFramePr>
        <p:xfrm>
          <a:off x="3176119" y="751693"/>
          <a:ext cx="5860377" cy="1089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4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5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Ver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Ver que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el pecho y vientre se levanta y baja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Oír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/>
                        <a:buNone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Colocar nuestra oreja junto a su boca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095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Sentir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/>
                        <a:buNone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Colocar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la mejilla sobre la boca y nariz para sentir el aliento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462549" y="2247691"/>
            <a:ext cx="198285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Si respira</a:t>
            </a:r>
            <a:endParaRPr lang="es-ES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3203848" y="4941168"/>
            <a:ext cx="198285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Si No respira</a:t>
            </a:r>
            <a:endParaRPr lang="es-ES" b="1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047522"/>
              </p:ext>
            </p:extLst>
          </p:nvPr>
        </p:nvGraphicFramePr>
        <p:xfrm>
          <a:off x="113939" y="2650559"/>
          <a:ext cx="8995745" cy="21691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995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Posición Lateral de Seguridad (PLS)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Nos arrodillamos junto al paciente y le vaciamos los bolsillos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Se estiran las piernas y se coloca el brazo más próximo en ángulo</a:t>
                      </a:r>
                      <a:r>
                        <a:rPr lang="es-ES_tradnl" sz="1600" baseline="0" dirty="0"/>
                        <a:t> recto con el cuerpo, con el codo y la palma de la mano hacia arriba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El dorso de la otra mano se pone en la mejilla contraria y se mantiene en esta posición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Con la otra mano se coge la rodilla de la pierna más alejada y se apoya la planta del pie en el suelo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Se le estira la pierna por encima de la otra haciendo roda el cuerpo hacia nosotros, en ángulo recto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Colocamos la cabeza hacia atrás sobre la mano que hay debajo de la mejilla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301037" y="5331002"/>
            <a:ext cx="6568961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Avisar a emergencias (112) para poder obtener un desfibrilador automático. Mientras comprobamos el pulso e iniciamos masaje cardiaco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Soporte vital básico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7" name="16 Proceso alternativo"/>
          <p:cNvSpPr/>
          <p:nvPr/>
        </p:nvSpPr>
        <p:spPr>
          <a:xfrm>
            <a:off x="140873" y="845410"/>
            <a:ext cx="3191838" cy="357410"/>
          </a:xfrm>
          <a:prstGeom prst="flowChartAlternateProcess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bg1"/>
                </a:solidFill>
              </a:rPr>
              <a:t>Masaje Cardíaco 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48410" y="1336467"/>
            <a:ext cx="8744069" cy="107721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Comprobar pulso en no más de 10’’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Si no lo hay se comienza el masaje cardiaco mientras se espera el desfibrilador automático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Para comprobar pulso  pulso carotideo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Comenzar las compresiones torácicas ante la mínima duda y sin perder tiempo en comprobaciones</a:t>
            </a:r>
          </a:p>
        </p:txBody>
      </p:sp>
      <p:graphicFrame>
        <p:nvGraphicFramePr>
          <p:cNvPr id="23" name="2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800254"/>
              </p:ext>
            </p:extLst>
          </p:nvPr>
        </p:nvGraphicFramePr>
        <p:xfrm>
          <a:off x="148410" y="2572005"/>
          <a:ext cx="7266373" cy="2413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266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Compresiones</a:t>
                      </a:r>
                      <a:r>
                        <a:rPr lang="es-ES_tradnl" sz="1600" baseline="0" dirty="0"/>
                        <a:t> torácicas o masaje cardiaco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Colocar al paciente boca arriba en una superficie dura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Localizar la parte inferior</a:t>
                      </a:r>
                      <a:r>
                        <a:rPr lang="es-ES_tradnl" sz="1600" baseline="0" dirty="0"/>
                        <a:t> del esternón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Colocar el talón de la mano sobre esa parte del esternón y la otra encima de la primera entrelazando los dedos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Colocar los brazos rectos en perpendicular al esternón para hacer presión hacia abajo.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Hay que hacer descender el esternón de un adulto en 5cm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La cantidad de compresiones debe ser de 100/minuto, sin superar las 120/minuto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19 Rectángulo">
            <a:hlinkClick r:id="rId3"/>
            <a:extLst>
              <a:ext uri="{FF2B5EF4-FFF2-40B4-BE49-F238E27FC236}">
                <a16:creationId xmlns:a16="http://schemas.microsoft.com/office/drawing/2014/main" id="{E98EC1FC-0DEC-0317-22A7-6731083B168D}"/>
              </a:ext>
            </a:extLst>
          </p:cNvPr>
          <p:cNvSpPr/>
          <p:nvPr/>
        </p:nvSpPr>
        <p:spPr>
          <a:xfrm>
            <a:off x="1115616" y="5367644"/>
            <a:ext cx="39440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Cruz Roja: maniobras primeros auxilios</a:t>
            </a:r>
          </a:p>
        </p:txBody>
      </p:sp>
      <p:pic>
        <p:nvPicPr>
          <p:cNvPr id="3" name="20 Imagen">
            <a:extLst>
              <a:ext uri="{FF2B5EF4-FFF2-40B4-BE49-F238E27FC236}">
                <a16:creationId xmlns:a16="http://schemas.microsoft.com/office/drawing/2014/main" id="{C0F22431-A61C-2DC7-DB8E-7E8F2BB4948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771031" y="5382352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98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3. Soporte vital básico</a:t>
            </a:r>
          </a:p>
        </p:txBody>
      </p:sp>
      <p:sp>
        <p:nvSpPr>
          <p:cNvPr id="18" name="17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9" name="18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5" name="24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813211706"/>
              </p:ext>
            </p:extLst>
          </p:nvPr>
        </p:nvGraphicFramePr>
        <p:xfrm>
          <a:off x="148255" y="764704"/>
          <a:ext cx="8888241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48255" y="980728"/>
            <a:ext cx="2437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ESQUEMA </a:t>
            </a:r>
          </a:p>
          <a:p>
            <a:pPr algn="ctr"/>
            <a:r>
              <a:rPr lang="es-ES_tradnl" b="1" dirty="0"/>
              <a:t>SOPORTE VITAL BÁSICO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Actuación frente a otras emergencias</a:t>
            </a:r>
          </a:p>
        </p:txBody>
      </p:sp>
      <p:sp>
        <p:nvSpPr>
          <p:cNvPr id="18" name="17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9" name="18 Flecha derecha">
            <a:hlinkClick r:id="rId3" action="ppaction://hlinksldjump"/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48255" y="764704"/>
            <a:ext cx="175944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HEMORRÁGIAS</a:t>
            </a:r>
            <a:endParaRPr lang="es-ES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195736" y="764704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Salida de sangre de los vasos sanguíneos por la rotura de los mismos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4198436" y="2786926"/>
            <a:ext cx="47028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la sangre sale por un orificio natural: nariz, oído.</a:t>
            </a:r>
            <a:endParaRPr lang="es-ES" sz="1600" dirty="0">
              <a:solidFill>
                <a:prstClr val="black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22764" y="2204864"/>
            <a:ext cx="2094035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ctr"/>
            <a:r>
              <a:rPr lang="es-ES_tradnl" sz="1600" b="1" dirty="0">
                <a:solidFill>
                  <a:schemeClr val="tx1"/>
                </a:solidFill>
              </a:rPr>
              <a:t>Según su presentación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57491" y="4430424"/>
            <a:ext cx="2224583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 algn="ctr"/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Según el vaso sangrante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677982" y="5124939"/>
            <a:ext cx="42521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procede de un capilar , hay muchos puntos sangrantes</a:t>
            </a:r>
            <a:endParaRPr lang="es-ES" sz="1600" dirty="0">
              <a:solidFill>
                <a:prstClr val="black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680186" y="1441004"/>
            <a:ext cx="48369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aquellas que se ven provocadas por un corte o herida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702900" y="2204864"/>
            <a:ext cx="52839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no se ven porque la sangre va a parar a un órgano interno</a:t>
            </a:r>
          </a:p>
        </p:txBody>
      </p:sp>
      <p:sp>
        <p:nvSpPr>
          <p:cNvPr id="13" name="12 Rectángulo">
            <a:hlinkClick r:id="rId4" action="ppaction://hlinksldjump"/>
          </p:cNvPr>
          <p:cNvSpPr/>
          <p:nvPr/>
        </p:nvSpPr>
        <p:spPr>
          <a:xfrm>
            <a:off x="2620119" y="1441004"/>
            <a:ext cx="1058688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</a:rPr>
              <a:t>Externas </a:t>
            </a:r>
            <a:endParaRPr lang="es-ES" b="1" dirty="0"/>
          </a:p>
        </p:txBody>
      </p:sp>
      <p:sp>
        <p:nvSpPr>
          <p:cNvPr id="14" name="13 Rectángulo">
            <a:hlinkClick r:id="rId5" action="ppaction://hlinksldjump"/>
          </p:cNvPr>
          <p:cNvSpPr/>
          <p:nvPr/>
        </p:nvSpPr>
        <p:spPr>
          <a:xfrm>
            <a:off x="2681226" y="2204864"/>
            <a:ext cx="1022909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Internas </a:t>
            </a:r>
            <a:endParaRPr lang="es-ES" b="1" dirty="0"/>
          </a:p>
        </p:txBody>
      </p:sp>
      <p:sp>
        <p:nvSpPr>
          <p:cNvPr id="15" name="14 Rectángulo">
            <a:hlinkClick r:id="rId5" action="ppaction://hlinksldjump"/>
          </p:cNvPr>
          <p:cNvSpPr/>
          <p:nvPr/>
        </p:nvSpPr>
        <p:spPr>
          <a:xfrm>
            <a:off x="2620119" y="2786926"/>
            <a:ext cx="1578317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Exteriorizadas </a:t>
            </a:r>
            <a:endParaRPr lang="es-ES" b="1" dirty="0"/>
          </a:p>
        </p:txBody>
      </p:sp>
      <p:sp>
        <p:nvSpPr>
          <p:cNvPr id="16" name="15 Rectángulo"/>
          <p:cNvSpPr/>
          <p:nvPr/>
        </p:nvSpPr>
        <p:spPr>
          <a:xfrm>
            <a:off x="2741819" y="3590925"/>
            <a:ext cx="959302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</a:rPr>
              <a:t>Arterial </a:t>
            </a:r>
            <a:endParaRPr lang="es-ES" b="1" dirty="0"/>
          </a:p>
        </p:txBody>
      </p:sp>
      <p:sp>
        <p:nvSpPr>
          <p:cNvPr id="17" name="16 Rectángulo"/>
          <p:cNvSpPr/>
          <p:nvPr/>
        </p:nvSpPr>
        <p:spPr>
          <a:xfrm>
            <a:off x="3690117" y="3610392"/>
            <a:ext cx="52592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procede de una arteria rota, sale a borbotones o a golpes, y es de color rojo vivo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3782939" y="4461202"/>
            <a:ext cx="50736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procede de una vena y es más oscura, sale continua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2879301" y="4430424"/>
            <a:ext cx="876522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Venosa</a:t>
            </a:r>
            <a:endParaRPr lang="es-ES" b="1" dirty="0"/>
          </a:p>
        </p:txBody>
      </p:sp>
      <p:sp>
        <p:nvSpPr>
          <p:cNvPr id="22" name="21 Rectángulo"/>
          <p:cNvSpPr/>
          <p:nvPr/>
        </p:nvSpPr>
        <p:spPr>
          <a:xfrm>
            <a:off x="2662562" y="5124939"/>
            <a:ext cx="2052165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Capilar o en sábana</a:t>
            </a:r>
            <a:endParaRPr lang="es-ES" b="1" dirty="0"/>
          </a:p>
        </p:txBody>
      </p:sp>
      <p:cxnSp>
        <p:nvCxnSpPr>
          <p:cNvPr id="24" name="23 Conector recto de flecha"/>
          <p:cNvCxnSpPr>
            <a:stCxn id="7" idx="3"/>
            <a:endCxn id="13" idx="1"/>
          </p:cNvCxnSpPr>
          <p:nvPr/>
        </p:nvCxnSpPr>
        <p:spPr>
          <a:xfrm flipV="1">
            <a:off x="2316799" y="1625670"/>
            <a:ext cx="303320" cy="748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7" idx="3"/>
            <a:endCxn id="15" idx="1"/>
          </p:cNvCxnSpPr>
          <p:nvPr/>
        </p:nvCxnSpPr>
        <p:spPr>
          <a:xfrm>
            <a:off x="2316799" y="2374141"/>
            <a:ext cx="303320" cy="5974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7" idx="3"/>
          </p:cNvCxnSpPr>
          <p:nvPr/>
        </p:nvCxnSpPr>
        <p:spPr>
          <a:xfrm>
            <a:off x="2316799" y="2374141"/>
            <a:ext cx="36442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 flipV="1">
            <a:off x="2408092" y="3835841"/>
            <a:ext cx="303320" cy="7638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/>
          <p:nvPr/>
        </p:nvCxnSpPr>
        <p:spPr>
          <a:xfrm>
            <a:off x="2408092" y="4599701"/>
            <a:ext cx="303320" cy="582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>
            <a:off x="2408092" y="4599701"/>
            <a:ext cx="36442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33 Imagen"/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75758" flipH="1" flipV="1">
            <a:off x="3603604" y="1710159"/>
            <a:ext cx="358671" cy="450678"/>
          </a:xfrm>
          <a:prstGeom prst="rect">
            <a:avLst/>
          </a:prstGeom>
        </p:spPr>
      </p:pic>
      <p:pic>
        <p:nvPicPr>
          <p:cNvPr id="35" name="34 Imagen"/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75758" flipH="1" flipV="1">
            <a:off x="3706030" y="2417524"/>
            <a:ext cx="358671" cy="450678"/>
          </a:xfrm>
          <a:prstGeom prst="rect">
            <a:avLst/>
          </a:prstGeom>
        </p:spPr>
      </p:pic>
      <p:pic>
        <p:nvPicPr>
          <p:cNvPr id="38" name="37 Imagen"/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75758" flipH="1" flipV="1">
            <a:off x="4112745" y="3082167"/>
            <a:ext cx="358671" cy="450678"/>
          </a:xfrm>
          <a:prstGeom prst="rect">
            <a:avLst/>
          </a:prstGeom>
        </p:spPr>
      </p:pic>
      <p:sp>
        <p:nvSpPr>
          <p:cNvPr id="40" name="39 CuadroTexto">
            <a:hlinkClick r:id="rId7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1" name="40 Imagen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247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Actuación frente a otras emergencias</a:t>
            </a:r>
          </a:p>
        </p:txBody>
      </p:sp>
      <p:sp>
        <p:nvSpPr>
          <p:cNvPr id="18" name="17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9" name="18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3046675" y="1268760"/>
            <a:ext cx="3050649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Hemorragias Externas</a:t>
            </a:r>
            <a:endParaRPr lang="es-ES" b="1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346080503"/>
              </p:ext>
            </p:extLst>
          </p:nvPr>
        </p:nvGraphicFramePr>
        <p:xfrm>
          <a:off x="-181831" y="908720"/>
          <a:ext cx="9271615" cy="5175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9932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Actuación frente a otras emergencias</a:t>
            </a:r>
          </a:p>
        </p:txBody>
      </p:sp>
      <p:sp>
        <p:nvSpPr>
          <p:cNvPr id="29" name="28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126396" y="771792"/>
            <a:ext cx="3050649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Hemorragias internas</a:t>
            </a:r>
            <a:endParaRPr lang="es-ES" b="1" dirty="0"/>
          </a:p>
        </p:txBody>
      </p:sp>
      <p:sp>
        <p:nvSpPr>
          <p:cNvPr id="42" name="41 CuadroTexto"/>
          <p:cNvSpPr txBox="1"/>
          <p:nvPr/>
        </p:nvSpPr>
        <p:spPr>
          <a:xfrm>
            <a:off x="204421" y="3068960"/>
            <a:ext cx="3050649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Hemorragias Exteriorizadas</a:t>
            </a:r>
            <a:endParaRPr lang="es-ES" b="1" dirty="0"/>
          </a:p>
        </p:txBody>
      </p:sp>
      <p:sp>
        <p:nvSpPr>
          <p:cNvPr id="2" name="1 CuadroTexto"/>
          <p:cNvSpPr txBox="1"/>
          <p:nvPr/>
        </p:nvSpPr>
        <p:spPr>
          <a:xfrm>
            <a:off x="150502" y="1325790"/>
            <a:ext cx="8688059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Sospechamos por signos indirectos </a:t>
            </a:r>
            <a:r>
              <a:rPr lang="es-ES_tradnl" dirty="0">
                <a:sym typeface="Wingdings" panose="05000000000000000000" pitchFamily="2" charset="2"/>
              </a:rPr>
              <a:t> shock hemorrágico: inconsciencia, sudor, piel fría, palidez, pulso débil y rápido</a:t>
            </a:r>
          </a:p>
          <a:p>
            <a:endParaRPr lang="es-ES_tradnl" dirty="0">
              <a:sym typeface="Wingdings" panose="05000000000000000000" pitchFamily="2" charset="2"/>
            </a:endParaRPr>
          </a:p>
          <a:p>
            <a:r>
              <a:rPr lang="es-ES_tradnl" dirty="0">
                <a:sym typeface="Wingdings" panose="05000000000000000000" pitchFamily="2" charset="2"/>
              </a:rPr>
              <a:t>Traslado al centro sanitario controlando los signos vitales, cubrir a la víctima y tumbarla con la cabeza ladeada y las piernas elevadas si está consciente.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04421" y="3645024"/>
            <a:ext cx="2063323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Hemorragia Nasal</a:t>
            </a:r>
            <a:endParaRPr lang="es-ES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50502" y="5210047"/>
            <a:ext cx="2063323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De oídos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126396" y="4070173"/>
            <a:ext cx="89136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dirty="0"/>
              <a:t>Se comprime la fosa nasal contra el tabique durante unos 5 minutos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Si no cesa, se tapona el orificio con una gasa mojada en agua oxigenada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NO echar la cabeza hacia atrás</a:t>
            </a:r>
            <a:endParaRPr lang="es-ES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284643" y="5067602"/>
            <a:ext cx="68593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dirty="0"/>
              <a:t>Debidas a traumatismo craneal</a:t>
            </a:r>
            <a:r>
              <a:rPr lang="es-ES_tradnl" dirty="0">
                <a:sym typeface="Wingdings" panose="05000000000000000000" pitchFamily="2" charset="2"/>
              </a:rPr>
              <a:t> e</a:t>
            </a:r>
            <a:r>
              <a:rPr lang="es-ES_tradnl" dirty="0"/>
              <a:t>nviar paciente al centro sanitario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No hay que intentar detener la hemorragia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Colocar al paciente en PLS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4815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Actuación frente a otras emergencias</a:t>
            </a:r>
          </a:p>
        </p:txBody>
      </p:sp>
      <p:sp>
        <p:nvSpPr>
          <p:cNvPr id="44" name="4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5" name="44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6" name="4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79512" y="1117117"/>
            <a:ext cx="175944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QUEMADURAS</a:t>
            </a:r>
            <a:endParaRPr lang="es-ES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2165383" y="1147895"/>
            <a:ext cx="6840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Lesiones que se producen en los tejidos por contacto con elementos calientes</a:t>
            </a:r>
            <a:endParaRPr lang="es-ES" sz="1600" dirty="0"/>
          </a:p>
        </p:txBody>
      </p:sp>
      <p:graphicFrame>
        <p:nvGraphicFramePr>
          <p:cNvPr id="55" name="5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331619"/>
              </p:ext>
            </p:extLst>
          </p:nvPr>
        </p:nvGraphicFramePr>
        <p:xfrm>
          <a:off x="88613" y="2395435"/>
          <a:ext cx="877004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57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De 1º grado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Aparece un eritema o enrojecimiento de la piel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Afecta sólo a la epidermis y produce mucho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dolor y picor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El tratamiento debe tener a calmar el dolor mediante el enfriamiento de la zona dañada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De 2º grado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Aparece una ampolla, de color rosado,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con dolor intenso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Requiere enfriamiento con abundante agua, y nunca reventar las ampollas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095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De 3º grado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Afecta a las capas más profundas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de la piel, llegando al músculo, nervios y vasos sanguíneos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Se forma una costra blanca. La piel queda carbonizada e insensible a los pinchazos de un alfiler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No hay que quitar la ropa adherida ni intentar limpiar la zona o poner pomadas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Tapar con paño estéril y trasladar a un centro sanitario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3421233" y="1753001"/>
            <a:ext cx="2104801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Según su profundidad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4179423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16132" y="1368690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plan de autoprotección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653713" y="2284464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Soporte vital básico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654087" y="3239509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Traslado de accidentados</a:t>
            </a:r>
          </a:p>
        </p:txBody>
      </p:sp>
      <p:sp>
        <p:nvSpPr>
          <p:cNvPr id="10" name="9 Rectángulo">
            <a:hlinkClick r:id="rId5" action="ppaction://hlinksldjump"/>
          </p:cNvPr>
          <p:cNvSpPr/>
          <p:nvPr/>
        </p:nvSpPr>
        <p:spPr>
          <a:xfrm>
            <a:off x="626005" y="1830355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Primeros auxilios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35" y="1589988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7" action="ppaction://hlinksldjump"/>
          </p:cNvPr>
          <p:cNvSpPr/>
          <p:nvPr/>
        </p:nvSpPr>
        <p:spPr>
          <a:xfrm>
            <a:off x="654087" y="2746129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Actuación frente a otras emergencias</a:t>
            </a:r>
          </a:p>
        </p:txBody>
      </p:sp>
      <p:sp>
        <p:nvSpPr>
          <p:cNvPr id="11" name="10 Rectángulo">
            <a:hlinkClick r:id="rId8" action="ppaction://hlinksldjump"/>
          </p:cNvPr>
          <p:cNvSpPr/>
          <p:nvPr/>
        </p:nvSpPr>
        <p:spPr>
          <a:xfrm>
            <a:off x="653713" y="3741596"/>
            <a:ext cx="8049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Botiquín de primeros auxilios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Actuación frente a otras emergencias</a:t>
            </a:r>
          </a:p>
        </p:txBody>
      </p:sp>
      <p:sp>
        <p:nvSpPr>
          <p:cNvPr id="44" name="4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5" name="44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6" name="4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148255" y="764704"/>
            <a:ext cx="175944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QUEMADURAS</a:t>
            </a:r>
            <a:endParaRPr lang="es-ES" b="1" dirty="0"/>
          </a:p>
        </p:txBody>
      </p:sp>
      <p:sp>
        <p:nvSpPr>
          <p:cNvPr id="38" name="37 CuadroTexto"/>
          <p:cNvSpPr txBox="1"/>
          <p:nvPr/>
        </p:nvSpPr>
        <p:spPr>
          <a:xfrm>
            <a:off x="2322014" y="759062"/>
            <a:ext cx="6840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sz="1600" dirty="0"/>
              <a:t>Suprimir la causa que provoca la quemadura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Aplicar agua en abundancia para enfriar zona y remitir dolor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Cubrir la lesión con vendaje húmedo y flojo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No reventar las ampollas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Trasladar al centro sanitario</a:t>
            </a:r>
            <a:endParaRPr lang="es-ES" sz="1600" dirty="0"/>
          </a:p>
        </p:txBody>
      </p:sp>
      <p:graphicFrame>
        <p:nvGraphicFramePr>
          <p:cNvPr id="39" name="3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21892"/>
              </p:ext>
            </p:extLst>
          </p:nvPr>
        </p:nvGraphicFramePr>
        <p:xfrm>
          <a:off x="161912" y="2204864"/>
          <a:ext cx="8830396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3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67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Fuego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Sofocar llamas con una manta y refrigerar con agua a la persona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Rodar a la persona por el suelo si no es posible sofocarlas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Electrocución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Desconectar la corriente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Separar a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la persona mediante pértigas u otro aislante de madera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Realizar la reanimación cardiopulmonar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Cubrir las zonas afectadas con gasas estériles y trasladar al hospital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095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Sustancias cáusticas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Sustancias químicas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Aplicar agua muy abundante durante 20-30’. Si es en ojos mín. 20’, cubrir y trasladar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Quitar ropa impregnada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Cubrir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lesión y trasladar a centro médico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095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Líquidos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 inflamables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Gasolina, alcohol…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Nunca utilizar agua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Sofocar con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una manta o ropa no sintética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Emplear el extintor como último recurso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0" name="39 CuadroTexto"/>
          <p:cNvSpPr txBox="1"/>
          <p:nvPr/>
        </p:nvSpPr>
        <p:spPr>
          <a:xfrm>
            <a:off x="161912" y="1254186"/>
            <a:ext cx="2104801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b="1" dirty="0"/>
              <a:t>Medidas de actuación</a:t>
            </a:r>
            <a:endParaRPr lang="es-ES" sz="1600" b="1" dirty="0"/>
          </a:p>
        </p:txBody>
      </p:sp>
    </p:spTree>
    <p:extLst>
      <p:ext uri="{BB962C8B-B14F-4D97-AF65-F5344CB8AC3E}">
        <p14:creationId xmlns:p14="http://schemas.microsoft.com/office/powerpoint/2010/main" val="3487763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Actuación frente a otras emergencias</a:t>
            </a:r>
          </a:p>
        </p:txBody>
      </p:sp>
      <p:sp>
        <p:nvSpPr>
          <p:cNvPr id="25" name="2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6" name="2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7" name="2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04276" y="836712"/>
            <a:ext cx="408556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FRACTURAS, LUXACIONES Y ESGUINCES</a:t>
            </a:r>
            <a:endParaRPr lang="es-ES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33934" y="1800979"/>
            <a:ext cx="45391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sz="1600" dirty="0"/>
              <a:t>Rotura de un hueso por causa violenta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Trauma leve </a:t>
            </a:r>
            <a:r>
              <a:rPr lang="es-ES_tradnl" sz="1600" dirty="0">
                <a:sym typeface="Wingdings" panose="05000000000000000000" pitchFamily="2" charset="2"/>
              </a:rPr>
              <a:t> espontánea (fractura y caída)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Traumática  impacto intenso (caída y fractura)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Puede ser Abierta o Cerrada</a:t>
            </a:r>
            <a:endParaRPr lang="es-ES" sz="16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702037" y="1447297"/>
            <a:ext cx="890039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b="1" dirty="0"/>
              <a:t>Fractura</a:t>
            </a:r>
            <a:endParaRPr lang="es-ES" sz="1600" b="1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86089238"/>
              </p:ext>
            </p:extLst>
          </p:nvPr>
        </p:nvGraphicFramePr>
        <p:xfrm>
          <a:off x="4673071" y="764704"/>
          <a:ext cx="4219409" cy="2680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8" name="17 Diagrama"/>
          <p:cNvGraphicFramePr/>
          <p:nvPr>
            <p:extLst>
              <p:ext uri="{D42A27DB-BD31-4B8C-83A1-F6EECF244321}">
                <p14:modId xmlns:p14="http://schemas.microsoft.com/office/powerpoint/2010/main" val="3496480769"/>
              </p:ext>
            </p:extLst>
          </p:nvPr>
        </p:nvGraphicFramePr>
        <p:xfrm>
          <a:off x="46816" y="2996952"/>
          <a:ext cx="8941480" cy="1824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aphicFrame>
        <p:nvGraphicFramePr>
          <p:cNvPr id="20" name="1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584406"/>
              </p:ext>
            </p:extLst>
          </p:nvPr>
        </p:nvGraphicFramePr>
        <p:xfrm>
          <a:off x="71389" y="4869160"/>
          <a:ext cx="8985108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57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Luxaciones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Desplazamiento del hueso de su posición normal. Deformidad, dolor, e hinchazón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Inmovilizar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y trasladar al hospital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Esguince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Torcedura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o distensión no grave de la articulación . Dolor e inflamación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Aplicar hielo, inmovilizar con vendaje, reposo. Traslado a centro médico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0028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Actuación frente a otras emergencias</a:t>
            </a:r>
          </a:p>
        </p:txBody>
      </p:sp>
      <p:sp>
        <p:nvSpPr>
          <p:cNvPr id="17" name="16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9" name="1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3" name="22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59295" y="1642564"/>
            <a:ext cx="173141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HERIDAS</a:t>
            </a:r>
            <a:endParaRPr lang="es-ES" b="1" dirty="0"/>
          </a:p>
        </p:txBody>
      </p:sp>
      <p:sp>
        <p:nvSpPr>
          <p:cNvPr id="25" name="24 CuadroTexto"/>
          <p:cNvSpPr txBox="1"/>
          <p:nvPr/>
        </p:nvSpPr>
        <p:spPr>
          <a:xfrm>
            <a:off x="3127412" y="1335128"/>
            <a:ext cx="4392488" cy="10772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b="1" dirty="0"/>
              <a:t>Ruptura de la continuidad de la piel causada por: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Corte limpio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Contusiones o golpes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Objetos punzantes</a:t>
            </a:r>
            <a:endParaRPr lang="es-ES" sz="1600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677631"/>
              </p:ext>
            </p:extLst>
          </p:nvPr>
        </p:nvGraphicFramePr>
        <p:xfrm>
          <a:off x="284891" y="2852997"/>
          <a:ext cx="8496944" cy="241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Medidas de actuación</a:t>
                      </a:r>
                      <a:endParaRPr lang="es-ES" sz="16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Lavarse las manos con agua y jabón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Detener la hemorragia si ésta</a:t>
                      </a:r>
                      <a:r>
                        <a:rPr lang="es-ES_tradnl" sz="1600" baseline="0" dirty="0"/>
                        <a:t> se produce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Limpiar la herida con agua oxigenada o agua y jabón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Si la separación de los bordes de la herida es importante </a:t>
                      </a: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 necesitará puntos de sutura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Recomendar la vacunación contra el tétanos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Recomendar la vacunación contra el tétanos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Si la herida es grave controlar la hemorragia y el posible shock, cubrir la lesión y trasladar a un centro médico</a:t>
                      </a:r>
                      <a:endParaRPr lang="es-ES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7441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Actuación frente a otras emergencias</a:t>
            </a:r>
          </a:p>
        </p:txBody>
      </p:sp>
      <p:sp>
        <p:nvSpPr>
          <p:cNvPr id="17" name="16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9" name="1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6" name="35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26396" y="2124437"/>
            <a:ext cx="24837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ATRAGANTAMIENTOS</a:t>
            </a:r>
            <a:endParaRPr lang="es-ES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716003" y="908720"/>
            <a:ext cx="6248485" cy="280076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b="1" dirty="0"/>
              <a:t>Atragantamiento por objetos extraños que impiden la respiración:</a:t>
            </a:r>
          </a:p>
          <a:p>
            <a:pPr marL="285750" indent="-285750">
              <a:buFontTx/>
              <a:buChar char="-"/>
            </a:pPr>
            <a:r>
              <a:rPr lang="es-ES_tradnl" sz="1600" dirty="0"/>
              <a:t>Consciente </a:t>
            </a:r>
            <a:r>
              <a:rPr lang="es-ES_tradnl" sz="1600" dirty="0">
                <a:sym typeface="Wingdings" panose="05000000000000000000" pitchFamily="2" charset="2"/>
              </a:rPr>
              <a:t> ver si persona tose y si puede hablar o no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Si tose animarla a que siga tosiendo, NUNCA dar golpes en la espalda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Si no tose</a:t>
            </a:r>
          </a:p>
          <a:p>
            <a:pPr marL="1200150" lvl="2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Se pone de pie e inclinado hacia delante y con la mano se le dan 5 palmadas en la espalda para que salga el objeto extraño</a:t>
            </a:r>
          </a:p>
          <a:p>
            <a:pPr marL="1200150" lvl="2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Si no sale se aplica la maniobra de Heimlich 5 veces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ym typeface="Wingdings" panose="05000000000000000000" pitchFamily="2" charset="2"/>
              </a:rPr>
              <a:t>Inconsciente  se aplica compresiones al igual que la RCP, con el paciente tumbado hacia, hasta salga objeto por la boca y se retire</a:t>
            </a:r>
            <a:endParaRPr lang="es-ES" sz="1600" dirty="0"/>
          </a:p>
        </p:txBody>
      </p:sp>
      <p:graphicFrame>
        <p:nvGraphicFramePr>
          <p:cNvPr id="28" name="2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077630"/>
              </p:ext>
            </p:extLst>
          </p:nvPr>
        </p:nvGraphicFramePr>
        <p:xfrm>
          <a:off x="284891" y="4221088"/>
          <a:ext cx="8496944" cy="168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Maniobra de Heimlich o abrazo</a:t>
                      </a:r>
                      <a:r>
                        <a:rPr lang="es-ES_tradnl" sz="1600" baseline="0" dirty="0"/>
                        <a:t> del oso</a:t>
                      </a:r>
                      <a:endParaRPr lang="es-ES" sz="16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Se pone de pie al paciente y se le rodea por detrás, inclinando su cuerpo hacia</a:t>
                      </a:r>
                      <a:r>
                        <a:rPr lang="es-ES_tradnl" sz="1600" baseline="0" dirty="0"/>
                        <a:t> delante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Se coloca una mano en forma de puño 4 dedos por encima del ombligo y con la otra sujetamos el puño y ejercemos un golpe de presión empujando el abdomen contra el diafragma, hacia nosotros y hacia arriba, para provocar la salida del cuerpo extraño.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Si continúa la obstrucción, alternamos 5 palmadas y 5 compresiones.</a:t>
                      </a:r>
                      <a:endParaRPr lang="es-ES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1310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Actuación frente a otras emergencias</a:t>
            </a:r>
          </a:p>
        </p:txBody>
      </p:sp>
      <p:sp>
        <p:nvSpPr>
          <p:cNvPr id="17" name="16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9" name="1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1" name="20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26396" y="778957"/>
            <a:ext cx="2483768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PÉRDIDA DE CONSCIENCIA</a:t>
            </a:r>
            <a:endParaRPr lang="es-ES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716003" y="932846"/>
            <a:ext cx="6248485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b="1" dirty="0"/>
              <a:t>No es capaz de responder a los estímulos externos (lipotimia y síncope)</a:t>
            </a:r>
            <a:endParaRPr lang="es-ES" sz="1600" dirty="0"/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691729"/>
              </p:ext>
            </p:extLst>
          </p:nvPr>
        </p:nvGraphicFramePr>
        <p:xfrm>
          <a:off x="114317" y="1628800"/>
          <a:ext cx="8838092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9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Lipotimia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Pérdida de consciencia breve, superficial y transitoria. Disminución brusca del flujo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sanguíneo al cerebro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Síntomas: mareo, flojedad en piernas, piel pálida, fría y sudorosa.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Provocada por: calor excesivo, emociones intensas o visiones desagradables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Primeros auxilios 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</a:t>
                      </a:r>
                    </a:p>
                    <a:p>
                      <a:pPr marL="742950" lvl="1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Mantener tumbada a la persona durante unos minutos y levantarle las piernas en 90 grados</a:t>
                      </a:r>
                    </a:p>
                    <a:p>
                      <a:pPr marL="742950" lvl="1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Aflojarle las ropas</a:t>
                      </a:r>
                    </a:p>
                    <a:p>
                      <a:pPr marL="742950" lvl="1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Asegurarse de que respira manteniendo la hiperextensión del cuello</a:t>
                      </a:r>
                    </a:p>
                    <a:p>
                      <a:pPr marL="742950" lvl="1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Asegurarse de que respira manteniendo la hiperextensión del cuello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Sincope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Paro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súbito y breve de la circulación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Síntomas similares a los de la lipotimia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Hay que iniciar la reanimación cardiopulmonar en caso necesario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Si se mantienen constantes vitales actuar como en una lipotimia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76854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9101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600" b="1" dirty="0"/>
              <a:t>4. Actuaciones frente a otras emergencias</a:t>
            </a:r>
          </a:p>
        </p:txBody>
      </p:sp>
      <p:sp>
        <p:nvSpPr>
          <p:cNvPr id="17" name="16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9" name="1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9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57133" y="930959"/>
            <a:ext cx="24837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INTOXICACIONES</a:t>
            </a:r>
            <a:endParaRPr lang="es-ES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547664" y="1700808"/>
            <a:ext cx="6248485" cy="10772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b="1" dirty="0"/>
              <a:t>Los tóxicos pueden entrar en el organismo por varias vías</a:t>
            </a:r>
          </a:p>
          <a:p>
            <a:r>
              <a:rPr lang="es-ES_tradnl" sz="1600" b="1" dirty="0"/>
              <a:t>Medidas:</a:t>
            </a:r>
          </a:p>
          <a:p>
            <a:r>
              <a:rPr lang="es-ES_tradnl" sz="1600" b="1" dirty="0"/>
              <a:t>	- Avisar a un médico</a:t>
            </a:r>
          </a:p>
          <a:p>
            <a:r>
              <a:rPr lang="es-ES_tradnl" sz="1600" b="1" dirty="0"/>
              <a:t>	- Trasladar urgentemente al paciente</a:t>
            </a:r>
            <a:endParaRPr lang="es-ES" sz="1600" dirty="0"/>
          </a:p>
        </p:txBody>
      </p:sp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724099"/>
              </p:ext>
            </p:extLst>
          </p:nvPr>
        </p:nvGraphicFramePr>
        <p:xfrm>
          <a:off x="212321" y="3212976"/>
          <a:ext cx="8838092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9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Por vía respiratoria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Sacar a la persona del ambiente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tóxico. Uso de pañuelo húmedo sobre boca y nariz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Dejar respirar al paciente en ambiente limpio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Si inconsciente y no respira realizar reanimación y trasladarlo al hospital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Por indigestión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Si ha ingerido ácidos corrosivos provocar vómito y traslado urgente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al hospital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Si se encuentra empapado en líquido tóxico, colocar en PLS y enviar al hospital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Por contacto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Lavar la zona afectada con agua abundante y jabón, cubrir con gasa estéril y trasladar a un centro médico. No aplicar pomadas sin prescripción médica.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13 Rectángulo">
            <a:hlinkClick r:id="rId5"/>
          </p:cNvPr>
          <p:cNvSpPr/>
          <p:nvPr/>
        </p:nvSpPr>
        <p:spPr>
          <a:xfrm>
            <a:off x="619059" y="5540194"/>
            <a:ext cx="25231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“sustancias nocivas”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99096" y="5600135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140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5. Traslado de accidentados</a:t>
            </a:r>
          </a:p>
        </p:txBody>
      </p:sp>
      <p:sp>
        <p:nvSpPr>
          <p:cNvPr id="17" name="16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9" name="1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126397" y="741072"/>
            <a:ext cx="8838092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Primeros auxilios se deben prestar preferentemente en el lugar del accidente por lo que el socorrista no debe mover al accidentado salvo que esté justificado</a:t>
            </a:r>
            <a:endParaRPr lang="es-ES" sz="1600" dirty="0"/>
          </a:p>
        </p:txBody>
      </p:sp>
      <p:graphicFrame>
        <p:nvGraphicFramePr>
          <p:cNvPr id="21" name="2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99073"/>
              </p:ext>
            </p:extLst>
          </p:nvPr>
        </p:nvGraphicFramePr>
        <p:xfrm>
          <a:off x="114317" y="1401880"/>
          <a:ext cx="8850172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6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En camilla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Llevar la camilla a la víctima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Situar el cuerpo lo más derecho posible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Una persona coge la cabeza, otra la cintura, la tercera de las piernas y una cuarta persona introduce la camilla por debajo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Traslado de accidentado de columna vertebral hay que movilizar lo menos posible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Por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 medios improvisados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Si no se dispone de camilla: puertas, escaleras de mano…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496">
                <a:tc>
                  <a:txBody>
                    <a:bodyPr/>
                    <a:lstStyle/>
                    <a:p>
                      <a:pPr marL="0" indent="0" algn="ctr">
                        <a:buFont typeface="Wingdings"/>
                        <a:buNone/>
                      </a:pPr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A mano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Traslado a mano de un socorrista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Maniobra de Rautek </a:t>
                      </a:r>
                      <a:r>
                        <a:rPr lang="es-ES_tradnl" sz="16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transportar al accidentado tirando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de él desde atrás, cogiéndolo por las axilas y arrastrando sus piernas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También puede arrastrarlo manteniéndose el socorrista en cuclillas, situando al paciente entre sus piernas y brazos y atándolo a sus axilas con un pañuelo que se une al cuello del socorrista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Si consciente y anda, se pasa uno de sus brazos por nuestro hombro, le cogemos la mano y pasamos nuestro brazo por la espalda del paciente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Si está consciente se le puede llevar a hombros o a caballo</a:t>
                      </a: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- Traslado a mano por parte de 2 socorristas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Es la posición de “la silla de la reina”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838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6. Botiquín de primeros auxilios</a:t>
            </a:r>
          </a:p>
        </p:txBody>
      </p:sp>
      <p:sp>
        <p:nvSpPr>
          <p:cNvPr id="17" name="16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9" name="1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26396" y="827422"/>
            <a:ext cx="883809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Contar con local de primeros auxilios empresas de &gt; 50 trabajadores o &gt;25 por su peligrosidad </a:t>
            </a:r>
            <a:r>
              <a:rPr lang="es-ES_tradnl" b="1" dirty="0">
                <a:sym typeface="Wingdings" panose="05000000000000000000" pitchFamily="2" charset="2"/>
              </a:rPr>
              <a:t> según autoridad laboral</a:t>
            </a:r>
            <a:endParaRPr lang="es-ES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94791" y="1626153"/>
            <a:ext cx="8838092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Las empresas han de disponer de un botiquín portátil de primeros auxilios (lo ofrece </a:t>
            </a:r>
            <a:r>
              <a:rPr lang="es-ES_tradnl" sz="1600" b="1"/>
              <a:t>la Mutua) </a:t>
            </a:r>
            <a:endParaRPr lang="es-ES" sz="1600" b="1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083450603"/>
              </p:ext>
            </p:extLst>
          </p:nvPr>
        </p:nvGraphicFramePr>
        <p:xfrm>
          <a:off x="97097" y="2132856"/>
          <a:ext cx="8838092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58558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FOL-IPE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>
            <a:hlinkClick r:id="rId4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plan de autoprotección</a:t>
            </a:r>
          </a:p>
        </p:txBody>
      </p:sp>
      <p:sp>
        <p:nvSpPr>
          <p:cNvPr id="31" name="30 Rectángulo"/>
          <p:cNvSpPr/>
          <p:nvPr/>
        </p:nvSpPr>
        <p:spPr>
          <a:xfrm>
            <a:off x="173589" y="777260"/>
            <a:ext cx="85695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dirty="0">
                <a:solidFill>
                  <a:prstClr val="black"/>
                </a:solidFill>
              </a:rPr>
              <a:t>Por la LPRL/1995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r>
              <a:rPr lang="es-ES_tradnl" dirty="0">
                <a:solidFill>
                  <a:prstClr val="black"/>
                </a:solidFill>
              </a:rPr>
              <a:t>Las empresas tienen la obligación de elaborar un </a:t>
            </a:r>
            <a:r>
              <a:rPr lang="es-ES_tradnl" b="1" i="1" dirty="0">
                <a:solidFill>
                  <a:prstClr val="black"/>
                </a:solidFill>
              </a:rPr>
              <a:t>plan de emergencias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296875" y="1268760"/>
            <a:ext cx="8277026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Documento cuya finalidad es disponer de personas y medios organizados para hacer frente a las situaciones de emergencia y de los medios de protección necesarios</a:t>
            </a:r>
            <a:endParaRPr lang="es-ES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Se designa al personal encargado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El plan debe establecer coordinación con servicios externos</a:t>
            </a:r>
            <a:endParaRPr lang="es-ES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386182" y="2947494"/>
            <a:ext cx="8496944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>
                <a:sym typeface="Wingdings" panose="05000000000000000000" pitchFamily="2" charset="2"/>
              </a:rPr>
              <a:t>Documento que establece cada empresa para prevenir y controlar los riesgos sobre las personas y los bienes  elaborado por un técnico especialista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>
                <a:sym typeface="Wingdings" panose="05000000000000000000" pitchFamily="2" charset="2"/>
              </a:rPr>
              <a:t>Respuesta a posibles situaciones de emergencia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1600" dirty="0">
                <a:sym typeface="Wingdings" panose="05000000000000000000" pitchFamily="2" charset="2"/>
              </a:rPr>
              <a:t>Coordinación con Protección Civil</a:t>
            </a:r>
            <a:endParaRPr lang="es-ES" sz="1600" dirty="0"/>
          </a:p>
        </p:txBody>
      </p:sp>
      <p:sp>
        <p:nvSpPr>
          <p:cNvPr id="4" name="3 Rectángulo"/>
          <p:cNvSpPr/>
          <p:nvPr/>
        </p:nvSpPr>
        <p:spPr>
          <a:xfrm>
            <a:off x="173589" y="2543128"/>
            <a:ext cx="46432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Normativa sobre </a:t>
            </a:r>
            <a:r>
              <a:rPr lang="es-ES_tradnl" b="1" i="1" dirty="0">
                <a:solidFill>
                  <a:prstClr val="black"/>
                </a:solidFill>
              </a:rPr>
              <a:t>planes de autoprotección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73587" y="4760277"/>
            <a:ext cx="2741915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Partes del plan de emergencias</a:t>
            </a:r>
            <a:endParaRPr lang="es-ES" b="1" dirty="0"/>
          </a:p>
        </p:txBody>
      </p:sp>
      <p:sp>
        <p:nvSpPr>
          <p:cNvPr id="8" name="7 Abrir llave"/>
          <p:cNvSpPr/>
          <p:nvPr/>
        </p:nvSpPr>
        <p:spPr>
          <a:xfrm>
            <a:off x="3094408" y="4293096"/>
            <a:ext cx="276200" cy="1656184"/>
          </a:xfrm>
          <a:prstGeom prst="leftBrac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8 CuadroTexto">
            <a:hlinkClick r:id="rId5" action="ppaction://hlinksldjump"/>
          </p:cNvPr>
          <p:cNvSpPr txBox="1"/>
          <p:nvPr/>
        </p:nvSpPr>
        <p:spPr>
          <a:xfrm>
            <a:off x="3370607" y="4437112"/>
            <a:ext cx="3289625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Clasificación de las emergencias</a:t>
            </a:r>
            <a:endParaRPr lang="es-ES" dirty="0"/>
          </a:p>
        </p:txBody>
      </p:sp>
      <p:sp>
        <p:nvSpPr>
          <p:cNvPr id="30" name="29 CuadroTexto">
            <a:hlinkClick r:id="rId6" action="ppaction://hlinksldjump"/>
          </p:cNvPr>
          <p:cNvSpPr txBox="1"/>
          <p:nvPr/>
        </p:nvSpPr>
        <p:spPr>
          <a:xfrm>
            <a:off x="3374177" y="4963551"/>
            <a:ext cx="3862119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Actuaciones en caso de emergencia</a:t>
            </a:r>
            <a:endParaRPr lang="es-ES" dirty="0"/>
          </a:p>
        </p:txBody>
      </p:sp>
      <p:sp>
        <p:nvSpPr>
          <p:cNvPr id="37" name="36 CuadroTexto">
            <a:hlinkClick r:id="rId7" action="ppaction://hlinksldjump"/>
          </p:cNvPr>
          <p:cNvSpPr txBox="1"/>
          <p:nvPr/>
        </p:nvSpPr>
        <p:spPr>
          <a:xfrm>
            <a:off x="3387307" y="5444767"/>
            <a:ext cx="3289625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Equipos de emergencia</a:t>
            </a:r>
            <a:endParaRPr lang="es-ES" dirty="0"/>
          </a:p>
        </p:txBody>
      </p:sp>
      <p:pic>
        <p:nvPicPr>
          <p:cNvPr id="39" name="38 Imagen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75758" flipH="1" flipV="1">
            <a:off x="6755612" y="4454793"/>
            <a:ext cx="358671" cy="450678"/>
          </a:xfrm>
          <a:prstGeom prst="rect">
            <a:avLst/>
          </a:prstGeom>
        </p:spPr>
      </p:pic>
      <p:pic>
        <p:nvPicPr>
          <p:cNvPr id="40" name="39 Imagen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75758" flipH="1" flipV="1">
            <a:off x="7310070" y="5021632"/>
            <a:ext cx="358671" cy="450678"/>
          </a:xfrm>
          <a:prstGeom prst="rect">
            <a:avLst/>
          </a:prstGeom>
        </p:spPr>
      </p:pic>
      <p:pic>
        <p:nvPicPr>
          <p:cNvPr id="43" name="42 Imagen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75758" flipH="1" flipV="1">
            <a:off x="6734749" y="5474292"/>
            <a:ext cx="358671" cy="450678"/>
          </a:xfrm>
          <a:prstGeom prst="rect">
            <a:avLst/>
          </a:prstGeom>
        </p:spPr>
      </p:pic>
      <p:sp>
        <p:nvSpPr>
          <p:cNvPr id="44" name="43 Rectángulo">
            <a:hlinkClick r:id="rId8"/>
          </p:cNvPr>
          <p:cNvSpPr/>
          <p:nvPr/>
        </p:nvSpPr>
        <p:spPr>
          <a:xfrm>
            <a:off x="409977" y="5699631"/>
            <a:ext cx="25494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autoprotección</a:t>
            </a:r>
          </a:p>
        </p:txBody>
      </p:sp>
      <p:pic>
        <p:nvPicPr>
          <p:cNvPr id="45" name="44 Imagen"/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50428" y="5730196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Flecha izquierda">
            <a:hlinkClick r:id="rId2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plan de autoprotección</a:t>
            </a:r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244134" y="1012771"/>
            <a:ext cx="3289625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Clasificación de las emergencias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244134" y="1844824"/>
            <a:ext cx="8504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Establecer las posibles situaciones de emergencia y clasificarlas atendiendo a su gravedad, tipo de riesgo, ocupación y medios humanos que se ven afectados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078349"/>
              </p:ext>
            </p:extLst>
          </p:nvPr>
        </p:nvGraphicFramePr>
        <p:xfrm>
          <a:off x="281198" y="2996952"/>
          <a:ext cx="850433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Conato de emergencia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Es un accidente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de fácil control por el personal, por ejemplo apagar un fuego con el extintor en una papelera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Emergencia parcial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Accidente que debe ser controlado por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medios humanos y equipos de todo el edificio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Emergencia general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Accidente que necesita de todos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los medios humanos y materiales, incluso medios exteriores, y que conlleva evacuación del edificio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plan de autoprotección</a:t>
            </a:r>
          </a:p>
        </p:txBody>
      </p:sp>
      <p:sp>
        <p:nvSpPr>
          <p:cNvPr id="49" name="48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5148064" y="662084"/>
            <a:ext cx="3862119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Actuaciones en caso de emergencia</a:t>
            </a:r>
            <a:endParaRPr lang="es-ES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328038"/>
              </p:ext>
            </p:extLst>
          </p:nvPr>
        </p:nvGraphicFramePr>
        <p:xfrm>
          <a:off x="103834" y="1083309"/>
          <a:ext cx="8938794" cy="497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2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Detección y alerta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Sistema de detección: Automática (frente incendios, escapes,… ) y humana (resto de casos)</a:t>
                      </a: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Alerta se transmite por: Medios técnicos o personal designado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Mecanismos de alarma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Aviso de emergencia a todas las personas y de evacuación en zonas en peligro</a:t>
                      </a: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Jefe de emergencias debe dar alarma y dar aviso de emergencia a ayudas externas</a:t>
                      </a: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Se transmite por: Medios técnicos o personal 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Mecanismos de respuesta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Seguir las instrucciones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Los equipos de primeros auxilios atienden  heridos y ayudan en la evacuación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Los equipos de primera intervención controlan la emergencia y colaboran con ayudas externas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Evacuación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Indicar instrucciones, puntos de reunión, recorrido y prohibiciones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En caso de incendio tomar actuaciones específicas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Prestación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 de primeras ayudas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Por los trabajadores que forman los equipos de emergencia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Ayudas externas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El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 jefe de emergencias debe recibir a las ayudas exteriores e informarles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plan de autoprotección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83197" y="1196752"/>
            <a:ext cx="8816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Se designan entre los trabajadores los distintos equipos de emergencia, los cuales deben estar formados y entrenados.</a:t>
            </a:r>
          </a:p>
          <a:p>
            <a:r>
              <a:rPr lang="es-ES_tradnl" dirty="0"/>
              <a:t>La formación continua, la información a través de carteles y los simulacros (uno al año) ayudan a actualizar estos recursos humanos en caso de emergencia</a:t>
            </a:r>
            <a:endParaRPr lang="es-ES" dirty="0"/>
          </a:p>
        </p:txBody>
      </p:sp>
      <p:sp>
        <p:nvSpPr>
          <p:cNvPr id="28" name="27 Rectángulo redondeado"/>
          <p:cNvSpPr/>
          <p:nvPr/>
        </p:nvSpPr>
        <p:spPr>
          <a:xfrm rot="21600000">
            <a:off x="323528" y="2708920"/>
            <a:ext cx="8575901" cy="309634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Jefe de emergencia </a:t>
            </a:r>
            <a:r>
              <a:rPr lang="es-ES_tradnl" dirty="0">
                <a:sym typeface="Wingdings" panose="05000000000000000000" pitchFamily="2" charset="2"/>
              </a:rPr>
              <a:t>: coordina los equipos, da alarma y coordina con el exterior</a:t>
            </a:r>
            <a:endParaRPr lang="es-ES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Jefe de intervención</a:t>
            </a:r>
            <a:r>
              <a:rPr lang="es-ES_tradnl" dirty="0">
                <a:sym typeface="Wingdings" panose="05000000000000000000" pitchFamily="2" charset="2"/>
              </a:rPr>
              <a:t>: acude al lugar de emergencia para dirigir los equipos de emergencias</a:t>
            </a: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Equipo de alarma y evacuación</a:t>
            </a:r>
            <a:r>
              <a:rPr lang="es-ES_tradnl" dirty="0">
                <a:sym typeface="Wingdings" panose="05000000000000000000" pitchFamily="2" charset="2"/>
              </a:rPr>
              <a:t>: da la alarma en su zona y dirige la evacuación</a:t>
            </a: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Equipo de primeros auxilios</a:t>
            </a:r>
            <a:r>
              <a:rPr lang="es-ES_tradnl" dirty="0">
                <a:sym typeface="Wingdings" panose="05000000000000000000" pitchFamily="2" charset="2"/>
              </a:rPr>
              <a:t>: presta los primeros auxilios y ayuda a la evacuación</a:t>
            </a: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Equipos de primera intervención</a:t>
            </a:r>
            <a:r>
              <a:rPr lang="es-ES_tradnl" dirty="0">
                <a:sym typeface="Wingdings" panose="05000000000000000000" pitchFamily="2" charset="2"/>
              </a:rPr>
              <a:t>: controla la emergencia y los medios de que dispone la zona</a:t>
            </a:r>
          </a:p>
          <a:p>
            <a:pPr marL="285750" indent="-285750">
              <a:buFont typeface="Wingdings"/>
              <a:buChar char="à"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Equipo de segunda intervención</a:t>
            </a:r>
            <a:r>
              <a:rPr lang="es-ES_tradnl" dirty="0">
                <a:sym typeface="Wingdings" panose="05000000000000000000" pitchFamily="2" charset="2"/>
              </a:rPr>
              <a:t>: contribuye con los equipos de primera intervención cuando no pueden hacerse cargo por su complejidad técnica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64959" y="827420"/>
            <a:ext cx="2358529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Equipos de emergencia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Primeros auxilios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09945" y="1628070"/>
            <a:ext cx="2192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Es una </a:t>
            </a:r>
            <a:r>
              <a:rPr lang="es-ES_tradnl" b="1" dirty="0"/>
              <a:t>ASISTENCIA</a:t>
            </a:r>
            <a:endParaRPr lang="es-ES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3258791" y="955386"/>
            <a:ext cx="2008530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Inmediata</a:t>
            </a:r>
            <a:endParaRPr lang="es-ES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258791" y="1628070"/>
            <a:ext cx="2008530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Limitada</a:t>
            </a:r>
            <a:endParaRPr lang="es-ES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258791" y="2243631"/>
            <a:ext cx="2008530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Temporal</a:t>
            </a:r>
            <a:endParaRPr lang="es-ES" b="1" dirty="0"/>
          </a:p>
        </p:txBody>
      </p:sp>
      <p:cxnSp>
        <p:nvCxnSpPr>
          <p:cNvPr id="5" name="4 Conector recto de flecha"/>
          <p:cNvCxnSpPr/>
          <p:nvPr/>
        </p:nvCxnSpPr>
        <p:spPr>
          <a:xfrm flipV="1">
            <a:off x="2411760" y="1330964"/>
            <a:ext cx="727774" cy="3693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2429705" y="1812736"/>
            <a:ext cx="7568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2429705" y="1953239"/>
            <a:ext cx="727774" cy="3807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487095" y="2782144"/>
            <a:ext cx="77352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/>
              <a:t>Obligación moral y legal</a:t>
            </a:r>
            <a:r>
              <a:rPr lang="es-ES" dirty="0"/>
              <a:t> </a:t>
            </a:r>
            <a:r>
              <a:rPr lang="es-ES" dirty="0">
                <a:sym typeface="Wingdings" panose="05000000000000000000" pitchFamily="2" charset="2"/>
              </a:rPr>
              <a:t> delito por omisión de socorro</a:t>
            </a:r>
            <a:r>
              <a:rPr lang="es-ES_tradnl" dirty="0">
                <a:sym typeface="Wingdings" panose="05000000000000000000" pitchFamily="2" charset="2"/>
              </a:rPr>
              <a:t>:</a:t>
            </a:r>
          </a:p>
          <a:p>
            <a:endParaRPr lang="es-ES_tradnl" dirty="0">
              <a:sym typeface="Wingdings" panose="05000000000000000000" pitchFamily="2" charset="2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/>
              <a:t>El que no socorra  a persona desamparada y en riesgo manifiesto, cuando pueda hacerlo sin riesgo.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/>
              <a:t>Así como el que no pudiendo prestar socorro no demande con urgencia auxilio.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/>
              <a:t>Para ambos multa económica.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/>
              <a:t>Si el que omite el auxilio es el que ha provocado fortuitamente el accidente, además de multa económica, pena de prisión de 6 a 12 meses. Si fuera por imprudencia la pena de prisión es de 6 a 4 años.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/>
              <a:t>(Hasta los 2 años de pena no se va a la cárcel, salvo que tenga antecedentes penales)</a:t>
            </a: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2.Primeros auxilios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CuadroTexto">
            <a:hlinkClick r:id="rId3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5148064" y="786062"/>
            <a:ext cx="338437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Principios generales de actuación</a:t>
            </a:r>
            <a:endParaRPr lang="es-ES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49270" y="970728"/>
            <a:ext cx="136815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P.A.S.</a:t>
            </a:r>
            <a:endParaRPr lang="es-ES" b="1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019573"/>
              </p:ext>
            </p:extLst>
          </p:nvPr>
        </p:nvGraphicFramePr>
        <p:xfrm>
          <a:off x="349270" y="1340060"/>
          <a:ext cx="8327186" cy="1651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09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7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Proteger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Asegurarse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de que tanto el accidentado como nosotros estamos fuera de peligro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Avisar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Llamar rápidamente al 112 y si hay posibilidad a otras personas de la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empresa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Socorrer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dirty="0">
                          <a:solidFill>
                            <a:schemeClr val="tx1"/>
                          </a:solidFill>
                        </a:rPr>
                        <a:t>Se</a:t>
                      </a:r>
                      <a:r>
                        <a:rPr lang="es-ES_tradnl" b="0" baseline="0" dirty="0">
                          <a:solidFill>
                            <a:schemeClr val="tx1"/>
                          </a:solidFill>
                        </a:rPr>
                        <a:t> procede a actuar sobre el accidentado conociendo sus signos vitales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057971"/>
              </p:ext>
            </p:extLst>
          </p:nvPr>
        </p:nvGraphicFramePr>
        <p:xfrm>
          <a:off x="2436440" y="3140485"/>
          <a:ext cx="6096000" cy="265684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Principios generales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dirty="0"/>
                        <a:t>Calma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dirty="0"/>
                        <a:t>Evitar</a:t>
                      </a:r>
                      <a:r>
                        <a:rPr lang="es-ES_tradnl" baseline="0" dirty="0"/>
                        <a:t> aglomeraciones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Imponerse y hacerse cargo de la situación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Realizar solo lo que se conozca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Mantener al herido caliente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No mover al accidentado salvo necesidad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Tranquilizar al accidentado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_tradnl" baseline="0" dirty="0"/>
                        <a:t>No medicar ni dar de beber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14 Rectángulo">
            <a:hlinkClick r:id="rId5"/>
          </p:cNvPr>
          <p:cNvSpPr/>
          <p:nvPr/>
        </p:nvSpPr>
        <p:spPr>
          <a:xfrm>
            <a:off x="349270" y="5797325"/>
            <a:ext cx="21981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 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 Cruz Roja</a:t>
            </a: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50428" y="5730196"/>
            <a:ext cx="351794" cy="442037"/>
          </a:xfrm>
          <a:prstGeom prst="rect">
            <a:avLst/>
          </a:prstGeom>
        </p:spPr>
      </p:pic>
      <p:pic>
        <p:nvPicPr>
          <p:cNvPr id="1026" name="Picture 2" descr="http://www.cuidadetusalud.es/wp-content/uploads/2013/02/PA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85" y="3080100"/>
            <a:ext cx="1860672" cy="268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36089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3477</TotalTime>
  <Words>3244</Words>
  <Application>Microsoft Office PowerPoint</Application>
  <PresentationFormat>Presentación en pantalla (4:3)</PresentationFormat>
  <Paragraphs>454</Paragraphs>
  <Slides>27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2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García González</cp:lastModifiedBy>
  <cp:revision>499</cp:revision>
  <dcterms:created xsi:type="dcterms:W3CDTF">2013-09-12T06:29:10Z</dcterms:created>
  <dcterms:modified xsi:type="dcterms:W3CDTF">2024-09-06T05:25:30Z</dcterms:modified>
</cp:coreProperties>
</file>