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arlow Light" panose="00000400000000000000" pitchFamily="2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4" d="100"/>
          <a:sy n="64" d="100"/>
        </p:scale>
        <p:origin x="101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45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B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6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719507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Estilo, Moda y Tendencias en Peluquería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469844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Descubre las claves fundamentales del estilismo profesional y cómo el cabello se convierte en la expresión más auténtica de tu personalidad e identidad única.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9960" y="494943"/>
            <a:ext cx="5814298" cy="591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 Imagen Personal Integral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29960" y="1356836"/>
            <a:ext cx="5385673" cy="355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Relación entre Estilismo y Imagen Personal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337197" y="2594253"/>
            <a:ext cx="2368272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Presentación Integral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629960" y="2998232"/>
            <a:ext cx="4075509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Incluye vestimenta, higiene personal, complementos y peinado coherente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384" y="1981914"/>
            <a:ext cx="4679633" cy="467963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577" y="2813387"/>
            <a:ext cx="269319" cy="3365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4931" y="2594253"/>
            <a:ext cx="2368272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Realce de Cualidades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924931" y="2998232"/>
            <a:ext cx="4075509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Busca resaltar las mejores características y mejorar la autoestima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384" y="1981914"/>
            <a:ext cx="4679633" cy="467963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410" y="3211532"/>
            <a:ext cx="269319" cy="33659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24931" y="5069086"/>
            <a:ext cx="2404467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Adaptación Contextual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9924931" y="5473065"/>
            <a:ext cx="4075509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Adecua el estilo a diferentes ocasiones y eventos especiales</a:t>
            </a:r>
            <a:endParaRPr lang="en-US" sz="14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5384" y="1981914"/>
            <a:ext cx="4679633" cy="467963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265" y="5493365"/>
            <a:ext cx="269319" cy="33659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337197" y="5069086"/>
            <a:ext cx="2368272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Conocimiento Técnico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629960" y="5473065"/>
            <a:ext cx="4075509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Adapta peinados a tipos de cabello, formas del rostro y tendencias</a:t>
            </a:r>
            <a:endParaRPr lang="en-US" sz="14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5384" y="1981914"/>
            <a:ext cx="4679633" cy="467963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0432" y="5095220"/>
            <a:ext cx="269319" cy="336590"/>
          </a:xfrm>
          <a:prstGeom prst="rect">
            <a:avLst/>
          </a:prstGeom>
        </p:spPr>
      </p:pic>
      <p:sp>
        <p:nvSpPr>
          <p:cNvPr id="20" name="Shape 10"/>
          <p:cNvSpPr/>
          <p:nvPr/>
        </p:nvSpPr>
        <p:spPr>
          <a:xfrm>
            <a:off x="629960" y="6863953"/>
            <a:ext cx="13370481" cy="1052632"/>
          </a:xfrm>
          <a:prstGeom prst="roundRect">
            <a:avLst>
              <a:gd name="adj" fmla="val 25650"/>
            </a:avLst>
          </a:prstGeom>
          <a:solidFill>
            <a:srgbClr val="75BAE6"/>
          </a:solidFill>
          <a:ln/>
        </p:spPr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863" y="7136963"/>
            <a:ext cx="224909" cy="179903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1214676" y="7088743"/>
            <a:ext cx="12605861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 resumen:</a:t>
            </a:r>
            <a:r>
              <a:rPr lang="en-US" sz="14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El estilismo en peluquería significa diseñar y ejecutar un look capilar que refleje la identidad y estilo personal, mediante cortes, coloraciones y peinados que resalten la belleza natural del cliente y se adapten a su contexto social y emocional.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9482" y="486728"/>
            <a:ext cx="5454729" cy="582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¿Qué es el Estilo Personal?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19482" y="1493520"/>
            <a:ext cx="7862173" cy="849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estilo es la forma individual y única en que cada persona se expresa a través de la ropa, el peinado, los colores y accesorios, reflejando su personalidad, gustos, valores o modo de vida. </a:t>
            </a: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 duradero en el tiempo y evoluciona con la persona.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19482" y="2502456"/>
            <a:ext cx="7862173" cy="56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depende de la aprobación social ni del momento, sino que destaca la identidad propia y el carácter distintivo que hace especial a cada individuo.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19482" y="3228142"/>
            <a:ext cx="7862173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 distingue por la coherencia y autenticidad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19482" y="3573304"/>
            <a:ext cx="7862173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Cada persona desarrolla su estilo basado en gustos y experiencias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19482" y="3918466"/>
            <a:ext cx="7862173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Puede ser formal, informal, elegante, sobrio o creativo</a:t>
            </a:r>
            <a:endParaRPr lang="en-US" sz="13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996" y="1533406"/>
            <a:ext cx="5097542" cy="509754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8920996" y="6830020"/>
            <a:ext cx="5097542" cy="1318498"/>
          </a:xfrm>
          <a:prstGeom prst="roundRect">
            <a:avLst>
              <a:gd name="adj" fmla="val 20136"/>
            </a:avLst>
          </a:prstGeom>
          <a:solidFill>
            <a:srgbClr val="B6D6F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923" y="7094339"/>
            <a:ext cx="221218" cy="17692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496068" y="7051119"/>
            <a:ext cx="4345543" cy="849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estilo personal es tu firma visual que te acompaña toda la vida, adaptándose y creciendo contigo.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1493" y="757357"/>
            <a:ext cx="7405807" cy="700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 Moda: Fenómeno Colectivo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31493" y="1777008"/>
            <a:ext cx="3720465" cy="2280880"/>
          </a:xfrm>
          <a:prstGeom prst="roundRect">
            <a:avLst>
              <a:gd name="adj" fmla="val 1400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1997" y="1997512"/>
            <a:ext cx="2801422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451997" y="2475309"/>
            <a:ext cx="3279458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Conjunto de usos, costumbres y prendas que se encuentran en boga durante un periodo y lugar determinado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842" y="1777008"/>
            <a:ext cx="3720465" cy="2280880"/>
          </a:xfrm>
          <a:prstGeom prst="roundRect">
            <a:avLst>
              <a:gd name="adj" fmla="val 1400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5346" y="1997512"/>
            <a:ext cx="2801422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Características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85346" y="2475309"/>
            <a:ext cx="3279458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 colectiva, cíclica y cambiante, definida por diseñadores, marcas o grupos sociales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1493" y="4270772"/>
            <a:ext cx="7653814" cy="1599843"/>
          </a:xfrm>
          <a:prstGeom prst="roundRect">
            <a:avLst>
              <a:gd name="adj" fmla="val 1996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51997" y="4491276"/>
            <a:ext cx="2801422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Impacto Social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451997" y="4969073"/>
            <a:ext cx="7212806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Refleja cambios culturales, identidad, economía y movimientos políticos de la sociedad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1493" y="6110049"/>
            <a:ext cx="7653814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moda es un fenómeno que representa la evolución cultural y social a través de la ropa, el peinado, los accesorios, el calzado y la joyería. Se caracteriza por su rapidez en el cambio y por la capacidad de reinventarse fusionando influencias de distintos períodos.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0534" y="361831"/>
            <a:ext cx="5266968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Tendencias: Lo Efímero que Marca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60534" y="1123593"/>
            <a:ext cx="2334220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¿Qué son las Tendencias?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60534" y="1514832"/>
            <a:ext cx="6694170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tendencia es una inclinación popular, breve y generalmente efímera, impulsada por cambios socioculturales, redes sociales o figuras influyentes.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60534" y="2054185"/>
            <a:ext cx="6694170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Refleja lo que está de moda por un periodo corto: colores, cortes o estilos que se expanden rápidamente y pueden desaparecer o evolucionar en una nueva dirección.</a:t>
            </a:r>
            <a:endParaRPr lang="en-US" sz="1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316" y="1140023"/>
            <a:ext cx="6694170" cy="669417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34" y="8130183"/>
            <a:ext cx="4569738" cy="5263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2098" y="8788122"/>
            <a:ext cx="173152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Megatendencias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592098" y="9083397"/>
            <a:ext cx="4306610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Impacto duradero y global, como la sostenibilidad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272" y="8130183"/>
            <a:ext cx="4569738" cy="5263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161836" y="8788122"/>
            <a:ext cx="173152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Macrotendencias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5161836" y="9083397"/>
            <a:ext cx="4306610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Fenómenos socioculturales amplios</a:t>
            </a:r>
            <a:endParaRPr lang="en-US" sz="1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009" y="8130183"/>
            <a:ext cx="4569738" cy="5263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31573" y="8788122"/>
            <a:ext cx="1731526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Microtendencias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9731573" y="9083397"/>
            <a:ext cx="4306610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Movimientos específicos y temporales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17840"/>
            <a:ext cx="1079551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Comparativa: Estilo vs Moda vs Tendencias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1963817"/>
            <a:ext cx="13113782" cy="4510802"/>
          </a:xfrm>
          <a:prstGeom prst="roundRect">
            <a:avLst>
              <a:gd name="adj" fmla="val 720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5929" y="1971437"/>
            <a:ext cx="13098542" cy="621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82742" y="2108954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Aspecto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4261128" y="2108954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Estilo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35704" y="2108954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Moda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0810280" y="2108954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Tendencias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65929" y="2593181"/>
            <a:ext cx="130985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82742" y="2730698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Definición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4261128" y="2730698"/>
            <a:ext cx="283380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Expresión individual y coherente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535704" y="2730698"/>
            <a:ext cx="283380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Fenómeno colectivo, cambiante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0810280" y="2730698"/>
            <a:ext cx="28376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Corriente estética temporal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765929" y="3561636"/>
            <a:ext cx="13098542" cy="9684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82742" y="3699153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Duración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4261128" y="3699153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Permanente, propio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7535704" y="3699153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Temporal, cíclica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10810280" y="3699153"/>
            <a:ext cx="28376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Temporal, exclusiva, variable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765929" y="4530090"/>
            <a:ext cx="130985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82742" y="4667607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Influencia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4261128" y="4667607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Personalidad, gustos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7535704" y="4667607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Sociedad, cultura, grupos</a:t>
            </a:r>
            <a:endParaRPr lang="en-US" sz="1700" dirty="0"/>
          </a:p>
        </p:txBody>
      </p:sp>
      <p:sp>
        <p:nvSpPr>
          <p:cNvPr id="23" name="Text 21"/>
          <p:cNvSpPr/>
          <p:nvPr/>
        </p:nvSpPr>
        <p:spPr>
          <a:xfrm>
            <a:off x="10810280" y="4667607"/>
            <a:ext cx="28376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Diseñadores, medios, sociedad</a:t>
            </a:r>
            <a:endParaRPr lang="en-US" sz="1700" dirty="0"/>
          </a:p>
        </p:txBody>
      </p:sp>
      <p:sp>
        <p:nvSpPr>
          <p:cNvPr id="24" name="Shape 22"/>
          <p:cNvSpPr/>
          <p:nvPr/>
        </p:nvSpPr>
        <p:spPr>
          <a:xfrm>
            <a:off x="765929" y="5498544"/>
            <a:ext cx="13098542" cy="9684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82742" y="5636062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Ejemplo</a:t>
            </a:r>
            <a:endParaRPr lang="en-US" sz="1700" dirty="0"/>
          </a:p>
        </p:txBody>
      </p:sp>
      <p:sp>
        <p:nvSpPr>
          <p:cNvPr id="26" name="Text 24"/>
          <p:cNvSpPr/>
          <p:nvPr/>
        </p:nvSpPr>
        <p:spPr>
          <a:xfrm>
            <a:off x="4261128" y="5636062"/>
            <a:ext cx="283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Casual, elegante, creativo</a:t>
            </a:r>
            <a:endParaRPr lang="en-US" sz="1700" dirty="0"/>
          </a:p>
        </p:txBody>
      </p:sp>
      <p:sp>
        <p:nvSpPr>
          <p:cNvPr id="27" name="Text 25"/>
          <p:cNvSpPr/>
          <p:nvPr/>
        </p:nvSpPr>
        <p:spPr>
          <a:xfrm>
            <a:off x="7535704" y="5636062"/>
            <a:ext cx="283380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Prendas de moda de temporada</a:t>
            </a:r>
            <a:endParaRPr lang="en-US" sz="1700" dirty="0"/>
          </a:p>
        </p:txBody>
      </p:sp>
      <p:sp>
        <p:nvSpPr>
          <p:cNvPr id="28" name="Text 26"/>
          <p:cNvSpPr/>
          <p:nvPr/>
        </p:nvSpPr>
        <p:spPr>
          <a:xfrm>
            <a:off x="10810280" y="5636062"/>
            <a:ext cx="28376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Color del año, silueta dominante</a:t>
            </a:r>
            <a:endParaRPr lang="en-US" sz="1700" dirty="0"/>
          </a:p>
        </p:txBody>
      </p:sp>
      <p:sp>
        <p:nvSpPr>
          <p:cNvPr id="29" name="Text 27"/>
          <p:cNvSpPr/>
          <p:nvPr/>
        </p:nvSpPr>
        <p:spPr>
          <a:xfrm>
            <a:off x="758309" y="6718340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estilo es personal y duradero, la moda es colectiva y de mayor permanencia, y la tendencia es lo más breve y cambiante dentro del mundo de la imagen personal.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888" y="565071"/>
            <a:ext cx="7896225" cy="1172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Factores que Componen el Estilo Personal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2005132"/>
            <a:ext cx="445651" cy="4456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92304" y="2110978"/>
            <a:ext cx="2345531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Personalidad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292304" y="2511028"/>
            <a:ext cx="7227808" cy="855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estilo refleja rasgos individuales como ser extrovertido, introvertido, creativo o práctico. Una persona extrovertida puede preferir colores vibrantes, mientras una reservada opta por tonos neutros.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8" y="3722965"/>
            <a:ext cx="445651" cy="4456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92304" y="3828812"/>
            <a:ext cx="2345531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Valores Personales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1292304" y="4228862"/>
            <a:ext cx="7227808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Aspectos como la sostenibilidad, la ética o la creatividad guían la selección de marcas y prendas, haciendo que el estilo sea coherente con la identidad propia.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8" y="5155644"/>
            <a:ext cx="445651" cy="4456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92304" y="5261491"/>
            <a:ext cx="2376726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Características Físicas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292304" y="5661541"/>
            <a:ext cx="7227808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Conocer el tipo de cuerpo, tono de piel, tipo de cabello y rasgos faciales es fundamental para elegir prendas que favorezcan y equilibren la figura.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88" y="6588323"/>
            <a:ext cx="445651" cy="44565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292304" y="6694170"/>
            <a:ext cx="2345531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Entorno y Contexto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292304" y="7094220"/>
            <a:ext cx="7227808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lugar donde se vive y las exigencias profesionales influyen en la adaptación del estilo, como elegir tejidos apropiados para el clima.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181" y="540663"/>
            <a:ext cx="7349252" cy="646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Más Factores del Estilo Personal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1" y="1703427"/>
            <a:ext cx="5013841" cy="501384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89226" y="1703427"/>
            <a:ext cx="7760494" cy="1902857"/>
          </a:xfrm>
          <a:prstGeom prst="roundRect">
            <a:avLst>
              <a:gd name="adj" fmla="val 5766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366" y="1703427"/>
            <a:ext cx="91440" cy="190285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77238" y="1922859"/>
            <a:ext cx="3869055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Preferencias y Deseos Personales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477238" y="2442805"/>
            <a:ext cx="7253049" cy="944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estilo se define por lo que una persona quiere comunicar y cómo quiere ser percibida, incluyendo la elección de pequeños detalles y accesorios que marcan la diferencia.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6189226" y="3802856"/>
            <a:ext cx="7760494" cy="1588175"/>
          </a:xfrm>
          <a:prstGeom prst="roundRect">
            <a:avLst>
              <a:gd name="adj" fmla="val 690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366" y="3802856"/>
            <a:ext cx="91440" cy="15881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77238" y="4022288"/>
            <a:ext cx="3027521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Autenticidad y Coherencia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6477238" y="4542234"/>
            <a:ext cx="7253049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estilo personal busca expresar una voz visual propia y duradera, más allá de modas pasajeras, creando un armario funcional y representativo.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983099" y="7380565"/>
            <a:ext cx="12959120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 conjunto, estos factores permiten construir un estilo que no solo es una apariencia externa, sino una manifestación integral de la identidad, personalidad y valores individuales.</a:t>
            </a:r>
            <a:endParaRPr lang="en-US" sz="1500" dirty="0"/>
          </a:p>
        </p:txBody>
      </p:sp>
      <p:sp>
        <p:nvSpPr>
          <p:cNvPr id="13" name="Shape 8"/>
          <p:cNvSpPr/>
          <p:nvPr/>
        </p:nvSpPr>
        <p:spPr>
          <a:xfrm>
            <a:off x="688181" y="7159466"/>
            <a:ext cx="22860" cy="1071563"/>
          </a:xfrm>
          <a:prstGeom prst="rect">
            <a:avLst/>
          </a:prstGeom>
          <a:solidFill>
            <a:srgbClr val="75BAE6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84077"/>
            <a:ext cx="1152346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 Relevancia del Cabello en el Estilo Personal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330053"/>
            <a:ext cx="131137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cabello tiene una importancia fundamental en el estilo personal porque es una poderosa herramienta de autoexpresión y refleja la identidad y personalidad de cada individuo. Más que un rasgo físico, el cabello comunica cómo una persona se ve a sí misma y cómo desea mostrarse al mundo.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3613904"/>
            <a:ext cx="4226838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04" y="3838099"/>
            <a:ext cx="649962" cy="64996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17" y="3980259"/>
            <a:ext cx="292418" cy="3655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2504" y="4704636"/>
            <a:ext cx="299406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Autoestima y Confianza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82504" y="5190768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 buen corte o estilo puede aumentar la autoimagen positiva y fortalecer la seguridad personal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5201722" y="3613904"/>
            <a:ext cx="4226838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916" y="3838099"/>
            <a:ext cx="649962" cy="649962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629" y="3980259"/>
            <a:ext cx="292418" cy="36552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25916" y="4704636"/>
            <a:ext cx="316253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Transformación Personal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5425916" y="5190768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Cambiar el estilo del cabello representa una transformación interna y búsqueda de identidad</a:t>
            </a:r>
            <a:endParaRPr lang="en-US" sz="1700" dirty="0"/>
          </a:p>
        </p:txBody>
      </p:sp>
      <p:sp>
        <p:nvSpPr>
          <p:cNvPr id="14" name="Shape 8"/>
          <p:cNvSpPr/>
          <p:nvPr/>
        </p:nvSpPr>
        <p:spPr>
          <a:xfrm>
            <a:off x="9645134" y="3613904"/>
            <a:ext cx="4226957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329" y="3838099"/>
            <a:ext cx="649962" cy="649962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042" y="3980259"/>
            <a:ext cx="292418" cy="36552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69329" y="470463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Percepción Social</a:t>
            </a:r>
            <a:endParaRPr lang="en-US" sz="2200" dirty="0"/>
          </a:p>
        </p:txBody>
      </p:sp>
      <p:sp>
        <p:nvSpPr>
          <p:cNvPr id="18" name="Text 10"/>
          <p:cNvSpPr/>
          <p:nvPr/>
        </p:nvSpPr>
        <p:spPr>
          <a:xfrm>
            <a:off x="9869329" y="5190768"/>
            <a:ext cx="377856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peinado moldea cómo otros nos perciben e influye en nuestro estado de ánimo</a:t>
            </a:r>
            <a:endParaRPr lang="en-US" sz="1700" dirty="0"/>
          </a:p>
        </p:txBody>
      </p:sp>
      <p:sp>
        <p:nvSpPr>
          <p:cNvPr id="19" name="Text 11"/>
          <p:cNvSpPr/>
          <p:nvPr/>
        </p:nvSpPr>
        <p:spPr>
          <a:xfrm>
            <a:off x="758309" y="6698813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cabello es un componente esencial en la construcción integral del estilo personal y la imagen que proyectamos.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386" y="328732"/>
            <a:ext cx="3242905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Estilismo en Peluquería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18386" y="1020723"/>
            <a:ext cx="2913578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¿Qué es el Estilismo en Peluquería?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418386" y="1376124"/>
            <a:ext cx="6751082" cy="382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estilismo en peluquería se refiere a la disciplina y práctica profesional dedicada al diseño, corte, coloración y peinado del cabello con el objetivo de realzar la imagen personal del cliente.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418386" y="1866067"/>
            <a:ext cx="6751082" cy="382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 estilista de peluquería no solo se enfoca en tratar el cabello, sino que crea estilos personalizados que se ajustan a la personalidad, gustos y estilo de vida de cada persona.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53" y="1035606"/>
            <a:ext cx="6751082" cy="675108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18386" y="8055531"/>
            <a:ext cx="119539" cy="149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86" y="8243411"/>
            <a:ext cx="6837045" cy="152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18386" y="8333661"/>
            <a:ext cx="1572935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Análisis Personal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418386" y="8601908"/>
            <a:ext cx="6837045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Evaluar características individuales del cliente, personalidad y estilo de vida</a:t>
            </a:r>
            <a:endParaRPr lang="en-US" sz="900" dirty="0"/>
          </a:p>
        </p:txBody>
      </p:sp>
      <p:sp>
        <p:nvSpPr>
          <p:cNvPr id="11" name="Text 7"/>
          <p:cNvSpPr/>
          <p:nvPr/>
        </p:nvSpPr>
        <p:spPr>
          <a:xfrm>
            <a:off x="7374969" y="8055531"/>
            <a:ext cx="119539" cy="149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9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969" y="8243411"/>
            <a:ext cx="6837045" cy="1524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74969" y="8333661"/>
            <a:ext cx="1572935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Diseño Creativo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7374969" y="8601908"/>
            <a:ext cx="6837045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Combinar tendencias de moda con características únicas del cliente</a:t>
            </a:r>
            <a:endParaRPr lang="en-US" sz="900" dirty="0"/>
          </a:p>
        </p:txBody>
      </p:sp>
      <p:sp>
        <p:nvSpPr>
          <p:cNvPr id="15" name="Text 10"/>
          <p:cNvSpPr/>
          <p:nvPr/>
        </p:nvSpPr>
        <p:spPr>
          <a:xfrm>
            <a:off x="418386" y="9002316"/>
            <a:ext cx="119539" cy="149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9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86" y="9166384"/>
            <a:ext cx="6837045" cy="1524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18386" y="9280446"/>
            <a:ext cx="1572935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Ejecución Técnica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418386" y="9548693"/>
            <a:ext cx="6837045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Aplicar técnicas de corte, coloración y peinado profesionales</a:t>
            </a:r>
            <a:endParaRPr lang="en-US" sz="900" dirty="0"/>
          </a:p>
        </p:txBody>
      </p:sp>
      <p:sp>
        <p:nvSpPr>
          <p:cNvPr id="19" name="Text 13"/>
          <p:cNvSpPr/>
          <p:nvPr/>
        </p:nvSpPr>
        <p:spPr>
          <a:xfrm>
            <a:off x="7374969" y="9002316"/>
            <a:ext cx="119539" cy="149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9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969" y="9166384"/>
            <a:ext cx="6837045" cy="1524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374969" y="9280446"/>
            <a:ext cx="1638181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Asesoramiento Integral</a:t>
            </a:r>
            <a:endParaRPr lang="en-US" sz="1200" dirty="0"/>
          </a:p>
        </p:txBody>
      </p:sp>
      <p:sp>
        <p:nvSpPr>
          <p:cNvPr id="22" name="Text 15"/>
          <p:cNvSpPr/>
          <p:nvPr/>
        </p:nvSpPr>
        <p:spPr>
          <a:xfrm>
            <a:off x="7374969" y="9548693"/>
            <a:ext cx="6837045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Recomendar productos, tratamientos y complementar la imagen total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1044</Words>
  <Application>Microsoft Office PowerPoint</Application>
  <PresentationFormat>Personalizado</PresentationFormat>
  <Paragraphs>110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Montserrat</vt:lpstr>
      <vt:lpstr>Barlow Bold</vt:lpstr>
      <vt:lpstr>Barlow Light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Trini</cp:lastModifiedBy>
  <cp:revision>2</cp:revision>
  <dcterms:created xsi:type="dcterms:W3CDTF">2025-09-11T14:55:13Z</dcterms:created>
  <dcterms:modified xsi:type="dcterms:W3CDTF">2025-09-15T21:59:44Z</dcterms:modified>
</cp:coreProperties>
</file>