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_rels/data3.xml.rels" ContentType="application/vnd.openxmlformats-package.relationships+xml"/>
  <Override PartName="/ppt/diagrams/_rels/drawing7.xml.rels" ContentType="application/vnd.openxmlformats-package.relationships+xml"/>
  <Override PartName="/ppt/diagrams/_rels/drawing3.xml.rels" ContentType="application/vnd.openxmlformats-package.relationships+xml"/>
  <Override PartName="/ppt/diagrams/_rels/data7.xml.rels" ContentType="application/vnd.openxmlformats-package.relationships+xml"/>
  <Override PartName="/ppt/diagrams/_rels/data5.xml.rels" ContentType="application/vnd.openxmlformats-package.relationships+xml"/>
  <Override PartName="/ppt/diagrams/_rels/drawing5.xml.rels" ContentType="application/vnd.openxmlformats-package.relationships+xml"/>
  <Override PartName="/ppt/diagrams/_rels/data6.xml.rels" ContentType="application/vnd.openxmlformats-package.relationships+xml"/>
  <Override PartName="/ppt/diagrams/_rels/drawing6.xml.rels" ContentType="application/vnd.openxmlformats-package.relationship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ppt/media/OOXDiagramDataRels5_3.svg" ContentType="image/svg"/>
  <Override PartName="/ppt/media/OOXDiagramDrawingRels3_12.svg" ContentType="image/svg"/>
  <Override PartName="/ppt/media/OOXDiagramDataRels3_5.svg" ContentType="image/svg"/>
  <Override PartName="/ppt/media/image1.jpeg" ContentType="image/jpeg"/>
  <Override PartName="/ppt/media/OOXDiagramDataRels3_0.png" ContentType="image/png"/>
  <Override PartName="/ppt/media/image2.jpeg" ContentType="image/jpeg"/>
  <Override PartName="/ppt/media/OOXDiagramDataRels3_3.svg" ContentType="image/svg"/>
  <Override PartName="/ppt/media/image3.jpeg" ContentType="image/jpeg"/>
  <Override PartName="/ppt/media/OOXDiagramDataRels5_1.svg" ContentType="image/svg"/>
  <Override PartName="/ppt/media/OOXDiagramDrawingRels3_10.svg" ContentType="image/svg"/>
  <Override PartName="/ppt/media/image4.jpeg" ContentType="image/jpeg"/>
  <Override PartName="/ppt/media/OOXDiagramDataRels3_1.svg" ContentType="image/svg"/>
  <Override PartName="/ppt/media/OOXDiagramDataRels3_2.png" ContentType="image/png"/>
  <Override PartName="/ppt/media/OOXDiagramDataRels5_0.png" ContentType="image/png"/>
  <Override PartName="/ppt/media/OOXDiagramDataRels3_4.png" ContentType="image/png"/>
  <Override PartName="/ppt/media/OOXDiagramDrawingRels3_11.png" ContentType="image/png"/>
  <Override PartName="/ppt/media/OOXDiagramDataRels5_2.png" ContentType="image/png"/>
  <Override PartName="/ppt/media/OOXDiagramDataRels7_0.png" ContentType="image/png"/>
  <Override PartName="/ppt/media/OOXDiagramDataRels6_6.svg" ContentType="image/svg"/>
  <Override PartName="/ppt/media/OOXDiagramDataRels3_6.svg" ContentType="image/svg"/>
  <Override PartName="/ppt/media/OOXDiagramDataRels6_3.svg" ContentType="image/svg"/>
  <Override PartName="/ppt/media/OOXDiagramDataRels3_7.png" ContentType="image/png"/>
  <Override PartName="/ppt/media/OOXDiagramDataRels6_4.png" ContentType="image/png"/>
  <Override PartName="/ppt/media/OOXDiagramDataRels3_8.svg" ContentType="image/svg"/>
  <Override PartName="/ppt/media/OOXDiagramDataRels6_0.png" ContentType="image/png"/>
  <Override PartName="/ppt/media/OOXDiagramDataRels6_5.svg" ContentType="image/svg"/>
  <Override PartName="/ppt/media/OOXDiagramDataRels6_11.png" ContentType="image/png"/>
  <Override PartName="/ppt/media/OOXDiagramDataRels3_9.png" ContentType="image/png"/>
  <Override PartName="/ppt/media/OOXDiagramDataRels3_10.svg" ContentType="image/svg"/>
  <Override PartName="/ppt/media/OOXDiagramDrawingRels3_3.svg" ContentType="image/svg"/>
  <Override PartName="/ppt/media/OOXDiagramDrawingRels5_1.svg" ContentType="image/svg"/>
  <Override PartName="/ppt/media/OOXDiagramDataRels3_11.png" ContentType="image/png"/>
  <Override PartName="/ppt/media/OOXDiagramDrawingRels3_4.png" ContentType="image/png"/>
  <Override PartName="/ppt/media/OOXDiagramDrawingRels5_2.png" ContentType="image/png"/>
  <Override PartName="/ppt/media/OOXDiagramDrawingRels7_0.png" ContentType="image/png"/>
  <Override PartName="/ppt/media/OOXDiagramDrawingRels6_6.svg" ContentType="image/svg"/>
  <Override PartName="/ppt/media/OOXDiagramDataRels3_12.svg" ContentType="image/svg"/>
  <Override PartName="/ppt/media/OOXDiagramDrawingRels3_0.png" ContentType="image/png"/>
  <Override PartName="/ppt/media/OOXDiagramDrawingRels3_5.svg" ContentType="image/svg"/>
  <Override PartName="/ppt/media/OOXDiagramDrawingRels5_3.svg" ContentType="image/svg"/>
  <Override PartName="/ppt/media/OOXDiagramDataRels3_13.png" ContentType="image/png"/>
  <Override PartName="/ppt/media/OOXDiagramDrawingRels3_1.svg" ContentType="image/svg"/>
  <Override PartName="/ppt/media/OOXDiagramDrawingRels3_2.png" ContentType="image/png"/>
  <Override PartName="/ppt/media/OOXDiagramDrawingRels5_0.png" ContentType="image/png"/>
  <Override PartName="/ppt/media/OOXDiagramDrawingRels3_6.svg" ContentType="image/svg"/>
  <Override PartName="/ppt/media/OOXDiagramDrawingRels6_3.svg" ContentType="image/svg"/>
  <Override PartName="/ppt/media/OOXDiagramDrawingRels3_7.png" ContentType="image/png"/>
  <Override PartName="/ppt/media/OOXDiagramDrawingRels6_4.png" ContentType="image/png"/>
  <Override PartName="/ppt/media/OOXDiagramDrawingRels3_8.svg" ContentType="image/svg"/>
  <Override PartName="/ppt/media/OOXDiagramDrawingRels6_0.png" ContentType="image/png"/>
  <Override PartName="/ppt/media/OOXDiagramDrawingRels6_5.svg" ContentType="image/svg"/>
  <Override PartName="/ppt/media/OOXDiagramDrawingRels3_9.png" ContentType="image/png"/>
  <Override PartName="/ppt/media/OOXDiagramDrawingRels3_13.png" ContentType="image/png"/>
  <Override PartName="/ppt/media/OOXDiagramDataRels7_2.png" ContentType="image/png"/>
  <Override PartName="/ppt/media/OOXDiagramDataRels6_8.svg" ContentType="image/svg"/>
  <Override PartName="/ppt/media/image5.png" ContentType="image/png"/>
  <Override PartName="/ppt/media/image6.png" ContentType="image/png"/>
  <Override PartName="/ppt/media/OOXDiagramDataRels6_1.svg" ContentType="image/svg"/>
  <Override PartName="/ppt/media/OOXDiagramDataRels6_12.svg" ContentType="image/svg"/>
  <Override PartName="/ppt/media/OOXDiagramDataRels6_2.png" ContentType="image/png"/>
  <Override PartName="/ppt/media/OOXDiagramDataRels6_13.png" ContentType="image/png"/>
  <Override PartName="/ppt/media/OOXDiagramDataRels6_7.png" ContentType="image/png"/>
  <Override PartName="/ppt/media/OOXDiagramDataRels6_9.png" ContentType="image/png"/>
  <Override PartName="/ppt/media/OOXDiagramDataRels6_10.svg" ContentType="image/svg"/>
  <Override PartName="/ppt/media/OOXDiagramDrawingRels6_1.svg" ContentType="image/svg"/>
  <Override PartName="/ppt/media/OOXDiagramDrawingRels6_2.png" ContentType="image/png"/>
  <Override PartName="/ppt/media/OOXDiagramDrawingRels6_7.png" ContentType="image/png"/>
  <Override PartName="/ppt/media/OOXDiagramDrawingRels6_8.svg" ContentType="image/svg"/>
  <Override PartName="/ppt/media/OOXDiagramDrawingRels7_2.png" ContentType="image/png"/>
  <Override PartName="/ppt/media/OOXDiagramDrawingRels6_9.png" ContentType="image/png"/>
  <Override PartName="/ppt/media/OOXDiagramDrawingRels6_10.svg" ContentType="image/svg"/>
  <Override PartName="/ppt/media/OOXDiagramDrawingRels6_11.png" ContentType="image/png"/>
  <Override PartName="/ppt/media/OOXDiagramDrawingRels6_12.svg" ContentType="image/svg"/>
  <Override PartName="/ppt/media/OOXDiagramDrawingRels6_13.png" ContentType="image/png"/>
  <Override PartName="/ppt/media/OOXDiagramDataRels7_1.svg" ContentType="image/svg"/>
  <Override PartName="/ppt/media/OOXDiagramDataRels7_3.svg" ContentType="image/svg"/>
  <Override PartName="/ppt/media/OOXDiagramDataRels7_4.png" ContentType="image/png"/>
  <Override PartName="/ppt/media/OOXDiagramDataRels7_5.svg" ContentType="image/svg"/>
  <Override PartName="/ppt/media/OOXDiagramDataRels7_6.png" ContentType="image/png"/>
  <Override PartName="/ppt/media/OOXDiagramDataRels7_7.svg" ContentType="image/svg"/>
  <Override PartName="/ppt/media/OOXDiagramDrawingRels7_1.svg" ContentType="image/svg"/>
  <Override PartName="/ppt/media/OOXDiagramDrawingRels7_3.svg" ContentType="image/svg"/>
  <Override PartName="/ppt/media/OOXDiagramDrawingRels7_4.png" ContentType="image/png"/>
  <Override PartName="/ppt/media/OOXDiagramDrawingRels7_5.svg" ContentType="image/svg"/>
  <Override PartName="/ppt/media/OOXDiagramDrawingRels7_6.png" ContentType="image/png"/>
  <Override PartName="/ppt/media/OOXDiagramDrawingRels7_7.svg" ContentType="image/sv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png"/><Relationship Id="rId10" Type="http://schemas.openxmlformats.org/officeDocument/2006/relationships/image" Target="../media/OOXDiagramDataRels3_1.svg"/><Relationship Id="rId11" Type="http://schemas.openxmlformats.org/officeDocument/2006/relationships/image" Target="../media/OOXDiagramDataRels3_2.png"/><Relationship Id="rId12" Type="http://schemas.openxmlformats.org/officeDocument/2006/relationships/image" Target="../media/OOXDiagramDataRels3_3.svg"/><Relationship Id="rId13" Type="http://schemas.openxmlformats.org/officeDocument/2006/relationships/image" Target="../media/OOXDiagramDataRels3_4.png"/><Relationship Id="rId14" Type="http://schemas.openxmlformats.org/officeDocument/2006/relationships/image" Target="../media/OOXDiagramDataRels3_5.svg"/><Relationship Id="rId2" Type="http://schemas.openxmlformats.org/officeDocument/2006/relationships/image" Target="../media/OOXDiagramDataRels3_6.svg"/><Relationship Id="rId3" Type="http://schemas.openxmlformats.org/officeDocument/2006/relationships/image" Target="../media/OOXDiagramDataRels3_7.png"/><Relationship Id="rId4" Type="http://schemas.openxmlformats.org/officeDocument/2006/relationships/image" Target="../media/OOXDiagramDataRels3_8.svg"/><Relationship Id="rId5" Type="http://schemas.openxmlformats.org/officeDocument/2006/relationships/image" Target="../media/OOXDiagramDataRels3_9.png"/><Relationship Id="rId6" Type="http://schemas.openxmlformats.org/officeDocument/2006/relationships/image" Target="../media/OOXDiagramDataRels3_10.svg"/><Relationship Id="rId7" Type="http://schemas.openxmlformats.org/officeDocument/2006/relationships/image" Target="../media/OOXDiagramDataRels3_11.png"/><Relationship Id="rId8" Type="http://schemas.openxmlformats.org/officeDocument/2006/relationships/image" Target="../media/OOXDiagramDataRels3_12.svg"/><Relationship Id="rId9" Type="http://schemas.openxmlformats.org/officeDocument/2006/relationships/image" Target="../media/OOXDiagramDataRels3_13.png"/>
</Relationships>
</file>

<file path=ppt/diagrams/_rels/data5.xml.rels><?xml version="1.0" encoding="UTF-8"?>
<Relationships xmlns="http://schemas.openxmlformats.org/package/2006/relationships"><Relationship Id="rId1" Type="http://schemas.openxmlformats.org/officeDocument/2006/relationships/image" Target="../media/OOXDiagramDataRels5_0.png"/><Relationship Id="rId2" Type="http://schemas.openxmlformats.org/officeDocument/2006/relationships/image" Target="../media/OOXDiagramDataRels5_1.svg"/><Relationship Id="rId3" Type="http://schemas.openxmlformats.org/officeDocument/2006/relationships/image" Target="../media/OOXDiagramDataRels5_2.png"/><Relationship Id="rId4" Type="http://schemas.openxmlformats.org/officeDocument/2006/relationships/image" Target="../media/OOXDiagramDataRels5_3.svg"/>
</Relationships>
</file>

<file path=ppt/diagrams/_rels/data6.xml.rels><?xml version="1.0" encoding="UTF-8"?>
<Relationships xmlns="http://schemas.openxmlformats.org/package/2006/relationships"><Relationship Id="rId1" Type="http://schemas.openxmlformats.org/officeDocument/2006/relationships/image" Target="../media/OOXDiagramDataRels6_0.png"/><Relationship Id="rId10" Type="http://schemas.openxmlformats.org/officeDocument/2006/relationships/image" Target="../media/OOXDiagramDataRels6_1.svg"/><Relationship Id="rId11" Type="http://schemas.openxmlformats.org/officeDocument/2006/relationships/image" Target="../media/OOXDiagramDataRels6_2.png"/><Relationship Id="rId12" Type="http://schemas.openxmlformats.org/officeDocument/2006/relationships/image" Target="../media/OOXDiagramDataRels6_3.svg"/><Relationship Id="rId13" Type="http://schemas.openxmlformats.org/officeDocument/2006/relationships/image" Target="../media/OOXDiagramDataRels6_4.png"/><Relationship Id="rId14" Type="http://schemas.openxmlformats.org/officeDocument/2006/relationships/image" Target="../media/OOXDiagramDataRels6_5.svg"/><Relationship Id="rId2" Type="http://schemas.openxmlformats.org/officeDocument/2006/relationships/image" Target="../media/OOXDiagramDataRels6_6.svg"/><Relationship Id="rId3" Type="http://schemas.openxmlformats.org/officeDocument/2006/relationships/image" Target="../media/OOXDiagramDataRels6_7.png"/><Relationship Id="rId4" Type="http://schemas.openxmlformats.org/officeDocument/2006/relationships/image" Target="../media/OOXDiagramDataRels6_8.svg"/><Relationship Id="rId5" Type="http://schemas.openxmlformats.org/officeDocument/2006/relationships/image" Target="../media/OOXDiagramDataRels6_9.png"/><Relationship Id="rId6" Type="http://schemas.openxmlformats.org/officeDocument/2006/relationships/image" Target="../media/OOXDiagramDataRels6_10.svg"/><Relationship Id="rId7" Type="http://schemas.openxmlformats.org/officeDocument/2006/relationships/image" Target="../media/OOXDiagramDataRels6_11.png"/><Relationship Id="rId8" Type="http://schemas.openxmlformats.org/officeDocument/2006/relationships/image" Target="../media/OOXDiagramDataRels6_12.svg"/><Relationship Id="rId9" Type="http://schemas.openxmlformats.org/officeDocument/2006/relationships/image" Target="../media/OOXDiagramDataRels6_13.png"/>
</Relationships>
</file>

<file path=ppt/diagrams/_rels/data7.xml.rels><?xml version="1.0" encoding="UTF-8"?>
<Relationships xmlns="http://schemas.openxmlformats.org/package/2006/relationships"><Relationship Id="rId1" Type="http://schemas.openxmlformats.org/officeDocument/2006/relationships/image" Target="../media/OOXDiagramDataRels7_0.png"/><Relationship Id="rId2" Type="http://schemas.openxmlformats.org/officeDocument/2006/relationships/image" Target="../media/OOXDiagramDataRels7_1.svg"/><Relationship Id="rId3" Type="http://schemas.openxmlformats.org/officeDocument/2006/relationships/image" Target="../media/OOXDiagramDataRels7_2.png"/><Relationship Id="rId4" Type="http://schemas.openxmlformats.org/officeDocument/2006/relationships/image" Target="../media/OOXDiagramDataRels7_3.svg"/><Relationship Id="rId5" Type="http://schemas.openxmlformats.org/officeDocument/2006/relationships/image" Target="../media/OOXDiagramDataRels7_4.png"/><Relationship Id="rId6" Type="http://schemas.openxmlformats.org/officeDocument/2006/relationships/image" Target="../media/OOXDiagramDataRels7_5.svg"/><Relationship Id="rId7" Type="http://schemas.openxmlformats.org/officeDocument/2006/relationships/image" Target="../media/OOXDiagramDataRels7_6.png"/><Relationship Id="rId8" Type="http://schemas.openxmlformats.org/officeDocument/2006/relationships/image" Target="../media/OOXDiagramDataRels7_7.svg"/>
</Relationships>
</file>

<file path=ppt/diagrams/_rels/drawing3.xml.rels><?xml version="1.0" encoding="UTF-8"?>
<Relationships xmlns="http://schemas.openxmlformats.org/package/2006/relationships"><Relationship Id="rId1" Type="http://schemas.openxmlformats.org/officeDocument/2006/relationships/image" Target="../media/OOXDiagramDrawingRels3_0.png"/><Relationship Id="rId10" Type="http://schemas.openxmlformats.org/officeDocument/2006/relationships/image" Target="../media/OOXDiagramDrawingRels3_1.svg"/><Relationship Id="rId11" Type="http://schemas.openxmlformats.org/officeDocument/2006/relationships/image" Target="../media/OOXDiagramDrawingRels3_2.png"/><Relationship Id="rId12" Type="http://schemas.openxmlformats.org/officeDocument/2006/relationships/image" Target="../media/OOXDiagramDrawingRels3_3.svg"/><Relationship Id="rId13" Type="http://schemas.openxmlformats.org/officeDocument/2006/relationships/image" Target="../media/OOXDiagramDrawingRels3_4.png"/><Relationship Id="rId14" Type="http://schemas.openxmlformats.org/officeDocument/2006/relationships/image" Target="../media/OOXDiagramDrawingRels3_5.svg"/><Relationship Id="rId2" Type="http://schemas.openxmlformats.org/officeDocument/2006/relationships/image" Target="../media/OOXDiagramDrawingRels3_6.svg"/><Relationship Id="rId3" Type="http://schemas.openxmlformats.org/officeDocument/2006/relationships/image" Target="../media/OOXDiagramDrawingRels3_7.png"/><Relationship Id="rId4" Type="http://schemas.openxmlformats.org/officeDocument/2006/relationships/image" Target="../media/OOXDiagramDrawingRels3_8.svg"/><Relationship Id="rId5" Type="http://schemas.openxmlformats.org/officeDocument/2006/relationships/image" Target="../media/OOXDiagramDrawingRels3_9.png"/><Relationship Id="rId6" Type="http://schemas.openxmlformats.org/officeDocument/2006/relationships/image" Target="../media/OOXDiagramDrawingRels3_10.svg"/><Relationship Id="rId7" Type="http://schemas.openxmlformats.org/officeDocument/2006/relationships/image" Target="../media/OOXDiagramDrawingRels3_11.png"/><Relationship Id="rId8" Type="http://schemas.openxmlformats.org/officeDocument/2006/relationships/image" Target="../media/OOXDiagramDrawingRels3_12.svg"/><Relationship Id="rId9" Type="http://schemas.openxmlformats.org/officeDocument/2006/relationships/image" Target="../media/OOXDiagramDrawingRels3_13.png"/>
</Relationships>
</file>

<file path=ppt/diagrams/_rels/drawing5.xml.rels><?xml version="1.0" encoding="UTF-8"?>
<Relationships xmlns="http://schemas.openxmlformats.org/package/2006/relationships"><Relationship Id="rId1" Type="http://schemas.openxmlformats.org/officeDocument/2006/relationships/image" Target="../media/OOXDiagramDrawingRels5_0.png"/><Relationship Id="rId2" Type="http://schemas.openxmlformats.org/officeDocument/2006/relationships/image" Target="../media/OOXDiagramDrawingRels5_1.svg"/><Relationship Id="rId3" Type="http://schemas.openxmlformats.org/officeDocument/2006/relationships/image" Target="../media/OOXDiagramDrawingRels5_2.png"/><Relationship Id="rId4" Type="http://schemas.openxmlformats.org/officeDocument/2006/relationships/image" Target="../media/OOXDiagramDrawingRels5_3.svg"/>
</Relationships>
</file>

<file path=ppt/diagrams/_rels/drawing6.xml.rels><?xml version="1.0" encoding="UTF-8"?>
<Relationships xmlns="http://schemas.openxmlformats.org/package/2006/relationships"><Relationship Id="rId1" Type="http://schemas.openxmlformats.org/officeDocument/2006/relationships/image" Target="../media/OOXDiagramDrawingRels6_0.png"/><Relationship Id="rId10" Type="http://schemas.openxmlformats.org/officeDocument/2006/relationships/image" Target="../media/OOXDiagramDrawingRels6_1.svg"/><Relationship Id="rId11" Type="http://schemas.openxmlformats.org/officeDocument/2006/relationships/image" Target="../media/OOXDiagramDrawingRels6_2.png"/><Relationship Id="rId12" Type="http://schemas.openxmlformats.org/officeDocument/2006/relationships/image" Target="../media/OOXDiagramDrawingRels6_3.svg"/><Relationship Id="rId13" Type="http://schemas.openxmlformats.org/officeDocument/2006/relationships/image" Target="../media/OOXDiagramDrawingRels6_4.png"/><Relationship Id="rId14" Type="http://schemas.openxmlformats.org/officeDocument/2006/relationships/image" Target="../media/OOXDiagramDrawingRels6_5.svg"/><Relationship Id="rId2" Type="http://schemas.openxmlformats.org/officeDocument/2006/relationships/image" Target="../media/OOXDiagramDrawingRels6_6.svg"/><Relationship Id="rId3" Type="http://schemas.openxmlformats.org/officeDocument/2006/relationships/image" Target="../media/OOXDiagramDrawingRels6_7.png"/><Relationship Id="rId4" Type="http://schemas.openxmlformats.org/officeDocument/2006/relationships/image" Target="../media/OOXDiagramDrawingRels6_8.svg"/><Relationship Id="rId5" Type="http://schemas.openxmlformats.org/officeDocument/2006/relationships/image" Target="../media/OOXDiagramDrawingRels6_9.png"/><Relationship Id="rId6" Type="http://schemas.openxmlformats.org/officeDocument/2006/relationships/image" Target="../media/OOXDiagramDrawingRels6_10.svg"/><Relationship Id="rId7" Type="http://schemas.openxmlformats.org/officeDocument/2006/relationships/image" Target="../media/OOXDiagramDrawingRels6_11.png"/><Relationship Id="rId8" Type="http://schemas.openxmlformats.org/officeDocument/2006/relationships/image" Target="../media/OOXDiagramDrawingRels6_12.svg"/><Relationship Id="rId9" Type="http://schemas.openxmlformats.org/officeDocument/2006/relationships/image" Target="../media/OOXDiagramDrawingRels6_13.png"/>
</Relationships>
</file>

<file path=ppt/diagrams/_rels/drawing7.xml.rels><?xml version="1.0" encoding="UTF-8"?>
<Relationships xmlns="http://schemas.openxmlformats.org/package/2006/relationships"><Relationship Id="rId1" Type="http://schemas.openxmlformats.org/officeDocument/2006/relationships/image" Target="../media/OOXDiagramDrawingRels7_0.png"/><Relationship Id="rId2" Type="http://schemas.openxmlformats.org/officeDocument/2006/relationships/image" Target="../media/OOXDiagramDrawingRels7_1.svg"/><Relationship Id="rId3" Type="http://schemas.openxmlformats.org/officeDocument/2006/relationships/image" Target="../media/OOXDiagramDrawingRels7_2.png"/><Relationship Id="rId4" Type="http://schemas.openxmlformats.org/officeDocument/2006/relationships/image" Target="../media/OOXDiagramDrawingRels7_3.svg"/><Relationship Id="rId5" Type="http://schemas.openxmlformats.org/officeDocument/2006/relationships/image" Target="../media/OOXDiagramDrawingRels7_4.png"/><Relationship Id="rId6" Type="http://schemas.openxmlformats.org/officeDocument/2006/relationships/image" Target="../media/OOXDiagramDrawingRels7_5.svg"/><Relationship Id="rId7" Type="http://schemas.openxmlformats.org/officeDocument/2006/relationships/image" Target="../media/OOXDiagramDrawingRels7_6.png"/><Relationship Id="rId8" Type="http://schemas.openxmlformats.org/officeDocument/2006/relationships/image" Target="../media/OOXDiagramDrawingRels7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275FB-6EF8-4057-AFA1-861184EF748C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44FB24-92B0-4A6D-B81A-2FE54AB34640}">
      <dgm:prSet/>
      <dgm:spPr/>
      <dgm:t>
        <a:bodyPr/>
        <a:lstStyle/>
        <a:p>
          <a:r>
            <a:rPr lang="es-ES"/>
            <a:t>Cálculo de necesidades. </a:t>
          </a:r>
          <a:endParaRPr lang="en-US"/>
        </a:p>
      </dgm:t>
    </dgm:pt>
    <dgm:pt modelId="{EFD4C583-4859-4E44-9D78-9ACD8797F93E}" type="parTrans" cxnId="{93588698-4B11-4B8B-BA03-52E867842D59}">
      <dgm:prSet/>
      <dgm:spPr/>
      <dgm:t>
        <a:bodyPr/>
        <a:lstStyle/>
        <a:p>
          <a:endParaRPr lang="en-US"/>
        </a:p>
      </dgm:t>
    </dgm:pt>
    <dgm:pt modelId="{98037C7B-14E1-472D-9D36-1AD156613C36}" type="sibTrans" cxnId="{93588698-4B11-4B8B-BA03-52E867842D59}">
      <dgm:prSet/>
      <dgm:spPr/>
      <dgm:t>
        <a:bodyPr/>
        <a:lstStyle/>
        <a:p>
          <a:endParaRPr lang="en-US"/>
        </a:p>
      </dgm:t>
    </dgm:pt>
    <dgm:pt modelId="{DB4D5375-341B-4133-9728-D0051B996677}">
      <dgm:prSet/>
      <dgm:spPr/>
      <dgm:t>
        <a:bodyPr/>
        <a:lstStyle/>
        <a:p>
          <a:r>
            <a:rPr lang="es-ES"/>
            <a:t>Formalización de pedidos.</a:t>
          </a:r>
          <a:endParaRPr lang="en-US"/>
        </a:p>
      </dgm:t>
    </dgm:pt>
    <dgm:pt modelId="{E79D744E-F8FC-498D-97E9-362468DFA54C}" type="parTrans" cxnId="{1201D3C7-5657-41D7-97ED-B742B9C25A4B}">
      <dgm:prSet/>
      <dgm:spPr/>
      <dgm:t>
        <a:bodyPr/>
        <a:lstStyle/>
        <a:p>
          <a:endParaRPr lang="en-US"/>
        </a:p>
      </dgm:t>
    </dgm:pt>
    <dgm:pt modelId="{BB837040-3307-4FEF-8A91-48B2896ABC4B}" type="sibTrans" cxnId="{1201D3C7-5657-41D7-97ED-B742B9C25A4B}">
      <dgm:prSet/>
      <dgm:spPr/>
      <dgm:t>
        <a:bodyPr/>
        <a:lstStyle/>
        <a:p>
          <a:endParaRPr lang="en-US"/>
        </a:p>
      </dgm:t>
    </dgm:pt>
    <dgm:pt modelId="{CD6A4473-0BA3-4749-8294-1BCF0AEF3F5B}">
      <dgm:prSet/>
      <dgm:spPr/>
      <dgm:t>
        <a:bodyPr/>
        <a:lstStyle/>
        <a:p>
          <a:r>
            <a:rPr lang="es-ES"/>
            <a:t>Recepción de pedidos.</a:t>
          </a:r>
          <a:endParaRPr lang="en-US"/>
        </a:p>
      </dgm:t>
    </dgm:pt>
    <dgm:pt modelId="{EB08ABC2-E0AA-4B11-971E-7F4ADCB91EA5}" type="parTrans" cxnId="{8B1E197D-16B7-4F73-95B9-A8B9C95514C5}">
      <dgm:prSet/>
      <dgm:spPr/>
      <dgm:t>
        <a:bodyPr/>
        <a:lstStyle/>
        <a:p>
          <a:endParaRPr lang="en-US"/>
        </a:p>
      </dgm:t>
    </dgm:pt>
    <dgm:pt modelId="{2AF97885-3BAA-48C8-B86F-EB8752F6AABF}" type="sibTrans" cxnId="{8B1E197D-16B7-4F73-95B9-A8B9C95514C5}">
      <dgm:prSet/>
      <dgm:spPr/>
      <dgm:t>
        <a:bodyPr/>
        <a:lstStyle/>
        <a:p>
          <a:endParaRPr lang="en-US"/>
        </a:p>
      </dgm:t>
    </dgm:pt>
    <dgm:pt modelId="{BA9EE2CF-7C2D-4A64-AC9A-BBC98D4CB57B}">
      <dgm:prSet/>
      <dgm:spPr/>
      <dgm:t>
        <a:bodyPr/>
        <a:lstStyle/>
        <a:p>
          <a:r>
            <a:rPr lang="es-ES"/>
            <a:t>Almacenamiento .</a:t>
          </a:r>
          <a:endParaRPr lang="en-US"/>
        </a:p>
      </dgm:t>
    </dgm:pt>
    <dgm:pt modelId="{A5F00E27-81A4-4200-B174-C33D7EF6F825}" type="parTrans" cxnId="{7A117D32-B9FD-4A58-B634-125663EFCB01}">
      <dgm:prSet/>
      <dgm:spPr/>
      <dgm:t>
        <a:bodyPr/>
        <a:lstStyle/>
        <a:p>
          <a:endParaRPr lang="en-US"/>
        </a:p>
      </dgm:t>
    </dgm:pt>
    <dgm:pt modelId="{D0942A75-5992-46A1-9CA9-B3B4C6D103DB}" type="sibTrans" cxnId="{7A117D32-B9FD-4A58-B634-125663EFCB01}">
      <dgm:prSet/>
      <dgm:spPr/>
      <dgm:t>
        <a:bodyPr/>
        <a:lstStyle/>
        <a:p>
          <a:endParaRPr lang="en-US"/>
        </a:p>
      </dgm:t>
    </dgm:pt>
    <dgm:pt modelId="{3677B05A-CBC8-426A-8770-C8413B08DB98}">
      <dgm:prSet/>
      <dgm:spPr/>
      <dgm:t>
        <a:bodyPr/>
        <a:lstStyle/>
        <a:p>
          <a:r>
            <a:rPr lang="es-ES"/>
            <a:t>Distribución interna.</a:t>
          </a:r>
          <a:endParaRPr lang="en-US"/>
        </a:p>
      </dgm:t>
    </dgm:pt>
    <dgm:pt modelId="{B3DA537A-185C-4A68-BF6B-1C8CA1513E53}" type="parTrans" cxnId="{19C0DA7F-49D9-44BC-8734-4073B8E86B7B}">
      <dgm:prSet/>
      <dgm:spPr/>
      <dgm:t>
        <a:bodyPr/>
        <a:lstStyle/>
        <a:p>
          <a:endParaRPr lang="en-US"/>
        </a:p>
      </dgm:t>
    </dgm:pt>
    <dgm:pt modelId="{E125A3EE-A5C2-45D4-A362-DC8373973FF2}" type="sibTrans" cxnId="{19C0DA7F-49D9-44BC-8734-4073B8E86B7B}">
      <dgm:prSet/>
      <dgm:spPr/>
      <dgm:t>
        <a:bodyPr/>
        <a:lstStyle/>
        <a:p>
          <a:endParaRPr lang="en-US"/>
        </a:p>
      </dgm:t>
    </dgm:pt>
    <dgm:pt modelId="{BABFFA6F-6B9D-4CF4-82C9-717FDD6CCFCA}">
      <dgm:prSet/>
      <dgm:spPr/>
      <dgm:t>
        <a:bodyPr/>
        <a:lstStyle/>
        <a:p>
          <a:r>
            <a:rPr lang="es-ES"/>
            <a:t>Control de existencias inventario.</a:t>
          </a:r>
          <a:endParaRPr lang="en-US"/>
        </a:p>
      </dgm:t>
    </dgm:pt>
    <dgm:pt modelId="{B59F0BE6-B6E8-41C4-9D99-BCB2E71EDE24}" type="parTrans" cxnId="{67AB0760-304E-4572-AA08-5A13980FBA93}">
      <dgm:prSet/>
      <dgm:spPr/>
      <dgm:t>
        <a:bodyPr/>
        <a:lstStyle/>
        <a:p>
          <a:endParaRPr lang="en-US"/>
        </a:p>
      </dgm:t>
    </dgm:pt>
    <dgm:pt modelId="{626E74C0-A41C-48B6-82F2-E001BA098026}" type="sibTrans" cxnId="{67AB0760-304E-4572-AA08-5A13980FBA93}">
      <dgm:prSet/>
      <dgm:spPr/>
      <dgm:t>
        <a:bodyPr/>
        <a:lstStyle/>
        <a:p>
          <a:endParaRPr lang="en-US"/>
        </a:p>
      </dgm:t>
    </dgm:pt>
    <dgm:pt modelId="{0C3AC018-4787-4601-9DFD-D4134AC5D868}" type="pres">
      <dgm:prSet presAssocID="{1D9275FB-6EF8-4057-AFA1-861184EF748C}" presName="diagram" presStyleCnt="0">
        <dgm:presLayoutVars>
          <dgm:dir/>
          <dgm:resizeHandles val="exact"/>
        </dgm:presLayoutVars>
      </dgm:prSet>
      <dgm:spPr/>
    </dgm:pt>
    <dgm:pt modelId="{32BFF773-5D7D-4A71-A2D1-E73E5BC7F243}" type="pres">
      <dgm:prSet presAssocID="{5B44FB24-92B0-4A6D-B81A-2FE54AB34640}" presName="node" presStyleLbl="node1" presStyleIdx="0" presStyleCnt="6">
        <dgm:presLayoutVars>
          <dgm:bulletEnabled val="1"/>
        </dgm:presLayoutVars>
      </dgm:prSet>
      <dgm:spPr/>
    </dgm:pt>
    <dgm:pt modelId="{5DE66FC4-BD5E-4D98-9048-D2F240D7D420}" type="pres">
      <dgm:prSet presAssocID="{98037C7B-14E1-472D-9D36-1AD156613C36}" presName="sibTrans" presStyleLbl="sibTrans2D1" presStyleIdx="0" presStyleCnt="5"/>
      <dgm:spPr/>
    </dgm:pt>
    <dgm:pt modelId="{AE42711B-F8F7-49F1-AB5B-FAEA78751A93}" type="pres">
      <dgm:prSet presAssocID="{98037C7B-14E1-472D-9D36-1AD156613C36}" presName="connectorText" presStyleLbl="sibTrans2D1" presStyleIdx="0" presStyleCnt="5"/>
      <dgm:spPr/>
    </dgm:pt>
    <dgm:pt modelId="{22E4AF64-4DDF-4913-8622-CF61669E09B5}" type="pres">
      <dgm:prSet presAssocID="{DB4D5375-341B-4133-9728-D0051B996677}" presName="node" presStyleLbl="node1" presStyleIdx="1" presStyleCnt="6">
        <dgm:presLayoutVars>
          <dgm:bulletEnabled val="1"/>
        </dgm:presLayoutVars>
      </dgm:prSet>
      <dgm:spPr/>
    </dgm:pt>
    <dgm:pt modelId="{C9F9E64B-45D5-4584-AFB7-8BDCD728DC9E}" type="pres">
      <dgm:prSet presAssocID="{BB837040-3307-4FEF-8A91-48B2896ABC4B}" presName="sibTrans" presStyleLbl="sibTrans2D1" presStyleIdx="1" presStyleCnt="5"/>
      <dgm:spPr/>
    </dgm:pt>
    <dgm:pt modelId="{69D3AF6B-F5DC-49BB-9520-5119D102A3AC}" type="pres">
      <dgm:prSet presAssocID="{BB837040-3307-4FEF-8A91-48B2896ABC4B}" presName="connectorText" presStyleLbl="sibTrans2D1" presStyleIdx="1" presStyleCnt="5"/>
      <dgm:spPr/>
    </dgm:pt>
    <dgm:pt modelId="{74A2A4E1-AE52-4604-BF27-527C24979A8E}" type="pres">
      <dgm:prSet presAssocID="{CD6A4473-0BA3-4749-8294-1BCF0AEF3F5B}" presName="node" presStyleLbl="node1" presStyleIdx="2" presStyleCnt="6">
        <dgm:presLayoutVars>
          <dgm:bulletEnabled val="1"/>
        </dgm:presLayoutVars>
      </dgm:prSet>
      <dgm:spPr/>
    </dgm:pt>
    <dgm:pt modelId="{11929160-8D90-4DFD-9BD6-6418F333C764}" type="pres">
      <dgm:prSet presAssocID="{2AF97885-3BAA-48C8-B86F-EB8752F6AABF}" presName="sibTrans" presStyleLbl="sibTrans2D1" presStyleIdx="2" presStyleCnt="5"/>
      <dgm:spPr/>
    </dgm:pt>
    <dgm:pt modelId="{F6556FE7-80B6-4353-A4B3-23A2558CFADB}" type="pres">
      <dgm:prSet presAssocID="{2AF97885-3BAA-48C8-B86F-EB8752F6AABF}" presName="connectorText" presStyleLbl="sibTrans2D1" presStyleIdx="2" presStyleCnt="5"/>
      <dgm:spPr/>
    </dgm:pt>
    <dgm:pt modelId="{FEE8A575-5D86-4587-A0CB-83B550F685A7}" type="pres">
      <dgm:prSet presAssocID="{BA9EE2CF-7C2D-4A64-AC9A-BBC98D4CB57B}" presName="node" presStyleLbl="node1" presStyleIdx="3" presStyleCnt="6">
        <dgm:presLayoutVars>
          <dgm:bulletEnabled val="1"/>
        </dgm:presLayoutVars>
      </dgm:prSet>
      <dgm:spPr/>
    </dgm:pt>
    <dgm:pt modelId="{1B9818F6-A363-4B9F-8E05-6378C9C78B80}" type="pres">
      <dgm:prSet presAssocID="{D0942A75-5992-46A1-9CA9-B3B4C6D103DB}" presName="sibTrans" presStyleLbl="sibTrans2D1" presStyleIdx="3" presStyleCnt="5"/>
      <dgm:spPr/>
    </dgm:pt>
    <dgm:pt modelId="{B5BF08C6-3FFA-443F-8FAD-ACA3B44C48AE}" type="pres">
      <dgm:prSet presAssocID="{D0942A75-5992-46A1-9CA9-B3B4C6D103DB}" presName="connectorText" presStyleLbl="sibTrans2D1" presStyleIdx="3" presStyleCnt="5"/>
      <dgm:spPr/>
    </dgm:pt>
    <dgm:pt modelId="{FE3E7C1D-44F6-4C53-914F-0D139ADDF472}" type="pres">
      <dgm:prSet presAssocID="{3677B05A-CBC8-426A-8770-C8413B08DB98}" presName="node" presStyleLbl="node1" presStyleIdx="4" presStyleCnt="6">
        <dgm:presLayoutVars>
          <dgm:bulletEnabled val="1"/>
        </dgm:presLayoutVars>
      </dgm:prSet>
      <dgm:spPr/>
    </dgm:pt>
    <dgm:pt modelId="{1921D72B-50B9-4459-A329-D4D11C445DFE}" type="pres">
      <dgm:prSet presAssocID="{E125A3EE-A5C2-45D4-A362-DC8373973FF2}" presName="sibTrans" presStyleLbl="sibTrans2D1" presStyleIdx="4" presStyleCnt="5"/>
      <dgm:spPr/>
    </dgm:pt>
    <dgm:pt modelId="{F5FD5CD2-CE21-4A58-9B91-EE33B318A039}" type="pres">
      <dgm:prSet presAssocID="{E125A3EE-A5C2-45D4-A362-DC8373973FF2}" presName="connectorText" presStyleLbl="sibTrans2D1" presStyleIdx="4" presStyleCnt="5"/>
      <dgm:spPr/>
    </dgm:pt>
    <dgm:pt modelId="{5FC14FB3-C071-441E-AA4B-620AC5260170}" type="pres">
      <dgm:prSet presAssocID="{BABFFA6F-6B9D-4CF4-82C9-717FDD6CCFCA}" presName="node" presStyleLbl="node1" presStyleIdx="5" presStyleCnt="6">
        <dgm:presLayoutVars>
          <dgm:bulletEnabled val="1"/>
        </dgm:presLayoutVars>
      </dgm:prSet>
      <dgm:spPr/>
    </dgm:pt>
  </dgm:ptLst>
  <dgm:cxnLst>
    <dgm:cxn modelId="{7A21B51C-842E-4339-A0BB-301909541FEF}" type="presOf" srcId="{98037C7B-14E1-472D-9D36-1AD156613C36}" destId="{AE42711B-F8F7-49F1-AB5B-FAEA78751A93}" srcOrd="1" destOrd="0" presId="urn:microsoft.com/office/officeart/2005/8/layout/process5"/>
    <dgm:cxn modelId="{B8210926-2937-4A94-BD1D-110CAC8E7893}" type="presOf" srcId="{BB837040-3307-4FEF-8A91-48B2896ABC4B}" destId="{C9F9E64B-45D5-4584-AFB7-8BDCD728DC9E}" srcOrd="0" destOrd="0" presId="urn:microsoft.com/office/officeart/2005/8/layout/process5"/>
    <dgm:cxn modelId="{0F5B382A-CA2F-4FA4-A472-AA8175E2D3A0}" type="presOf" srcId="{D0942A75-5992-46A1-9CA9-B3B4C6D103DB}" destId="{B5BF08C6-3FFA-443F-8FAD-ACA3B44C48AE}" srcOrd="1" destOrd="0" presId="urn:microsoft.com/office/officeart/2005/8/layout/process5"/>
    <dgm:cxn modelId="{7A117D32-B9FD-4A58-B634-125663EFCB01}" srcId="{1D9275FB-6EF8-4057-AFA1-861184EF748C}" destId="{BA9EE2CF-7C2D-4A64-AC9A-BBC98D4CB57B}" srcOrd="3" destOrd="0" parTransId="{A5F00E27-81A4-4200-B174-C33D7EF6F825}" sibTransId="{D0942A75-5992-46A1-9CA9-B3B4C6D103DB}"/>
    <dgm:cxn modelId="{1A70E034-60D8-4E92-B454-6CF21196ACB3}" type="presOf" srcId="{E125A3EE-A5C2-45D4-A362-DC8373973FF2}" destId="{1921D72B-50B9-4459-A329-D4D11C445DFE}" srcOrd="0" destOrd="0" presId="urn:microsoft.com/office/officeart/2005/8/layout/process5"/>
    <dgm:cxn modelId="{3DB76736-10A6-4746-A3AD-31E00FA09C21}" type="presOf" srcId="{E125A3EE-A5C2-45D4-A362-DC8373973FF2}" destId="{F5FD5CD2-CE21-4A58-9B91-EE33B318A039}" srcOrd="1" destOrd="0" presId="urn:microsoft.com/office/officeart/2005/8/layout/process5"/>
    <dgm:cxn modelId="{67AB0760-304E-4572-AA08-5A13980FBA93}" srcId="{1D9275FB-6EF8-4057-AFA1-861184EF748C}" destId="{BABFFA6F-6B9D-4CF4-82C9-717FDD6CCFCA}" srcOrd="5" destOrd="0" parTransId="{B59F0BE6-B6E8-41C4-9D99-BCB2E71EDE24}" sibTransId="{626E74C0-A41C-48B6-82F2-E001BA098026}"/>
    <dgm:cxn modelId="{0548C256-9EF4-4A71-B9E5-1EE948C5B1AF}" type="presOf" srcId="{D0942A75-5992-46A1-9CA9-B3B4C6D103DB}" destId="{1B9818F6-A363-4B9F-8E05-6378C9C78B80}" srcOrd="0" destOrd="0" presId="urn:microsoft.com/office/officeart/2005/8/layout/process5"/>
    <dgm:cxn modelId="{1FAD9C78-8F14-4207-AB83-5D79B028596A}" type="presOf" srcId="{98037C7B-14E1-472D-9D36-1AD156613C36}" destId="{5DE66FC4-BD5E-4D98-9048-D2F240D7D420}" srcOrd="0" destOrd="0" presId="urn:microsoft.com/office/officeart/2005/8/layout/process5"/>
    <dgm:cxn modelId="{8B1E197D-16B7-4F73-95B9-A8B9C95514C5}" srcId="{1D9275FB-6EF8-4057-AFA1-861184EF748C}" destId="{CD6A4473-0BA3-4749-8294-1BCF0AEF3F5B}" srcOrd="2" destOrd="0" parTransId="{EB08ABC2-E0AA-4B11-971E-7F4ADCB91EA5}" sibTransId="{2AF97885-3BAA-48C8-B86F-EB8752F6AABF}"/>
    <dgm:cxn modelId="{19C0DA7F-49D9-44BC-8734-4073B8E86B7B}" srcId="{1D9275FB-6EF8-4057-AFA1-861184EF748C}" destId="{3677B05A-CBC8-426A-8770-C8413B08DB98}" srcOrd="4" destOrd="0" parTransId="{B3DA537A-185C-4A68-BF6B-1C8CA1513E53}" sibTransId="{E125A3EE-A5C2-45D4-A362-DC8373973FF2}"/>
    <dgm:cxn modelId="{F8BF1B85-86C6-4125-85FC-D96DE0449A96}" type="presOf" srcId="{BB837040-3307-4FEF-8A91-48B2896ABC4B}" destId="{69D3AF6B-F5DC-49BB-9520-5119D102A3AC}" srcOrd="1" destOrd="0" presId="urn:microsoft.com/office/officeart/2005/8/layout/process5"/>
    <dgm:cxn modelId="{4E0FFE8A-FC98-4E10-9376-1AB18ABA8098}" type="presOf" srcId="{2AF97885-3BAA-48C8-B86F-EB8752F6AABF}" destId="{11929160-8D90-4DFD-9BD6-6418F333C764}" srcOrd="0" destOrd="0" presId="urn:microsoft.com/office/officeart/2005/8/layout/process5"/>
    <dgm:cxn modelId="{93588698-4B11-4B8B-BA03-52E867842D59}" srcId="{1D9275FB-6EF8-4057-AFA1-861184EF748C}" destId="{5B44FB24-92B0-4A6D-B81A-2FE54AB34640}" srcOrd="0" destOrd="0" parTransId="{EFD4C583-4859-4E44-9D78-9ACD8797F93E}" sibTransId="{98037C7B-14E1-472D-9D36-1AD156613C36}"/>
    <dgm:cxn modelId="{7C21D8B1-9A69-4FCC-90A8-AF3764B09148}" type="presOf" srcId="{2AF97885-3BAA-48C8-B86F-EB8752F6AABF}" destId="{F6556FE7-80B6-4353-A4B3-23A2558CFADB}" srcOrd="1" destOrd="0" presId="urn:microsoft.com/office/officeart/2005/8/layout/process5"/>
    <dgm:cxn modelId="{E3BB63B3-AFDA-4228-ABF9-F1BD6B9321B9}" type="presOf" srcId="{3677B05A-CBC8-426A-8770-C8413B08DB98}" destId="{FE3E7C1D-44F6-4C53-914F-0D139ADDF472}" srcOrd="0" destOrd="0" presId="urn:microsoft.com/office/officeart/2005/8/layout/process5"/>
    <dgm:cxn modelId="{C547A9BC-858A-41C8-8A7B-54888E2B5333}" type="presOf" srcId="{CD6A4473-0BA3-4749-8294-1BCF0AEF3F5B}" destId="{74A2A4E1-AE52-4604-BF27-527C24979A8E}" srcOrd="0" destOrd="0" presId="urn:microsoft.com/office/officeart/2005/8/layout/process5"/>
    <dgm:cxn modelId="{CC9C21C4-FBE0-41F8-9287-2571A5CEA2C9}" type="presOf" srcId="{BABFFA6F-6B9D-4CF4-82C9-717FDD6CCFCA}" destId="{5FC14FB3-C071-441E-AA4B-620AC5260170}" srcOrd="0" destOrd="0" presId="urn:microsoft.com/office/officeart/2005/8/layout/process5"/>
    <dgm:cxn modelId="{1201D3C7-5657-41D7-97ED-B742B9C25A4B}" srcId="{1D9275FB-6EF8-4057-AFA1-861184EF748C}" destId="{DB4D5375-341B-4133-9728-D0051B996677}" srcOrd="1" destOrd="0" parTransId="{E79D744E-F8FC-498D-97E9-362468DFA54C}" sibTransId="{BB837040-3307-4FEF-8A91-48B2896ABC4B}"/>
    <dgm:cxn modelId="{CBFB06EF-2BFF-4F6D-8B46-B32E3F1BFE22}" type="presOf" srcId="{5B44FB24-92B0-4A6D-B81A-2FE54AB34640}" destId="{32BFF773-5D7D-4A71-A2D1-E73E5BC7F243}" srcOrd="0" destOrd="0" presId="urn:microsoft.com/office/officeart/2005/8/layout/process5"/>
    <dgm:cxn modelId="{3DBA3FFB-FB96-4334-A7DC-2ED8E04F8211}" type="presOf" srcId="{DB4D5375-341B-4133-9728-D0051B996677}" destId="{22E4AF64-4DDF-4913-8622-CF61669E09B5}" srcOrd="0" destOrd="0" presId="urn:microsoft.com/office/officeart/2005/8/layout/process5"/>
    <dgm:cxn modelId="{E9F684FB-4F51-40A0-BB51-66C4AF42120F}" type="presOf" srcId="{BA9EE2CF-7C2D-4A64-AC9A-BBC98D4CB57B}" destId="{FEE8A575-5D86-4587-A0CB-83B550F685A7}" srcOrd="0" destOrd="0" presId="urn:microsoft.com/office/officeart/2005/8/layout/process5"/>
    <dgm:cxn modelId="{CAF4E5FB-C550-4E0F-9FD8-885B548DD2EC}" type="presOf" srcId="{1D9275FB-6EF8-4057-AFA1-861184EF748C}" destId="{0C3AC018-4787-4601-9DFD-D4134AC5D868}" srcOrd="0" destOrd="0" presId="urn:microsoft.com/office/officeart/2005/8/layout/process5"/>
    <dgm:cxn modelId="{F97649A5-34A2-4443-A24E-D34B840FDAC3}" type="presParOf" srcId="{0C3AC018-4787-4601-9DFD-D4134AC5D868}" destId="{32BFF773-5D7D-4A71-A2D1-E73E5BC7F243}" srcOrd="0" destOrd="0" presId="urn:microsoft.com/office/officeart/2005/8/layout/process5"/>
    <dgm:cxn modelId="{4842B6FD-A414-4503-A93D-46CA4661AADD}" type="presParOf" srcId="{0C3AC018-4787-4601-9DFD-D4134AC5D868}" destId="{5DE66FC4-BD5E-4D98-9048-D2F240D7D420}" srcOrd="1" destOrd="0" presId="urn:microsoft.com/office/officeart/2005/8/layout/process5"/>
    <dgm:cxn modelId="{6072728E-F027-40C6-AC2F-1FCA1838E984}" type="presParOf" srcId="{5DE66FC4-BD5E-4D98-9048-D2F240D7D420}" destId="{AE42711B-F8F7-49F1-AB5B-FAEA78751A93}" srcOrd="0" destOrd="0" presId="urn:microsoft.com/office/officeart/2005/8/layout/process5"/>
    <dgm:cxn modelId="{374A495A-A907-4C32-91E8-11053F6F6F89}" type="presParOf" srcId="{0C3AC018-4787-4601-9DFD-D4134AC5D868}" destId="{22E4AF64-4DDF-4913-8622-CF61669E09B5}" srcOrd="2" destOrd="0" presId="urn:microsoft.com/office/officeart/2005/8/layout/process5"/>
    <dgm:cxn modelId="{195F4974-8D03-48AD-8902-60D863F646FB}" type="presParOf" srcId="{0C3AC018-4787-4601-9DFD-D4134AC5D868}" destId="{C9F9E64B-45D5-4584-AFB7-8BDCD728DC9E}" srcOrd="3" destOrd="0" presId="urn:microsoft.com/office/officeart/2005/8/layout/process5"/>
    <dgm:cxn modelId="{772A0B5E-DEDE-49C9-8BB7-AD2AE1858BE1}" type="presParOf" srcId="{C9F9E64B-45D5-4584-AFB7-8BDCD728DC9E}" destId="{69D3AF6B-F5DC-49BB-9520-5119D102A3AC}" srcOrd="0" destOrd="0" presId="urn:microsoft.com/office/officeart/2005/8/layout/process5"/>
    <dgm:cxn modelId="{1B850810-1C61-42B9-8C71-18E88C637DD3}" type="presParOf" srcId="{0C3AC018-4787-4601-9DFD-D4134AC5D868}" destId="{74A2A4E1-AE52-4604-BF27-527C24979A8E}" srcOrd="4" destOrd="0" presId="urn:microsoft.com/office/officeart/2005/8/layout/process5"/>
    <dgm:cxn modelId="{FFE7C1A0-423E-4AB8-AD4F-382A1016FCA4}" type="presParOf" srcId="{0C3AC018-4787-4601-9DFD-D4134AC5D868}" destId="{11929160-8D90-4DFD-9BD6-6418F333C764}" srcOrd="5" destOrd="0" presId="urn:microsoft.com/office/officeart/2005/8/layout/process5"/>
    <dgm:cxn modelId="{F9A2B3AA-E484-40DA-8058-E7D4B9ED1A52}" type="presParOf" srcId="{11929160-8D90-4DFD-9BD6-6418F333C764}" destId="{F6556FE7-80B6-4353-A4B3-23A2558CFADB}" srcOrd="0" destOrd="0" presId="urn:microsoft.com/office/officeart/2005/8/layout/process5"/>
    <dgm:cxn modelId="{A950D759-4F0A-4EF0-A653-52E19E7CBCEF}" type="presParOf" srcId="{0C3AC018-4787-4601-9DFD-D4134AC5D868}" destId="{FEE8A575-5D86-4587-A0CB-83B550F685A7}" srcOrd="6" destOrd="0" presId="urn:microsoft.com/office/officeart/2005/8/layout/process5"/>
    <dgm:cxn modelId="{1F0AE89E-303A-433B-817F-0134F7E5B35B}" type="presParOf" srcId="{0C3AC018-4787-4601-9DFD-D4134AC5D868}" destId="{1B9818F6-A363-4B9F-8E05-6378C9C78B80}" srcOrd="7" destOrd="0" presId="urn:microsoft.com/office/officeart/2005/8/layout/process5"/>
    <dgm:cxn modelId="{D6E83017-B55A-4168-9894-C4D8B80844A9}" type="presParOf" srcId="{1B9818F6-A363-4B9F-8E05-6378C9C78B80}" destId="{B5BF08C6-3FFA-443F-8FAD-ACA3B44C48AE}" srcOrd="0" destOrd="0" presId="urn:microsoft.com/office/officeart/2005/8/layout/process5"/>
    <dgm:cxn modelId="{7E2B3EF1-E8F8-4388-8292-D3488C03B848}" type="presParOf" srcId="{0C3AC018-4787-4601-9DFD-D4134AC5D868}" destId="{FE3E7C1D-44F6-4C53-914F-0D139ADDF472}" srcOrd="8" destOrd="0" presId="urn:microsoft.com/office/officeart/2005/8/layout/process5"/>
    <dgm:cxn modelId="{2BCB13DB-3837-4F9A-A2DF-D84A89A7C500}" type="presParOf" srcId="{0C3AC018-4787-4601-9DFD-D4134AC5D868}" destId="{1921D72B-50B9-4459-A329-D4D11C445DFE}" srcOrd="9" destOrd="0" presId="urn:microsoft.com/office/officeart/2005/8/layout/process5"/>
    <dgm:cxn modelId="{549413A9-E352-472C-8B83-E4BA54FEB38C}" type="presParOf" srcId="{1921D72B-50B9-4459-A329-D4D11C445DFE}" destId="{F5FD5CD2-CE21-4A58-9B91-EE33B318A039}" srcOrd="0" destOrd="0" presId="urn:microsoft.com/office/officeart/2005/8/layout/process5"/>
    <dgm:cxn modelId="{2433C8A8-3DF0-448A-9E3F-705EB6368C07}" type="presParOf" srcId="{0C3AC018-4787-4601-9DFD-D4134AC5D868}" destId="{5FC14FB3-C071-441E-AA4B-620AC526017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C5F04-4CFF-4B1A-8D44-92C14459270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672369-048B-4F6F-A51C-2818DB894FF3}">
      <dgm:prSet/>
      <dgm:spPr/>
      <dgm:t>
        <a:bodyPr/>
        <a:lstStyle/>
        <a:p>
          <a:r>
            <a:rPr lang="es-ES"/>
            <a:t>Tras comparar todas las ofertas recibidas, hay que formalizar el pedido, lo que implica la aceptación de un compromiso entre proveedor y cliente: el primero pondrá al servicio del segundo el objetivo del pedido en las condiciones pactadas.</a:t>
          </a:r>
          <a:endParaRPr lang="en-US"/>
        </a:p>
      </dgm:t>
    </dgm:pt>
    <dgm:pt modelId="{79CF4256-FE5A-4257-BFE0-CD2770E6CD54}" type="parTrans" cxnId="{6B09927D-06C4-4793-9670-9C7478891D32}">
      <dgm:prSet/>
      <dgm:spPr/>
      <dgm:t>
        <a:bodyPr/>
        <a:lstStyle/>
        <a:p>
          <a:endParaRPr lang="en-US"/>
        </a:p>
      </dgm:t>
    </dgm:pt>
    <dgm:pt modelId="{9FB41790-86A3-4F33-9450-525083195822}" type="sibTrans" cxnId="{6B09927D-06C4-4793-9670-9C7478891D32}">
      <dgm:prSet/>
      <dgm:spPr/>
      <dgm:t>
        <a:bodyPr/>
        <a:lstStyle/>
        <a:p>
          <a:endParaRPr lang="en-US"/>
        </a:p>
      </dgm:t>
    </dgm:pt>
    <dgm:pt modelId="{EBE81D66-38A5-42CB-A9AC-8246EABD2458}">
      <dgm:prSet/>
      <dgm:spPr/>
      <dgm:t>
        <a:bodyPr/>
        <a:lstStyle/>
        <a:p>
          <a:r>
            <a:rPr lang="es-ES"/>
            <a:t>Al firmar el formulario hay que dejar claramente especificados los siguientes factores:</a:t>
          </a:r>
          <a:endParaRPr lang="en-US"/>
        </a:p>
      </dgm:t>
    </dgm:pt>
    <dgm:pt modelId="{446573B1-CDE5-4BA7-98B9-F20AEB95C81C}" type="parTrans" cxnId="{4BC85FFC-2A48-4C2E-B60F-4C4A2D8D4454}">
      <dgm:prSet/>
      <dgm:spPr/>
      <dgm:t>
        <a:bodyPr/>
        <a:lstStyle/>
        <a:p>
          <a:endParaRPr lang="en-US"/>
        </a:p>
      </dgm:t>
    </dgm:pt>
    <dgm:pt modelId="{09C80096-EB0E-42C9-8DEF-7EBBE675FA75}" type="sibTrans" cxnId="{4BC85FFC-2A48-4C2E-B60F-4C4A2D8D4454}">
      <dgm:prSet/>
      <dgm:spPr/>
      <dgm:t>
        <a:bodyPr/>
        <a:lstStyle/>
        <a:p>
          <a:endParaRPr lang="en-US"/>
        </a:p>
      </dgm:t>
    </dgm:pt>
    <dgm:pt modelId="{1380169F-24FD-4635-A5DE-783CEBA5F89A}">
      <dgm:prSet/>
      <dgm:spPr/>
      <dgm:t>
        <a:bodyPr/>
        <a:lstStyle/>
        <a:p>
          <a:r>
            <a:rPr lang="es-ES"/>
            <a:t>Confirmación de las referencias.</a:t>
          </a:r>
          <a:endParaRPr lang="en-US"/>
        </a:p>
      </dgm:t>
    </dgm:pt>
    <dgm:pt modelId="{D5C80B92-8472-45BC-9892-5A758A4842B1}" type="parTrans" cxnId="{A99592BC-E159-4E67-940A-1D8FAEDE509C}">
      <dgm:prSet/>
      <dgm:spPr/>
      <dgm:t>
        <a:bodyPr/>
        <a:lstStyle/>
        <a:p>
          <a:endParaRPr lang="en-US"/>
        </a:p>
      </dgm:t>
    </dgm:pt>
    <dgm:pt modelId="{6F2C4C93-8E13-4FA6-8F70-4768556CB066}" type="sibTrans" cxnId="{A99592BC-E159-4E67-940A-1D8FAEDE509C}">
      <dgm:prSet/>
      <dgm:spPr/>
      <dgm:t>
        <a:bodyPr/>
        <a:lstStyle/>
        <a:p>
          <a:endParaRPr lang="en-US"/>
        </a:p>
      </dgm:t>
    </dgm:pt>
    <dgm:pt modelId="{17DAE03E-A8A4-4BB3-81CD-BB3EB0328181}">
      <dgm:prSet/>
      <dgm:spPr/>
      <dgm:t>
        <a:bodyPr/>
        <a:lstStyle/>
        <a:p>
          <a:r>
            <a:rPr lang="es-ES"/>
            <a:t>Periodo de validez del precio.</a:t>
          </a:r>
          <a:endParaRPr lang="en-US"/>
        </a:p>
      </dgm:t>
    </dgm:pt>
    <dgm:pt modelId="{8A715FF1-DDC1-4CE5-9C59-3D3FF26752A1}" type="parTrans" cxnId="{C930D031-A084-4B78-BBB4-CBB92A7C8B6B}">
      <dgm:prSet/>
      <dgm:spPr/>
      <dgm:t>
        <a:bodyPr/>
        <a:lstStyle/>
        <a:p>
          <a:endParaRPr lang="en-US"/>
        </a:p>
      </dgm:t>
    </dgm:pt>
    <dgm:pt modelId="{A54FC63E-3F16-4D50-AEA7-9C18716F6F73}" type="sibTrans" cxnId="{C930D031-A084-4B78-BBB4-CBB92A7C8B6B}">
      <dgm:prSet/>
      <dgm:spPr/>
      <dgm:t>
        <a:bodyPr/>
        <a:lstStyle/>
        <a:p>
          <a:endParaRPr lang="en-US"/>
        </a:p>
      </dgm:t>
    </dgm:pt>
    <dgm:pt modelId="{BCFBBCAE-034B-44DB-9C10-BE1896E5437A}">
      <dgm:prSet/>
      <dgm:spPr/>
      <dgm:t>
        <a:bodyPr/>
        <a:lstStyle/>
        <a:p>
          <a:r>
            <a:rPr lang="es-ES"/>
            <a:t>Plazo de entrega.</a:t>
          </a:r>
          <a:endParaRPr lang="en-US"/>
        </a:p>
      </dgm:t>
    </dgm:pt>
    <dgm:pt modelId="{2EED9CC7-9921-4E86-8D64-894D26C65DE8}" type="parTrans" cxnId="{8B0C6ED8-DD7E-4391-936D-A8E2FC50D09E}">
      <dgm:prSet/>
      <dgm:spPr/>
      <dgm:t>
        <a:bodyPr/>
        <a:lstStyle/>
        <a:p>
          <a:endParaRPr lang="en-US"/>
        </a:p>
      </dgm:t>
    </dgm:pt>
    <dgm:pt modelId="{CA0DB9E1-9688-4F24-AC43-0E2C7EC2893F}" type="sibTrans" cxnId="{8B0C6ED8-DD7E-4391-936D-A8E2FC50D09E}">
      <dgm:prSet/>
      <dgm:spPr/>
      <dgm:t>
        <a:bodyPr/>
        <a:lstStyle/>
        <a:p>
          <a:endParaRPr lang="en-US"/>
        </a:p>
      </dgm:t>
    </dgm:pt>
    <dgm:pt modelId="{0796E0CE-C7F9-4C4B-B814-EA0E620A6C1B}">
      <dgm:prSet/>
      <dgm:spPr/>
      <dgm:t>
        <a:bodyPr/>
        <a:lstStyle/>
        <a:p>
          <a:r>
            <a:rPr lang="es-ES"/>
            <a:t>Condiciones.</a:t>
          </a:r>
          <a:endParaRPr lang="en-US"/>
        </a:p>
      </dgm:t>
    </dgm:pt>
    <dgm:pt modelId="{76EDA3FB-0A9C-412B-AD31-0E0E6DFE8FC7}" type="parTrans" cxnId="{E97B8A52-C8B5-414D-AE56-485802426EAB}">
      <dgm:prSet/>
      <dgm:spPr/>
      <dgm:t>
        <a:bodyPr/>
        <a:lstStyle/>
        <a:p>
          <a:endParaRPr lang="en-US"/>
        </a:p>
      </dgm:t>
    </dgm:pt>
    <dgm:pt modelId="{62A0F8E0-58DB-48DC-AF44-5AE67491CD4F}" type="sibTrans" cxnId="{E97B8A52-C8B5-414D-AE56-485802426EAB}">
      <dgm:prSet/>
      <dgm:spPr/>
      <dgm:t>
        <a:bodyPr/>
        <a:lstStyle/>
        <a:p>
          <a:endParaRPr lang="en-US"/>
        </a:p>
      </dgm:t>
    </dgm:pt>
    <dgm:pt modelId="{88ACFE9F-AE49-4B57-A234-C55C6D34FAF6}">
      <dgm:prSet/>
      <dgm:spPr/>
      <dgm:t>
        <a:bodyPr/>
        <a:lstStyle/>
        <a:p>
          <a:r>
            <a:rPr lang="es-ES"/>
            <a:t>Forma de pago.</a:t>
          </a:r>
          <a:endParaRPr lang="en-US"/>
        </a:p>
      </dgm:t>
    </dgm:pt>
    <dgm:pt modelId="{1736B825-8F2B-4AD3-AE9F-BB1CC60488E9}" type="parTrans" cxnId="{238BC298-EE25-4AE3-93ED-BC03AD409A3C}">
      <dgm:prSet/>
      <dgm:spPr/>
      <dgm:t>
        <a:bodyPr/>
        <a:lstStyle/>
        <a:p>
          <a:endParaRPr lang="en-US"/>
        </a:p>
      </dgm:t>
    </dgm:pt>
    <dgm:pt modelId="{D41BD3F1-9D71-4E09-A50E-B877FAC6DD96}" type="sibTrans" cxnId="{238BC298-EE25-4AE3-93ED-BC03AD409A3C}">
      <dgm:prSet/>
      <dgm:spPr/>
      <dgm:t>
        <a:bodyPr/>
        <a:lstStyle/>
        <a:p>
          <a:endParaRPr lang="en-US"/>
        </a:p>
      </dgm:t>
    </dgm:pt>
    <dgm:pt modelId="{AB48EB89-B230-4E6A-B8DD-AC0E3AD12E20}" type="pres">
      <dgm:prSet presAssocID="{488C5F04-4CFF-4B1A-8D44-92C144592703}" presName="Name0" presStyleCnt="0">
        <dgm:presLayoutVars>
          <dgm:dir/>
          <dgm:resizeHandles val="exact"/>
        </dgm:presLayoutVars>
      </dgm:prSet>
      <dgm:spPr/>
    </dgm:pt>
    <dgm:pt modelId="{1D8A6E83-1825-400D-B95F-6D3ABD05FFBE}" type="pres">
      <dgm:prSet presAssocID="{AD672369-048B-4F6F-A51C-2818DB894FF3}" presName="node" presStyleLbl="node1" presStyleIdx="0" presStyleCnt="7">
        <dgm:presLayoutVars>
          <dgm:bulletEnabled val="1"/>
        </dgm:presLayoutVars>
      </dgm:prSet>
      <dgm:spPr/>
    </dgm:pt>
    <dgm:pt modelId="{000EA486-AD6C-466F-8D0C-EDB08C2C4097}" type="pres">
      <dgm:prSet presAssocID="{9FB41790-86A3-4F33-9450-525083195822}" presName="sibTrans" presStyleLbl="sibTrans1D1" presStyleIdx="0" presStyleCnt="6"/>
      <dgm:spPr/>
    </dgm:pt>
    <dgm:pt modelId="{E620148A-C18C-48DC-9D3E-013832CA448A}" type="pres">
      <dgm:prSet presAssocID="{9FB41790-86A3-4F33-9450-525083195822}" presName="connectorText" presStyleLbl="sibTrans1D1" presStyleIdx="0" presStyleCnt="6"/>
      <dgm:spPr/>
    </dgm:pt>
    <dgm:pt modelId="{43972528-CC82-4C80-844E-4B041F583AB0}" type="pres">
      <dgm:prSet presAssocID="{EBE81D66-38A5-42CB-A9AC-8246EABD2458}" presName="node" presStyleLbl="node1" presStyleIdx="1" presStyleCnt="7">
        <dgm:presLayoutVars>
          <dgm:bulletEnabled val="1"/>
        </dgm:presLayoutVars>
      </dgm:prSet>
      <dgm:spPr/>
    </dgm:pt>
    <dgm:pt modelId="{DD32955C-A99B-40F7-802D-968DA95DD46D}" type="pres">
      <dgm:prSet presAssocID="{09C80096-EB0E-42C9-8DEF-7EBBE675FA75}" presName="sibTrans" presStyleLbl="sibTrans1D1" presStyleIdx="1" presStyleCnt="6"/>
      <dgm:spPr/>
    </dgm:pt>
    <dgm:pt modelId="{27DEECC5-534F-44B8-9919-66E4A830C3AD}" type="pres">
      <dgm:prSet presAssocID="{09C80096-EB0E-42C9-8DEF-7EBBE675FA75}" presName="connectorText" presStyleLbl="sibTrans1D1" presStyleIdx="1" presStyleCnt="6"/>
      <dgm:spPr/>
    </dgm:pt>
    <dgm:pt modelId="{C5B514D2-332F-49D9-837F-EEA2BD617ED7}" type="pres">
      <dgm:prSet presAssocID="{1380169F-24FD-4635-A5DE-783CEBA5F89A}" presName="node" presStyleLbl="node1" presStyleIdx="2" presStyleCnt="7">
        <dgm:presLayoutVars>
          <dgm:bulletEnabled val="1"/>
        </dgm:presLayoutVars>
      </dgm:prSet>
      <dgm:spPr/>
    </dgm:pt>
    <dgm:pt modelId="{B157982E-28FE-43A6-B877-0434CBC0D698}" type="pres">
      <dgm:prSet presAssocID="{6F2C4C93-8E13-4FA6-8F70-4768556CB066}" presName="sibTrans" presStyleLbl="sibTrans1D1" presStyleIdx="2" presStyleCnt="6"/>
      <dgm:spPr/>
    </dgm:pt>
    <dgm:pt modelId="{6BF997D1-ACF6-4B69-8818-7E546A60A16B}" type="pres">
      <dgm:prSet presAssocID="{6F2C4C93-8E13-4FA6-8F70-4768556CB066}" presName="connectorText" presStyleLbl="sibTrans1D1" presStyleIdx="2" presStyleCnt="6"/>
      <dgm:spPr/>
    </dgm:pt>
    <dgm:pt modelId="{9496633F-4E2D-43FF-AB7A-2821F9A83F59}" type="pres">
      <dgm:prSet presAssocID="{17DAE03E-A8A4-4BB3-81CD-BB3EB0328181}" presName="node" presStyleLbl="node1" presStyleIdx="3" presStyleCnt="7">
        <dgm:presLayoutVars>
          <dgm:bulletEnabled val="1"/>
        </dgm:presLayoutVars>
      </dgm:prSet>
      <dgm:spPr/>
    </dgm:pt>
    <dgm:pt modelId="{72D5261B-40CF-4EFD-848D-3669EB1B5A38}" type="pres">
      <dgm:prSet presAssocID="{A54FC63E-3F16-4D50-AEA7-9C18716F6F73}" presName="sibTrans" presStyleLbl="sibTrans1D1" presStyleIdx="3" presStyleCnt="6"/>
      <dgm:spPr/>
    </dgm:pt>
    <dgm:pt modelId="{2E912D7D-510C-4BF9-80DD-36EBBA81E0E7}" type="pres">
      <dgm:prSet presAssocID="{A54FC63E-3F16-4D50-AEA7-9C18716F6F73}" presName="connectorText" presStyleLbl="sibTrans1D1" presStyleIdx="3" presStyleCnt="6"/>
      <dgm:spPr/>
    </dgm:pt>
    <dgm:pt modelId="{A9DBEC80-74B9-41F7-BF6A-4DB0636A367A}" type="pres">
      <dgm:prSet presAssocID="{BCFBBCAE-034B-44DB-9C10-BE1896E5437A}" presName="node" presStyleLbl="node1" presStyleIdx="4" presStyleCnt="7">
        <dgm:presLayoutVars>
          <dgm:bulletEnabled val="1"/>
        </dgm:presLayoutVars>
      </dgm:prSet>
      <dgm:spPr/>
    </dgm:pt>
    <dgm:pt modelId="{293FE960-4C80-4EBA-8DD5-BE8DA8ED4FAC}" type="pres">
      <dgm:prSet presAssocID="{CA0DB9E1-9688-4F24-AC43-0E2C7EC2893F}" presName="sibTrans" presStyleLbl="sibTrans1D1" presStyleIdx="4" presStyleCnt="6"/>
      <dgm:spPr/>
    </dgm:pt>
    <dgm:pt modelId="{20AB8426-845B-4DA7-A91B-E613E79E2735}" type="pres">
      <dgm:prSet presAssocID="{CA0DB9E1-9688-4F24-AC43-0E2C7EC2893F}" presName="connectorText" presStyleLbl="sibTrans1D1" presStyleIdx="4" presStyleCnt="6"/>
      <dgm:spPr/>
    </dgm:pt>
    <dgm:pt modelId="{47033FCF-AB66-4AE8-B825-FD7A1CA83473}" type="pres">
      <dgm:prSet presAssocID="{0796E0CE-C7F9-4C4B-B814-EA0E620A6C1B}" presName="node" presStyleLbl="node1" presStyleIdx="5" presStyleCnt="7">
        <dgm:presLayoutVars>
          <dgm:bulletEnabled val="1"/>
        </dgm:presLayoutVars>
      </dgm:prSet>
      <dgm:spPr/>
    </dgm:pt>
    <dgm:pt modelId="{EF2DF06F-DF1D-49F5-857E-2888383DBBBC}" type="pres">
      <dgm:prSet presAssocID="{62A0F8E0-58DB-48DC-AF44-5AE67491CD4F}" presName="sibTrans" presStyleLbl="sibTrans1D1" presStyleIdx="5" presStyleCnt="6"/>
      <dgm:spPr/>
    </dgm:pt>
    <dgm:pt modelId="{42A911EC-83B8-4E48-B06B-06D909112CA9}" type="pres">
      <dgm:prSet presAssocID="{62A0F8E0-58DB-48DC-AF44-5AE67491CD4F}" presName="connectorText" presStyleLbl="sibTrans1D1" presStyleIdx="5" presStyleCnt="6"/>
      <dgm:spPr/>
    </dgm:pt>
    <dgm:pt modelId="{1722C1BF-C7D4-4FA4-B8E5-5353294DD5C3}" type="pres">
      <dgm:prSet presAssocID="{88ACFE9F-AE49-4B57-A234-C55C6D34FAF6}" presName="node" presStyleLbl="node1" presStyleIdx="6" presStyleCnt="7">
        <dgm:presLayoutVars>
          <dgm:bulletEnabled val="1"/>
        </dgm:presLayoutVars>
      </dgm:prSet>
      <dgm:spPr/>
    </dgm:pt>
  </dgm:ptLst>
  <dgm:cxnLst>
    <dgm:cxn modelId="{C930D031-A084-4B78-BBB4-CBB92A7C8B6B}" srcId="{488C5F04-4CFF-4B1A-8D44-92C144592703}" destId="{17DAE03E-A8A4-4BB3-81CD-BB3EB0328181}" srcOrd="3" destOrd="0" parTransId="{8A715FF1-DDC1-4CE5-9C59-3D3FF26752A1}" sibTransId="{A54FC63E-3F16-4D50-AEA7-9C18716F6F73}"/>
    <dgm:cxn modelId="{DE248735-84A6-4926-BA47-3AF64A7E8ECE}" type="presOf" srcId="{9FB41790-86A3-4F33-9450-525083195822}" destId="{E620148A-C18C-48DC-9D3E-013832CA448A}" srcOrd="1" destOrd="0" presId="urn:microsoft.com/office/officeart/2016/7/layout/RepeatingBendingProcessNew"/>
    <dgm:cxn modelId="{C44D7146-18F1-43FE-AD89-DFDDCEC6B26E}" type="presOf" srcId="{A54FC63E-3F16-4D50-AEA7-9C18716F6F73}" destId="{2E912D7D-510C-4BF9-80DD-36EBBA81E0E7}" srcOrd="1" destOrd="0" presId="urn:microsoft.com/office/officeart/2016/7/layout/RepeatingBendingProcessNew"/>
    <dgm:cxn modelId="{03E7B948-CD85-4EC7-AD36-CEE397978196}" type="presOf" srcId="{62A0F8E0-58DB-48DC-AF44-5AE67491CD4F}" destId="{42A911EC-83B8-4E48-B06B-06D909112CA9}" srcOrd="1" destOrd="0" presId="urn:microsoft.com/office/officeart/2016/7/layout/RepeatingBendingProcessNew"/>
    <dgm:cxn modelId="{6DDCFF4D-B097-4CC6-9709-FB3FBF1B33BB}" type="presOf" srcId="{EBE81D66-38A5-42CB-A9AC-8246EABD2458}" destId="{43972528-CC82-4C80-844E-4B041F583AB0}" srcOrd="0" destOrd="0" presId="urn:microsoft.com/office/officeart/2016/7/layout/RepeatingBendingProcessNew"/>
    <dgm:cxn modelId="{B295E36E-489B-466F-AFCB-E576F5F1287E}" type="presOf" srcId="{6F2C4C93-8E13-4FA6-8F70-4768556CB066}" destId="{B157982E-28FE-43A6-B877-0434CBC0D698}" srcOrd="0" destOrd="0" presId="urn:microsoft.com/office/officeart/2016/7/layout/RepeatingBendingProcessNew"/>
    <dgm:cxn modelId="{E97B8A52-C8B5-414D-AE56-485802426EAB}" srcId="{488C5F04-4CFF-4B1A-8D44-92C144592703}" destId="{0796E0CE-C7F9-4C4B-B814-EA0E620A6C1B}" srcOrd="5" destOrd="0" parTransId="{76EDA3FB-0A9C-412B-AD31-0E0E6DFE8FC7}" sibTransId="{62A0F8E0-58DB-48DC-AF44-5AE67491CD4F}"/>
    <dgm:cxn modelId="{6B09927D-06C4-4793-9670-9C7478891D32}" srcId="{488C5F04-4CFF-4B1A-8D44-92C144592703}" destId="{AD672369-048B-4F6F-A51C-2818DB894FF3}" srcOrd="0" destOrd="0" parTransId="{79CF4256-FE5A-4257-BFE0-CD2770E6CD54}" sibTransId="{9FB41790-86A3-4F33-9450-525083195822}"/>
    <dgm:cxn modelId="{238BC298-EE25-4AE3-93ED-BC03AD409A3C}" srcId="{488C5F04-4CFF-4B1A-8D44-92C144592703}" destId="{88ACFE9F-AE49-4B57-A234-C55C6D34FAF6}" srcOrd="6" destOrd="0" parTransId="{1736B825-8F2B-4AD3-AE9F-BB1CC60488E9}" sibTransId="{D41BD3F1-9D71-4E09-A50E-B877FAC6DD96}"/>
    <dgm:cxn modelId="{CFA592A0-CA8F-4007-AEFF-A403454F2D68}" type="presOf" srcId="{9FB41790-86A3-4F33-9450-525083195822}" destId="{000EA486-AD6C-466F-8D0C-EDB08C2C4097}" srcOrd="0" destOrd="0" presId="urn:microsoft.com/office/officeart/2016/7/layout/RepeatingBendingProcessNew"/>
    <dgm:cxn modelId="{30D77AA1-BFF9-44D8-BC55-DAD426024EBE}" type="presOf" srcId="{09C80096-EB0E-42C9-8DEF-7EBBE675FA75}" destId="{27DEECC5-534F-44B8-9919-66E4A830C3AD}" srcOrd="1" destOrd="0" presId="urn:microsoft.com/office/officeart/2016/7/layout/RepeatingBendingProcessNew"/>
    <dgm:cxn modelId="{A41E93B1-C5FB-4859-971E-D9BE1AD4BE88}" type="presOf" srcId="{AD672369-048B-4F6F-A51C-2818DB894FF3}" destId="{1D8A6E83-1825-400D-B95F-6D3ABD05FFBE}" srcOrd="0" destOrd="0" presId="urn:microsoft.com/office/officeart/2016/7/layout/RepeatingBendingProcessNew"/>
    <dgm:cxn modelId="{8D0279B9-5674-4ED0-A2F2-877375069A5B}" type="presOf" srcId="{A54FC63E-3F16-4D50-AEA7-9C18716F6F73}" destId="{72D5261B-40CF-4EFD-848D-3669EB1B5A38}" srcOrd="0" destOrd="0" presId="urn:microsoft.com/office/officeart/2016/7/layout/RepeatingBendingProcessNew"/>
    <dgm:cxn modelId="{05385DBB-AE08-4790-B6C7-D2C962A8DED9}" type="presOf" srcId="{BCFBBCAE-034B-44DB-9C10-BE1896E5437A}" destId="{A9DBEC80-74B9-41F7-BF6A-4DB0636A367A}" srcOrd="0" destOrd="0" presId="urn:microsoft.com/office/officeart/2016/7/layout/RepeatingBendingProcessNew"/>
    <dgm:cxn modelId="{925530BC-F216-48D2-8E61-73526453A640}" type="presOf" srcId="{1380169F-24FD-4635-A5DE-783CEBA5F89A}" destId="{C5B514D2-332F-49D9-837F-EEA2BD617ED7}" srcOrd="0" destOrd="0" presId="urn:microsoft.com/office/officeart/2016/7/layout/RepeatingBendingProcessNew"/>
    <dgm:cxn modelId="{A99592BC-E159-4E67-940A-1D8FAEDE509C}" srcId="{488C5F04-4CFF-4B1A-8D44-92C144592703}" destId="{1380169F-24FD-4635-A5DE-783CEBA5F89A}" srcOrd="2" destOrd="0" parTransId="{D5C80B92-8472-45BC-9892-5A758A4842B1}" sibTransId="{6F2C4C93-8E13-4FA6-8F70-4768556CB066}"/>
    <dgm:cxn modelId="{5977E4BF-12B9-4BC5-8386-4B28EDEB2A31}" type="presOf" srcId="{0796E0CE-C7F9-4C4B-B814-EA0E620A6C1B}" destId="{47033FCF-AB66-4AE8-B825-FD7A1CA83473}" srcOrd="0" destOrd="0" presId="urn:microsoft.com/office/officeart/2016/7/layout/RepeatingBendingProcessNew"/>
    <dgm:cxn modelId="{BD62CEC2-C6FC-4490-AD63-0383537A0D2D}" type="presOf" srcId="{6F2C4C93-8E13-4FA6-8F70-4768556CB066}" destId="{6BF997D1-ACF6-4B69-8818-7E546A60A16B}" srcOrd="1" destOrd="0" presId="urn:microsoft.com/office/officeart/2016/7/layout/RepeatingBendingProcessNew"/>
    <dgm:cxn modelId="{44E876C5-0AFE-42EB-A7DD-4C251876E64F}" type="presOf" srcId="{488C5F04-4CFF-4B1A-8D44-92C144592703}" destId="{AB48EB89-B230-4E6A-B8DD-AC0E3AD12E20}" srcOrd="0" destOrd="0" presId="urn:microsoft.com/office/officeart/2016/7/layout/RepeatingBendingProcessNew"/>
    <dgm:cxn modelId="{563E66C6-401B-4778-B8B7-1DE54625425E}" type="presOf" srcId="{88ACFE9F-AE49-4B57-A234-C55C6D34FAF6}" destId="{1722C1BF-C7D4-4FA4-B8E5-5353294DD5C3}" srcOrd="0" destOrd="0" presId="urn:microsoft.com/office/officeart/2016/7/layout/RepeatingBendingProcessNew"/>
    <dgm:cxn modelId="{8B0C6ED8-DD7E-4391-936D-A8E2FC50D09E}" srcId="{488C5F04-4CFF-4B1A-8D44-92C144592703}" destId="{BCFBBCAE-034B-44DB-9C10-BE1896E5437A}" srcOrd="4" destOrd="0" parTransId="{2EED9CC7-9921-4E86-8D64-894D26C65DE8}" sibTransId="{CA0DB9E1-9688-4F24-AC43-0E2C7EC2893F}"/>
    <dgm:cxn modelId="{EA8B54E0-C52A-4FAD-B77F-597924CDC5F1}" type="presOf" srcId="{62A0F8E0-58DB-48DC-AF44-5AE67491CD4F}" destId="{EF2DF06F-DF1D-49F5-857E-2888383DBBBC}" srcOrd="0" destOrd="0" presId="urn:microsoft.com/office/officeart/2016/7/layout/RepeatingBendingProcessNew"/>
    <dgm:cxn modelId="{2382CDE4-4F32-487B-BA80-47CDD5C4843F}" type="presOf" srcId="{CA0DB9E1-9688-4F24-AC43-0E2C7EC2893F}" destId="{293FE960-4C80-4EBA-8DD5-BE8DA8ED4FAC}" srcOrd="0" destOrd="0" presId="urn:microsoft.com/office/officeart/2016/7/layout/RepeatingBendingProcessNew"/>
    <dgm:cxn modelId="{7D7F3CEE-A9DD-42EE-B67F-1E5558C5D52B}" type="presOf" srcId="{17DAE03E-A8A4-4BB3-81CD-BB3EB0328181}" destId="{9496633F-4E2D-43FF-AB7A-2821F9A83F59}" srcOrd="0" destOrd="0" presId="urn:microsoft.com/office/officeart/2016/7/layout/RepeatingBendingProcessNew"/>
    <dgm:cxn modelId="{688E17F1-10DB-4DAF-ABF8-3AA3C47FFC6E}" type="presOf" srcId="{09C80096-EB0E-42C9-8DEF-7EBBE675FA75}" destId="{DD32955C-A99B-40F7-802D-968DA95DD46D}" srcOrd="0" destOrd="0" presId="urn:microsoft.com/office/officeart/2016/7/layout/RepeatingBendingProcessNew"/>
    <dgm:cxn modelId="{4BC85FFC-2A48-4C2E-B60F-4C4A2D8D4454}" srcId="{488C5F04-4CFF-4B1A-8D44-92C144592703}" destId="{EBE81D66-38A5-42CB-A9AC-8246EABD2458}" srcOrd="1" destOrd="0" parTransId="{446573B1-CDE5-4BA7-98B9-F20AEB95C81C}" sibTransId="{09C80096-EB0E-42C9-8DEF-7EBBE675FA75}"/>
    <dgm:cxn modelId="{5337F9FF-B828-4E9E-B644-5F310D4CECF7}" type="presOf" srcId="{CA0DB9E1-9688-4F24-AC43-0E2C7EC2893F}" destId="{20AB8426-845B-4DA7-A91B-E613E79E2735}" srcOrd="1" destOrd="0" presId="urn:microsoft.com/office/officeart/2016/7/layout/RepeatingBendingProcessNew"/>
    <dgm:cxn modelId="{65B079BB-54AE-47CF-A647-BF863C76405F}" type="presParOf" srcId="{AB48EB89-B230-4E6A-B8DD-AC0E3AD12E20}" destId="{1D8A6E83-1825-400D-B95F-6D3ABD05FFBE}" srcOrd="0" destOrd="0" presId="urn:microsoft.com/office/officeart/2016/7/layout/RepeatingBendingProcessNew"/>
    <dgm:cxn modelId="{5B4454C8-3AFE-45E4-8E1C-17C22F9A4595}" type="presParOf" srcId="{AB48EB89-B230-4E6A-B8DD-AC0E3AD12E20}" destId="{000EA486-AD6C-466F-8D0C-EDB08C2C4097}" srcOrd="1" destOrd="0" presId="urn:microsoft.com/office/officeart/2016/7/layout/RepeatingBendingProcessNew"/>
    <dgm:cxn modelId="{39AB292E-9182-4053-AEA1-ABF915BEAB4C}" type="presParOf" srcId="{000EA486-AD6C-466F-8D0C-EDB08C2C4097}" destId="{E620148A-C18C-48DC-9D3E-013832CA448A}" srcOrd="0" destOrd="0" presId="urn:microsoft.com/office/officeart/2016/7/layout/RepeatingBendingProcessNew"/>
    <dgm:cxn modelId="{16E138DC-938E-426A-BD14-650754A2BF8C}" type="presParOf" srcId="{AB48EB89-B230-4E6A-B8DD-AC0E3AD12E20}" destId="{43972528-CC82-4C80-844E-4B041F583AB0}" srcOrd="2" destOrd="0" presId="urn:microsoft.com/office/officeart/2016/7/layout/RepeatingBendingProcessNew"/>
    <dgm:cxn modelId="{0C6B7181-8F59-4CC5-8A5F-40E23AA3496B}" type="presParOf" srcId="{AB48EB89-B230-4E6A-B8DD-AC0E3AD12E20}" destId="{DD32955C-A99B-40F7-802D-968DA95DD46D}" srcOrd="3" destOrd="0" presId="urn:microsoft.com/office/officeart/2016/7/layout/RepeatingBendingProcessNew"/>
    <dgm:cxn modelId="{0685A188-5F1B-42BA-A369-1AB0D8A74D1B}" type="presParOf" srcId="{DD32955C-A99B-40F7-802D-968DA95DD46D}" destId="{27DEECC5-534F-44B8-9919-66E4A830C3AD}" srcOrd="0" destOrd="0" presId="urn:microsoft.com/office/officeart/2016/7/layout/RepeatingBendingProcessNew"/>
    <dgm:cxn modelId="{6FD87412-FD7A-43EB-B063-1C127227D8E7}" type="presParOf" srcId="{AB48EB89-B230-4E6A-B8DD-AC0E3AD12E20}" destId="{C5B514D2-332F-49D9-837F-EEA2BD617ED7}" srcOrd="4" destOrd="0" presId="urn:microsoft.com/office/officeart/2016/7/layout/RepeatingBendingProcessNew"/>
    <dgm:cxn modelId="{B1C0EA4C-BBFE-4EAE-BCEE-56056C2907D1}" type="presParOf" srcId="{AB48EB89-B230-4E6A-B8DD-AC0E3AD12E20}" destId="{B157982E-28FE-43A6-B877-0434CBC0D698}" srcOrd="5" destOrd="0" presId="urn:microsoft.com/office/officeart/2016/7/layout/RepeatingBendingProcessNew"/>
    <dgm:cxn modelId="{5A2DBD75-04C5-40EC-BF97-71119D7BB821}" type="presParOf" srcId="{B157982E-28FE-43A6-B877-0434CBC0D698}" destId="{6BF997D1-ACF6-4B69-8818-7E546A60A16B}" srcOrd="0" destOrd="0" presId="urn:microsoft.com/office/officeart/2016/7/layout/RepeatingBendingProcessNew"/>
    <dgm:cxn modelId="{515EAA6E-7AC5-4469-9DC7-2708D341A7FA}" type="presParOf" srcId="{AB48EB89-B230-4E6A-B8DD-AC0E3AD12E20}" destId="{9496633F-4E2D-43FF-AB7A-2821F9A83F59}" srcOrd="6" destOrd="0" presId="urn:microsoft.com/office/officeart/2016/7/layout/RepeatingBendingProcessNew"/>
    <dgm:cxn modelId="{4E1DCC9A-EE88-4137-91AB-0F2F2A615D2A}" type="presParOf" srcId="{AB48EB89-B230-4E6A-B8DD-AC0E3AD12E20}" destId="{72D5261B-40CF-4EFD-848D-3669EB1B5A38}" srcOrd="7" destOrd="0" presId="urn:microsoft.com/office/officeart/2016/7/layout/RepeatingBendingProcessNew"/>
    <dgm:cxn modelId="{9E43AB14-2761-4776-A89F-6FDE73CCF2D0}" type="presParOf" srcId="{72D5261B-40CF-4EFD-848D-3669EB1B5A38}" destId="{2E912D7D-510C-4BF9-80DD-36EBBA81E0E7}" srcOrd="0" destOrd="0" presId="urn:microsoft.com/office/officeart/2016/7/layout/RepeatingBendingProcessNew"/>
    <dgm:cxn modelId="{D486330C-1DE7-4CA8-907A-79BC18253D01}" type="presParOf" srcId="{AB48EB89-B230-4E6A-B8DD-AC0E3AD12E20}" destId="{A9DBEC80-74B9-41F7-BF6A-4DB0636A367A}" srcOrd="8" destOrd="0" presId="urn:microsoft.com/office/officeart/2016/7/layout/RepeatingBendingProcessNew"/>
    <dgm:cxn modelId="{834A2150-F689-487C-97A1-990C46F94415}" type="presParOf" srcId="{AB48EB89-B230-4E6A-B8DD-AC0E3AD12E20}" destId="{293FE960-4C80-4EBA-8DD5-BE8DA8ED4FAC}" srcOrd="9" destOrd="0" presId="urn:microsoft.com/office/officeart/2016/7/layout/RepeatingBendingProcessNew"/>
    <dgm:cxn modelId="{47CF5E77-40E1-42C5-85BC-658BE0AA6300}" type="presParOf" srcId="{293FE960-4C80-4EBA-8DD5-BE8DA8ED4FAC}" destId="{20AB8426-845B-4DA7-A91B-E613E79E2735}" srcOrd="0" destOrd="0" presId="urn:microsoft.com/office/officeart/2016/7/layout/RepeatingBendingProcessNew"/>
    <dgm:cxn modelId="{C9C5235F-B0C8-4498-B696-695053CEF41D}" type="presParOf" srcId="{AB48EB89-B230-4E6A-B8DD-AC0E3AD12E20}" destId="{47033FCF-AB66-4AE8-B825-FD7A1CA83473}" srcOrd="10" destOrd="0" presId="urn:microsoft.com/office/officeart/2016/7/layout/RepeatingBendingProcessNew"/>
    <dgm:cxn modelId="{3AF56E75-C670-4835-B805-FB339E3898E4}" type="presParOf" srcId="{AB48EB89-B230-4E6A-B8DD-AC0E3AD12E20}" destId="{EF2DF06F-DF1D-49F5-857E-2888383DBBBC}" srcOrd="11" destOrd="0" presId="urn:microsoft.com/office/officeart/2016/7/layout/RepeatingBendingProcessNew"/>
    <dgm:cxn modelId="{FCCFA3D6-7198-4D6C-8585-70EB31C32157}" type="presParOf" srcId="{EF2DF06F-DF1D-49F5-857E-2888383DBBBC}" destId="{42A911EC-83B8-4E48-B06B-06D909112CA9}" srcOrd="0" destOrd="0" presId="urn:microsoft.com/office/officeart/2016/7/layout/RepeatingBendingProcessNew"/>
    <dgm:cxn modelId="{1FA30226-CCE3-4993-8A70-1867D8B0BFCB}" type="presParOf" srcId="{AB48EB89-B230-4E6A-B8DD-AC0E3AD12E20}" destId="{1722C1BF-C7D4-4FA4-B8E5-5353294DD5C3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76051-D071-45DC-9465-4D109A4673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7B6E48-73CE-469C-8327-BD184119958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Debe verificarse rigurosamente todos y cada uno de los documentos y datos relacionados con el pedido: cantidad, estado ,etc..</a:t>
          </a:r>
          <a:endParaRPr lang="en-US"/>
        </a:p>
      </dgm:t>
    </dgm:pt>
    <dgm:pt modelId="{F6D9BB3B-9A20-44C8-92B1-F4A8803A9AD5}" type="parTrans" cxnId="{392B2EF3-4265-420A-B5AE-E85D2ABDC568}">
      <dgm:prSet/>
      <dgm:spPr/>
      <dgm:t>
        <a:bodyPr/>
        <a:lstStyle/>
        <a:p>
          <a:endParaRPr lang="en-US"/>
        </a:p>
      </dgm:t>
    </dgm:pt>
    <dgm:pt modelId="{6D4DC9A4-79DD-4575-B091-2EDAA920D6D6}" type="sibTrans" cxnId="{392B2EF3-4265-420A-B5AE-E85D2ABDC568}">
      <dgm:prSet/>
      <dgm:spPr/>
      <dgm:t>
        <a:bodyPr/>
        <a:lstStyle/>
        <a:p>
          <a:endParaRPr lang="en-US"/>
        </a:p>
      </dgm:t>
    </dgm:pt>
    <dgm:pt modelId="{E6347BA7-4179-443B-A024-DA6C83A375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Cuando se recibe, deben revisarse minuciosamente todos los detalles:</a:t>
          </a:r>
          <a:endParaRPr lang="en-US"/>
        </a:p>
      </dgm:t>
    </dgm:pt>
    <dgm:pt modelId="{3F9358E9-0904-4B41-951C-91A086D7E13A}" type="parTrans" cxnId="{8859B249-097E-427B-BF8F-EF2B916E57ED}">
      <dgm:prSet/>
      <dgm:spPr/>
      <dgm:t>
        <a:bodyPr/>
        <a:lstStyle/>
        <a:p>
          <a:endParaRPr lang="en-US"/>
        </a:p>
      </dgm:t>
    </dgm:pt>
    <dgm:pt modelId="{34B9C5E7-C939-4AE0-95DB-2EBE3672BEB9}" type="sibTrans" cxnId="{8859B249-097E-427B-BF8F-EF2B916E57ED}">
      <dgm:prSet/>
      <dgm:spPr/>
      <dgm:t>
        <a:bodyPr/>
        <a:lstStyle/>
        <a:p>
          <a:endParaRPr lang="en-US"/>
        </a:p>
      </dgm:t>
    </dgm:pt>
    <dgm:pt modelId="{A839700E-C713-4E05-B6CF-ABC943CA35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Material.</a:t>
          </a:r>
          <a:endParaRPr lang="en-US"/>
        </a:p>
      </dgm:t>
    </dgm:pt>
    <dgm:pt modelId="{FD158913-466D-4BA1-A880-4FAFC59929E3}" type="parTrans" cxnId="{F1A66FA5-FEB8-44EB-8C93-49B71EB575DB}">
      <dgm:prSet/>
      <dgm:spPr/>
      <dgm:t>
        <a:bodyPr/>
        <a:lstStyle/>
        <a:p>
          <a:endParaRPr lang="en-US"/>
        </a:p>
      </dgm:t>
    </dgm:pt>
    <dgm:pt modelId="{5E542FFC-D010-4E8F-AF96-E5A4F9D7A178}" type="sibTrans" cxnId="{F1A66FA5-FEB8-44EB-8C93-49B71EB575DB}">
      <dgm:prSet/>
      <dgm:spPr/>
      <dgm:t>
        <a:bodyPr/>
        <a:lstStyle/>
        <a:p>
          <a:endParaRPr lang="en-US"/>
        </a:p>
      </dgm:t>
    </dgm:pt>
    <dgm:pt modelId="{BE8ADD5D-11F3-4D3D-956A-D747B03B13D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Totalidad.</a:t>
          </a:r>
          <a:endParaRPr lang="en-US"/>
        </a:p>
      </dgm:t>
    </dgm:pt>
    <dgm:pt modelId="{0540853B-B80D-48F7-B635-0DF4E55A7C57}" type="parTrans" cxnId="{A022DFB2-3255-4440-8277-D6AC30B63EA3}">
      <dgm:prSet/>
      <dgm:spPr/>
      <dgm:t>
        <a:bodyPr/>
        <a:lstStyle/>
        <a:p>
          <a:endParaRPr lang="en-US"/>
        </a:p>
      </dgm:t>
    </dgm:pt>
    <dgm:pt modelId="{E184DF8F-C4FD-4146-9DE9-EB5DDCF5288C}" type="sibTrans" cxnId="{A022DFB2-3255-4440-8277-D6AC30B63EA3}">
      <dgm:prSet/>
      <dgm:spPr/>
      <dgm:t>
        <a:bodyPr/>
        <a:lstStyle/>
        <a:p>
          <a:endParaRPr lang="en-US"/>
        </a:p>
      </dgm:t>
    </dgm:pt>
    <dgm:pt modelId="{997CBF95-E173-438F-85ED-81FA28A59E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Fecha.</a:t>
          </a:r>
          <a:endParaRPr lang="en-US"/>
        </a:p>
      </dgm:t>
    </dgm:pt>
    <dgm:pt modelId="{CEBCF5FD-0F71-40D0-8CD3-B8C585D9C3E5}" type="parTrans" cxnId="{2EAE8E48-9A31-4D5B-BAF0-A511DF1E746C}">
      <dgm:prSet/>
      <dgm:spPr/>
      <dgm:t>
        <a:bodyPr/>
        <a:lstStyle/>
        <a:p>
          <a:endParaRPr lang="en-US"/>
        </a:p>
      </dgm:t>
    </dgm:pt>
    <dgm:pt modelId="{FE118F12-455A-401C-B636-024CD3DD947C}" type="sibTrans" cxnId="{2EAE8E48-9A31-4D5B-BAF0-A511DF1E746C}">
      <dgm:prSet/>
      <dgm:spPr/>
      <dgm:t>
        <a:bodyPr/>
        <a:lstStyle/>
        <a:p>
          <a:endParaRPr lang="en-US"/>
        </a:p>
      </dgm:t>
    </dgm:pt>
    <dgm:pt modelId="{4E4B11F3-03B6-4E7F-B591-DC6148003F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Integridad.</a:t>
          </a:r>
          <a:endParaRPr lang="en-US"/>
        </a:p>
      </dgm:t>
    </dgm:pt>
    <dgm:pt modelId="{1CB61EC6-FD25-443E-BB71-C1C833E55F61}" type="parTrans" cxnId="{D33D55AA-33F3-4062-9E2A-9F1AD89FE2F9}">
      <dgm:prSet/>
      <dgm:spPr/>
      <dgm:t>
        <a:bodyPr/>
        <a:lstStyle/>
        <a:p>
          <a:endParaRPr lang="en-US"/>
        </a:p>
      </dgm:t>
    </dgm:pt>
    <dgm:pt modelId="{BECF1A67-9E84-48D0-8D02-F8ACBA4CD4D3}" type="sibTrans" cxnId="{D33D55AA-33F3-4062-9E2A-9F1AD89FE2F9}">
      <dgm:prSet/>
      <dgm:spPr/>
      <dgm:t>
        <a:bodyPr/>
        <a:lstStyle/>
        <a:p>
          <a:endParaRPr lang="en-US"/>
        </a:p>
      </dgm:t>
    </dgm:pt>
    <dgm:pt modelId="{007AE769-C75E-4543-A2AD-036E816D66A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Documentación.</a:t>
          </a:r>
          <a:endParaRPr lang="en-US"/>
        </a:p>
      </dgm:t>
    </dgm:pt>
    <dgm:pt modelId="{A5E2CC89-4E76-462B-B396-88D5FFB217AC}" type="parTrans" cxnId="{118DFC6F-F3C5-4FFD-87CF-6A1EC8A67FAA}">
      <dgm:prSet/>
      <dgm:spPr/>
      <dgm:t>
        <a:bodyPr/>
        <a:lstStyle/>
        <a:p>
          <a:endParaRPr lang="en-US"/>
        </a:p>
      </dgm:t>
    </dgm:pt>
    <dgm:pt modelId="{0A7A38D3-0F4C-4379-9648-26E549238C57}" type="sibTrans" cxnId="{118DFC6F-F3C5-4FFD-87CF-6A1EC8A67FAA}">
      <dgm:prSet/>
      <dgm:spPr/>
      <dgm:t>
        <a:bodyPr/>
        <a:lstStyle/>
        <a:p>
          <a:endParaRPr lang="en-US"/>
        </a:p>
      </dgm:t>
    </dgm:pt>
    <dgm:pt modelId="{3CB55184-4DC4-4BA4-B6F9-D9050AC65333}" type="pres">
      <dgm:prSet presAssocID="{3A376051-D071-45DC-9465-4D109A467389}" presName="root" presStyleCnt="0">
        <dgm:presLayoutVars>
          <dgm:dir/>
          <dgm:resizeHandles val="exact"/>
        </dgm:presLayoutVars>
      </dgm:prSet>
      <dgm:spPr/>
    </dgm:pt>
    <dgm:pt modelId="{88827EBC-AD51-4BBD-B502-06B2DEA020D7}" type="pres">
      <dgm:prSet presAssocID="{9E7B6E48-73CE-469C-8327-BD1841199587}" presName="compNode" presStyleCnt="0"/>
      <dgm:spPr/>
    </dgm:pt>
    <dgm:pt modelId="{5A860F6D-9573-401D-B5A9-04FB4066A12B}" type="pres">
      <dgm:prSet presAssocID="{9E7B6E48-73CE-469C-8327-BD1841199587}" presName="iconBgRect" presStyleLbl="bgShp" presStyleIdx="0" presStyleCnt="7"/>
      <dgm:spPr/>
    </dgm:pt>
    <dgm:pt modelId="{39D38457-95BB-44A1-BEF7-B55E6EAB69DA}" type="pres">
      <dgm:prSet presAssocID="{9E7B6E48-73CE-469C-8327-BD184119958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127EE14A-8096-4AA4-B81D-A1C90C7ECC50}" type="pres">
      <dgm:prSet presAssocID="{9E7B6E48-73CE-469C-8327-BD1841199587}" presName="spaceRect" presStyleCnt="0"/>
      <dgm:spPr/>
    </dgm:pt>
    <dgm:pt modelId="{D6E850CA-F3AD-4092-993C-8454195FC07B}" type="pres">
      <dgm:prSet presAssocID="{9E7B6E48-73CE-469C-8327-BD1841199587}" presName="textRect" presStyleLbl="revTx" presStyleIdx="0" presStyleCnt="7">
        <dgm:presLayoutVars>
          <dgm:chMax val="1"/>
          <dgm:chPref val="1"/>
        </dgm:presLayoutVars>
      </dgm:prSet>
      <dgm:spPr/>
    </dgm:pt>
    <dgm:pt modelId="{11D7232D-31A5-4004-ADFE-5A64C22D4697}" type="pres">
      <dgm:prSet presAssocID="{6D4DC9A4-79DD-4575-B091-2EDAA920D6D6}" presName="sibTrans" presStyleCnt="0"/>
      <dgm:spPr/>
    </dgm:pt>
    <dgm:pt modelId="{07B43C05-9058-4C1C-9B9F-9EE7A474AF1C}" type="pres">
      <dgm:prSet presAssocID="{E6347BA7-4179-443B-A024-DA6C83A3751A}" presName="compNode" presStyleCnt="0"/>
      <dgm:spPr/>
    </dgm:pt>
    <dgm:pt modelId="{D5683D08-FBEC-4234-9EE9-CE6C61A8ADC3}" type="pres">
      <dgm:prSet presAssocID="{E6347BA7-4179-443B-A024-DA6C83A3751A}" presName="iconBgRect" presStyleLbl="bgShp" presStyleIdx="1" presStyleCnt="7"/>
      <dgm:spPr/>
    </dgm:pt>
    <dgm:pt modelId="{0C522223-4F98-43D3-A2AE-8A3F14FA3E3E}" type="pres">
      <dgm:prSet presAssocID="{E6347BA7-4179-443B-A024-DA6C83A3751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0285F03-C53E-47FE-9EC7-E34EC05637EC}" type="pres">
      <dgm:prSet presAssocID="{E6347BA7-4179-443B-A024-DA6C83A3751A}" presName="spaceRect" presStyleCnt="0"/>
      <dgm:spPr/>
    </dgm:pt>
    <dgm:pt modelId="{415B5643-D067-48BB-88D5-470F5CB91C92}" type="pres">
      <dgm:prSet presAssocID="{E6347BA7-4179-443B-A024-DA6C83A3751A}" presName="textRect" presStyleLbl="revTx" presStyleIdx="1" presStyleCnt="7">
        <dgm:presLayoutVars>
          <dgm:chMax val="1"/>
          <dgm:chPref val="1"/>
        </dgm:presLayoutVars>
      </dgm:prSet>
      <dgm:spPr/>
    </dgm:pt>
    <dgm:pt modelId="{DE287C22-19A3-45D6-80B0-2907BE3AF1F5}" type="pres">
      <dgm:prSet presAssocID="{34B9C5E7-C939-4AE0-95DB-2EBE3672BEB9}" presName="sibTrans" presStyleCnt="0"/>
      <dgm:spPr/>
    </dgm:pt>
    <dgm:pt modelId="{9D2A9B58-D815-44FA-86E0-420C2D556966}" type="pres">
      <dgm:prSet presAssocID="{A839700E-C713-4E05-B6CF-ABC943CA35D7}" presName="compNode" presStyleCnt="0"/>
      <dgm:spPr/>
    </dgm:pt>
    <dgm:pt modelId="{019EB2FF-6F49-4FAB-A695-838FAD34F37B}" type="pres">
      <dgm:prSet presAssocID="{A839700E-C713-4E05-B6CF-ABC943CA35D7}" presName="iconBgRect" presStyleLbl="bgShp" presStyleIdx="2" presStyleCnt="7"/>
      <dgm:spPr/>
    </dgm:pt>
    <dgm:pt modelId="{C966D919-8B85-40CF-8812-7C52755BF5F2}" type="pres">
      <dgm:prSet presAssocID="{A839700E-C713-4E05-B6CF-ABC943CA35D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so de precipitado"/>
        </a:ext>
      </dgm:extLst>
    </dgm:pt>
    <dgm:pt modelId="{B095C4B2-C065-4194-83AC-5704860C203C}" type="pres">
      <dgm:prSet presAssocID="{A839700E-C713-4E05-B6CF-ABC943CA35D7}" presName="spaceRect" presStyleCnt="0"/>
      <dgm:spPr/>
    </dgm:pt>
    <dgm:pt modelId="{D6CAFD01-984E-4BB6-9022-D042344FC803}" type="pres">
      <dgm:prSet presAssocID="{A839700E-C713-4E05-B6CF-ABC943CA35D7}" presName="textRect" presStyleLbl="revTx" presStyleIdx="2" presStyleCnt="7">
        <dgm:presLayoutVars>
          <dgm:chMax val="1"/>
          <dgm:chPref val="1"/>
        </dgm:presLayoutVars>
      </dgm:prSet>
      <dgm:spPr/>
    </dgm:pt>
    <dgm:pt modelId="{CF98E3AC-827C-4C48-9717-123E07BD1751}" type="pres">
      <dgm:prSet presAssocID="{5E542FFC-D010-4E8F-AF96-E5A4F9D7A178}" presName="sibTrans" presStyleCnt="0"/>
      <dgm:spPr/>
    </dgm:pt>
    <dgm:pt modelId="{B1C48E0B-EBC2-4FFA-8E4F-6C7279AA6B2F}" type="pres">
      <dgm:prSet presAssocID="{BE8ADD5D-11F3-4D3D-956A-D747B03B13D0}" presName="compNode" presStyleCnt="0"/>
      <dgm:spPr/>
    </dgm:pt>
    <dgm:pt modelId="{31848BC6-758B-4689-9F7F-F0A97D5A9B18}" type="pres">
      <dgm:prSet presAssocID="{BE8ADD5D-11F3-4D3D-956A-D747B03B13D0}" presName="iconBgRect" presStyleLbl="bgShp" presStyleIdx="3" presStyleCnt="7"/>
      <dgm:spPr/>
    </dgm:pt>
    <dgm:pt modelId="{0573EBCE-FD26-4223-BF94-C09703D52FCF}" type="pres">
      <dgm:prSet presAssocID="{BE8ADD5D-11F3-4D3D-956A-D747B03B13D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ar"/>
        </a:ext>
      </dgm:extLst>
    </dgm:pt>
    <dgm:pt modelId="{FFB0B9B0-58C7-4C1D-8D14-BF923210B001}" type="pres">
      <dgm:prSet presAssocID="{BE8ADD5D-11F3-4D3D-956A-D747B03B13D0}" presName="spaceRect" presStyleCnt="0"/>
      <dgm:spPr/>
    </dgm:pt>
    <dgm:pt modelId="{90E0AD6E-DB64-48DC-BD8B-C4F720E3753C}" type="pres">
      <dgm:prSet presAssocID="{BE8ADD5D-11F3-4D3D-956A-D747B03B13D0}" presName="textRect" presStyleLbl="revTx" presStyleIdx="3" presStyleCnt="7">
        <dgm:presLayoutVars>
          <dgm:chMax val="1"/>
          <dgm:chPref val="1"/>
        </dgm:presLayoutVars>
      </dgm:prSet>
      <dgm:spPr/>
    </dgm:pt>
    <dgm:pt modelId="{0098AF0D-8DAB-4014-A56C-3B4855D123CC}" type="pres">
      <dgm:prSet presAssocID="{E184DF8F-C4FD-4146-9DE9-EB5DDCF5288C}" presName="sibTrans" presStyleCnt="0"/>
      <dgm:spPr/>
    </dgm:pt>
    <dgm:pt modelId="{B3CF8148-F2E2-4B49-ACAE-BB63A0E6EA9C}" type="pres">
      <dgm:prSet presAssocID="{997CBF95-E173-438F-85ED-81FA28A59EA7}" presName="compNode" presStyleCnt="0"/>
      <dgm:spPr/>
    </dgm:pt>
    <dgm:pt modelId="{9369EEC0-C58A-4C03-B1A2-84A3E04B1B34}" type="pres">
      <dgm:prSet presAssocID="{997CBF95-E173-438F-85ED-81FA28A59EA7}" presName="iconBgRect" presStyleLbl="bgShp" presStyleIdx="4" presStyleCnt="7"/>
      <dgm:spPr/>
    </dgm:pt>
    <dgm:pt modelId="{F6BA3B42-36E4-4728-94F3-E00497E270B8}" type="pres">
      <dgm:prSet presAssocID="{997CBF95-E173-438F-85ED-81FA28A59EA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08798A6A-79F5-4F7A-8DA4-E124E7919B0C}" type="pres">
      <dgm:prSet presAssocID="{997CBF95-E173-438F-85ED-81FA28A59EA7}" presName="spaceRect" presStyleCnt="0"/>
      <dgm:spPr/>
    </dgm:pt>
    <dgm:pt modelId="{4165E4E3-38E7-4F54-A30A-220BE7957903}" type="pres">
      <dgm:prSet presAssocID="{997CBF95-E173-438F-85ED-81FA28A59EA7}" presName="textRect" presStyleLbl="revTx" presStyleIdx="4" presStyleCnt="7">
        <dgm:presLayoutVars>
          <dgm:chMax val="1"/>
          <dgm:chPref val="1"/>
        </dgm:presLayoutVars>
      </dgm:prSet>
      <dgm:spPr/>
    </dgm:pt>
    <dgm:pt modelId="{DEE93388-1FF0-4F53-9912-DDED4685D149}" type="pres">
      <dgm:prSet presAssocID="{FE118F12-455A-401C-B636-024CD3DD947C}" presName="sibTrans" presStyleCnt="0"/>
      <dgm:spPr/>
    </dgm:pt>
    <dgm:pt modelId="{202984DA-473C-48E5-8752-7C4D1A24CDE1}" type="pres">
      <dgm:prSet presAssocID="{4E4B11F3-03B6-4E7F-B591-DC6148003F6A}" presName="compNode" presStyleCnt="0"/>
      <dgm:spPr/>
    </dgm:pt>
    <dgm:pt modelId="{A8C94C60-24AD-41E2-92D4-C81CE5557DAE}" type="pres">
      <dgm:prSet presAssocID="{4E4B11F3-03B6-4E7F-B591-DC6148003F6A}" presName="iconBgRect" presStyleLbl="bgShp" presStyleIdx="5" presStyleCnt="7"/>
      <dgm:spPr/>
    </dgm:pt>
    <dgm:pt modelId="{F5711CB1-04E1-4E25-A1DC-66774957886A}" type="pres">
      <dgm:prSet presAssocID="{4E4B11F3-03B6-4E7F-B591-DC6148003F6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6B1C56FF-5C24-4F82-B9ED-D15FED60187F}" type="pres">
      <dgm:prSet presAssocID="{4E4B11F3-03B6-4E7F-B591-DC6148003F6A}" presName="spaceRect" presStyleCnt="0"/>
      <dgm:spPr/>
    </dgm:pt>
    <dgm:pt modelId="{C40D3F98-14B3-43D6-AA0E-7373235A5674}" type="pres">
      <dgm:prSet presAssocID="{4E4B11F3-03B6-4E7F-B591-DC6148003F6A}" presName="textRect" presStyleLbl="revTx" presStyleIdx="5" presStyleCnt="7">
        <dgm:presLayoutVars>
          <dgm:chMax val="1"/>
          <dgm:chPref val="1"/>
        </dgm:presLayoutVars>
      </dgm:prSet>
      <dgm:spPr/>
    </dgm:pt>
    <dgm:pt modelId="{7A1ECC35-325A-494A-A928-5ECD607AFE60}" type="pres">
      <dgm:prSet presAssocID="{BECF1A67-9E84-48D0-8D02-F8ACBA4CD4D3}" presName="sibTrans" presStyleCnt="0"/>
      <dgm:spPr/>
    </dgm:pt>
    <dgm:pt modelId="{AD16770F-0408-4B2D-A08D-2E1FCA63CA2D}" type="pres">
      <dgm:prSet presAssocID="{007AE769-C75E-4543-A2AD-036E816D66A6}" presName="compNode" presStyleCnt="0"/>
      <dgm:spPr/>
    </dgm:pt>
    <dgm:pt modelId="{33CE966C-AE4C-422F-9AF5-3A9321D6CAA6}" type="pres">
      <dgm:prSet presAssocID="{007AE769-C75E-4543-A2AD-036E816D66A6}" presName="iconBgRect" presStyleLbl="bgShp" presStyleIdx="6" presStyleCnt="7"/>
      <dgm:spPr/>
    </dgm:pt>
    <dgm:pt modelId="{5074E7E6-4A04-42D9-AE1D-741DCF5C90EB}" type="pres">
      <dgm:prSet presAssocID="{007AE769-C75E-4543-A2AD-036E816D66A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C7A04D8D-9217-4926-82CF-38BE22269258}" type="pres">
      <dgm:prSet presAssocID="{007AE769-C75E-4543-A2AD-036E816D66A6}" presName="spaceRect" presStyleCnt="0"/>
      <dgm:spPr/>
    </dgm:pt>
    <dgm:pt modelId="{86D41CA4-3D06-4529-9BAF-5D4421F74A1F}" type="pres">
      <dgm:prSet presAssocID="{007AE769-C75E-4543-A2AD-036E816D66A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518F8213-96E1-46BB-8BAA-1CDB2A56980A}" type="presOf" srcId="{E6347BA7-4179-443B-A024-DA6C83A3751A}" destId="{415B5643-D067-48BB-88D5-470F5CB91C92}" srcOrd="0" destOrd="0" presId="urn:microsoft.com/office/officeart/2018/5/layout/IconCircleLabelList"/>
    <dgm:cxn modelId="{A0796737-4820-4EE3-BC2B-76889FB9F8FA}" type="presOf" srcId="{A839700E-C713-4E05-B6CF-ABC943CA35D7}" destId="{D6CAFD01-984E-4BB6-9022-D042344FC803}" srcOrd="0" destOrd="0" presId="urn:microsoft.com/office/officeart/2018/5/layout/IconCircleLabelList"/>
    <dgm:cxn modelId="{52D12B66-C2DD-4209-8769-5EB50C80DE67}" type="presOf" srcId="{BE8ADD5D-11F3-4D3D-956A-D747B03B13D0}" destId="{90E0AD6E-DB64-48DC-BD8B-C4F720E3753C}" srcOrd="0" destOrd="0" presId="urn:microsoft.com/office/officeart/2018/5/layout/IconCircleLabelList"/>
    <dgm:cxn modelId="{2EAE8E48-9A31-4D5B-BAF0-A511DF1E746C}" srcId="{3A376051-D071-45DC-9465-4D109A467389}" destId="{997CBF95-E173-438F-85ED-81FA28A59EA7}" srcOrd="4" destOrd="0" parTransId="{CEBCF5FD-0F71-40D0-8CD3-B8C585D9C3E5}" sibTransId="{FE118F12-455A-401C-B636-024CD3DD947C}"/>
    <dgm:cxn modelId="{8859B249-097E-427B-BF8F-EF2B916E57ED}" srcId="{3A376051-D071-45DC-9465-4D109A467389}" destId="{E6347BA7-4179-443B-A024-DA6C83A3751A}" srcOrd="1" destOrd="0" parTransId="{3F9358E9-0904-4B41-951C-91A086D7E13A}" sibTransId="{34B9C5E7-C939-4AE0-95DB-2EBE3672BEB9}"/>
    <dgm:cxn modelId="{DDE1396B-E494-4D40-92F5-D9CE99272CD2}" type="presOf" srcId="{3A376051-D071-45DC-9465-4D109A467389}" destId="{3CB55184-4DC4-4BA4-B6F9-D9050AC65333}" srcOrd="0" destOrd="0" presId="urn:microsoft.com/office/officeart/2018/5/layout/IconCircleLabelList"/>
    <dgm:cxn modelId="{CD73636B-1EE7-4E70-830B-E9778D40A15E}" type="presOf" srcId="{997CBF95-E173-438F-85ED-81FA28A59EA7}" destId="{4165E4E3-38E7-4F54-A30A-220BE7957903}" srcOrd="0" destOrd="0" presId="urn:microsoft.com/office/officeart/2018/5/layout/IconCircleLabelList"/>
    <dgm:cxn modelId="{118DFC6F-F3C5-4FFD-87CF-6A1EC8A67FAA}" srcId="{3A376051-D071-45DC-9465-4D109A467389}" destId="{007AE769-C75E-4543-A2AD-036E816D66A6}" srcOrd="6" destOrd="0" parTransId="{A5E2CC89-4E76-462B-B396-88D5FFB217AC}" sibTransId="{0A7A38D3-0F4C-4379-9648-26E549238C57}"/>
    <dgm:cxn modelId="{8E1FAC90-B1B9-4AD0-983D-41D281D7527B}" type="presOf" srcId="{4E4B11F3-03B6-4E7F-B591-DC6148003F6A}" destId="{C40D3F98-14B3-43D6-AA0E-7373235A5674}" srcOrd="0" destOrd="0" presId="urn:microsoft.com/office/officeart/2018/5/layout/IconCircleLabelList"/>
    <dgm:cxn modelId="{F1A66FA5-FEB8-44EB-8C93-49B71EB575DB}" srcId="{3A376051-D071-45DC-9465-4D109A467389}" destId="{A839700E-C713-4E05-B6CF-ABC943CA35D7}" srcOrd="2" destOrd="0" parTransId="{FD158913-466D-4BA1-A880-4FAFC59929E3}" sibTransId="{5E542FFC-D010-4E8F-AF96-E5A4F9D7A178}"/>
    <dgm:cxn modelId="{D33D55AA-33F3-4062-9E2A-9F1AD89FE2F9}" srcId="{3A376051-D071-45DC-9465-4D109A467389}" destId="{4E4B11F3-03B6-4E7F-B591-DC6148003F6A}" srcOrd="5" destOrd="0" parTransId="{1CB61EC6-FD25-443E-BB71-C1C833E55F61}" sibTransId="{BECF1A67-9E84-48D0-8D02-F8ACBA4CD4D3}"/>
    <dgm:cxn modelId="{896824B0-0DBB-4249-9430-46D3A4A4A18E}" type="presOf" srcId="{007AE769-C75E-4543-A2AD-036E816D66A6}" destId="{86D41CA4-3D06-4529-9BAF-5D4421F74A1F}" srcOrd="0" destOrd="0" presId="urn:microsoft.com/office/officeart/2018/5/layout/IconCircleLabelList"/>
    <dgm:cxn modelId="{A022DFB2-3255-4440-8277-D6AC30B63EA3}" srcId="{3A376051-D071-45DC-9465-4D109A467389}" destId="{BE8ADD5D-11F3-4D3D-956A-D747B03B13D0}" srcOrd="3" destOrd="0" parTransId="{0540853B-B80D-48F7-B635-0DF4E55A7C57}" sibTransId="{E184DF8F-C4FD-4146-9DE9-EB5DDCF5288C}"/>
    <dgm:cxn modelId="{742973E7-98E8-40D4-9CED-C67CA9AB8176}" type="presOf" srcId="{9E7B6E48-73CE-469C-8327-BD1841199587}" destId="{D6E850CA-F3AD-4092-993C-8454195FC07B}" srcOrd="0" destOrd="0" presId="urn:microsoft.com/office/officeart/2018/5/layout/IconCircleLabelList"/>
    <dgm:cxn modelId="{392B2EF3-4265-420A-B5AE-E85D2ABDC568}" srcId="{3A376051-D071-45DC-9465-4D109A467389}" destId="{9E7B6E48-73CE-469C-8327-BD1841199587}" srcOrd="0" destOrd="0" parTransId="{F6D9BB3B-9A20-44C8-92B1-F4A8803A9AD5}" sibTransId="{6D4DC9A4-79DD-4575-B091-2EDAA920D6D6}"/>
    <dgm:cxn modelId="{E9CF0935-7DA3-4184-8741-CAFDB79ACCB6}" type="presParOf" srcId="{3CB55184-4DC4-4BA4-B6F9-D9050AC65333}" destId="{88827EBC-AD51-4BBD-B502-06B2DEA020D7}" srcOrd="0" destOrd="0" presId="urn:microsoft.com/office/officeart/2018/5/layout/IconCircleLabelList"/>
    <dgm:cxn modelId="{D2EB59CB-8AAA-4BB0-9D0D-B0EA7EE8BCAA}" type="presParOf" srcId="{88827EBC-AD51-4BBD-B502-06B2DEA020D7}" destId="{5A860F6D-9573-401D-B5A9-04FB4066A12B}" srcOrd="0" destOrd="0" presId="urn:microsoft.com/office/officeart/2018/5/layout/IconCircleLabelList"/>
    <dgm:cxn modelId="{B73B252A-18B7-4C27-802E-C4D8DF74BD6B}" type="presParOf" srcId="{88827EBC-AD51-4BBD-B502-06B2DEA020D7}" destId="{39D38457-95BB-44A1-BEF7-B55E6EAB69DA}" srcOrd="1" destOrd="0" presId="urn:microsoft.com/office/officeart/2018/5/layout/IconCircleLabelList"/>
    <dgm:cxn modelId="{25182E1A-5F49-4102-91B0-708675DB4137}" type="presParOf" srcId="{88827EBC-AD51-4BBD-B502-06B2DEA020D7}" destId="{127EE14A-8096-4AA4-B81D-A1C90C7ECC50}" srcOrd="2" destOrd="0" presId="urn:microsoft.com/office/officeart/2018/5/layout/IconCircleLabelList"/>
    <dgm:cxn modelId="{50A9F131-90F3-452F-B402-7582B3C9A05E}" type="presParOf" srcId="{88827EBC-AD51-4BBD-B502-06B2DEA020D7}" destId="{D6E850CA-F3AD-4092-993C-8454195FC07B}" srcOrd="3" destOrd="0" presId="urn:microsoft.com/office/officeart/2018/5/layout/IconCircleLabelList"/>
    <dgm:cxn modelId="{1739CD96-430C-424A-901D-7741A246953C}" type="presParOf" srcId="{3CB55184-4DC4-4BA4-B6F9-D9050AC65333}" destId="{11D7232D-31A5-4004-ADFE-5A64C22D4697}" srcOrd="1" destOrd="0" presId="urn:microsoft.com/office/officeart/2018/5/layout/IconCircleLabelList"/>
    <dgm:cxn modelId="{E0005E24-AEEC-4A19-954A-EEBE74CBA4A9}" type="presParOf" srcId="{3CB55184-4DC4-4BA4-B6F9-D9050AC65333}" destId="{07B43C05-9058-4C1C-9B9F-9EE7A474AF1C}" srcOrd="2" destOrd="0" presId="urn:microsoft.com/office/officeart/2018/5/layout/IconCircleLabelList"/>
    <dgm:cxn modelId="{8F588DA0-91A1-435F-816C-7C8BB77208D5}" type="presParOf" srcId="{07B43C05-9058-4C1C-9B9F-9EE7A474AF1C}" destId="{D5683D08-FBEC-4234-9EE9-CE6C61A8ADC3}" srcOrd="0" destOrd="0" presId="urn:microsoft.com/office/officeart/2018/5/layout/IconCircleLabelList"/>
    <dgm:cxn modelId="{272E1092-77EF-49C0-AE52-BF18D875753D}" type="presParOf" srcId="{07B43C05-9058-4C1C-9B9F-9EE7A474AF1C}" destId="{0C522223-4F98-43D3-A2AE-8A3F14FA3E3E}" srcOrd="1" destOrd="0" presId="urn:microsoft.com/office/officeart/2018/5/layout/IconCircleLabelList"/>
    <dgm:cxn modelId="{F2894E35-E4F5-4E34-83D5-65C93B12F0C5}" type="presParOf" srcId="{07B43C05-9058-4C1C-9B9F-9EE7A474AF1C}" destId="{40285F03-C53E-47FE-9EC7-E34EC05637EC}" srcOrd="2" destOrd="0" presId="urn:microsoft.com/office/officeart/2018/5/layout/IconCircleLabelList"/>
    <dgm:cxn modelId="{D569FB1D-876F-466E-A522-D067C28AE817}" type="presParOf" srcId="{07B43C05-9058-4C1C-9B9F-9EE7A474AF1C}" destId="{415B5643-D067-48BB-88D5-470F5CB91C92}" srcOrd="3" destOrd="0" presId="urn:microsoft.com/office/officeart/2018/5/layout/IconCircleLabelList"/>
    <dgm:cxn modelId="{D6A8171E-2F69-4337-8EA9-F1C934F9E0AA}" type="presParOf" srcId="{3CB55184-4DC4-4BA4-B6F9-D9050AC65333}" destId="{DE287C22-19A3-45D6-80B0-2907BE3AF1F5}" srcOrd="3" destOrd="0" presId="urn:microsoft.com/office/officeart/2018/5/layout/IconCircleLabelList"/>
    <dgm:cxn modelId="{432A7B1B-9F1C-4797-9736-FF4E23676D72}" type="presParOf" srcId="{3CB55184-4DC4-4BA4-B6F9-D9050AC65333}" destId="{9D2A9B58-D815-44FA-86E0-420C2D556966}" srcOrd="4" destOrd="0" presId="urn:microsoft.com/office/officeart/2018/5/layout/IconCircleLabelList"/>
    <dgm:cxn modelId="{5B710B2B-013B-4A71-BD58-6BE7769F3BA8}" type="presParOf" srcId="{9D2A9B58-D815-44FA-86E0-420C2D556966}" destId="{019EB2FF-6F49-4FAB-A695-838FAD34F37B}" srcOrd="0" destOrd="0" presId="urn:microsoft.com/office/officeart/2018/5/layout/IconCircleLabelList"/>
    <dgm:cxn modelId="{47ABD323-4809-48F8-AD72-F52FD2101DE4}" type="presParOf" srcId="{9D2A9B58-D815-44FA-86E0-420C2D556966}" destId="{C966D919-8B85-40CF-8812-7C52755BF5F2}" srcOrd="1" destOrd="0" presId="urn:microsoft.com/office/officeart/2018/5/layout/IconCircleLabelList"/>
    <dgm:cxn modelId="{3C471BE2-25FF-476C-9F03-0033C79F240E}" type="presParOf" srcId="{9D2A9B58-D815-44FA-86E0-420C2D556966}" destId="{B095C4B2-C065-4194-83AC-5704860C203C}" srcOrd="2" destOrd="0" presId="urn:microsoft.com/office/officeart/2018/5/layout/IconCircleLabelList"/>
    <dgm:cxn modelId="{CAA7A482-3DB8-461A-9453-9B3071788416}" type="presParOf" srcId="{9D2A9B58-D815-44FA-86E0-420C2D556966}" destId="{D6CAFD01-984E-4BB6-9022-D042344FC803}" srcOrd="3" destOrd="0" presId="urn:microsoft.com/office/officeart/2018/5/layout/IconCircleLabelList"/>
    <dgm:cxn modelId="{D0A87C7A-4AA2-4004-BD4C-93CB8FCFC31C}" type="presParOf" srcId="{3CB55184-4DC4-4BA4-B6F9-D9050AC65333}" destId="{CF98E3AC-827C-4C48-9717-123E07BD1751}" srcOrd="5" destOrd="0" presId="urn:microsoft.com/office/officeart/2018/5/layout/IconCircleLabelList"/>
    <dgm:cxn modelId="{9077AEF5-993F-4C19-86EA-B5E53819B22E}" type="presParOf" srcId="{3CB55184-4DC4-4BA4-B6F9-D9050AC65333}" destId="{B1C48E0B-EBC2-4FFA-8E4F-6C7279AA6B2F}" srcOrd="6" destOrd="0" presId="urn:microsoft.com/office/officeart/2018/5/layout/IconCircleLabelList"/>
    <dgm:cxn modelId="{801AD42D-BD16-44FB-B348-4211A9947950}" type="presParOf" srcId="{B1C48E0B-EBC2-4FFA-8E4F-6C7279AA6B2F}" destId="{31848BC6-758B-4689-9F7F-F0A97D5A9B18}" srcOrd="0" destOrd="0" presId="urn:microsoft.com/office/officeart/2018/5/layout/IconCircleLabelList"/>
    <dgm:cxn modelId="{AF9128B3-A2A1-474D-82D7-292D6A125E75}" type="presParOf" srcId="{B1C48E0B-EBC2-4FFA-8E4F-6C7279AA6B2F}" destId="{0573EBCE-FD26-4223-BF94-C09703D52FCF}" srcOrd="1" destOrd="0" presId="urn:microsoft.com/office/officeart/2018/5/layout/IconCircleLabelList"/>
    <dgm:cxn modelId="{5D173E82-A02C-4069-B6E1-CD665A29B4C7}" type="presParOf" srcId="{B1C48E0B-EBC2-4FFA-8E4F-6C7279AA6B2F}" destId="{FFB0B9B0-58C7-4C1D-8D14-BF923210B001}" srcOrd="2" destOrd="0" presId="urn:microsoft.com/office/officeart/2018/5/layout/IconCircleLabelList"/>
    <dgm:cxn modelId="{C006FF6E-8418-4A8F-B427-CE36A47B708B}" type="presParOf" srcId="{B1C48E0B-EBC2-4FFA-8E4F-6C7279AA6B2F}" destId="{90E0AD6E-DB64-48DC-BD8B-C4F720E3753C}" srcOrd="3" destOrd="0" presId="urn:microsoft.com/office/officeart/2018/5/layout/IconCircleLabelList"/>
    <dgm:cxn modelId="{4DBE54DC-1389-485C-8406-0B64B5D35863}" type="presParOf" srcId="{3CB55184-4DC4-4BA4-B6F9-D9050AC65333}" destId="{0098AF0D-8DAB-4014-A56C-3B4855D123CC}" srcOrd="7" destOrd="0" presId="urn:microsoft.com/office/officeart/2018/5/layout/IconCircleLabelList"/>
    <dgm:cxn modelId="{08BA3561-FFA6-4E99-88DE-7F620252660C}" type="presParOf" srcId="{3CB55184-4DC4-4BA4-B6F9-D9050AC65333}" destId="{B3CF8148-F2E2-4B49-ACAE-BB63A0E6EA9C}" srcOrd="8" destOrd="0" presId="urn:microsoft.com/office/officeart/2018/5/layout/IconCircleLabelList"/>
    <dgm:cxn modelId="{E47021A9-F844-4C6E-B27C-FC67D11F944C}" type="presParOf" srcId="{B3CF8148-F2E2-4B49-ACAE-BB63A0E6EA9C}" destId="{9369EEC0-C58A-4C03-B1A2-84A3E04B1B34}" srcOrd="0" destOrd="0" presId="urn:microsoft.com/office/officeart/2018/5/layout/IconCircleLabelList"/>
    <dgm:cxn modelId="{C3848CE0-88EE-4E0C-B457-A884111468F4}" type="presParOf" srcId="{B3CF8148-F2E2-4B49-ACAE-BB63A0E6EA9C}" destId="{F6BA3B42-36E4-4728-94F3-E00497E270B8}" srcOrd="1" destOrd="0" presId="urn:microsoft.com/office/officeart/2018/5/layout/IconCircleLabelList"/>
    <dgm:cxn modelId="{EAA25042-609C-4EAD-AF20-A26D7E888B1B}" type="presParOf" srcId="{B3CF8148-F2E2-4B49-ACAE-BB63A0E6EA9C}" destId="{08798A6A-79F5-4F7A-8DA4-E124E7919B0C}" srcOrd="2" destOrd="0" presId="urn:microsoft.com/office/officeart/2018/5/layout/IconCircleLabelList"/>
    <dgm:cxn modelId="{5A1ADCC9-1105-453D-9F43-38064F0E7F8E}" type="presParOf" srcId="{B3CF8148-F2E2-4B49-ACAE-BB63A0E6EA9C}" destId="{4165E4E3-38E7-4F54-A30A-220BE7957903}" srcOrd="3" destOrd="0" presId="urn:microsoft.com/office/officeart/2018/5/layout/IconCircleLabelList"/>
    <dgm:cxn modelId="{9B521BD5-599D-4C02-9526-1AAD8272DA31}" type="presParOf" srcId="{3CB55184-4DC4-4BA4-B6F9-D9050AC65333}" destId="{DEE93388-1FF0-4F53-9912-DDED4685D149}" srcOrd="9" destOrd="0" presId="urn:microsoft.com/office/officeart/2018/5/layout/IconCircleLabelList"/>
    <dgm:cxn modelId="{5877D201-93BC-4265-87B5-989EE164E164}" type="presParOf" srcId="{3CB55184-4DC4-4BA4-B6F9-D9050AC65333}" destId="{202984DA-473C-48E5-8752-7C4D1A24CDE1}" srcOrd="10" destOrd="0" presId="urn:microsoft.com/office/officeart/2018/5/layout/IconCircleLabelList"/>
    <dgm:cxn modelId="{FF03883F-455B-49B6-A3C2-D0888F49360F}" type="presParOf" srcId="{202984DA-473C-48E5-8752-7C4D1A24CDE1}" destId="{A8C94C60-24AD-41E2-92D4-C81CE5557DAE}" srcOrd="0" destOrd="0" presId="urn:microsoft.com/office/officeart/2018/5/layout/IconCircleLabelList"/>
    <dgm:cxn modelId="{8FC5D56C-6BAB-42F3-B6B8-E02D5F2605EA}" type="presParOf" srcId="{202984DA-473C-48E5-8752-7C4D1A24CDE1}" destId="{F5711CB1-04E1-4E25-A1DC-66774957886A}" srcOrd="1" destOrd="0" presId="urn:microsoft.com/office/officeart/2018/5/layout/IconCircleLabelList"/>
    <dgm:cxn modelId="{D83C0990-45CB-4314-9DE7-F639F8018CBF}" type="presParOf" srcId="{202984DA-473C-48E5-8752-7C4D1A24CDE1}" destId="{6B1C56FF-5C24-4F82-B9ED-D15FED60187F}" srcOrd="2" destOrd="0" presId="urn:microsoft.com/office/officeart/2018/5/layout/IconCircleLabelList"/>
    <dgm:cxn modelId="{F24853D6-B467-4F5C-81BE-393076684CA6}" type="presParOf" srcId="{202984DA-473C-48E5-8752-7C4D1A24CDE1}" destId="{C40D3F98-14B3-43D6-AA0E-7373235A5674}" srcOrd="3" destOrd="0" presId="urn:microsoft.com/office/officeart/2018/5/layout/IconCircleLabelList"/>
    <dgm:cxn modelId="{B69A969B-C960-4DE3-9315-B92329DA9E2C}" type="presParOf" srcId="{3CB55184-4DC4-4BA4-B6F9-D9050AC65333}" destId="{7A1ECC35-325A-494A-A928-5ECD607AFE60}" srcOrd="11" destOrd="0" presId="urn:microsoft.com/office/officeart/2018/5/layout/IconCircleLabelList"/>
    <dgm:cxn modelId="{6FD6BC0F-EF2A-45D6-975F-847DDCFFA96A}" type="presParOf" srcId="{3CB55184-4DC4-4BA4-B6F9-D9050AC65333}" destId="{AD16770F-0408-4B2D-A08D-2E1FCA63CA2D}" srcOrd="12" destOrd="0" presId="urn:microsoft.com/office/officeart/2018/5/layout/IconCircleLabelList"/>
    <dgm:cxn modelId="{AC1423A8-F0A3-40A1-8374-2879BF8D51F9}" type="presParOf" srcId="{AD16770F-0408-4B2D-A08D-2E1FCA63CA2D}" destId="{33CE966C-AE4C-422F-9AF5-3A9321D6CAA6}" srcOrd="0" destOrd="0" presId="urn:microsoft.com/office/officeart/2018/5/layout/IconCircleLabelList"/>
    <dgm:cxn modelId="{1CDF8753-A9FE-4398-A6FF-698B9265B7B4}" type="presParOf" srcId="{AD16770F-0408-4B2D-A08D-2E1FCA63CA2D}" destId="{5074E7E6-4A04-42D9-AE1D-741DCF5C90EB}" srcOrd="1" destOrd="0" presId="urn:microsoft.com/office/officeart/2018/5/layout/IconCircleLabelList"/>
    <dgm:cxn modelId="{36CCFE52-2850-4A17-9602-09AE325EBFF4}" type="presParOf" srcId="{AD16770F-0408-4B2D-A08D-2E1FCA63CA2D}" destId="{C7A04D8D-9217-4926-82CF-38BE22269258}" srcOrd="2" destOrd="0" presId="urn:microsoft.com/office/officeart/2018/5/layout/IconCircleLabelList"/>
    <dgm:cxn modelId="{106E8A95-AEE8-479F-8E24-C6C45154199C}" type="presParOf" srcId="{AD16770F-0408-4B2D-A08D-2E1FCA63CA2D}" destId="{86D41CA4-3D06-4529-9BAF-5D4421F74A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290222-86FD-4E5F-83B5-24CC62FBC8D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C95ED3-AE16-4C5A-9CDD-963BB12BEF8E}">
      <dgm:prSet/>
      <dgm:spPr/>
      <dgm:t>
        <a:bodyPr/>
        <a:lstStyle/>
        <a:p>
          <a:r>
            <a:rPr lang="es-ES"/>
            <a:t>Habitualmente se aplican técnicas de gestión para evitar que los productos caduquen en el almacén. Las más utilizadas son:</a:t>
          </a:r>
          <a:endParaRPr lang="en-US"/>
        </a:p>
      </dgm:t>
    </dgm:pt>
    <dgm:pt modelId="{30A2D8D4-2783-4DA9-AE04-D38CD802257B}" type="parTrans" cxnId="{0EF489CA-B14F-4D5A-AAE0-10885E9D8F60}">
      <dgm:prSet/>
      <dgm:spPr/>
      <dgm:t>
        <a:bodyPr/>
        <a:lstStyle/>
        <a:p>
          <a:endParaRPr lang="en-US"/>
        </a:p>
      </dgm:t>
    </dgm:pt>
    <dgm:pt modelId="{E48686A0-D53A-4E31-9915-B60532FB58B5}" type="sibTrans" cxnId="{0EF489CA-B14F-4D5A-AAE0-10885E9D8F60}">
      <dgm:prSet/>
      <dgm:spPr/>
      <dgm:t>
        <a:bodyPr/>
        <a:lstStyle/>
        <a:p>
          <a:endParaRPr lang="en-US"/>
        </a:p>
      </dgm:t>
    </dgm:pt>
    <dgm:pt modelId="{77ABECD5-7FFA-472E-8D11-68FBAB25842D}">
      <dgm:prSet/>
      <dgm:spPr/>
      <dgm:t>
        <a:bodyPr/>
        <a:lstStyle/>
        <a:p>
          <a:r>
            <a:rPr lang="es-ES" b="1"/>
            <a:t>FIFO: </a:t>
          </a:r>
          <a:r>
            <a:rPr lang="es-ES"/>
            <a:t>el producto que primero entra al almacén es el primero que sale</a:t>
          </a:r>
          <a:r>
            <a:rPr lang="es-ES" b="1"/>
            <a:t>. </a:t>
          </a:r>
          <a:endParaRPr lang="en-US"/>
        </a:p>
      </dgm:t>
    </dgm:pt>
    <dgm:pt modelId="{D10ADE3F-42B3-4C9F-A3B8-91496D9C1923}" type="parTrans" cxnId="{C7E189E4-5C99-4AB4-9644-3F1C69F7E8C8}">
      <dgm:prSet/>
      <dgm:spPr/>
      <dgm:t>
        <a:bodyPr/>
        <a:lstStyle/>
        <a:p>
          <a:endParaRPr lang="en-US"/>
        </a:p>
      </dgm:t>
    </dgm:pt>
    <dgm:pt modelId="{6DC808B8-2D9E-4C76-AD37-5CFFF19EE18D}" type="sibTrans" cxnId="{C7E189E4-5C99-4AB4-9644-3F1C69F7E8C8}">
      <dgm:prSet/>
      <dgm:spPr/>
      <dgm:t>
        <a:bodyPr/>
        <a:lstStyle/>
        <a:p>
          <a:endParaRPr lang="en-US"/>
        </a:p>
      </dgm:t>
    </dgm:pt>
    <dgm:pt modelId="{9CF844C9-99F8-4D1A-8493-2168F2D7D4E9}">
      <dgm:prSet/>
      <dgm:spPr/>
      <dgm:t>
        <a:bodyPr/>
        <a:lstStyle/>
        <a:p>
          <a:r>
            <a:rPr lang="es-ES" b="1"/>
            <a:t>FEFO: el </a:t>
          </a:r>
          <a:r>
            <a:rPr lang="es-ES"/>
            <a:t>producto que primero caduca es el primero que sale. </a:t>
          </a:r>
          <a:endParaRPr lang="en-US"/>
        </a:p>
      </dgm:t>
    </dgm:pt>
    <dgm:pt modelId="{A378BA00-25D2-46D9-814E-1F24D53A6F5A}" type="parTrans" cxnId="{0C2D66CD-55D3-4DF8-AD13-529B62F0AA07}">
      <dgm:prSet/>
      <dgm:spPr/>
      <dgm:t>
        <a:bodyPr/>
        <a:lstStyle/>
        <a:p>
          <a:endParaRPr lang="en-US"/>
        </a:p>
      </dgm:t>
    </dgm:pt>
    <dgm:pt modelId="{E79F80F7-82C7-4D41-AF02-2F5D78A52FB6}" type="sibTrans" cxnId="{0C2D66CD-55D3-4DF8-AD13-529B62F0AA07}">
      <dgm:prSet/>
      <dgm:spPr/>
      <dgm:t>
        <a:bodyPr/>
        <a:lstStyle/>
        <a:p>
          <a:endParaRPr lang="en-US"/>
        </a:p>
      </dgm:t>
    </dgm:pt>
    <dgm:pt modelId="{3C2388C3-7DF5-4C75-AA9D-8D2F2EBB5CF9}" type="pres">
      <dgm:prSet presAssocID="{D3290222-86FD-4E5F-83B5-24CC62FBC8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761959-9E25-4DCF-8748-2F6EF3DC2766}" type="pres">
      <dgm:prSet presAssocID="{A7C95ED3-AE16-4C5A-9CDD-963BB12BEF8E}" presName="hierRoot1" presStyleCnt="0"/>
      <dgm:spPr/>
    </dgm:pt>
    <dgm:pt modelId="{2833F50A-E1C1-4EA9-9078-E51ED02177B9}" type="pres">
      <dgm:prSet presAssocID="{A7C95ED3-AE16-4C5A-9CDD-963BB12BEF8E}" presName="composite" presStyleCnt="0"/>
      <dgm:spPr/>
    </dgm:pt>
    <dgm:pt modelId="{8A16E9B1-5D2D-4684-AEAC-A4E774A41711}" type="pres">
      <dgm:prSet presAssocID="{A7C95ED3-AE16-4C5A-9CDD-963BB12BEF8E}" presName="background" presStyleLbl="node0" presStyleIdx="0" presStyleCnt="3"/>
      <dgm:spPr/>
    </dgm:pt>
    <dgm:pt modelId="{E30893A3-3B77-49F4-B3D1-8AC84590AA7E}" type="pres">
      <dgm:prSet presAssocID="{A7C95ED3-AE16-4C5A-9CDD-963BB12BEF8E}" presName="text" presStyleLbl="fgAcc0" presStyleIdx="0" presStyleCnt="3">
        <dgm:presLayoutVars>
          <dgm:chPref val="3"/>
        </dgm:presLayoutVars>
      </dgm:prSet>
      <dgm:spPr/>
    </dgm:pt>
    <dgm:pt modelId="{E030AEAC-8D24-49EA-9CCE-2D58D6051590}" type="pres">
      <dgm:prSet presAssocID="{A7C95ED3-AE16-4C5A-9CDD-963BB12BEF8E}" presName="hierChild2" presStyleCnt="0"/>
      <dgm:spPr/>
    </dgm:pt>
    <dgm:pt modelId="{A10BAC84-96D7-4067-9427-BC79C1D18E79}" type="pres">
      <dgm:prSet presAssocID="{77ABECD5-7FFA-472E-8D11-68FBAB25842D}" presName="hierRoot1" presStyleCnt="0"/>
      <dgm:spPr/>
    </dgm:pt>
    <dgm:pt modelId="{FCE5A6D2-76EF-4558-A06C-18C44DAD1D5B}" type="pres">
      <dgm:prSet presAssocID="{77ABECD5-7FFA-472E-8D11-68FBAB25842D}" presName="composite" presStyleCnt="0"/>
      <dgm:spPr/>
    </dgm:pt>
    <dgm:pt modelId="{4C31F590-D66A-4C46-A3C3-01F983F7069F}" type="pres">
      <dgm:prSet presAssocID="{77ABECD5-7FFA-472E-8D11-68FBAB25842D}" presName="background" presStyleLbl="node0" presStyleIdx="1" presStyleCnt="3"/>
      <dgm:spPr/>
    </dgm:pt>
    <dgm:pt modelId="{78FF88C2-AF70-4C59-B9DB-E5977EBEE869}" type="pres">
      <dgm:prSet presAssocID="{77ABECD5-7FFA-472E-8D11-68FBAB25842D}" presName="text" presStyleLbl="fgAcc0" presStyleIdx="1" presStyleCnt="3">
        <dgm:presLayoutVars>
          <dgm:chPref val="3"/>
        </dgm:presLayoutVars>
      </dgm:prSet>
      <dgm:spPr/>
    </dgm:pt>
    <dgm:pt modelId="{8F2E53CF-BAEB-4910-AFEC-7E50D7FBC393}" type="pres">
      <dgm:prSet presAssocID="{77ABECD5-7FFA-472E-8D11-68FBAB25842D}" presName="hierChild2" presStyleCnt="0"/>
      <dgm:spPr/>
    </dgm:pt>
    <dgm:pt modelId="{AF7F1A4C-CDEC-4CF8-A87D-063770E9DDCE}" type="pres">
      <dgm:prSet presAssocID="{9CF844C9-99F8-4D1A-8493-2168F2D7D4E9}" presName="hierRoot1" presStyleCnt="0"/>
      <dgm:spPr/>
    </dgm:pt>
    <dgm:pt modelId="{DCD3A50E-C5BC-4115-ACC7-264968F5BBEA}" type="pres">
      <dgm:prSet presAssocID="{9CF844C9-99F8-4D1A-8493-2168F2D7D4E9}" presName="composite" presStyleCnt="0"/>
      <dgm:spPr/>
    </dgm:pt>
    <dgm:pt modelId="{EB5F30B8-F233-482E-A6DB-FF78EA72BAB0}" type="pres">
      <dgm:prSet presAssocID="{9CF844C9-99F8-4D1A-8493-2168F2D7D4E9}" presName="background" presStyleLbl="node0" presStyleIdx="2" presStyleCnt="3"/>
      <dgm:spPr/>
    </dgm:pt>
    <dgm:pt modelId="{7AAB86F1-CE39-451E-8A3E-E840CA47B71A}" type="pres">
      <dgm:prSet presAssocID="{9CF844C9-99F8-4D1A-8493-2168F2D7D4E9}" presName="text" presStyleLbl="fgAcc0" presStyleIdx="2" presStyleCnt="3">
        <dgm:presLayoutVars>
          <dgm:chPref val="3"/>
        </dgm:presLayoutVars>
      </dgm:prSet>
      <dgm:spPr/>
    </dgm:pt>
    <dgm:pt modelId="{3860281C-BECD-417D-A497-DB4482D02EB5}" type="pres">
      <dgm:prSet presAssocID="{9CF844C9-99F8-4D1A-8493-2168F2D7D4E9}" presName="hierChild2" presStyleCnt="0"/>
      <dgm:spPr/>
    </dgm:pt>
  </dgm:ptLst>
  <dgm:cxnLst>
    <dgm:cxn modelId="{77D6BC15-870E-4086-9BB4-091F8F5D80CA}" type="presOf" srcId="{77ABECD5-7FFA-472E-8D11-68FBAB25842D}" destId="{78FF88C2-AF70-4C59-B9DB-E5977EBEE869}" srcOrd="0" destOrd="0" presId="urn:microsoft.com/office/officeart/2005/8/layout/hierarchy1"/>
    <dgm:cxn modelId="{C47C7A3C-44D5-441C-B551-0B1055BD5201}" type="presOf" srcId="{A7C95ED3-AE16-4C5A-9CDD-963BB12BEF8E}" destId="{E30893A3-3B77-49F4-B3D1-8AC84590AA7E}" srcOrd="0" destOrd="0" presId="urn:microsoft.com/office/officeart/2005/8/layout/hierarchy1"/>
    <dgm:cxn modelId="{B2D327B5-1A35-4EF7-84F1-C2AB0ABAF0BE}" type="presOf" srcId="{9CF844C9-99F8-4D1A-8493-2168F2D7D4E9}" destId="{7AAB86F1-CE39-451E-8A3E-E840CA47B71A}" srcOrd="0" destOrd="0" presId="urn:microsoft.com/office/officeart/2005/8/layout/hierarchy1"/>
    <dgm:cxn modelId="{0EF489CA-B14F-4D5A-AAE0-10885E9D8F60}" srcId="{D3290222-86FD-4E5F-83B5-24CC62FBC8D5}" destId="{A7C95ED3-AE16-4C5A-9CDD-963BB12BEF8E}" srcOrd="0" destOrd="0" parTransId="{30A2D8D4-2783-4DA9-AE04-D38CD802257B}" sibTransId="{E48686A0-D53A-4E31-9915-B60532FB58B5}"/>
    <dgm:cxn modelId="{0C2D66CD-55D3-4DF8-AD13-529B62F0AA07}" srcId="{D3290222-86FD-4E5F-83B5-24CC62FBC8D5}" destId="{9CF844C9-99F8-4D1A-8493-2168F2D7D4E9}" srcOrd="2" destOrd="0" parTransId="{A378BA00-25D2-46D9-814E-1F24D53A6F5A}" sibTransId="{E79F80F7-82C7-4D41-AF02-2F5D78A52FB6}"/>
    <dgm:cxn modelId="{C7E189E4-5C99-4AB4-9644-3F1C69F7E8C8}" srcId="{D3290222-86FD-4E5F-83B5-24CC62FBC8D5}" destId="{77ABECD5-7FFA-472E-8D11-68FBAB25842D}" srcOrd="1" destOrd="0" parTransId="{D10ADE3F-42B3-4C9F-A3B8-91496D9C1923}" sibTransId="{6DC808B8-2D9E-4C76-AD37-5CFFF19EE18D}"/>
    <dgm:cxn modelId="{DF89E8EB-FC37-40E7-A4BC-6C303C57CFDC}" type="presOf" srcId="{D3290222-86FD-4E5F-83B5-24CC62FBC8D5}" destId="{3C2388C3-7DF5-4C75-AA9D-8D2F2EBB5CF9}" srcOrd="0" destOrd="0" presId="urn:microsoft.com/office/officeart/2005/8/layout/hierarchy1"/>
    <dgm:cxn modelId="{305D47B6-9304-404B-9688-96142C182BB5}" type="presParOf" srcId="{3C2388C3-7DF5-4C75-AA9D-8D2F2EBB5CF9}" destId="{D1761959-9E25-4DCF-8748-2F6EF3DC2766}" srcOrd="0" destOrd="0" presId="urn:microsoft.com/office/officeart/2005/8/layout/hierarchy1"/>
    <dgm:cxn modelId="{18DC31DD-366D-43AE-94F9-3606A2162794}" type="presParOf" srcId="{D1761959-9E25-4DCF-8748-2F6EF3DC2766}" destId="{2833F50A-E1C1-4EA9-9078-E51ED02177B9}" srcOrd="0" destOrd="0" presId="urn:microsoft.com/office/officeart/2005/8/layout/hierarchy1"/>
    <dgm:cxn modelId="{80AEF5B8-0FEA-4072-9166-F56273B33E27}" type="presParOf" srcId="{2833F50A-E1C1-4EA9-9078-E51ED02177B9}" destId="{8A16E9B1-5D2D-4684-AEAC-A4E774A41711}" srcOrd="0" destOrd="0" presId="urn:microsoft.com/office/officeart/2005/8/layout/hierarchy1"/>
    <dgm:cxn modelId="{1E0A51EC-5600-4B36-9E19-224AA28DFC1B}" type="presParOf" srcId="{2833F50A-E1C1-4EA9-9078-E51ED02177B9}" destId="{E30893A3-3B77-49F4-B3D1-8AC84590AA7E}" srcOrd="1" destOrd="0" presId="urn:microsoft.com/office/officeart/2005/8/layout/hierarchy1"/>
    <dgm:cxn modelId="{8EB910C7-7078-4C28-86F8-D58AECC411C6}" type="presParOf" srcId="{D1761959-9E25-4DCF-8748-2F6EF3DC2766}" destId="{E030AEAC-8D24-49EA-9CCE-2D58D6051590}" srcOrd="1" destOrd="0" presId="urn:microsoft.com/office/officeart/2005/8/layout/hierarchy1"/>
    <dgm:cxn modelId="{4A9B3E8E-5596-468A-8CA3-D3B6A3B23EE0}" type="presParOf" srcId="{3C2388C3-7DF5-4C75-AA9D-8D2F2EBB5CF9}" destId="{A10BAC84-96D7-4067-9427-BC79C1D18E79}" srcOrd="1" destOrd="0" presId="urn:microsoft.com/office/officeart/2005/8/layout/hierarchy1"/>
    <dgm:cxn modelId="{D4245DB3-9C77-4D3B-BA90-AABC0D3AEAFC}" type="presParOf" srcId="{A10BAC84-96D7-4067-9427-BC79C1D18E79}" destId="{FCE5A6D2-76EF-4558-A06C-18C44DAD1D5B}" srcOrd="0" destOrd="0" presId="urn:microsoft.com/office/officeart/2005/8/layout/hierarchy1"/>
    <dgm:cxn modelId="{7252158B-6D08-479B-B56A-AF53EAD9C0F2}" type="presParOf" srcId="{FCE5A6D2-76EF-4558-A06C-18C44DAD1D5B}" destId="{4C31F590-D66A-4C46-A3C3-01F983F7069F}" srcOrd="0" destOrd="0" presId="urn:microsoft.com/office/officeart/2005/8/layout/hierarchy1"/>
    <dgm:cxn modelId="{127A595E-2955-44C6-A093-005DF1607219}" type="presParOf" srcId="{FCE5A6D2-76EF-4558-A06C-18C44DAD1D5B}" destId="{78FF88C2-AF70-4C59-B9DB-E5977EBEE869}" srcOrd="1" destOrd="0" presId="urn:microsoft.com/office/officeart/2005/8/layout/hierarchy1"/>
    <dgm:cxn modelId="{5A1392A1-4E07-4C8D-8514-FE13D6557BA6}" type="presParOf" srcId="{A10BAC84-96D7-4067-9427-BC79C1D18E79}" destId="{8F2E53CF-BAEB-4910-AFEC-7E50D7FBC393}" srcOrd="1" destOrd="0" presId="urn:microsoft.com/office/officeart/2005/8/layout/hierarchy1"/>
    <dgm:cxn modelId="{DA6FDCC9-16D6-4D20-8EB1-F4A50D24F570}" type="presParOf" srcId="{3C2388C3-7DF5-4C75-AA9D-8D2F2EBB5CF9}" destId="{AF7F1A4C-CDEC-4CF8-A87D-063770E9DDCE}" srcOrd="2" destOrd="0" presId="urn:microsoft.com/office/officeart/2005/8/layout/hierarchy1"/>
    <dgm:cxn modelId="{47BDF529-690A-4FFF-B7D1-C8C30FB85FD2}" type="presParOf" srcId="{AF7F1A4C-CDEC-4CF8-A87D-063770E9DDCE}" destId="{DCD3A50E-C5BC-4115-ACC7-264968F5BBEA}" srcOrd="0" destOrd="0" presId="urn:microsoft.com/office/officeart/2005/8/layout/hierarchy1"/>
    <dgm:cxn modelId="{D8098AD6-946F-437D-80F5-AA3425ADCB9C}" type="presParOf" srcId="{DCD3A50E-C5BC-4115-ACC7-264968F5BBEA}" destId="{EB5F30B8-F233-482E-A6DB-FF78EA72BAB0}" srcOrd="0" destOrd="0" presId="urn:microsoft.com/office/officeart/2005/8/layout/hierarchy1"/>
    <dgm:cxn modelId="{2B3F4224-02FA-49AB-9ACA-CD6C0D24EB37}" type="presParOf" srcId="{DCD3A50E-C5BC-4115-ACC7-264968F5BBEA}" destId="{7AAB86F1-CE39-451E-8A3E-E840CA47B71A}" srcOrd="1" destOrd="0" presId="urn:microsoft.com/office/officeart/2005/8/layout/hierarchy1"/>
    <dgm:cxn modelId="{864CB11E-1566-41CA-A0A1-63823E07223C}" type="presParOf" srcId="{AF7F1A4C-CDEC-4CF8-A87D-063770E9DDCE}" destId="{3860281C-BECD-417D-A497-DB4482D02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194FCD-E242-462C-AB26-D53004E783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A958327-DE1D-4D9A-8177-3B8D107648B8}">
      <dgm:prSet/>
      <dgm:spPr/>
      <dgm:t>
        <a:bodyPr/>
        <a:lstStyle/>
        <a:p>
          <a:r>
            <a:rPr lang="es-ES"/>
            <a:t>Es una solicitud de suministro dirigida a un proveedor. Normalmente, se confecciona tras haber solicitado un presupuesto previo, aunque en ocasiones se realiza a través del representante comercial de la empresa proveedora o después de haber seleccionado los materiales por catálogo, que deberá estar actualizando para que las referencias sean las correctas.</a:t>
          </a:r>
          <a:endParaRPr lang="en-US"/>
        </a:p>
      </dgm:t>
    </dgm:pt>
    <dgm:pt modelId="{360298B0-40CE-41C5-A0D3-49CA391DEF4E}" type="parTrans" cxnId="{1CC34CA4-355E-4C4D-B946-7AEC7A16A0D4}">
      <dgm:prSet/>
      <dgm:spPr/>
      <dgm:t>
        <a:bodyPr/>
        <a:lstStyle/>
        <a:p>
          <a:endParaRPr lang="en-US"/>
        </a:p>
      </dgm:t>
    </dgm:pt>
    <dgm:pt modelId="{8772893A-070C-4CB5-B60E-E3B0AA69453D}" type="sibTrans" cxnId="{1CC34CA4-355E-4C4D-B946-7AEC7A16A0D4}">
      <dgm:prSet/>
      <dgm:spPr/>
      <dgm:t>
        <a:bodyPr/>
        <a:lstStyle/>
        <a:p>
          <a:endParaRPr lang="en-US"/>
        </a:p>
      </dgm:t>
    </dgm:pt>
    <dgm:pt modelId="{2B764BB8-3835-47A2-BBAC-057EFF7AF17B}">
      <dgm:prSet/>
      <dgm:spPr/>
      <dgm:t>
        <a:bodyPr/>
        <a:lstStyle/>
        <a:p>
          <a:r>
            <a:rPr lang="es-ES"/>
            <a:t>En la solicitud del pedido deben especificarse todos los datos de empresa, necesarios para la posterior factura.</a:t>
          </a:r>
          <a:endParaRPr lang="en-US"/>
        </a:p>
      </dgm:t>
    </dgm:pt>
    <dgm:pt modelId="{0CD5BB56-C36E-4625-A95A-0AB232EC2AC5}" type="parTrans" cxnId="{44847231-6AFF-4F96-B7B5-EAED4C090CB6}">
      <dgm:prSet/>
      <dgm:spPr/>
      <dgm:t>
        <a:bodyPr/>
        <a:lstStyle/>
        <a:p>
          <a:endParaRPr lang="en-US"/>
        </a:p>
      </dgm:t>
    </dgm:pt>
    <dgm:pt modelId="{E06C71F2-81B9-429E-8BFE-263EE504DB9D}" type="sibTrans" cxnId="{44847231-6AFF-4F96-B7B5-EAED4C090CB6}">
      <dgm:prSet/>
      <dgm:spPr/>
      <dgm:t>
        <a:bodyPr/>
        <a:lstStyle/>
        <a:p>
          <a:endParaRPr lang="en-US"/>
        </a:p>
      </dgm:t>
    </dgm:pt>
    <dgm:pt modelId="{76B05C8C-3630-4D18-B584-B3A1E3D19A06}" type="pres">
      <dgm:prSet presAssocID="{E1194FCD-E242-462C-AB26-D53004E78399}" presName="root" presStyleCnt="0">
        <dgm:presLayoutVars>
          <dgm:dir/>
          <dgm:resizeHandles val="exact"/>
        </dgm:presLayoutVars>
      </dgm:prSet>
      <dgm:spPr/>
    </dgm:pt>
    <dgm:pt modelId="{ED38D795-A9F5-4FBE-9BBC-A9DBCC7D2E2F}" type="pres">
      <dgm:prSet presAssocID="{FA958327-DE1D-4D9A-8177-3B8D107648B8}" presName="compNode" presStyleCnt="0"/>
      <dgm:spPr/>
    </dgm:pt>
    <dgm:pt modelId="{DABB92F3-9834-4720-B905-F0BF37B7F4EE}" type="pres">
      <dgm:prSet presAssocID="{FA958327-DE1D-4D9A-8177-3B8D107648B8}" presName="bgRect" presStyleLbl="bgShp" presStyleIdx="0" presStyleCnt="2"/>
      <dgm:spPr/>
    </dgm:pt>
    <dgm:pt modelId="{4023A169-A98F-46A1-90CE-E89D483FDADF}" type="pres">
      <dgm:prSet presAssocID="{FA958327-DE1D-4D9A-8177-3B8D107648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5292D6DD-4205-48C8-8E77-18377114F673}" type="pres">
      <dgm:prSet presAssocID="{FA958327-DE1D-4D9A-8177-3B8D107648B8}" presName="spaceRect" presStyleCnt="0"/>
      <dgm:spPr/>
    </dgm:pt>
    <dgm:pt modelId="{6E359020-9F03-4004-AD90-D8AB2BFA01C1}" type="pres">
      <dgm:prSet presAssocID="{FA958327-DE1D-4D9A-8177-3B8D107648B8}" presName="parTx" presStyleLbl="revTx" presStyleIdx="0" presStyleCnt="2">
        <dgm:presLayoutVars>
          <dgm:chMax val="0"/>
          <dgm:chPref val="0"/>
        </dgm:presLayoutVars>
      </dgm:prSet>
      <dgm:spPr/>
    </dgm:pt>
    <dgm:pt modelId="{B5690CE2-FAEB-4A44-A1A1-FC10E0ED68FC}" type="pres">
      <dgm:prSet presAssocID="{8772893A-070C-4CB5-B60E-E3B0AA69453D}" presName="sibTrans" presStyleCnt="0"/>
      <dgm:spPr/>
    </dgm:pt>
    <dgm:pt modelId="{62C4F1D9-7D7B-4B68-AEE8-3B5B66B10275}" type="pres">
      <dgm:prSet presAssocID="{2B764BB8-3835-47A2-BBAC-057EFF7AF17B}" presName="compNode" presStyleCnt="0"/>
      <dgm:spPr/>
    </dgm:pt>
    <dgm:pt modelId="{2FA78195-087E-46AE-8550-1FBF9FE36938}" type="pres">
      <dgm:prSet presAssocID="{2B764BB8-3835-47A2-BBAC-057EFF7AF17B}" presName="bgRect" presStyleLbl="bgShp" presStyleIdx="1" presStyleCnt="2"/>
      <dgm:spPr/>
    </dgm:pt>
    <dgm:pt modelId="{81FBBC5D-90FF-40DF-8AA6-4FE27B800E37}" type="pres">
      <dgm:prSet presAssocID="{2B764BB8-3835-47A2-BBAC-057EFF7AF17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EAAF8FBA-52BD-4C3D-9DF3-83E33EAB4DF1}" type="pres">
      <dgm:prSet presAssocID="{2B764BB8-3835-47A2-BBAC-057EFF7AF17B}" presName="spaceRect" presStyleCnt="0"/>
      <dgm:spPr/>
    </dgm:pt>
    <dgm:pt modelId="{2B80F30E-CB8F-4707-B061-A86C49769CA2}" type="pres">
      <dgm:prSet presAssocID="{2B764BB8-3835-47A2-BBAC-057EFF7AF17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5B50600-1FC2-4371-9194-1353F5ED1E1B}" type="presOf" srcId="{E1194FCD-E242-462C-AB26-D53004E78399}" destId="{76B05C8C-3630-4D18-B584-B3A1E3D19A06}" srcOrd="0" destOrd="0" presId="urn:microsoft.com/office/officeart/2018/2/layout/IconVerticalSolidList"/>
    <dgm:cxn modelId="{44847231-6AFF-4F96-B7B5-EAED4C090CB6}" srcId="{E1194FCD-E242-462C-AB26-D53004E78399}" destId="{2B764BB8-3835-47A2-BBAC-057EFF7AF17B}" srcOrd="1" destOrd="0" parTransId="{0CD5BB56-C36E-4625-A95A-0AB232EC2AC5}" sibTransId="{E06C71F2-81B9-429E-8BFE-263EE504DB9D}"/>
    <dgm:cxn modelId="{4442B55C-94C9-4D8C-A2A8-551090226009}" type="presOf" srcId="{FA958327-DE1D-4D9A-8177-3B8D107648B8}" destId="{6E359020-9F03-4004-AD90-D8AB2BFA01C1}" srcOrd="0" destOrd="0" presId="urn:microsoft.com/office/officeart/2018/2/layout/IconVerticalSolidList"/>
    <dgm:cxn modelId="{1CC34CA4-355E-4C4D-B946-7AEC7A16A0D4}" srcId="{E1194FCD-E242-462C-AB26-D53004E78399}" destId="{FA958327-DE1D-4D9A-8177-3B8D107648B8}" srcOrd="0" destOrd="0" parTransId="{360298B0-40CE-41C5-A0D3-49CA391DEF4E}" sibTransId="{8772893A-070C-4CB5-B60E-E3B0AA69453D}"/>
    <dgm:cxn modelId="{A7707BE6-2D56-42F3-81E7-1BF967F88373}" type="presOf" srcId="{2B764BB8-3835-47A2-BBAC-057EFF7AF17B}" destId="{2B80F30E-CB8F-4707-B061-A86C49769CA2}" srcOrd="0" destOrd="0" presId="urn:microsoft.com/office/officeart/2018/2/layout/IconVerticalSolidList"/>
    <dgm:cxn modelId="{F85F2244-DAA0-4FF0-8EC7-A125BEBCA7F2}" type="presParOf" srcId="{76B05C8C-3630-4D18-B584-B3A1E3D19A06}" destId="{ED38D795-A9F5-4FBE-9BBC-A9DBCC7D2E2F}" srcOrd="0" destOrd="0" presId="urn:microsoft.com/office/officeart/2018/2/layout/IconVerticalSolidList"/>
    <dgm:cxn modelId="{AAD30E40-13BC-4546-9082-E43ECCB6AB33}" type="presParOf" srcId="{ED38D795-A9F5-4FBE-9BBC-A9DBCC7D2E2F}" destId="{DABB92F3-9834-4720-B905-F0BF37B7F4EE}" srcOrd="0" destOrd="0" presId="urn:microsoft.com/office/officeart/2018/2/layout/IconVerticalSolidList"/>
    <dgm:cxn modelId="{66B7E448-2DE4-452E-B71E-DB4A584A7991}" type="presParOf" srcId="{ED38D795-A9F5-4FBE-9BBC-A9DBCC7D2E2F}" destId="{4023A169-A98F-46A1-90CE-E89D483FDADF}" srcOrd="1" destOrd="0" presId="urn:microsoft.com/office/officeart/2018/2/layout/IconVerticalSolidList"/>
    <dgm:cxn modelId="{6D4547D5-D0F6-41E5-AF3E-FCDA0D8FB554}" type="presParOf" srcId="{ED38D795-A9F5-4FBE-9BBC-A9DBCC7D2E2F}" destId="{5292D6DD-4205-48C8-8E77-18377114F673}" srcOrd="2" destOrd="0" presId="urn:microsoft.com/office/officeart/2018/2/layout/IconVerticalSolidList"/>
    <dgm:cxn modelId="{0F9D4F02-633C-45F2-8995-103378EE13EC}" type="presParOf" srcId="{ED38D795-A9F5-4FBE-9BBC-A9DBCC7D2E2F}" destId="{6E359020-9F03-4004-AD90-D8AB2BFA01C1}" srcOrd="3" destOrd="0" presId="urn:microsoft.com/office/officeart/2018/2/layout/IconVerticalSolidList"/>
    <dgm:cxn modelId="{0EDB471B-F1C6-4D58-A75F-C3F874C458DE}" type="presParOf" srcId="{76B05C8C-3630-4D18-B584-B3A1E3D19A06}" destId="{B5690CE2-FAEB-4A44-A1A1-FC10E0ED68FC}" srcOrd="1" destOrd="0" presId="urn:microsoft.com/office/officeart/2018/2/layout/IconVerticalSolidList"/>
    <dgm:cxn modelId="{64C1ACDB-ECB5-49C1-BF1B-87DAB543AAA6}" type="presParOf" srcId="{76B05C8C-3630-4D18-B584-B3A1E3D19A06}" destId="{62C4F1D9-7D7B-4B68-AEE8-3B5B66B10275}" srcOrd="2" destOrd="0" presId="urn:microsoft.com/office/officeart/2018/2/layout/IconVerticalSolidList"/>
    <dgm:cxn modelId="{EDCD4A38-A28D-452D-9B97-580F2EEAF10D}" type="presParOf" srcId="{62C4F1D9-7D7B-4B68-AEE8-3B5B66B10275}" destId="{2FA78195-087E-46AE-8550-1FBF9FE36938}" srcOrd="0" destOrd="0" presId="urn:microsoft.com/office/officeart/2018/2/layout/IconVerticalSolidList"/>
    <dgm:cxn modelId="{BA220118-931E-4E2F-8806-E6F4178AD320}" type="presParOf" srcId="{62C4F1D9-7D7B-4B68-AEE8-3B5B66B10275}" destId="{81FBBC5D-90FF-40DF-8AA6-4FE27B800E37}" srcOrd="1" destOrd="0" presId="urn:microsoft.com/office/officeart/2018/2/layout/IconVerticalSolidList"/>
    <dgm:cxn modelId="{3070C12B-3D66-4905-9B3A-0B353C4392B0}" type="presParOf" srcId="{62C4F1D9-7D7B-4B68-AEE8-3B5B66B10275}" destId="{EAAF8FBA-52BD-4C3D-9DF3-83E33EAB4DF1}" srcOrd="2" destOrd="0" presId="urn:microsoft.com/office/officeart/2018/2/layout/IconVerticalSolidList"/>
    <dgm:cxn modelId="{7393905B-1668-4268-AA4B-8472D5131913}" type="presParOf" srcId="{62C4F1D9-7D7B-4B68-AEE8-3B5B66B10275}" destId="{2B80F30E-CB8F-4707-B061-A86C49769C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93769-6387-4A36-8411-4D57C480894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93106AF-F063-4DE7-9618-C68B3DE936C7}">
      <dgm:prSet/>
      <dgm:spPr/>
      <dgm:t>
        <a:bodyPr/>
        <a:lstStyle/>
        <a:p>
          <a:r>
            <a:rPr lang="es-ES"/>
            <a:t>Orden.</a:t>
          </a:r>
          <a:endParaRPr lang="en-US"/>
        </a:p>
      </dgm:t>
    </dgm:pt>
    <dgm:pt modelId="{AA74E969-0137-4572-A761-E35A6916F321}" type="parTrans" cxnId="{8A9DAEE8-CEBF-4C28-94EF-63A592CF43C9}">
      <dgm:prSet/>
      <dgm:spPr/>
      <dgm:t>
        <a:bodyPr/>
        <a:lstStyle/>
        <a:p>
          <a:endParaRPr lang="en-US"/>
        </a:p>
      </dgm:t>
    </dgm:pt>
    <dgm:pt modelId="{65876CE8-500C-4548-9D6D-EF3C86F4F3D9}" type="sibTrans" cxnId="{8A9DAEE8-CEBF-4C28-94EF-63A592CF43C9}">
      <dgm:prSet/>
      <dgm:spPr/>
      <dgm:t>
        <a:bodyPr/>
        <a:lstStyle/>
        <a:p>
          <a:endParaRPr lang="en-US"/>
        </a:p>
      </dgm:t>
    </dgm:pt>
    <dgm:pt modelId="{BD8838D2-307E-4F43-8D50-639A86557758}">
      <dgm:prSet/>
      <dgm:spPr/>
      <dgm:t>
        <a:bodyPr/>
        <a:lstStyle/>
        <a:p>
          <a:r>
            <a:rPr lang="es-ES"/>
            <a:t>Limpieza.</a:t>
          </a:r>
          <a:endParaRPr lang="en-US"/>
        </a:p>
      </dgm:t>
    </dgm:pt>
    <dgm:pt modelId="{7ED32375-9473-4A43-A49C-66B7A7C23F1F}" type="parTrans" cxnId="{7E43B7C5-7F8A-4955-B340-3D7166E2D94B}">
      <dgm:prSet/>
      <dgm:spPr/>
      <dgm:t>
        <a:bodyPr/>
        <a:lstStyle/>
        <a:p>
          <a:endParaRPr lang="en-US"/>
        </a:p>
      </dgm:t>
    </dgm:pt>
    <dgm:pt modelId="{6FA975E3-8BA1-4337-9F1B-075A85FC7E94}" type="sibTrans" cxnId="{7E43B7C5-7F8A-4955-B340-3D7166E2D94B}">
      <dgm:prSet/>
      <dgm:spPr/>
      <dgm:t>
        <a:bodyPr/>
        <a:lstStyle/>
        <a:p>
          <a:endParaRPr lang="en-US"/>
        </a:p>
      </dgm:t>
    </dgm:pt>
    <dgm:pt modelId="{DCB952DB-41B4-4DDD-9F50-AB21323874C6}">
      <dgm:prSet/>
      <dgm:spPr/>
      <dgm:t>
        <a:bodyPr/>
        <a:lstStyle/>
        <a:p>
          <a:r>
            <a:rPr lang="es-ES"/>
            <a:t>Temperatura.</a:t>
          </a:r>
          <a:endParaRPr lang="en-US"/>
        </a:p>
      </dgm:t>
    </dgm:pt>
    <dgm:pt modelId="{1F1823D5-38CD-41BA-8B30-4FD99156A61E}" type="parTrans" cxnId="{CCCF6266-4E0A-4C85-A036-B149793A0BAD}">
      <dgm:prSet/>
      <dgm:spPr/>
      <dgm:t>
        <a:bodyPr/>
        <a:lstStyle/>
        <a:p>
          <a:endParaRPr lang="en-US"/>
        </a:p>
      </dgm:t>
    </dgm:pt>
    <dgm:pt modelId="{666E6497-794C-4D02-B00D-1C0D1D5041F7}" type="sibTrans" cxnId="{CCCF6266-4E0A-4C85-A036-B149793A0BAD}">
      <dgm:prSet/>
      <dgm:spPr/>
      <dgm:t>
        <a:bodyPr/>
        <a:lstStyle/>
        <a:p>
          <a:endParaRPr lang="en-US"/>
        </a:p>
      </dgm:t>
    </dgm:pt>
    <dgm:pt modelId="{C1311C3B-CAB0-43EA-B0F3-38A2783953D9}">
      <dgm:prSet/>
      <dgm:spPr/>
      <dgm:t>
        <a:bodyPr/>
        <a:lstStyle/>
        <a:p>
          <a:r>
            <a:rPr lang="es-ES"/>
            <a:t>Humedad.</a:t>
          </a:r>
          <a:endParaRPr lang="en-US"/>
        </a:p>
      </dgm:t>
    </dgm:pt>
    <dgm:pt modelId="{0EEFD017-E591-4B03-902F-AC0592A2B9C7}" type="parTrans" cxnId="{B142905F-3E3F-4A55-BA81-29973A124A21}">
      <dgm:prSet/>
      <dgm:spPr/>
      <dgm:t>
        <a:bodyPr/>
        <a:lstStyle/>
        <a:p>
          <a:endParaRPr lang="en-US"/>
        </a:p>
      </dgm:t>
    </dgm:pt>
    <dgm:pt modelId="{18C3369B-FC0B-4630-8A2B-3C281790B036}" type="sibTrans" cxnId="{B142905F-3E3F-4A55-BA81-29973A124A21}">
      <dgm:prSet/>
      <dgm:spPr/>
      <dgm:t>
        <a:bodyPr/>
        <a:lstStyle/>
        <a:p>
          <a:endParaRPr lang="en-US"/>
        </a:p>
      </dgm:t>
    </dgm:pt>
    <dgm:pt modelId="{7E520F02-C7BF-4D85-8DA3-60E542794523}">
      <dgm:prSet/>
      <dgm:spPr/>
      <dgm:t>
        <a:bodyPr/>
        <a:lstStyle/>
        <a:p>
          <a:r>
            <a:rPr lang="es-ES"/>
            <a:t>Iluminación.</a:t>
          </a:r>
          <a:endParaRPr lang="en-US"/>
        </a:p>
      </dgm:t>
    </dgm:pt>
    <dgm:pt modelId="{14402EF1-ED71-4280-A293-7F655F5F0562}" type="parTrans" cxnId="{641FAC22-FF36-4EA5-BA4B-8C4FB4D00D30}">
      <dgm:prSet/>
      <dgm:spPr/>
      <dgm:t>
        <a:bodyPr/>
        <a:lstStyle/>
        <a:p>
          <a:endParaRPr lang="en-US"/>
        </a:p>
      </dgm:t>
    </dgm:pt>
    <dgm:pt modelId="{37D7260B-0817-4BD2-898D-91291E4314CC}" type="sibTrans" cxnId="{641FAC22-FF36-4EA5-BA4B-8C4FB4D00D30}">
      <dgm:prSet/>
      <dgm:spPr/>
      <dgm:t>
        <a:bodyPr/>
        <a:lstStyle/>
        <a:p>
          <a:endParaRPr lang="en-US"/>
        </a:p>
      </dgm:t>
    </dgm:pt>
    <dgm:pt modelId="{C7282AB7-0410-4D0A-B46B-911E5F2B88D6}">
      <dgm:prSet/>
      <dgm:spPr/>
      <dgm:t>
        <a:bodyPr/>
        <a:lstStyle/>
        <a:p>
          <a:r>
            <a:rPr lang="es-ES"/>
            <a:t>Ventilación </a:t>
          </a:r>
          <a:endParaRPr lang="en-US"/>
        </a:p>
      </dgm:t>
    </dgm:pt>
    <dgm:pt modelId="{4BB8B8C6-D509-4E2D-85A5-9E205CA8842C}" type="parTrans" cxnId="{D53F1090-6EC2-4959-9BFC-558C6A7108FE}">
      <dgm:prSet/>
      <dgm:spPr/>
      <dgm:t>
        <a:bodyPr/>
        <a:lstStyle/>
        <a:p>
          <a:endParaRPr lang="en-US"/>
        </a:p>
      </dgm:t>
    </dgm:pt>
    <dgm:pt modelId="{3B4F257F-9ED4-415F-AF8F-1D479421277E}" type="sibTrans" cxnId="{D53F1090-6EC2-4959-9BFC-558C6A7108FE}">
      <dgm:prSet/>
      <dgm:spPr/>
      <dgm:t>
        <a:bodyPr/>
        <a:lstStyle/>
        <a:p>
          <a:endParaRPr lang="en-US"/>
        </a:p>
      </dgm:t>
    </dgm:pt>
    <dgm:pt modelId="{827FED8E-8A9F-410D-96B0-262A537581DD}">
      <dgm:prSet/>
      <dgm:spPr/>
      <dgm:t>
        <a:bodyPr/>
        <a:lstStyle/>
        <a:p>
          <a:r>
            <a:rPr lang="es-ES"/>
            <a:t>Radiaciones</a:t>
          </a:r>
          <a:endParaRPr lang="en-US"/>
        </a:p>
      </dgm:t>
    </dgm:pt>
    <dgm:pt modelId="{C1A4ABC4-3B52-4C07-98B0-CEB856662090}" type="parTrans" cxnId="{50920ED2-5DC1-48A7-87C1-2C950350D9C7}">
      <dgm:prSet/>
      <dgm:spPr/>
      <dgm:t>
        <a:bodyPr/>
        <a:lstStyle/>
        <a:p>
          <a:endParaRPr lang="en-US"/>
        </a:p>
      </dgm:t>
    </dgm:pt>
    <dgm:pt modelId="{5A813551-92C9-41CC-A652-20C5223A5931}" type="sibTrans" cxnId="{50920ED2-5DC1-48A7-87C1-2C950350D9C7}">
      <dgm:prSet/>
      <dgm:spPr/>
      <dgm:t>
        <a:bodyPr/>
        <a:lstStyle/>
        <a:p>
          <a:endParaRPr lang="en-US"/>
        </a:p>
      </dgm:t>
    </dgm:pt>
    <dgm:pt modelId="{1197FE34-6AE8-4B53-8B54-0D7C79FD5ED7}" type="pres">
      <dgm:prSet presAssocID="{F6F93769-6387-4A36-8411-4D57C480894D}" presName="root" presStyleCnt="0">
        <dgm:presLayoutVars>
          <dgm:dir/>
          <dgm:resizeHandles val="exact"/>
        </dgm:presLayoutVars>
      </dgm:prSet>
      <dgm:spPr/>
    </dgm:pt>
    <dgm:pt modelId="{5804C989-BB30-4FE8-B953-9B717411DDEB}" type="pres">
      <dgm:prSet presAssocID="{793106AF-F063-4DE7-9618-C68B3DE936C7}" presName="compNode" presStyleCnt="0"/>
      <dgm:spPr/>
    </dgm:pt>
    <dgm:pt modelId="{B699E5F1-8C70-4938-A7CD-40487B97234E}" type="pres">
      <dgm:prSet presAssocID="{793106AF-F063-4DE7-9618-C68B3DE936C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alo"/>
        </a:ext>
      </dgm:extLst>
    </dgm:pt>
    <dgm:pt modelId="{0E11EFD4-FE5D-44EC-A98C-257C9C315FED}" type="pres">
      <dgm:prSet presAssocID="{793106AF-F063-4DE7-9618-C68B3DE936C7}" presName="spaceRect" presStyleCnt="0"/>
      <dgm:spPr/>
    </dgm:pt>
    <dgm:pt modelId="{94021350-6491-43A5-A4E1-A14484F22263}" type="pres">
      <dgm:prSet presAssocID="{793106AF-F063-4DE7-9618-C68B3DE936C7}" presName="textRect" presStyleLbl="revTx" presStyleIdx="0" presStyleCnt="7">
        <dgm:presLayoutVars>
          <dgm:chMax val="1"/>
          <dgm:chPref val="1"/>
        </dgm:presLayoutVars>
      </dgm:prSet>
      <dgm:spPr/>
    </dgm:pt>
    <dgm:pt modelId="{815C597A-6280-45CB-9714-B32C961BDDFD}" type="pres">
      <dgm:prSet presAssocID="{65876CE8-500C-4548-9D6D-EF3C86F4F3D9}" presName="sibTrans" presStyleCnt="0"/>
      <dgm:spPr/>
    </dgm:pt>
    <dgm:pt modelId="{CC8F26C4-F0A9-4638-B3BE-FB28CCCC972D}" type="pres">
      <dgm:prSet presAssocID="{BD8838D2-307E-4F43-8D50-639A86557758}" presName="compNode" presStyleCnt="0"/>
      <dgm:spPr/>
    </dgm:pt>
    <dgm:pt modelId="{4F16BCE4-D74F-4D55-8AC9-ACD28EA9AB3D}" type="pres">
      <dgm:prSet presAssocID="{BD8838D2-307E-4F43-8D50-639A8655775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6BD51210-7C5D-4FE9-9BCA-6307ABED9EE1}" type="pres">
      <dgm:prSet presAssocID="{BD8838D2-307E-4F43-8D50-639A86557758}" presName="spaceRect" presStyleCnt="0"/>
      <dgm:spPr/>
    </dgm:pt>
    <dgm:pt modelId="{3400BD3D-971B-4271-BC77-715C242CB99F}" type="pres">
      <dgm:prSet presAssocID="{BD8838D2-307E-4F43-8D50-639A86557758}" presName="textRect" presStyleLbl="revTx" presStyleIdx="1" presStyleCnt="7">
        <dgm:presLayoutVars>
          <dgm:chMax val="1"/>
          <dgm:chPref val="1"/>
        </dgm:presLayoutVars>
      </dgm:prSet>
      <dgm:spPr/>
    </dgm:pt>
    <dgm:pt modelId="{21225B31-B285-4CEB-86BB-946561C8D564}" type="pres">
      <dgm:prSet presAssocID="{6FA975E3-8BA1-4337-9F1B-075A85FC7E94}" presName="sibTrans" presStyleCnt="0"/>
      <dgm:spPr/>
    </dgm:pt>
    <dgm:pt modelId="{6622B8D2-14CD-4736-A16E-24DDF239E17C}" type="pres">
      <dgm:prSet presAssocID="{DCB952DB-41B4-4DDD-9F50-AB21323874C6}" presName="compNode" presStyleCnt="0"/>
      <dgm:spPr/>
    </dgm:pt>
    <dgm:pt modelId="{3F1274DB-5210-4948-9858-D3D4A1D225F3}" type="pres">
      <dgm:prSet presAssocID="{DCB952DB-41B4-4DDD-9F50-AB21323874C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ómetro"/>
        </a:ext>
      </dgm:extLst>
    </dgm:pt>
    <dgm:pt modelId="{A8F23A18-3CCC-4B0E-9D5F-44CFE7BE3EF7}" type="pres">
      <dgm:prSet presAssocID="{DCB952DB-41B4-4DDD-9F50-AB21323874C6}" presName="spaceRect" presStyleCnt="0"/>
      <dgm:spPr/>
    </dgm:pt>
    <dgm:pt modelId="{900705E4-2B44-45B6-9734-740DAF6B88FE}" type="pres">
      <dgm:prSet presAssocID="{DCB952DB-41B4-4DDD-9F50-AB21323874C6}" presName="textRect" presStyleLbl="revTx" presStyleIdx="2" presStyleCnt="7">
        <dgm:presLayoutVars>
          <dgm:chMax val="1"/>
          <dgm:chPref val="1"/>
        </dgm:presLayoutVars>
      </dgm:prSet>
      <dgm:spPr/>
    </dgm:pt>
    <dgm:pt modelId="{316FBBCC-C344-4961-B866-DF494CE31801}" type="pres">
      <dgm:prSet presAssocID="{666E6497-794C-4D02-B00D-1C0D1D5041F7}" presName="sibTrans" presStyleCnt="0"/>
      <dgm:spPr/>
    </dgm:pt>
    <dgm:pt modelId="{C57AEA1E-392C-40A4-9502-843BD5D5F538}" type="pres">
      <dgm:prSet presAssocID="{C1311C3B-CAB0-43EA-B0F3-38A2783953D9}" presName="compNode" presStyleCnt="0"/>
      <dgm:spPr/>
    </dgm:pt>
    <dgm:pt modelId="{FCEF9FF3-8A44-48CB-9B2C-B833E8F33389}" type="pres">
      <dgm:prSet presAssocID="{C1311C3B-CAB0-43EA-B0F3-38A2783953D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luvia"/>
        </a:ext>
      </dgm:extLst>
    </dgm:pt>
    <dgm:pt modelId="{DC174228-5651-4B9D-8D1C-ACCE321B5E11}" type="pres">
      <dgm:prSet presAssocID="{C1311C3B-CAB0-43EA-B0F3-38A2783953D9}" presName="spaceRect" presStyleCnt="0"/>
      <dgm:spPr/>
    </dgm:pt>
    <dgm:pt modelId="{045D1D29-030B-4742-B8BF-FFD4A27C8C49}" type="pres">
      <dgm:prSet presAssocID="{C1311C3B-CAB0-43EA-B0F3-38A2783953D9}" presName="textRect" presStyleLbl="revTx" presStyleIdx="3" presStyleCnt="7">
        <dgm:presLayoutVars>
          <dgm:chMax val="1"/>
          <dgm:chPref val="1"/>
        </dgm:presLayoutVars>
      </dgm:prSet>
      <dgm:spPr/>
    </dgm:pt>
    <dgm:pt modelId="{497625F6-2147-40A9-B486-AD34490CA382}" type="pres">
      <dgm:prSet presAssocID="{18C3369B-FC0B-4630-8A2B-3C281790B036}" presName="sibTrans" presStyleCnt="0"/>
      <dgm:spPr/>
    </dgm:pt>
    <dgm:pt modelId="{C9B4727C-902D-4314-AC7E-50894EC535B2}" type="pres">
      <dgm:prSet presAssocID="{7E520F02-C7BF-4D85-8DA3-60E542794523}" presName="compNode" presStyleCnt="0"/>
      <dgm:spPr/>
    </dgm:pt>
    <dgm:pt modelId="{5B4D48DE-2F27-4FA1-95A3-5C19E7CEE2B9}" type="pres">
      <dgm:prSet presAssocID="{7E520F02-C7BF-4D85-8DA3-60E54279452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53FBE667-D17E-4521-9DA5-D0CDA93924F7}" type="pres">
      <dgm:prSet presAssocID="{7E520F02-C7BF-4D85-8DA3-60E542794523}" presName="spaceRect" presStyleCnt="0"/>
      <dgm:spPr/>
    </dgm:pt>
    <dgm:pt modelId="{79AA7AB9-812A-4918-B795-125D7347D649}" type="pres">
      <dgm:prSet presAssocID="{7E520F02-C7BF-4D85-8DA3-60E542794523}" presName="textRect" presStyleLbl="revTx" presStyleIdx="4" presStyleCnt="7">
        <dgm:presLayoutVars>
          <dgm:chMax val="1"/>
          <dgm:chPref val="1"/>
        </dgm:presLayoutVars>
      </dgm:prSet>
      <dgm:spPr/>
    </dgm:pt>
    <dgm:pt modelId="{3AACA19A-5930-405D-9133-F7E868DE2755}" type="pres">
      <dgm:prSet presAssocID="{37D7260B-0817-4BD2-898D-91291E4314CC}" presName="sibTrans" presStyleCnt="0"/>
      <dgm:spPr/>
    </dgm:pt>
    <dgm:pt modelId="{5CC1CAB0-8B66-4CFC-BDA0-2F898FCBFB37}" type="pres">
      <dgm:prSet presAssocID="{C7282AB7-0410-4D0A-B46B-911E5F2B88D6}" presName="compNode" presStyleCnt="0"/>
      <dgm:spPr/>
    </dgm:pt>
    <dgm:pt modelId="{7401FBF8-C8D5-4F5A-B155-F08A90CA3093}" type="pres">
      <dgm:prSet presAssocID="{C7282AB7-0410-4D0A-B46B-911E5F2B88D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A536426A-EE1D-461F-B9A4-E7E855159786}" type="pres">
      <dgm:prSet presAssocID="{C7282AB7-0410-4D0A-B46B-911E5F2B88D6}" presName="spaceRect" presStyleCnt="0"/>
      <dgm:spPr/>
    </dgm:pt>
    <dgm:pt modelId="{09FCA515-34EB-42A6-B2E7-11E7B92CE2E9}" type="pres">
      <dgm:prSet presAssocID="{C7282AB7-0410-4D0A-B46B-911E5F2B88D6}" presName="textRect" presStyleLbl="revTx" presStyleIdx="5" presStyleCnt="7">
        <dgm:presLayoutVars>
          <dgm:chMax val="1"/>
          <dgm:chPref val="1"/>
        </dgm:presLayoutVars>
      </dgm:prSet>
      <dgm:spPr/>
    </dgm:pt>
    <dgm:pt modelId="{7F241B20-22B6-4DDA-A006-D75FE3778A75}" type="pres">
      <dgm:prSet presAssocID="{3B4F257F-9ED4-415F-AF8F-1D479421277E}" presName="sibTrans" presStyleCnt="0"/>
      <dgm:spPr/>
    </dgm:pt>
    <dgm:pt modelId="{265FE586-1CEE-4AA1-A54D-132518CBF431}" type="pres">
      <dgm:prSet presAssocID="{827FED8E-8A9F-410D-96B0-262A537581DD}" presName="compNode" presStyleCnt="0"/>
      <dgm:spPr/>
    </dgm:pt>
    <dgm:pt modelId="{8AB5E00C-596C-4A8A-AEE7-D567D2B6EEE5}" type="pres">
      <dgm:prSet presAssocID="{827FED8E-8A9F-410D-96B0-262A537581D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o"/>
        </a:ext>
      </dgm:extLst>
    </dgm:pt>
    <dgm:pt modelId="{371FC2A2-1BBC-47C1-95EE-79AB09F4F61D}" type="pres">
      <dgm:prSet presAssocID="{827FED8E-8A9F-410D-96B0-262A537581DD}" presName="spaceRect" presStyleCnt="0"/>
      <dgm:spPr/>
    </dgm:pt>
    <dgm:pt modelId="{4C8A6928-11BF-48DA-860A-2A0C00EDB2B0}" type="pres">
      <dgm:prSet presAssocID="{827FED8E-8A9F-410D-96B0-262A537581D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641FAC22-FF36-4EA5-BA4B-8C4FB4D00D30}" srcId="{F6F93769-6387-4A36-8411-4D57C480894D}" destId="{7E520F02-C7BF-4D85-8DA3-60E542794523}" srcOrd="4" destOrd="0" parTransId="{14402EF1-ED71-4280-A293-7F655F5F0562}" sibTransId="{37D7260B-0817-4BD2-898D-91291E4314CC}"/>
    <dgm:cxn modelId="{8EBB6631-CE40-44FC-8D9B-BAD929FB46A3}" type="presOf" srcId="{C7282AB7-0410-4D0A-B46B-911E5F2B88D6}" destId="{09FCA515-34EB-42A6-B2E7-11E7B92CE2E9}" srcOrd="0" destOrd="0" presId="urn:microsoft.com/office/officeart/2018/2/layout/IconLabelList"/>
    <dgm:cxn modelId="{B142905F-3E3F-4A55-BA81-29973A124A21}" srcId="{F6F93769-6387-4A36-8411-4D57C480894D}" destId="{C1311C3B-CAB0-43EA-B0F3-38A2783953D9}" srcOrd="3" destOrd="0" parTransId="{0EEFD017-E591-4B03-902F-AC0592A2B9C7}" sibTransId="{18C3369B-FC0B-4630-8A2B-3C281790B036}"/>
    <dgm:cxn modelId="{CCCF6266-4E0A-4C85-A036-B149793A0BAD}" srcId="{F6F93769-6387-4A36-8411-4D57C480894D}" destId="{DCB952DB-41B4-4DDD-9F50-AB21323874C6}" srcOrd="2" destOrd="0" parTransId="{1F1823D5-38CD-41BA-8B30-4FD99156A61E}" sibTransId="{666E6497-794C-4D02-B00D-1C0D1D5041F7}"/>
    <dgm:cxn modelId="{C2095368-A45E-4A38-8117-8D51CDBA5C14}" type="presOf" srcId="{C1311C3B-CAB0-43EA-B0F3-38A2783953D9}" destId="{045D1D29-030B-4742-B8BF-FFD4A27C8C49}" srcOrd="0" destOrd="0" presId="urn:microsoft.com/office/officeart/2018/2/layout/IconLabelList"/>
    <dgm:cxn modelId="{D53F1090-6EC2-4959-9BFC-558C6A7108FE}" srcId="{F6F93769-6387-4A36-8411-4D57C480894D}" destId="{C7282AB7-0410-4D0A-B46B-911E5F2B88D6}" srcOrd="5" destOrd="0" parTransId="{4BB8B8C6-D509-4E2D-85A5-9E205CA8842C}" sibTransId="{3B4F257F-9ED4-415F-AF8F-1D479421277E}"/>
    <dgm:cxn modelId="{A5694990-984C-401E-B9A8-C4BE6641A465}" type="presOf" srcId="{DCB952DB-41B4-4DDD-9F50-AB21323874C6}" destId="{900705E4-2B44-45B6-9734-740DAF6B88FE}" srcOrd="0" destOrd="0" presId="urn:microsoft.com/office/officeart/2018/2/layout/IconLabelList"/>
    <dgm:cxn modelId="{FDA09CA2-6562-4BDE-930B-1660F7DA14CF}" type="presOf" srcId="{827FED8E-8A9F-410D-96B0-262A537581DD}" destId="{4C8A6928-11BF-48DA-860A-2A0C00EDB2B0}" srcOrd="0" destOrd="0" presId="urn:microsoft.com/office/officeart/2018/2/layout/IconLabelList"/>
    <dgm:cxn modelId="{0C230DA6-F856-486A-AFA5-6202830674A7}" type="presOf" srcId="{F6F93769-6387-4A36-8411-4D57C480894D}" destId="{1197FE34-6AE8-4B53-8B54-0D7C79FD5ED7}" srcOrd="0" destOrd="0" presId="urn:microsoft.com/office/officeart/2018/2/layout/IconLabelList"/>
    <dgm:cxn modelId="{7E43B7C5-7F8A-4955-B340-3D7166E2D94B}" srcId="{F6F93769-6387-4A36-8411-4D57C480894D}" destId="{BD8838D2-307E-4F43-8D50-639A86557758}" srcOrd="1" destOrd="0" parTransId="{7ED32375-9473-4A43-A49C-66B7A7C23F1F}" sibTransId="{6FA975E3-8BA1-4337-9F1B-075A85FC7E94}"/>
    <dgm:cxn modelId="{FEBCD2C5-9A67-46BC-BA15-0A5BA643D1C5}" type="presOf" srcId="{793106AF-F063-4DE7-9618-C68B3DE936C7}" destId="{94021350-6491-43A5-A4E1-A14484F22263}" srcOrd="0" destOrd="0" presId="urn:microsoft.com/office/officeart/2018/2/layout/IconLabelList"/>
    <dgm:cxn modelId="{EB24B0CD-751A-487C-933A-4A0C0589EB75}" type="presOf" srcId="{7E520F02-C7BF-4D85-8DA3-60E542794523}" destId="{79AA7AB9-812A-4918-B795-125D7347D649}" srcOrd="0" destOrd="0" presId="urn:microsoft.com/office/officeart/2018/2/layout/IconLabelList"/>
    <dgm:cxn modelId="{50920ED2-5DC1-48A7-87C1-2C950350D9C7}" srcId="{F6F93769-6387-4A36-8411-4D57C480894D}" destId="{827FED8E-8A9F-410D-96B0-262A537581DD}" srcOrd="6" destOrd="0" parTransId="{C1A4ABC4-3B52-4C07-98B0-CEB856662090}" sibTransId="{5A813551-92C9-41CC-A652-20C5223A5931}"/>
    <dgm:cxn modelId="{EC7315E3-C2FE-43F2-938C-D5E364FF4670}" type="presOf" srcId="{BD8838D2-307E-4F43-8D50-639A86557758}" destId="{3400BD3D-971B-4271-BC77-715C242CB99F}" srcOrd="0" destOrd="0" presId="urn:microsoft.com/office/officeart/2018/2/layout/IconLabelList"/>
    <dgm:cxn modelId="{8A9DAEE8-CEBF-4C28-94EF-63A592CF43C9}" srcId="{F6F93769-6387-4A36-8411-4D57C480894D}" destId="{793106AF-F063-4DE7-9618-C68B3DE936C7}" srcOrd="0" destOrd="0" parTransId="{AA74E969-0137-4572-A761-E35A6916F321}" sibTransId="{65876CE8-500C-4548-9D6D-EF3C86F4F3D9}"/>
    <dgm:cxn modelId="{F6F5FBCE-19EF-4170-B03E-9A8704B7636C}" type="presParOf" srcId="{1197FE34-6AE8-4B53-8B54-0D7C79FD5ED7}" destId="{5804C989-BB30-4FE8-B953-9B717411DDEB}" srcOrd="0" destOrd="0" presId="urn:microsoft.com/office/officeart/2018/2/layout/IconLabelList"/>
    <dgm:cxn modelId="{514EF27C-A5DC-44DF-95DA-B90270455C6A}" type="presParOf" srcId="{5804C989-BB30-4FE8-B953-9B717411DDEB}" destId="{B699E5F1-8C70-4938-A7CD-40487B97234E}" srcOrd="0" destOrd="0" presId="urn:microsoft.com/office/officeart/2018/2/layout/IconLabelList"/>
    <dgm:cxn modelId="{694DD8A6-84EA-425A-92E4-F48F0E0E6C06}" type="presParOf" srcId="{5804C989-BB30-4FE8-B953-9B717411DDEB}" destId="{0E11EFD4-FE5D-44EC-A98C-257C9C315FED}" srcOrd="1" destOrd="0" presId="urn:microsoft.com/office/officeart/2018/2/layout/IconLabelList"/>
    <dgm:cxn modelId="{78B709F0-C1D7-4724-9922-CA7D8B38D533}" type="presParOf" srcId="{5804C989-BB30-4FE8-B953-9B717411DDEB}" destId="{94021350-6491-43A5-A4E1-A14484F22263}" srcOrd="2" destOrd="0" presId="urn:microsoft.com/office/officeart/2018/2/layout/IconLabelList"/>
    <dgm:cxn modelId="{79F1DE44-4CE8-4A1F-A3E1-893A160B0C65}" type="presParOf" srcId="{1197FE34-6AE8-4B53-8B54-0D7C79FD5ED7}" destId="{815C597A-6280-45CB-9714-B32C961BDDFD}" srcOrd="1" destOrd="0" presId="urn:microsoft.com/office/officeart/2018/2/layout/IconLabelList"/>
    <dgm:cxn modelId="{2A4806A0-80D0-4E8D-B84B-9F2E74B6CCD0}" type="presParOf" srcId="{1197FE34-6AE8-4B53-8B54-0D7C79FD5ED7}" destId="{CC8F26C4-F0A9-4638-B3BE-FB28CCCC972D}" srcOrd="2" destOrd="0" presId="urn:microsoft.com/office/officeart/2018/2/layout/IconLabelList"/>
    <dgm:cxn modelId="{AE848E42-9278-418C-AF40-4DCE54FF04E3}" type="presParOf" srcId="{CC8F26C4-F0A9-4638-B3BE-FB28CCCC972D}" destId="{4F16BCE4-D74F-4D55-8AC9-ACD28EA9AB3D}" srcOrd="0" destOrd="0" presId="urn:microsoft.com/office/officeart/2018/2/layout/IconLabelList"/>
    <dgm:cxn modelId="{A326C693-FDCC-4668-8057-A7E318F8FEC4}" type="presParOf" srcId="{CC8F26C4-F0A9-4638-B3BE-FB28CCCC972D}" destId="{6BD51210-7C5D-4FE9-9BCA-6307ABED9EE1}" srcOrd="1" destOrd="0" presId="urn:microsoft.com/office/officeart/2018/2/layout/IconLabelList"/>
    <dgm:cxn modelId="{8C0F6095-24C9-4DBF-BF43-5D734777B071}" type="presParOf" srcId="{CC8F26C4-F0A9-4638-B3BE-FB28CCCC972D}" destId="{3400BD3D-971B-4271-BC77-715C242CB99F}" srcOrd="2" destOrd="0" presId="urn:microsoft.com/office/officeart/2018/2/layout/IconLabelList"/>
    <dgm:cxn modelId="{550D58E1-62E8-41F0-AAD2-71422FA26F4A}" type="presParOf" srcId="{1197FE34-6AE8-4B53-8B54-0D7C79FD5ED7}" destId="{21225B31-B285-4CEB-86BB-946561C8D564}" srcOrd="3" destOrd="0" presId="urn:microsoft.com/office/officeart/2018/2/layout/IconLabelList"/>
    <dgm:cxn modelId="{1F94BFAC-507C-4C88-9F87-86C752CE11C2}" type="presParOf" srcId="{1197FE34-6AE8-4B53-8B54-0D7C79FD5ED7}" destId="{6622B8D2-14CD-4736-A16E-24DDF239E17C}" srcOrd="4" destOrd="0" presId="urn:microsoft.com/office/officeart/2018/2/layout/IconLabelList"/>
    <dgm:cxn modelId="{A4781974-819F-4078-8D0B-65E74357BCD2}" type="presParOf" srcId="{6622B8D2-14CD-4736-A16E-24DDF239E17C}" destId="{3F1274DB-5210-4948-9858-D3D4A1D225F3}" srcOrd="0" destOrd="0" presId="urn:microsoft.com/office/officeart/2018/2/layout/IconLabelList"/>
    <dgm:cxn modelId="{F2C62B10-F9BC-472D-BEB1-31DF2FAE0110}" type="presParOf" srcId="{6622B8D2-14CD-4736-A16E-24DDF239E17C}" destId="{A8F23A18-3CCC-4B0E-9D5F-44CFE7BE3EF7}" srcOrd="1" destOrd="0" presId="urn:microsoft.com/office/officeart/2018/2/layout/IconLabelList"/>
    <dgm:cxn modelId="{E06AF619-F674-45EF-A800-BEEA6521B9A9}" type="presParOf" srcId="{6622B8D2-14CD-4736-A16E-24DDF239E17C}" destId="{900705E4-2B44-45B6-9734-740DAF6B88FE}" srcOrd="2" destOrd="0" presId="urn:microsoft.com/office/officeart/2018/2/layout/IconLabelList"/>
    <dgm:cxn modelId="{9229CDB3-2C77-4769-A3B9-498A41EEC3E4}" type="presParOf" srcId="{1197FE34-6AE8-4B53-8B54-0D7C79FD5ED7}" destId="{316FBBCC-C344-4961-B866-DF494CE31801}" srcOrd="5" destOrd="0" presId="urn:microsoft.com/office/officeart/2018/2/layout/IconLabelList"/>
    <dgm:cxn modelId="{C75A9AA3-5F9A-441D-8DA4-18F3D88356B2}" type="presParOf" srcId="{1197FE34-6AE8-4B53-8B54-0D7C79FD5ED7}" destId="{C57AEA1E-392C-40A4-9502-843BD5D5F538}" srcOrd="6" destOrd="0" presId="urn:microsoft.com/office/officeart/2018/2/layout/IconLabelList"/>
    <dgm:cxn modelId="{CC69D456-AAFE-4D2A-B0F6-94ED3EEB7680}" type="presParOf" srcId="{C57AEA1E-392C-40A4-9502-843BD5D5F538}" destId="{FCEF9FF3-8A44-48CB-9B2C-B833E8F33389}" srcOrd="0" destOrd="0" presId="urn:microsoft.com/office/officeart/2018/2/layout/IconLabelList"/>
    <dgm:cxn modelId="{0AF970F9-4444-4D18-8BE1-D30F1F8644E9}" type="presParOf" srcId="{C57AEA1E-392C-40A4-9502-843BD5D5F538}" destId="{DC174228-5651-4B9D-8D1C-ACCE321B5E11}" srcOrd="1" destOrd="0" presId="urn:microsoft.com/office/officeart/2018/2/layout/IconLabelList"/>
    <dgm:cxn modelId="{8D606B11-2438-464D-8339-8C8A139C6F36}" type="presParOf" srcId="{C57AEA1E-392C-40A4-9502-843BD5D5F538}" destId="{045D1D29-030B-4742-B8BF-FFD4A27C8C49}" srcOrd="2" destOrd="0" presId="urn:microsoft.com/office/officeart/2018/2/layout/IconLabelList"/>
    <dgm:cxn modelId="{EF7DBDD5-5CA3-4F37-95D6-A769C749B213}" type="presParOf" srcId="{1197FE34-6AE8-4B53-8B54-0D7C79FD5ED7}" destId="{497625F6-2147-40A9-B486-AD34490CA382}" srcOrd="7" destOrd="0" presId="urn:microsoft.com/office/officeart/2018/2/layout/IconLabelList"/>
    <dgm:cxn modelId="{EFEBE459-5991-496F-B307-0183E1DBD7FD}" type="presParOf" srcId="{1197FE34-6AE8-4B53-8B54-0D7C79FD5ED7}" destId="{C9B4727C-902D-4314-AC7E-50894EC535B2}" srcOrd="8" destOrd="0" presId="urn:microsoft.com/office/officeart/2018/2/layout/IconLabelList"/>
    <dgm:cxn modelId="{882C6B20-09ED-46A2-9C0A-90C03B596E5D}" type="presParOf" srcId="{C9B4727C-902D-4314-AC7E-50894EC535B2}" destId="{5B4D48DE-2F27-4FA1-95A3-5C19E7CEE2B9}" srcOrd="0" destOrd="0" presId="urn:microsoft.com/office/officeart/2018/2/layout/IconLabelList"/>
    <dgm:cxn modelId="{A068EB01-1DF0-4A02-9152-9855BC249B30}" type="presParOf" srcId="{C9B4727C-902D-4314-AC7E-50894EC535B2}" destId="{53FBE667-D17E-4521-9DA5-D0CDA93924F7}" srcOrd="1" destOrd="0" presId="urn:microsoft.com/office/officeart/2018/2/layout/IconLabelList"/>
    <dgm:cxn modelId="{A3A96BB8-0D58-4DEB-BB0B-C7AA0B3064FB}" type="presParOf" srcId="{C9B4727C-902D-4314-AC7E-50894EC535B2}" destId="{79AA7AB9-812A-4918-B795-125D7347D649}" srcOrd="2" destOrd="0" presId="urn:microsoft.com/office/officeart/2018/2/layout/IconLabelList"/>
    <dgm:cxn modelId="{4272384D-B9A3-432B-B4DA-23DDBC8D0700}" type="presParOf" srcId="{1197FE34-6AE8-4B53-8B54-0D7C79FD5ED7}" destId="{3AACA19A-5930-405D-9133-F7E868DE2755}" srcOrd="9" destOrd="0" presId="urn:microsoft.com/office/officeart/2018/2/layout/IconLabelList"/>
    <dgm:cxn modelId="{1CF54255-B18D-4D1B-AF16-600C348A94F0}" type="presParOf" srcId="{1197FE34-6AE8-4B53-8B54-0D7C79FD5ED7}" destId="{5CC1CAB0-8B66-4CFC-BDA0-2F898FCBFB37}" srcOrd="10" destOrd="0" presId="urn:microsoft.com/office/officeart/2018/2/layout/IconLabelList"/>
    <dgm:cxn modelId="{8DCE141B-96E4-414A-9BDE-B29C133A27C1}" type="presParOf" srcId="{5CC1CAB0-8B66-4CFC-BDA0-2F898FCBFB37}" destId="{7401FBF8-C8D5-4F5A-B155-F08A90CA3093}" srcOrd="0" destOrd="0" presId="urn:microsoft.com/office/officeart/2018/2/layout/IconLabelList"/>
    <dgm:cxn modelId="{B590C0C6-0057-4742-B7BE-32DD830340BD}" type="presParOf" srcId="{5CC1CAB0-8B66-4CFC-BDA0-2F898FCBFB37}" destId="{A536426A-EE1D-461F-B9A4-E7E855159786}" srcOrd="1" destOrd="0" presId="urn:microsoft.com/office/officeart/2018/2/layout/IconLabelList"/>
    <dgm:cxn modelId="{917F8680-C3B5-44A6-A371-392D05EE48FC}" type="presParOf" srcId="{5CC1CAB0-8B66-4CFC-BDA0-2F898FCBFB37}" destId="{09FCA515-34EB-42A6-B2E7-11E7B92CE2E9}" srcOrd="2" destOrd="0" presId="urn:microsoft.com/office/officeart/2018/2/layout/IconLabelList"/>
    <dgm:cxn modelId="{CD0921C3-2705-4FB9-9CC9-45EB59567639}" type="presParOf" srcId="{1197FE34-6AE8-4B53-8B54-0D7C79FD5ED7}" destId="{7F241B20-22B6-4DDA-A006-D75FE3778A75}" srcOrd="11" destOrd="0" presId="urn:microsoft.com/office/officeart/2018/2/layout/IconLabelList"/>
    <dgm:cxn modelId="{2ED3A6E7-5D1B-4DE8-ABBA-9BD24ADC7B79}" type="presParOf" srcId="{1197FE34-6AE8-4B53-8B54-0D7C79FD5ED7}" destId="{265FE586-1CEE-4AA1-A54D-132518CBF431}" srcOrd="12" destOrd="0" presId="urn:microsoft.com/office/officeart/2018/2/layout/IconLabelList"/>
    <dgm:cxn modelId="{27B41EAA-9F7C-4455-91D3-AC2C4B95C835}" type="presParOf" srcId="{265FE586-1CEE-4AA1-A54D-132518CBF431}" destId="{8AB5E00C-596C-4A8A-AEE7-D567D2B6EEE5}" srcOrd="0" destOrd="0" presId="urn:microsoft.com/office/officeart/2018/2/layout/IconLabelList"/>
    <dgm:cxn modelId="{C25121DC-F3D8-4219-BD85-0A985ADC532F}" type="presParOf" srcId="{265FE586-1CEE-4AA1-A54D-132518CBF431}" destId="{371FC2A2-1BBC-47C1-95EE-79AB09F4F61D}" srcOrd="1" destOrd="0" presId="urn:microsoft.com/office/officeart/2018/2/layout/IconLabelList"/>
    <dgm:cxn modelId="{F9BD631B-9BC0-45BE-9EAA-1763BE185924}" type="presParOf" srcId="{265FE586-1CEE-4AA1-A54D-132518CBF431}" destId="{4C8A6928-11BF-48DA-860A-2A0C00EDB2B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765825-4654-4697-B4A2-5C93492BD6E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D57D02-ADDD-407A-9D73-5642E4DF6B31}">
      <dgm:prSet/>
      <dgm:spPr/>
      <dgm:t>
        <a:bodyPr/>
        <a:lstStyle/>
        <a:p>
          <a:r>
            <a:rPr lang="es-ES"/>
            <a:t>Condiciones normales.</a:t>
          </a:r>
          <a:endParaRPr lang="en-US"/>
        </a:p>
      </dgm:t>
    </dgm:pt>
    <dgm:pt modelId="{41FC5E93-84E2-406C-891F-6E7F9031E5E1}" type="parTrans" cxnId="{84A3DDE7-B7DF-48A4-AD8E-B9894DF08F83}">
      <dgm:prSet/>
      <dgm:spPr/>
      <dgm:t>
        <a:bodyPr/>
        <a:lstStyle/>
        <a:p>
          <a:endParaRPr lang="en-US"/>
        </a:p>
      </dgm:t>
    </dgm:pt>
    <dgm:pt modelId="{C6A0E61D-49DB-4D70-8A91-0812E787ECBD}" type="sibTrans" cxnId="{84A3DDE7-B7DF-48A4-AD8E-B9894DF08F83}">
      <dgm:prSet/>
      <dgm:spPr/>
      <dgm:t>
        <a:bodyPr/>
        <a:lstStyle/>
        <a:p>
          <a:endParaRPr lang="en-US"/>
        </a:p>
      </dgm:t>
    </dgm:pt>
    <dgm:pt modelId="{0969D6E5-F78F-4023-AA6F-39088D23DFF3}">
      <dgm:prSet/>
      <dgm:spPr/>
      <dgm:t>
        <a:bodyPr/>
        <a:lstStyle/>
        <a:p>
          <a:r>
            <a:rPr lang="es-ES"/>
            <a:t>Productos a temperatura especial.</a:t>
          </a:r>
          <a:endParaRPr lang="en-US"/>
        </a:p>
      </dgm:t>
    </dgm:pt>
    <dgm:pt modelId="{BA9D97E0-C88B-4343-9A0A-53FFD85E7C4D}" type="parTrans" cxnId="{05F542CA-8F32-4CCF-9A63-C832ECD542B8}">
      <dgm:prSet/>
      <dgm:spPr/>
      <dgm:t>
        <a:bodyPr/>
        <a:lstStyle/>
        <a:p>
          <a:endParaRPr lang="en-US"/>
        </a:p>
      </dgm:t>
    </dgm:pt>
    <dgm:pt modelId="{79CC5589-6093-4174-98A0-32563BFFFA05}" type="sibTrans" cxnId="{05F542CA-8F32-4CCF-9A63-C832ECD542B8}">
      <dgm:prSet/>
      <dgm:spPr/>
      <dgm:t>
        <a:bodyPr/>
        <a:lstStyle/>
        <a:p>
          <a:endParaRPr lang="en-US"/>
        </a:p>
      </dgm:t>
    </dgm:pt>
    <dgm:pt modelId="{C20E2397-3B78-4266-9E8E-8B24C8EE366C}">
      <dgm:prSet/>
      <dgm:spPr/>
      <dgm:t>
        <a:bodyPr/>
        <a:lstStyle/>
        <a:p>
          <a:r>
            <a:rPr lang="es-ES"/>
            <a:t>Productos fotosensibles.</a:t>
          </a:r>
          <a:endParaRPr lang="en-US"/>
        </a:p>
      </dgm:t>
    </dgm:pt>
    <dgm:pt modelId="{D7E5FFB3-5941-4EA8-93E0-408D4F819C74}" type="parTrans" cxnId="{37BA3941-829F-4E90-8354-5E5D02A4AFEF}">
      <dgm:prSet/>
      <dgm:spPr/>
      <dgm:t>
        <a:bodyPr/>
        <a:lstStyle/>
        <a:p>
          <a:endParaRPr lang="en-US"/>
        </a:p>
      </dgm:t>
    </dgm:pt>
    <dgm:pt modelId="{CBA466E2-E8ED-40E9-940B-CBF4BCFF4704}" type="sibTrans" cxnId="{37BA3941-829F-4E90-8354-5E5D02A4AFEF}">
      <dgm:prSet/>
      <dgm:spPr/>
      <dgm:t>
        <a:bodyPr/>
        <a:lstStyle/>
        <a:p>
          <a:endParaRPr lang="en-US"/>
        </a:p>
      </dgm:t>
    </dgm:pt>
    <dgm:pt modelId="{90D42CF2-5E2A-4354-B2B5-A433E9DC824C}">
      <dgm:prSet/>
      <dgm:spPr/>
      <dgm:t>
        <a:bodyPr/>
        <a:lstStyle/>
        <a:p>
          <a:r>
            <a:rPr lang="es-ES"/>
            <a:t>Productos termolábiles.</a:t>
          </a:r>
          <a:endParaRPr lang="en-US"/>
        </a:p>
      </dgm:t>
    </dgm:pt>
    <dgm:pt modelId="{FBD29AD5-3C0A-4431-9C42-B14361E44012}" type="parTrans" cxnId="{B537CBCB-BF83-4C16-8D30-D79B3D883288}">
      <dgm:prSet/>
      <dgm:spPr/>
      <dgm:t>
        <a:bodyPr/>
        <a:lstStyle/>
        <a:p>
          <a:endParaRPr lang="en-US"/>
        </a:p>
      </dgm:t>
    </dgm:pt>
    <dgm:pt modelId="{4707AE8F-DED7-45FD-ACA6-CD5A3DD18CF5}" type="sibTrans" cxnId="{B537CBCB-BF83-4C16-8D30-D79B3D883288}">
      <dgm:prSet/>
      <dgm:spPr/>
      <dgm:t>
        <a:bodyPr/>
        <a:lstStyle/>
        <a:p>
          <a:endParaRPr lang="en-US"/>
        </a:p>
      </dgm:t>
    </dgm:pt>
    <dgm:pt modelId="{79C481EA-3CA3-4469-AB37-C4C0D7345A9C}" type="pres">
      <dgm:prSet presAssocID="{F9765825-4654-4697-B4A2-5C93492BD6EA}" presName="root" presStyleCnt="0">
        <dgm:presLayoutVars>
          <dgm:dir/>
          <dgm:resizeHandles val="exact"/>
        </dgm:presLayoutVars>
      </dgm:prSet>
      <dgm:spPr/>
    </dgm:pt>
    <dgm:pt modelId="{61A9E05E-5D81-442F-8B28-F98BEE5AE068}" type="pres">
      <dgm:prSet presAssocID="{94D57D02-ADDD-407A-9D73-5642E4DF6B31}" presName="compNode" presStyleCnt="0"/>
      <dgm:spPr/>
    </dgm:pt>
    <dgm:pt modelId="{B178CF9E-580B-4356-B031-CD4F28BA70C9}" type="pres">
      <dgm:prSet presAssocID="{94D57D02-ADDD-407A-9D73-5642E4DF6B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D4645AB-01A3-4829-B4EF-781EE9D4D7A0}" type="pres">
      <dgm:prSet presAssocID="{94D57D02-ADDD-407A-9D73-5642E4DF6B31}" presName="spaceRect" presStyleCnt="0"/>
      <dgm:spPr/>
    </dgm:pt>
    <dgm:pt modelId="{9980E55C-1E99-4899-B749-E2A8F5BD3EBF}" type="pres">
      <dgm:prSet presAssocID="{94D57D02-ADDD-407A-9D73-5642E4DF6B31}" presName="textRect" presStyleLbl="revTx" presStyleIdx="0" presStyleCnt="4">
        <dgm:presLayoutVars>
          <dgm:chMax val="1"/>
          <dgm:chPref val="1"/>
        </dgm:presLayoutVars>
      </dgm:prSet>
      <dgm:spPr/>
    </dgm:pt>
    <dgm:pt modelId="{92882477-A906-4706-AC57-4C7A8509B8DA}" type="pres">
      <dgm:prSet presAssocID="{C6A0E61D-49DB-4D70-8A91-0812E787ECBD}" presName="sibTrans" presStyleCnt="0"/>
      <dgm:spPr/>
    </dgm:pt>
    <dgm:pt modelId="{F69E2D2C-B037-4890-997E-335D7FA9D857}" type="pres">
      <dgm:prSet presAssocID="{0969D6E5-F78F-4023-AA6F-39088D23DFF3}" presName="compNode" presStyleCnt="0"/>
      <dgm:spPr/>
    </dgm:pt>
    <dgm:pt modelId="{4491524E-ECDD-4CE0-8BAF-E985D25A9A86}" type="pres">
      <dgm:prSet presAssocID="{0969D6E5-F78F-4023-AA6F-39088D23DF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5E6C4DEA-28FA-4E6D-9F8A-0B2E6496B643}" type="pres">
      <dgm:prSet presAssocID="{0969D6E5-F78F-4023-AA6F-39088D23DFF3}" presName="spaceRect" presStyleCnt="0"/>
      <dgm:spPr/>
    </dgm:pt>
    <dgm:pt modelId="{C3CEA17A-7D1B-479C-9F7F-4921A9F4985B}" type="pres">
      <dgm:prSet presAssocID="{0969D6E5-F78F-4023-AA6F-39088D23DFF3}" presName="textRect" presStyleLbl="revTx" presStyleIdx="1" presStyleCnt="4">
        <dgm:presLayoutVars>
          <dgm:chMax val="1"/>
          <dgm:chPref val="1"/>
        </dgm:presLayoutVars>
      </dgm:prSet>
      <dgm:spPr/>
    </dgm:pt>
    <dgm:pt modelId="{B5F2C234-0CB3-41A5-A7D3-517AE3D0B86E}" type="pres">
      <dgm:prSet presAssocID="{79CC5589-6093-4174-98A0-32563BFFFA05}" presName="sibTrans" presStyleCnt="0"/>
      <dgm:spPr/>
    </dgm:pt>
    <dgm:pt modelId="{F0358416-74D3-4255-AABE-F0C6031276AB}" type="pres">
      <dgm:prSet presAssocID="{C20E2397-3B78-4266-9E8E-8B24C8EE366C}" presName="compNode" presStyleCnt="0"/>
      <dgm:spPr/>
    </dgm:pt>
    <dgm:pt modelId="{498BE619-7865-44BA-9251-492479DAE7DB}" type="pres">
      <dgm:prSet presAssocID="{C20E2397-3B78-4266-9E8E-8B24C8EE3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n"/>
        </a:ext>
      </dgm:extLst>
    </dgm:pt>
    <dgm:pt modelId="{EAA360FD-D199-4555-B097-815CE8F6D1EA}" type="pres">
      <dgm:prSet presAssocID="{C20E2397-3B78-4266-9E8E-8B24C8EE366C}" presName="spaceRect" presStyleCnt="0"/>
      <dgm:spPr/>
    </dgm:pt>
    <dgm:pt modelId="{B7A9A5DC-8AD0-4078-B8D1-460F5B143513}" type="pres">
      <dgm:prSet presAssocID="{C20E2397-3B78-4266-9E8E-8B24C8EE366C}" presName="textRect" presStyleLbl="revTx" presStyleIdx="2" presStyleCnt="4">
        <dgm:presLayoutVars>
          <dgm:chMax val="1"/>
          <dgm:chPref val="1"/>
        </dgm:presLayoutVars>
      </dgm:prSet>
      <dgm:spPr/>
    </dgm:pt>
    <dgm:pt modelId="{4C755FA5-3DD2-42B2-B523-A96517259CDA}" type="pres">
      <dgm:prSet presAssocID="{CBA466E2-E8ED-40E9-940B-CBF4BCFF4704}" presName="sibTrans" presStyleCnt="0"/>
      <dgm:spPr/>
    </dgm:pt>
    <dgm:pt modelId="{0C7E7F30-30F3-45BB-BCA8-540CDBD1D990}" type="pres">
      <dgm:prSet presAssocID="{90D42CF2-5E2A-4354-B2B5-A433E9DC824C}" presName="compNode" presStyleCnt="0"/>
      <dgm:spPr/>
    </dgm:pt>
    <dgm:pt modelId="{4663DF42-BBD1-4C61-ADE2-20EB005BF58C}" type="pres">
      <dgm:prSet presAssocID="{90D42CF2-5E2A-4354-B2B5-A433E9DC82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7C569683-F3C2-4ECC-AC90-EE38F5281E0A}" type="pres">
      <dgm:prSet presAssocID="{90D42CF2-5E2A-4354-B2B5-A433E9DC824C}" presName="spaceRect" presStyleCnt="0"/>
      <dgm:spPr/>
    </dgm:pt>
    <dgm:pt modelId="{E3CC88B3-FFCE-4FE0-87D2-7AB1571C04F2}" type="pres">
      <dgm:prSet presAssocID="{90D42CF2-5E2A-4354-B2B5-A433E9DC824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7BA3941-829F-4E90-8354-5E5D02A4AFEF}" srcId="{F9765825-4654-4697-B4A2-5C93492BD6EA}" destId="{C20E2397-3B78-4266-9E8E-8B24C8EE366C}" srcOrd="2" destOrd="0" parTransId="{D7E5FFB3-5941-4EA8-93E0-408D4F819C74}" sibTransId="{CBA466E2-E8ED-40E9-940B-CBF4BCFF4704}"/>
    <dgm:cxn modelId="{C0DABF52-EFD1-400F-A8D0-A1EDFB54AF43}" type="presOf" srcId="{C20E2397-3B78-4266-9E8E-8B24C8EE366C}" destId="{B7A9A5DC-8AD0-4078-B8D1-460F5B143513}" srcOrd="0" destOrd="0" presId="urn:microsoft.com/office/officeart/2018/2/layout/IconLabelList"/>
    <dgm:cxn modelId="{B8E29C8B-4B1B-47EA-AE04-4D8A69E59FD5}" type="presOf" srcId="{F9765825-4654-4697-B4A2-5C93492BD6EA}" destId="{79C481EA-3CA3-4469-AB37-C4C0D7345A9C}" srcOrd="0" destOrd="0" presId="urn:microsoft.com/office/officeart/2018/2/layout/IconLabelList"/>
    <dgm:cxn modelId="{526FB69A-30B2-47AF-A5D7-56009285B3B9}" type="presOf" srcId="{90D42CF2-5E2A-4354-B2B5-A433E9DC824C}" destId="{E3CC88B3-FFCE-4FE0-87D2-7AB1571C04F2}" srcOrd="0" destOrd="0" presId="urn:microsoft.com/office/officeart/2018/2/layout/IconLabelList"/>
    <dgm:cxn modelId="{7266479D-F770-4D47-B380-A9F9B0C603C8}" type="presOf" srcId="{94D57D02-ADDD-407A-9D73-5642E4DF6B31}" destId="{9980E55C-1E99-4899-B749-E2A8F5BD3EBF}" srcOrd="0" destOrd="0" presId="urn:microsoft.com/office/officeart/2018/2/layout/IconLabelList"/>
    <dgm:cxn modelId="{919FCFA5-0DF0-4759-BBA5-2A8A6A9BF21C}" type="presOf" srcId="{0969D6E5-F78F-4023-AA6F-39088D23DFF3}" destId="{C3CEA17A-7D1B-479C-9F7F-4921A9F4985B}" srcOrd="0" destOrd="0" presId="urn:microsoft.com/office/officeart/2018/2/layout/IconLabelList"/>
    <dgm:cxn modelId="{05F542CA-8F32-4CCF-9A63-C832ECD542B8}" srcId="{F9765825-4654-4697-B4A2-5C93492BD6EA}" destId="{0969D6E5-F78F-4023-AA6F-39088D23DFF3}" srcOrd="1" destOrd="0" parTransId="{BA9D97E0-C88B-4343-9A0A-53FFD85E7C4D}" sibTransId="{79CC5589-6093-4174-98A0-32563BFFFA05}"/>
    <dgm:cxn modelId="{B537CBCB-BF83-4C16-8D30-D79B3D883288}" srcId="{F9765825-4654-4697-B4A2-5C93492BD6EA}" destId="{90D42CF2-5E2A-4354-B2B5-A433E9DC824C}" srcOrd="3" destOrd="0" parTransId="{FBD29AD5-3C0A-4431-9C42-B14361E44012}" sibTransId="{4707AE8F-DED7-45FD-ACA6-CD5A3DD18CF5}"/>
    <dgm:cxn modelId="{84A3DDE7-B7DF-48A4-AD8E-B9894DF08F83}" srcId="{F9765825-4654-4697-B4A2-5C93492BD6EA}" destId="{94D57D02-ADDD-407A-9D73-5642E4DF6B31}" srcOrd="0" destOrd="0" parTransId="{41FC5E93-84E2-406C-891F-6E7F9031E5E1}" sibTransId="{C6A0E61D-49DB-4D70-8A91-0812E787ECBD}"/>
    <dgm:cxn modelId="{B13D9CBE-A98A-42FF-B553-DEB8200A8380}" type="presParOf" srcId="{79C481EA-3CA3-4469-AB37-C4C0D7345A9C}" destId="{61A9E05E-5D81-442F-8B28-F98BEE5AE068}" srcOrd="0" destOrd="0" presId="urn:microsoft.com/office/officeart/2018/2/layout/IconLabelList"/>
    <dgm:cxn modelId="{A0EA3BDC-4113-44D6-92C2-A3FA3598525F}" type="presParOf" srcId="{61A9E05E-5D81-442F-8B28-F98BEE5AE068}" destId="{B178CF9E-580B-4356-B031-CD4F28BA70C9}" srcOrd="0" destOrd="0" presId="urn:microsoft.com/office/officeart/2018/2/layout/IconLabelList"/>
    <dgm:cxn modelId="{0579084E-4EFC-45B5-9336-2BA2D17D76DB}" type="presParOf" srcId="{61A9E05E-5D81-442F-8B28-F98BEE5AE068}" destId="{7D4645AB-01A3-4829-B4EF-781EE9D4D7A0}" srcOrd="1" destOrd="0" presId="urn:microsoft.com/office/officeart/2018/2/layout/IconLabelList"/>
    <dgm:cxn modelId="{B9E2C1E6-38E7-448C-9BF7-6766D36D91C8}" type="presParOf" srcId="{61A9E05E-5D81-442F-8B28-F98BEE5AE068}" destId="{9980E55C-1E99-4899-B749-E2A8F5BD3EBF}" srcOrd="2" destOrd="0" presId="urn:microsoft.com/office/officeart/2018/2/layout/IconLabelList"/>
    <dgm:cxn modelId="{2867186B-71F4-478C-96A7-73500F135E6A}" type="presParOf" srcId="{79C481EA-3CA3-4469-AB37-C4C0D7345A9C}" destId="{92882477-A906-4706-AC57-4C7A8509B8DA}" srcOrd="1" destOrd="0" presId="urn:microsoft.com/office/officeart/2018/2/layout/IconLabelList"/>
    <dgm:cxn modelId="{120CA11A-78AF-4485-91DD-318853435A65}" type="presParOf" srcId="{79C481EA-3CA3-4469-AB37-C4C0D7345A9C}" destId="{F69E2D2C-B037-4890-997E-335D7FA9D857}" srcOrd="2" destOrd="0" presId="urn:microsoft.com/office/officeart/2018/2/layout/IconLabelList"/>
    <dgm:cxn modelId="{59FDA190-CE1D-4024-9DFE-5AD982E51885}" type="presParOf" srcId="{F69E2D2C-B037-4890-997E-335D7FA9D857}" destId="{4491524E-ECDD-4CE0-8BAF-E985D25A9A86}" srcOrd="0" destOrd="0" presId="urn:microsoft.com/office/officeart/2018/2/layout/IconLabelList"/>
    <dgm:cxn modelId="{332B17C8-B915-4270-B622-83073D1598A0}" type="presParOf" srcId="{F69E2D2C-B037-4890-997E-335D7FA9D857}" destId="{5E6C4DEA-28FA-4E6D-9F8A-0B2E6496B643}" srcOrd="1" destOrd="0" presId="urn:microsoft.com/office/officeart/2018/2/layout/IconLabelList"/>
    <dgm:cxn modelId="{D26E6725-F48A-4435-AB2D-39FE7D32F780}" type="presParOf" srcId="{F69E2D2C-B037-4890-997E-335D7FA9D857}" destId="{C3CEA17A-7D1B-479C-9F7F-4921A9F4985B}" srcOrd="2" destOrd="0" presId="urn:microsoft.com/office/officeart/2018/2/layout/IconLabelList"/>
    <dgm:cxn modelId="{082D3ADF-2807-4F6E-B374-F7BBFFECB201}" type="presParOf" srcId="{79C481EA-3CA3-4469-AB37-C4C0D7345A9C}" destId="{B5F2C234-0CB3-41A5-A7D3-517AE3D0B86E}" srcOrd="3" destOrd="0" presId="urn:microsoft.com/office/officeart/2018/2/layout/IconLabelList"/>
    <dgm:cxn modelId="{1F6D8300-1BFB-498B-A35F-B42586AD8021}" type="presParOf" srcId="{79C481EA-3CA3-4469-AB37-C4C0D7345A9C}" destId="{F0358416-74D3-4255-AABE-F0C6031276AB}" srcOrd="4" destOrd="0" presId="urn:microsoft.com/office/officeart/2018/2/layout/IconLabelList"/>
    <dgm:cxn modelId="{CD4A4C7B-E2BC-4325-88B4-A03E40598FA1}" type="presParOf" srcId="{F0358416-74D3-4255-AABE-F0C6031276AB}" destId="{498BE619-7865-44BA-9251-492479DAE7DB}" srcOrd="0" destOrd="0" presId="urn:microsoft.com/office/officeart/2018/2/layout/IconLabelList"/>
    <dgm:cxn modelId="{F5B36303-C4BE-4275-8C1F-AA6242D32606}" type="presParOf" srcId="{F0358416-74D3-4255-AABE-F0C6031276AB}" destId="{EAA360FD-D199-4555-B097-815CE8F6D1EA}" srcOrd="1" destOrd="0" presId="urn:microsoft.com/office/officeart/2018/2/layout/IconLabelList"/>
    <dgm:cxn modelId="{DAAFB978-000F-4F7B-A50B-6F297979F18D}" type="presParOf" srcId="{F0358416-74D3-4255-AABE-F0C6031276AB}" destId="{B7A9A5DC-8AD0-4078-B8D1-460F5B143513}" srcOrd="2" destOrd="0" presId="urn:microsoft.com/office/officeart/2018/2/layout/IconLabelList"/>
    <dgm:cxn modelId="{C3A5962F-2146-444E-BE1D-EDA85D9B46CC}" type="presParOf" srcId="{79C481EA-3CA3-4469-AB37-C4C0D7345A9C}" destId="{4C755FA5-3DD2-42B2-B523-A96517259CDA}" srcOrd="5" destOrd="0" presId="urn:microsoft.com/office/officeart/2018/2/layout/IconLabelList"/>
    <dgm:cxn modelId="{9ABC16F7-6227-4093-AB14-1FEA5BC318BF}" type="presParOf" srcId="{79C481EA-3CA3-4469-AB37-C4C0D7345A9C}" destId="{0C7E7F30-30F3-45BB-BCA8-540CDBD1D990}" srcOrd="6" destOrd="0" presId="urn:microsoft.com/office/officeart/2018/2/layout/IconLabelList"/>
    <dgm:cxn modelId="{50107161-EFEB-41A8-B1C4-FBD689B76D0B}" type="presParOf" srcId="{0C7E7F30-30F3-45BB-BCA8-540CDBD1D990}" destId="{4663DF42-BBD1-4C61-ADE2-20EB005BF58C}" srcOrd="0" destOrd="0" presId="urn:microsoft.com/office/officeart/2018/2/layout/IconLabelList"/>
    <dgm:cxn modelId="{8E0DEC4C-12BB-4AB2-8452-4A0615E0058F}" type="presParOf" srcId="{0C7E7F30-30F3-45BB-BCA8-540CDBD1D990}" destId="{7C569683-F3C2-4ECC-AC90-EE38F5281E0A}" srcOrd="1" destOrd="0" presId="urn:microsoft.com/office/officeart/2018/2/layout/IconLabelList"/>
    <dgm:cxn modelId="{E7A6265C-B690-4AB7-8327-BC15B9E70B49}" type="presParOf" srcId="{0C7E7F30-30F3-45BB-BCA8-540CDBD1D990}" destId="{E3CC88B3-FFCE-4FE0-87D2-7AB1571C04F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FF773-5D7D-4A71-A2D1-E73E5BC7F243}">
      <dsp:nvSpPr>
        <dsp:cNvPr id="0" name=""/>
        <dsp:cNvSpPr/>
      </dsp:nvSpPr>
      <dsp:spPr>
        <a:xfrm>
          <a:off x="986932" y="596"/>
          <a:ext cx="2383180" cy="1429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Cálculo de necesidades. </a:t>
          </a:r>
          <a:endParaRPr lang="en-US" sz="2300" kern="1200"/>
        </a:p>
      </dsp:txBody>
      <dsp:txXfrm>
        <a:off x="1028813" y="42477"/>
        <a:ext cx="2299418" cy="1346146"/>
      </dsp:txXfrm>
    </dsp:sp>
    <dsp:sp modelId="{5DE66FC4-BD5E-4D98-9048-D2F240D7D420}">
      <dsp:nvSpPr>
        <dsp:cNvPr id="0" name=""/>
        <dsp:cNvSpPr/>
      </dsp:nvSpPr>
      <dsp:spPr>
        <a:xfrm>
          <a:off x="3579832" y="420036"/>
          <a:ext cx="505234" cy="59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79832" y="538242"/>
        <a:ext cx="353664" cy="354616"/>
      </dsp:txXfrm>
    </dsp:sp>
    <dsp:sp modelId="{22E4AF64-4DDF-4913-8622-CF61669E09B5}">
      <dsp:nvSpPr>
        <dsp:cNvPr id="0" name=""/>
        <dsp:cNvSpPr/>
      </dsp:nvSpPr>
      <dsp:spPr>
        <a:xfrm>
          <a:off x="4323384" y="596"/>
          <a:ext cx="2383180" cy="14299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Formalización de pedidos.</a:t>
          </a:r>
          <a:endParaRPr lang="en-US" sz="2300" kern="1200"/>
        </a:p>
      </dsp:txBody>
      <dsp:txXfrm>
        <a:off x="4365265" y="42477"/>
        <a:ext cx="2299418" cy="1346146"/>
      </dsp:txXfrm>
    </dsp:sp>
    <dsp:sp modelId="{C9F9E64B-45D5-4584-AFB7-8BDCD728DC9E}">
      <dsp:nvSpPr>
        <dsp:cNvPr id="0" name=""/>
        <dsp:cNvSpPr/>
      </dsp:nvSpPr>
      <dsp:spPr>
        <a:xfrm>
          <a:off x="6916284" y="420036"/>
          <a:ext cx="505234" cy="59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16284" y="538242"/>
        <a:ext cx="353664" cy="354616"/>
      </dsp:txXfrm>
    </dsp:sp>
    <dsp:sp modelId="{74A2A4E1-AE52-4604-BF27-527C24979A8E}">
      <dsp:nvSpPr>
        <dsp:cNvPr id="0" name=""/>
        <dsp:cNvSpPr/>
      </dsp:nvSpPr>
      <dsp:spPr>
        <a:xfrm>
          <a:off x="7659837" y="596"/>
          <a:ext cx="2383180" cy="14299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Recepción de pedidos.</a:t>
          </a:r>
          <a:endParaRPr lang="en-US" sz="2300" kern="1200"/>
        </a:p>
      </dsp:txBody>
      <dsp:txXfrm>
        <a:off x="7701718" y="42477"/>
        <a:ext cx="2299418" cy="1346146"/>
      </dsp:txXfrm>
    </dsp:sp>
    <dsp:sp modelId="{11929160-8D90-4DFD-9BD6-6418F333C764}">
      <dsp:nvSpPr>
        <dsp:cNvPr id="0" name=""/>
        <dsp:cNvSpPr/>
      </dsp:nvSpPr>
      <dsp:spPr>
        <a:xfrm rot="5400000">
          <a:off x="8598810" y="1597327"/>
          <a:ext cx="505234" cy="59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8674119" y="1640224"/>
        <a:ext cx="354616" cy="353664"/>
      </dsp:txXfrm>
    </dsp:sp>
    <dsp:sp modelId="{FEE8A575-5D86-4587-A0CB-83B550F685A7}">
      <dsp:nvSpPr>
        <dsp:cNvPr id="0" name=""/>
        <dsp:cNvSpPr/>
      </dsp:nvSpPr>
      <dsp:spPr>
        <a:xfrm>
          <a:off x="7659837" y="2383776"/>
          <a:ext cx="2383180" cy="14299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Almacenamiento .</a:t>
          </a:r>
          <a:endParaRPr lang="en-US" sz="2300" kern="1200"/>
        </a:p>
      </dsp:txBody>
      <dsp:txXfrm>
        <a:off x="7701718" y="2425657"/>
        <a:ext cx="2299418" cy="1346146"/>
      </dsp:txXfrm>
    </dsp:sp>
    <dsp:sp modelId="{1B9818F6-A363-4B9F-8E05-6378C9C78B80}">
      <dsp:nvSpPr>
        <dsp:cNvPr id="0" name=""/>
        <dsp:cNvSpPr/>
      </dsp:nvSpPr>
      <dsp:spPr>
        <a:xfrm rot="10800000">
          <a:off x="6944883" y="2803216"/>
          <a:ext cx="505234" cy="59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7096453" y="2921422"/>
        <a:ext cx="353664" cy="354616"/>
      </dsp:txXfrm>
    </dsp:sp>
    <dsp:sp modelId="{FE3E7C1D-44F6-4C53-914F-0D139ADDF472}">
      <dsp:nvSpPr>
        <dsp:cNvPr id="0" name=""/>
        <dsp:cNvSpPr/>
      </dsp:nvSpPr>
      <dsp:spPr>
        <a:xfrm>
          <a:off x="4323384" y="2383776"/>
          <a:ext cx="2383180" cy="14299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Distribución interna.</a:t>
          </a:r>
          <a:endParaRPr lang="en-US" sz="2300" kern="1200"/>
        </a:p>
      </dsp:txBody>
      <dsp:txXfrm>
        <a:off x="4365265" y="2425657"/>
        <a:ext cx="2299418" cy="1346146"/>
      </dsp:txXfrm>
    </dsp:sp>
    <dsp:sp modelId="{1921D72B-50B9-4459-A329-D4D11C445DFE}">
      <dsp:nvSpPr>
        <dsp:cNvPr id="0" name=""/>
        <dsp:cNvSpPr/>
      </dsp:nvSpPr>
      <dsp:spPr>
        <a:xfrm rot="10800000">
          <a:off x="3608430" y="2803216"/>
          <a:ext cx="505234" cy="591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760000" y="2921422"/>
        <a:ext cx="353664" cy="354616"/>
      </dsp:txXfrm>
    </dsp:sp>
    <dsp:sp modelId="{5FC14FB3-C071-441E-AA4B-620AC5260170}">
      <dsp:nvSpPr>
        <dsp:cNvPr id="0" name=""/>
        <dsp:cNvSpPr/>
      </dsp:nvSpPr>
      <dsp:spPr>
        <a:xfrm>
          <a:off x="986932" y="2383776"/>
          <a:ext cx="2383180" cy="1429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Control de existencias inventario.</a:t>
          </a:r>
          <a:endParaRPr lang="en-US" sz="2300" kern="1200"/>
        </a:p>
      </dsp:txBody>
      <dsp:txXfrm>
        <a:off x="1028813" y="2425657"/>
        <a:ext cx="2299418" cy="1346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EA486-AD6C-466F-8D0C-EDB08C2C4097}">
      <dsp:nvSpPr>
        <dsp:cNvPr id="0" name=""/>
        <dsp:cNvSpPr/>
      </dsp:nvSpPr>
      <dsp:spPr>
        <a:xfrm>
          <a:off x="2354348" y="886763"/>
          <a:ext cx="50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571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5629" y="929780"/>
        <a:ext cx="27008" cy="5406"/>
      </dsp:txXfrm>
    </dsp:sp>
    <dsp:sp modelId="{1D8A6E83-1825-400D-B95F-6D3ABD05FFBE}">
      <dsp:nvSpPr>
        <dsp:cNvPr id="0" name=""/>
        <dsp:cNvSpPr/>
      </dsp:nvSpPr>
      <dsp:spPr>
        <a:xfrm>
          <a:off x="7578" y="227912"/>
          <a:ext cx="2348570" cy="14091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Tras comparar todas las ofertas recibidas, hay que formalizar el pedido, lo que implica la aceptación de un compromiso entre proveedor y cliente: el primero pondrá al servicio del segundo el objetivo del pedido en las condiciones pactadas.</a:t>
          </a:r>
          <a:endParaRPr lang="en-US" sz="1200" kern="1200"/>
        </a:p>
      </dsp:txBody>
      <dsp:txXfrm>
        <a:off x="7578" y="227912"/>
        <a:ext cx="2348570" cy="1409142"/>
      </dsp:txXfrm>
    </dsp:sp>
    <dsp:sp modelId="{DD32955C-A99B-40F7-802D-968DA95DD46D}">
      <dsp:nvSpPr>
        <dsp:cNvPr id="0" name=""/>
        <dsp:cNvSpPr/>
      </dsp:nvSpPr>
      <dsp:spPr>
        <a:xfrm>
          <a:off x="5243089" y="886763"/>
          <a:ext cx="50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571" y="45720"/>
              </a:lnTo>
            </a:path>
          </a:pathLst>
        </a:custGeom>
        <a:noFill/>
        <a:ln w="12700" cap="rnd" cmpd="sng" algn="ctr">
          <a:solidFill>
            <a:schemeClr val="accent5">
              <a:hueOff val="4027135"/>
              <a:satOff val="84"/>
              <a:lumOff val="-1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4370" y="929780"/>
        <a:ext cx="27008" cy="5406"/>
      </dsp:txXfrm>
    </dsp:sp>
    <dsp:sp modelId="{43972528-CC82-4C80-844E-4B041F583AB0}">
      <dsp:nvSpPr>
        <dsp:cNvPr id="0" name=""/>
        <dsp:cNvSpPr/>
      </dsp:nvSpPr>
      <dsp:spPr>
        <a:xfrm>
          <a:off x="2896319" y="227912"/>
          <a:ext cx="2348570" cy="1409142"/>
        </a:xfrm>
        <a:prstGeom prst="rect">
          <a:avLst/>
        </a:prstGeom>
        <a:solidFill>
          <a:schemeClr val="accent5">
            <a:hueOff val="3355946"/>
            <a:satOff val="70"/>
            <a:lumOff val="-1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Al firmar el formulario hay que dejar claramente especificados los siguientes factores:</a:t>
          </a:r>
          <a:endParaRPr lang="en-US" sz="1200" kern="1200"/>
        </a:p>
      </dsp:txBody>
      <dsp:txXfrm>
        <a:off x="2896319" y="227912"/>
        <a:ext cx="2348570" cy="1409142"/>
      </dsp:txXfrm>
    </dsp:sp>
    <dsp:sp modelId="{B157982E-28FE-43A6-B877-0434CBC0D698}">
      <dsp:nvSpPr>
        <dsp:cNvPr id="0" name=""/>
        <dsp:cNvSpPr/>
      </dsp:nvSpPr>
      <dsp:spPr>
        <a:xfrm>
          <a:off x="8131830" y="886763"/>
          <a:ext cx="50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571" y="45720"/>
              </a:lnTo>
            </a:path>
          </a:pathLst>
        </a:custGeom>
        <a:noFill/>
        <a:ln w="12700" cap="rnd" cmpd="sng" algn="ctr">
          <a:solidFill>
            <a:schemeClr val="accent5">
              <a:hueOff val="8054269"/>
              <a:satOff val="167"/>
              <a:lumOff val="-28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73111" y="929780"/>
        <a:ext cx="27008" cy="5406"/>
      </dsp:txXfrm>
    </dsp:sp>
    <dsp:sp modelId="{C5B514D2-332F-49D9-837F-EEA2BD617ED7}">
      <dsp:nvSpPr>
        <dsp:cNvPr id="0" name=""/>
        <dsp:cNvSpPr/>
      </dsp:nvSpPr>
      <dsp:spPr>
        <a:xfrm>
          <a:off x="5785060" y="227912"/>
          <a:ext cx="2348570" cy="1409142"/>
        </a:xfrm>
        <a:prstGeom prst="rect">
          <a:avLst/>
        </a:prstGeom>
        <a:solidFill>
          <a:schemeClr val="accent5">
            <a:hueOff val="6711891"/>
            <a:satOff val="139"/>
            <a:lumOff val="-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Confirmación de las referencias.</a:t>
          </a:r>
          <a:endParaRPr lang="en-US" sz="1200" kern="1200"/>
        </a:p>
      </dsp:txBody>
      <dsp:txXfrm>
        <a:off x="5785060" y="227912"/>
        <a:ext cx="2348570" cy="1409142"/>
      </dsp:txXfrm>
    </dsp:sp>
    <dsp:sp modelId="{72D5261B-40CF-4EFD-848D-3669EB1B5A38}">
      <dsp:nvSpPr>
        <dsp:cNvPr id="0" name=""/>
        <dsp:cNvSpPr/>
      </dsp:nvSpPr>
      <dsp:spPr>
        <a:xfrm>
          <a:off x="1181863" y="1635254"/>
          <a:ext cx="8666223" cy="509571"/>
        </a:xfrm>
        <a:custGeom>
          <a:avLst/>
          <a:gdLst/>
          <a:ahLst/>
          <a:cxnLst/>
          <a:rect l="0" t="0" r="0" b="0"/>
          <a:pathLst>
            <a:path>
              <a:moveTo>
                <a:pt x="8666223" y="0"/>
              </a:moveTo>
              <a:lnTo>
                <a:pt x="8666223" y="271885"/>
              </a:lnTo>
              <a:lnTo>
                <a:pt x="0" y="271885"/>
              </a:lnTo>
              <a:lnTo>
                <a:pt x="0" y="509571"/>
              </a:lnTo>
            </a:path>
          </a:pathLst>
        </a:custGeom>
        <a:noFill/>
        <a:ln w="12700" cap="rnd" cmpd="sng" algn="ctr">
          <a:solidFill>
            <a:schemeClr val="accent5">
              <a:hueOff val="12081404"/>
              <a:satOff val="251"/>
              <a:lumOff val="-4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97898" y="1887337"/>
        <a:ext cx="434152" cy="5406"/>
      </dsp:txXfrm>
    </dsp:sp>
    <dsp:sp modelId="{9496633F-4E2D-43FF-AB7A-2821F9A83F59}">
      <dsp:nvSpPr>
        <dsp:cNvPr id="0" name=""/>
        <dsp:cNvSpPr/>
      </dsp:nvSpPr>
      <dsp:spPr>
        <a:xfrm>
          <a:off x="8673801" y="227912"/>
          <a:ext cx="2348570" cy="1409142"/>
        </a:xfrm>
        <a:prstGeom prst="rect">
          <a:avLst/>
        </a:prstGeom>
        <a:solidFill>
          <a:schemeClr val="accent5">
            <a:hueOff val="10067836"/>
            <a:satOff val="209"/>
            <a:lumOff val="-352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Periodo de validez del precio.</a:t>
          </a:r>
          <a:endParaRPr lang="en-US" sz="1200" kern="1200"/>
        </a:p>
      </dsp:txBody>
      <dsp:txXfrm>
        <a:off x="8673801" y="227912"/>
        <a:ext cx="2348570" cy="1409142"/>
      </dsp:txXfrm>
    </dsp:sp>
    <dsp:sp modelId="{293FE960-4C80-4EBA-8DD5-BE8DA8ED4FAC}">
      <dsp:nvSpPr>
        <dsp:cNvPr id="0" name=""/>
        <dsp:cNvSpPr/>
      </dsp:nvSpPr>
      <dsp:spPr>
        <a:xfrm>
          <a:off x="2354348" y="2836077"/>
          <a:ext cx="50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571" y="45720"/>
              </a:lnTo>
            </a:path>
          </a:pathLst>
        </a:custGeom>
        <a:noFill/>
        <a:ln w="12700" cap="rnd" cmpd="sng" algn="ctr">
          <a:solidFill>
            <a:schemeClr val="accent5">
              <a:hueOff val="16108539"/>
              <a:satOff val="334"/>
              <a:lumOff val="-56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95629" y="2879093"/>
        <a:ext cx="27008" cy="5406"/>
      </dsp:txXfrm>
    </dsp:sp>
    <dsp:sp modelId="{A9DBEC80-74B9-41F7-BF6A-4DB0636A367A}">
      <dsp:nvSpPr>
        <dsp:cNvPr id="0" name=""/>
        <dsp:cNvSpPr/>
      </dsp:nvSpPr>
      <dsp:spPr>
        <a:xfrm>
          <a:off x="7578" y="2177226"/>
          <a:ext cx="2348570" cy="1409142"/>
        </a:xfrm>
        <a:prstGeom prst="rect">
          <a:avLst/>
        </a:prstGeom>
        <a:solidFill>
          <a:schemeClr val="accent5">
            <a:hueOff val="13423782"/>
            <a:satOff val="279"/>
            <a:lumOff val="-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Plazo de entrega.</a:t>
          </a:r>
          <a:endParaRPr lang="en-US" sz="1200" kern="1200"/>
        </a:p>
      </dsp:txBody>
      <dsp:txXfrm>
        <a:off x="7578" y="2177226"/>
        <a:ext cx="2348570" cy="1409142"/>
      </dsp:txXfrm>
    </dsp:sp>
    <dsp:sp modelId="{EF2DF06F-DF1D-49F5-857E-2888383DBBBC}">
      <dsp:nvSpPr>
        <dsp:cNvPr id="0" name=""/>
        <dsp:cNvSpPr/>
      </dsp:nvSpPr>
      <dsp:spPr>
        <a:xfrm>
          <a:off x="5243089" y="2836077"/>
          <a:ext cx="5095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9571" y="45720"/>
              </a:lnTo>
            </a:path>
          </a:pathLst>
        </a:custGeom>
        <a:noFill/>
        <a:ln w="12700" cap="rnd" cmpd="sng" algn="ctr">
          <a:solidFill>
            <a:schemeClr val="accent5">
              <a:hueOff val="20135673"/>
              <a:satOff val="418"/>
              <a:lumOff val="-705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4370" y="2879093"/>
        <a:ext cx="27008" cy="5406"/>
      </dsp:txXfrm>
    </dsp:sp>
    <dsp:sp modelId="{47033FCF-AB66-4AE8-B825-FD7A1CA83473}">
      <dsp:nvSpPr>
        <dsp:cNvPr id="0" name=""/>
        <dsp:cNvSpPr/>
      </dsp:nvSpPr>
      <dsp:spPr>
        <a:xfrm>
          <a:off x="2896319" y="2177226"/>
          <a:ext cx="2348570" cy="1409142"/>
        </a:xfrm>
        <a:prstGeom prst="rect">
          <a:avLst/>
        </a:prstGeom>
        <a:solidFill>
          <a:schemeClr val="accent5">
            <a:hueOff val="16779727"/>
            <a:satOff val="348"/>
            <a:lumOff val="-5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Condiciones.</a:t>
          </a:r>
          <a:endParaRPr lang="en-US" sz="1200" kern="1200"/>
        </a:p>
      </dsp:txBody>
      <dsp:txXfrm>
        <a:off x="2896319" y="2177226"/>
        <a:ext cx="2348570" cy="1409142"/>
      </dsp:txXfrm>
    </dsp:sp>
    <dsp:sp modelId="{1722C1BF-C7D4-4FA4-B8E5-5353294DD5C3}">
      <dsp:nvSpPr>
        <dsp:cNvPr id="0" name=""/>
        <dsp:cNvSpPr/>
      </dsp:nvSpPr>
      <dsp:spPr>
        <a:xfrm>
          <a:off x="5785060" y="2177226"/>
          <a:ext cx="2348570" cy="1409142"/>
        </a:xfrm>
        <a:prstGeom prst="rect">
          <a:avLst/>
        </a:prstGeom>
        <a:solidFill>
          <a:schemeClr val="accent5">
            <a:hueOff val="20135673"/>
            <a:satOff val="418"/>
            <a:lumOff val="-705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82" tIns="120799" rIns="115082" bIns="120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/>
            <a:t>Forma de pago.</a:t>
          </a:r>
          <a:endParaRPr lang="en-US" sz="1200" kern="1200"/>
        </a:p>
      </dsp:txBody>
      <dsp:txXfrm>
        <a:off x="5785060" y="2177226"/>
        <a:ext cx="2348570" cy="1409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0F6D-9573-401D-B5A9-04FB4066A12B}">
      <dsp:nvSpPr>
        <dsp:cNvPr id="0" name=""/>
        <dsp:cNvSpPr/>
      </dsp:nvSpPr>
      <dsp:spPr>
        <a:xfrm>
          <a:off x="270418" y="931488"/>
          <a:ext cx="835294" cy="835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38457-95BB-44A1-BEF7-B55E6EAB69DA}">
      <dsp:nvSpPr>
        <dsp:cNvPr id="0" name=""/>
        <dsp:cNvSpPr/>
      </dsp:nvSpPr>
      <dsp:spPr>
        <a:xfrm>
          <a:off x="448432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850CA-F3AD-4092-993C-8454195FC07B}">
      <dsp:nvSpPr>
        <dsp:cNvPr id="0" name=""/>
        <dsp:cNvSpPr/>
      </dsp:nvSpPr>
      <dsp:spPr>
        <a:xfrm>
          <a:off x="3397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Debe verificarse rigurosamente todos y cada uno de los documentos y datos relacionados con el pedido: cantidad, estado ,etc..</a:t>
          </a:r>
          <a:endParaRPr lang="en-US" sz="1100" kern="1200"/>
        </a:p>
      </dsp:txBody>
      <dsp:txXfrm>
        <a:off x="3397" y="2026957"/>
        <a:ext cx="1369335" cy="855834"/>
      </dsp:txXfrm>
    </dsp:sp>
    <dsp:sp modelId="{D5683D08-FBEC-4234-9EE9-CE6C61A8ADC3}">
      <dsp:nvSpPr>
        <dsp:cNvPr id="0" name=""/>
        <dsp:cNvSpPr/>
      </dsp:nvSpPr>
      <dsp:spPr>
        <a:xfrm>
          <a:off x="1879388" y="931488"/>
          <a:ext cx="835294" cy="835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22223-4F98-43D3-A2AE-8A3F14FA3E3E}">
      <dsp:nvSpPr>
        <dsp:cNvPr id="0" name=""/>
        <dsp:cNvSpPr/>
      </dsp:nvSpPr>
      <dsp:spPr>
        <a:xfrm>
          <a:off x="2057401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B5643-D067-48BB-88D5-470F5CB91C92}">
      <dsp:nvSpPr>
        <dsp:cNvPr id="0" name=""/>
        <dsp:cNvSpPr/>
      </dsp:nvSpPr>
      <dsp:spPr>
        <a:xfrm>
          <a:off x="1612367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Cuando se recibe, deben revisarse minuciosamente todos los detalles:</a:t>
          </a:r>
          <a:endParaRPr lang="en-US" sz="1100" kern="1200"/>
        </a:p>
      </dsp:txBody>
      <dsp:txXfrm>
        <a:off x="1612367" y="2026957"/>
        <a:ext cx="1369335" cy="855834"/>
      </dsp:txXfrm>
    </dsp:sp>
    <dsp:sp modelId="{019EB2FF-6F49-4FAB-A695-838FAD34F37B}">
      <dsp:nvSpPr>
        <dsp:cNvPr id="0" name=""/>
        <dsp:cNvSpPr/>
      </dsp:nvSpPr>
      <dsp:spPr>
        <a:xfrm>
          <a:off x="3488357" y="931488"/>
          <a:ext cx="835294" cy="8352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6D919-8B85-40CF-8812-7C52755BF5F2}">
      <dsp:nvSpPr>
        <dsp:cNvPr id="0" name=""/>
        <dsp:cNvSpPr/>
      </dsp:nvSpPr>
      <dsp:spPr>
        <a:xfrm>
          <a:off x="3666371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AFD01-984E-4BB6-9022-D042344FC803}">
      <dsp:nvSpPr>
        <dsp:cNvPr id="0" name=""/>
        <dsp:cNvSpPr/>
      </dsp:nvSpPr>
      <dsp:spPr>
        <a:xfrm>
          <a:off x="3221337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Material.</a:t>
          </a:r>
          <a:endParaRPr lang="en-US" sz="1100" kern="1200"/>
        </a:p>
      </dsp:txBody>
      <dsp:txXfrm>
        <a:off x="3221337" y="2026957"/>
        <a:ext cx="1369335" cy="855834"/>
      </dsp:txXfrm>
    </dsp:sp>
    <dsp:sp modelId="{31848BC6-758B-4689-9F7F-F0A97D5A9B18}">
      <dsp:nvSpPr>
        <dsp:cNvPr id="0" name=""/>
        <dsp:cNvSpPr/>
      </dsp:nvSpPr>
      <dsp:spPr>
        <a:xfrm>
          <a:off x="5097327" y="931488"/>
          <a:ext cx="835294" cy="8352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3EBCE-FD26-4223-BF94-C09703D52FCF}">
      <dsp:nvSpPr>
        <dsp:cNvPr id="0" name=""/>
        <dsp:cNvSpPr/>
      </dsp:nvSpPr>
      <dsp:spPr>
        <a:xfrm>
          <a:off x="5275341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0AD6E-DB64-48DC-BD8B-C4F720E3753C}">
      <dsp:nvSpPr>
        <dsp:cNvPr id="0" name=""/>
        <dsp:cNvSpPr/>
      </dsp:nvSpPr>
      <dsp:spPr>
        <a:xfrm>
          <a:off x="4830307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Totalidad.</a:t>
          </a:r>
          <a:endParaRPr lang="en-US" sz="1100" kern="1200"/>
        </a:p>
      </dsp:txBody>
      <dsp:txXfrm>
        <a:off x="4830307" y="2026957"/>
        <a:ext cx="1369335" cy="855834"/>
      </dsp:txXfrm>
    </dsp:sp>
    <dsp:sp modelId="{9369EEC0-C58A-4C03-B1A2-84A3E04B1B34}">
      <dsp:nvSpPr>
        <dsp:cNvPr id="0" name=""/>
        <dsp:cNvSpPr/>
      </dsp:nvSpPr>
      <dsp:spPr>
        <a:xfrm>
          <a:off x="6706297" y="931488"/>
          <a:ext cx="835294" cy="8352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A3B42-36E4-4728-94F3-E00497E270B8}">
      <dsp:nvSpPr>
        <dsp:cNvPr id="0" name=""/>
        <dsp:cNvSpPr/>
      </dsp:nvSpPr>
      <dsp:spPr>
        <a:xfrm>
          <a:off x="6884310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5E4E3-38E7-4F54-A30A-220BE7957903}">
      <dsp:nvSpPr>
        <dsp:cNvPr id="0" name=""/>
        <dsp:cNvSpPr/>
      </dsp:nvSpPr>
      <dsp:spPr>
        <a:xfrm>
          <a:off x="6439276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Fecha.</a:t>
          </a:r>
          <a:endParaRPr lang="en-US" sz="1100" kern="1200"/>
        </a:p>
      </dsp:txBody>
      <dsp:txXfrm>
        <a:off x="6439276" y="2026957"/>
        <a:ext cx="1369335" cy="855834"/>
      </dsp:txXfrm>
    </dsp:sp>
    <dsp:sp modelId="{A8C94C60-24AD-41E2-92D4-C81CE5557DAE}">
      <dsp:nvSpPr>
        <dsp:cNvPr id="0" name=""/>
        <dsp:cNvSpPr/>
      </dsp:nvSpPr>
      <dsp:spPr>
        <a:xfrm>
          <a:off x="8315266" y="931488"/>
          <a:ext cx="835294" cy="835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11CB1-04E1-4E25-A1DC-66774957886A}">
      <dsp:nvSpPr>
        <dsp:cNvPr id="0" name=""/>
        <dsp:cNvSpPr/>
      </dsp:nvSpPr>
      <dsp:spPr>
        <a:xfrm>
          <a:off x="8493280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D3F98-14B3-43D6-AA0E-7373235A5674}">
      <dsp:nvSpPr>
        <dsp:cNvPr id="0" name=""/>
        <dsp:cNvSpPr/>
      </dsp:nvSpPr>
      <dsp:spPr>
        <a:xfrm>
          <a:off x="8048246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Integridad.</a:t>
          </a:r>
          <a:endParaRPr lang="en-US" sz="1100" kern="1200"/>
        </a:p>
      </dsp:txBody>
      <dsp:txXfrm>
        <a:off x="8048246" y="2026957"/>
        <a:ext cx="1369335" cy="855834"/>
      </dsp:txXfrm>
    </dsp:sp>
    <dsp:sp modelId="{33CE966C-AE4C-422F-9AF5-3A9321D6CAA6}">
      <dsp:nvSpPr>
        <dsp:cNvPr id="0" name=""/>
        <dsp:cNvSpPr/>
      </dsp:nvSpPr>
      <dsp:spPr>
        <a:xfrm>
          <a:off x="9924236" y="931488"/>
          <a:ext cx="835294" cy="8352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4E7E6-4A04-42D9-AE1D-741DCF5C90EB}">
      <dsp:nvSpPr>
        <dsp:cNvPr id="0" name=""/>
        <dsp:cNvSpPr/>
      </dsp:nvSpPr>
      <dsp:spPr>
        <a:xfrm>
          <a:off x="10102250" y="1109502"/>
          <a:ext cx="479267" cy="4792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41CA4-3D06-4529-9BAF-5D4421F74A1F}">
      <dsp:nvSpPr>
        <dsp:cNvPr id="0" name=""/>
        <dsp:cNvSpPr/>
      </dsp:nvSpPr>
      <dsp:spPr>
        <a:xfrm>
          <a:off x="9657216" y="2026957"/>
          <a:ext cx="1369335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Documentación.</a:t>
          </a:r>
          <a:endParaRPr lang="en-US" sz="1100" kern="1200"/>
        </a:p>
      </dsp:txBody>
      <dsp:txXfrm>
        <a:off x="9657216" y="2026957"/>
        <a:ext cx="1369335" cy="855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6E9B1-5D2D-4684-AEAC-A4E774A41711}">
      <dsp:nvSpPr>
        <dsp:cNvPr id="0" name=""/>
        <dsp:cNvSpPr/>
      </dsp:nvSpPr>
      <dsp:spPr>
        <a:xfrm>
          <a:off x="0" y="668612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893A3-3B77-49F4-B3D1-8AC84590AA7E}">
      <dsp:nvSpPr>
        <dsp:cNvPr id="0" name=""/>
        <dsp:cNvSpPr/>
      </dsp:nvSpPr>
      <dsp:spPr>
        <a:xfrm>
          <a:off x="344675" y="996053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Habitualmente se aplican técnicas de gestión para evitar que los productos caduquen en el almacén. Las más utilizadas son:</a:t>
          </a:r>
          <a:endParaRPr lang="en-US" sz="2100" kern="1200"/>
        </a:p>
      </dsp:txBody>
      <dsp:txXfrm>
        <a:off x="402369" y="1053747"/>
        <a:ext cx="2986691" cy="1854432"/>
      </dsp:txXfrm>
    </dsp:sp>
    <dsp:sp modelId="{4C31F590-D66A-4C46-A3C3-01F983F7069F}">
      <dsp:nvSpPr>
        <dsp:cNvPr id="0" name=""/>
        <dsp:cNvSpPr/>
      </dsp:nvSpPr>
      <dsp:spPr>
        <a:xfrm>
          <a:off x="3791430" y="668612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F88C2-AF70-4C59-B9DB-E5977EBEE869}">
      <dsp:nvSpPr>
        <dsp:cNvPr id="0" name=""/>
        <dsp:cNvSpPr/>
      </dsp:nvSpPr>
      <dsp:spPr>
        <a:xfrm>
          <a:off x="4136105" y="996053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FIFO: </a:t>
          </a:r>
          <a:r>
            <a:rPr lang="es-ES" sz="2100" kern="1200"/>
            <a:t>el producto que primero entra al almacén es el primero que sale</a:t>
          </a:r>
          <a:r>
            <a:rPr lang="es-ES" sz="2100" b="1" kern="1200"/>
            <a:t>. </a:t>
          </a:r>
          <a:endParaRPr lang="en-US" sz="2100" kern="1200"/>
        </a:p>
      </dsp:txBody>
      <dsp:txXfrm>
        <a:off x="4193799" y="1053747"/>
        <a:ext cx="2986691" cy="1854432"/>
      </dsp:txXfrm>
    </dsp:sp>
    <dsp:sp modelId="{EB5F30B8-F233-482E-A6DB-FF78EA72BAB0}">
      <dsp:nvSpPr>
        <dsp:cNvPr id="0" name=""/>
        <dsp:cNvSpPr/>
      </dsp:nvSpPr>
      <dsp:spPr>
        <a:xfrm>
          <a:off x="7582860" y="668612"/>
          <a:ext cx="3102079" cy="196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B86F1-CE39-451E-8A3E-E840CA47B71A}">
      <dsp:nvSpPr>
        <dsp:cNvPr id="0" name=""/>
        <dsp:cNvSpPr/>
      </dsp:nvSpPr>
      <dsp:spPr>
        <a:xfrm>
          <a:off x="7927535" y="996053"/>
          <a:ext cx="3102079" cy="1969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FEFO: el </a:t>
          </a:r>
          <a:r>
            <a:rPr lang="es-ES" sz="2100" kern="1200"/>
            <a:t>producto que primero caduca es el primero que sale. </a:t>
          </a:r>
          <a:endParaRPr lang="en-US" sz="2100" kern="1200"/>
        </a:p>
      </dsp:txBody>
      <dsp:txXfrm>
        <a:off x="7985229" y="1053747"/>
        <a:ext cx="2986691" cy="1854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B92F3-9834-4720-B905-F0BF37B7F4EE}">
      <dsp:nvSpPr>
        <dsp:cNvPr id="0" name=""/>
        <dsp:cNvSpPr/>
      </dsp:nvSpPr>
      <dsp:spPr>
        <a:xfrm>
          <a:off x="0" y="619820"/>
          <a:ext cx="11029950" cy="1144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3A169-A98F-46A1-90CE-E89D483FDADF}">
      <dsp:nvSpPr>
        <dsp:cNvPr id="0" name=""/>
        <dsp:cNvSpPr/>
      </dsp:nvSpPr>
      <dsp:spPr>
        <a:xfrm>
          <a:off x="346146" y="877284"/>
          <a:ext cx="629356" cy="6293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59020-9F03-4004-AD90-D8AB2BFA01C1}">
      <dsp:nvSpPr>
        <dsp:cNvPr id="0" name=""/>
        <dsp:cNvSpPr/>
      </dsp:nvSpPr>
      <dsp:spPr>
        <a:xfrm>
          <a:off x="1321648" y="619820"/>
          <a:ext cx="9708301" cy="11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03" tIns="121103" rIns="121103" bIns="121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Es una solicitud de suministro dirigida a un proveedor. Normalmente, se confecciona tras haber solicitado un presupuesto previo, aunque en ocasiones se realiza a través del representante comercial de la empresa proveedora o después de haber seleccionado los materiales por catálogo, que deberá estar actualizando para que las referencias sean las correctas.</a:t>
          </a:r>
          <a:endParaRPr lang="en-US" sz="1700" kern="1200"/>
        </a:p>
      </dsp:txBody>
      <dsp:txXfrm>
        <a:off x="1321648" y="619820"/>
        <a:ext cx="9708301" cy="1144284"/>
      </dsp:txXfrm>
    </dsp:sp>
    <dsp:sp modelId="{2FA78195-087E-46AE-8550-1FBF9FE36938}">
      <dsp:nvSpPr>
        <dsp:cNvPr id="0" name=""/>
        <dsp:cNvSpPr/>
      </dsp:nvSpPr>
      <dsp:spPr>
        <a:xfrm>
          <a:off x="0" y="2050176"/>
          <a:ext cx="11029950" cy="1144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BBC5D-90FF-40DF-8AA6-4FE27B800E37}">
      <dsp:nvSpPr>
        <dsp:cNvPr id="0" name=""/>
        <dsp:cNvSpPr/>
      </dsp:nvSpPr>
      <dsp:spPr>
        <a:xfrm>
          <a:off x="346146" y="2307640"/>
          <a:ext cx="629356" cy="6293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0F30E-CB8F-4707-B061-A86C49769CA2}">
      <dsp:nvSpPr>
        <dsp:cNvPr id="0" name=""/>
        <dsp:cNvSpPr/>
      </dsp:nvSpPr>
      <dsp:spPr>
        <a:xfrm>
          <a:off x="1321648" y="2050176"/>
          <a:ext cx="9708301" cy="114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03" tIns="121103" rIns="121103" bIns="121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En la solicitud del pedido deben especificarse todos los datos de empresa, necesarios para la posterior factura.</a:t>
          </a:r>
          <a:endParaRPr lang="en-US" sz="1700" kern="1200"/>
        </a:p>
      </dsp:txBody>
      <dsp:txXfrm>
        <a:off x="1321648" y="2050176"/>
        <a:ext cx="9708301" cy="1144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E5F1-8C70-4938-A7CD-40487B97234E}">
      <dsp:nvSpPr>
        <dsp:cNvPr id="0" name=""/>
        <dsp:cNvSpPr/>
      </dsp:nvSpPr>
      <dsp:spPr>
        <a:xfrm>
          <a:off x="428277" y="562100"/>
          <a:ext cx="696884" cy="696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21350-6491-43A5-A4E1-A14484F22263}">
      <dsp:nvSpPr>
        <dsp:cNvPr id="0" name=""/>
        <dsp:cNvSpPr/>
      </dsp:nvSpPr>
      <dsp:spPr>
        <a:xfrm>
          <a:off x="2403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Orden.</a:t>
          </a:r>
          <a:endParaRPr lang="en-US" sz="2100" kern="1200"/>
        </a:p>
      </dsp:txBody>
      <dsp:txXfrm>
        <a:off x="2403" y="1541533"/>
        <a:ext cx="1548632" cy="619453"/>
      </dsp:txXfrm>
    </dsp:sp>
    <dsp:sp modelId="{4F16BCE4-D74F-4D55-8AC9-ACD28EA9AB3D}">
      <dsp:nvSpPr>
        <dsp:cNvPr id="0" name=""/>
        <dsp:cNvSpPr/>
      </dsp:nvSpPr>
      <dsp:spPr>
        <a:xfrm>
          <a:off x="2247920" y="562100"/>
          <a:ext cx="696884" cy="696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0BD3D-971B-4271-BC77-715C242CB99F}">
      <dsp:nvSpPr>
        <dsp:cNvPr id="0" name=""/>
        <dsp:cNvSpPr/>
      </dsp:nvSpPr>
      <dsp:spPr>
        <a:xfrm>
          <a:off x="1822046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Limpieza.</a:t>
          </a:r>
          <a:endParaRPr lang="en-US" sz="2100" kern="1200"/>
        </a:p>
      </dsp:txBody>
      <dsp:txXfrm>
        <a:off x="1822046" y="1541533"/>
        <a:ext cx="1548632" cy="619453"/>
      </dsp:txXfrm>
    </dsp:sp>
    <dsp:sp modelId="{3F1274DB-5210-4948-9858-D3D4A1D225F3}">
      <dsp:nvSpPr>
        <dsp:cNvPr id="0" name=""/>
        <dsp:cNvSpPr/>
      </dsp:nvSpPr>
      <dsp:spPr>
        <a:xfrm>
          <a:off x="4067564" y="562100"/>
          <a:ext cx="696884" cy="696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705E4-2B44-45B6-9734-740DAF6B88FE}">
      <dsp:nvSpPr>
        <dsp:cNvPr id="0" name=""/>
        <dsp:cNvSpPr/>
      </dsp:nvSpPr>
      <dsp:spPr>
        <a:xfrm>
          <a:off x="3641690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Temperatura.</a:t>
          </a:r>
          <a:endParaRPr lang="en-US" sz="2100" kern="1200"/>
        </a:p>
      </dsp:txBody>
      <dsp:txXfrm>
        <a:off x="3641690" y="1541533"/>
        <a:ext cx="1548632" cy="619453"/>
      </dsp:txXfrm>
    </dsp:sp>
    <dsp:sp modelId="{FCEF9FF3-8A44-48CB-9B2C-B833E8F33389}">
      <dsp:nvSpPr>
        <dsp:cNvPr id="0" name=""/>
        <dsp:cNvSpPr/>
      </dsp:nvSpPr>
      <dsp:spPr>
        <a:xfrm>
          <a:off x="5887207" y="562100"/>
          <a:ext cx="696884" cy="696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D1D29-030B-4742-B8BF-FFD4A27C8C49}">
      <dsp:nvSpPr>
        <dsp:cNvPr id="0" name=""/>
        <dsp:cNvSpPr/>
      </dsp:nvSpPr>
      <dsp:spPr>
        <a:xfrm>
          <a:off x="5461333" y="1541533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Humedad.</a:t>
          </a:r>
          <a:endParaRPr lang="en-US" sz="2100" kern="1200"/>
        </a:p>
      </dsp:txBody>
      <dsp:txXfrm>
        <a:off x="5461333" y="1541533"/>
        <a:ext cx="1548632" cy="619453"/>
      </dsp:txXfrm>
    </dsp:sp>
    <dsp:sp modelId="{5B4D48DE-2F27-4FA1-95A3-5C19E7CEE2B9}">
      <dsp:nvSpPr>
        <dsp:cNvPr id="0" name=""/>
        <dsp:cNvSpPr/>
      </dsp:nvSpPr>
      <dsp:spPr>
        <a:xfrm>
          <a:off x="1338099" y="2548144"/>
          <a:ext cx="696884" cy="6968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A7AB9-812A-4918-B795-125D7347D649}">
      <dsp:nvSpPr>
        <dsp:cNvPr id="0" name=""/>
        <dsp:cNvSpPr/>
      </dsp:nvSpPr>
      <dsp:spPr>
        <a:xfrm>
          <a:off x="912225" y="3527577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Iluminación.</a:t>
          </a:r>
          <a:endParaRPr lang="en-US" sz="2100" kern="1200"/>
        </a:p>
      </dsp:txBody>
      <dsp:txXfrm>
        <a:off x="912225" y="3527577"/>
        <a:ext cx="1548632" cy="619453"/>
      </dsp:txXfrm>
    </dsp:sp>
    <dsp:sp modelId="{7401FBF8-C8D5-4F5A-B155-F08A90CA3093}">
      <dsp:nvSpPr>
        <dsp:cNvPr id="0" name=""/>
        <dsp:cNvSpPr/>
      </dsp:nvSpPr>
      <dsp:spPr>
        <a:xfrm>
          <a:off x="3157742" y="2548144"/>
          <a:ext cx="696884" cy="6968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CA515-34EB-42A6-B2E7-11E7B92CE2E9}">
      <dsp:nvSpPr>
        <dsp:cNvPr id="0" name=""/>
        <dsp:cNvSpPr/>
      </dsp:nvSpPr>
      <dsp:spPr>
        <a:xfrm>
          <a:off x="2731868" y="3527577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Ventilación </a:t>
          </a:r>
          <a:endParaRPr lang="en-US" sz="2100" kern="1200"/>
        </a:p>
      </dsp:txBody>
      <dsp:txXfrm>
        <a:off x="2731868" y="3527577"/>
        <a:ext cx="1548632" cy="619453"/>
      </dsp:txXfrm>
    </dsp:sp>
    <dsp:sp modelId="{8AB5E00C-596C-4A8A-AEE7-D567D2B6EEE5}">
      <dsp:nvSpPr>
        <dsp:cNvPr id="0" name=""/>
        <dsp:cNvSpPr/>
      </dsp:nvSpPr>
      <dsp:spPr>
        <a:xfrm>
          <a:off x="4977386" y="2548144"/>
          <a:ext cx="696884" cy="6968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6928-11BF-48DA-860A-2A0C00EDB2B0}">
      <dsp:nvSpPr>
        <dsp:cNvPr id="0" name=""/>
        <dsp:cNvSpPr/>
      </dsp:nvSpPr>
      <dsp:spPr>
        <a:xfrm>
          <a:off x="4551512" y="3527577"/>
          <a:ext cx="1548632" cy="61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Radiaciones</a:t>
          </a:r>
          <a:endParaRPr lang="en-US" sz="2100" kern="1200"/>
        </a:p>
      </dsp:txBody>
      <dsp:txXfrm>
        <a:off x="4551512" y="3527577"/>
        <a:ext cx="1548632" cy="6194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CF9E-580B-4356-B031-CD4F28BA70C9}">
      <dsp:nvSpPr>
        <dsp:cNvPr id="0" name=""/>
        <dsp:cNvSpPr/>
      </dsp:nvSpPr>
      <dsp:spPr>
        <a:xfrm>
          <a:off x="790942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0E55C-1E99-4899-B749-E2A8F5BD3EBF}">
      <dsp:nvSpPr>
        <dsp:cNvPr id="0" name=""/>
        <dsp:cNvSpPr/>
      </dsp:nvSpPr>
      <dsp:spPr>
        <a:xfrm>
          <a:off x="137302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Condiciones normales.</a:t>
          </a:r>
          <a:endParaRPr lang="en-US" sz="2000" kern="1200"/>
        </a:p>
      </dsp:txBody>
      <dsp:txXfrm>
        <a:off x="137302" y="2239946"/>
        <a:ext cx="2376871" cy="720000"/>
      </dsp:txXfrm>
    </dsp:sp>
    <dsp:sp modelId="{4491524E-ECDD-4CE0-8BAF-E985D25A9A86}">
      <dsp:nvSpPr>
        <dsp:cNvPr id="0" name=""/>
        <dsp:cNvSpPr/>
      </dsp:nvSpPr>
      <dsp:spPr>
        <a:xfrm>
          <a:off x="3583766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EA17A-7D1B-479C-9F7F-4921A9F4985B}">
      <dsp:nvSpPr>
        <dsp:cNvPr id="0" name=""/>
        <dsp:cNvSpPr/>
      </dsp:nvSpPr>
      <dsp:spPr>
        <a:xfrm>
          <a:off x="2930126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Productos a temperatura especial.</a:t>
          </a:r>
          <a:endParaRPr lang="en-US" sz="2000" kern="1200"/>
        </a:p>
      </dsp:txBody>
      <dsp:txXfrm>
        <a:off x="2930126" y="2239946"/>
        <a:ext cx="2376871" cy="720000"/>
      </dsp:txXfrm>
    </dsp:sp>
    <dsp:sp modelId="{498BE619-7865-44BA-9251-492479DAE7DB}">
      <dsp:nvSpPr>
        <dsp:cNvPr id="0" name=""/>
        <dsp:cNvSpPr/>
      </dsp:nvSpPr>
      <dsp:spPr>
        <a:xfrm>
          <a:off x="6376591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9A5DC-8AD0-4078-B8D1-460F5B143513}">
      <dsp:nvSpPr>
        <dsp:cNvPr id="0" name=""/>
        <dsp:cNvSpPr/>
      </dsp:nvSpPr>
      <dsp:spPr>
        <a:xfrm>
          <a:off x="5722951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Productos fotosensibles.</a:t>
          </a:r>
          <a:endParaRPr lang="en-US" sz="2000" kern="1200"/>
        </a:p>
      </dsp:txBody>
      <dsp:txXfrm>
        <a:off x="5722951" y="2239946"/>
        <a:ext cx="2376871" cy="720000"/>
      </dsp:txXfrm>
    </dsp:sp>
    <dsp:sp modelId="{4663DF42-BBD1-4C61-ADE2-20EB005BF58C}">
      <dsp:nvSpPr>
        <dsp:cNvPr id="0" name=""/>
        <dsp:cNvSpPr/>
      </dsp:nvSpPr>
      <dsp:spPr>
        <a:xfrm>
          <a:off x="9169415" y="854334"/>
          <a:ext cx="1069592" cy="10695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C88B3-FFCE-4FE0-87D2-7AB1571C04F2}">
      <dsp:nvSpPr>
        <dsp:cNvPr id="0" name=""/>
        <dsp:cNvSpPr/>
      </dsp:nvSpPr>
      <dsp:spPr>
        <a:xfrm>
          <a:off x="8515775" y="2239946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Productos termolábiles.</a:t>
          </a:r>
          <a:endParaRPr lang="en-US" sz="2000" kern="1200"/>
        </a:p>
      </dsp:txBody>
      <dsp:txXfrm>
        <a:off x="8515775" y="2239946"/>
        <a:ext cx="237687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3DBFD7-3EDC-4AF3-ACB6-95827E1883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1102932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81040" y="4239360"/>
            <a:ext cx="1102932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581C70-45F4-4BD3-8E76-EE943E9182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58104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268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59BCB6-DC27-4874-ADC4-C83E309775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09920" y="234072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39160" y="234072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581040" y="423936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09920" y="423936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39160" y="423936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2F409C-9129-40A3-9C15-CE417B25202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B3904A-4964-4DF5-A9EE-6DA676440F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F1219E-183E-4BDC-A4BA-52B0E72EA6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3F78F8-DD8F-4031-ABBB-B161D9ED564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14903D-961A-4C4F-A6BE-F72C67A24F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9BBFA9-5F0B-45BD-A567-CF7887C7EA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581040" y="702000"/>
            <a:ext cx="11029320" cy="550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856458-4463-48F0-8223-A398A72C4A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8104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172ACDA-4407-41F9-8EDF-225892EAD2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B4342E-DB6B-499C-BFE6-19143B295E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23268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DAF36DE-4C62-468A-AEF2-9477DA1CF5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81040" y="4239360"/>
            <a:ext cx="1102932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33C190-8ED7-489E-A3A6-830201B481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1102932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81040" y="4239360"/>
            <a:ext cx="1102932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358E5F-BF2A-492D-B3FB-90B421FE237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8104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23268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86D98D-1F90-4DEE-924E-68F05F7A680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309920" y="234072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8039160" y="234072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81040" y="423936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4309920" y="423936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8039160" y="4239360"/>
            <a:ext cx="355104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521AF8-74A2-4F6B-B045-89649F5F274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AE0CA2-B8BB-4CB7-B86B-1A36FBFD3B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E8C045-6015-4B41-9ED7-46757ADDB2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85FA56-374B-4762-83C1-9C79F1C666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81040" y="702000"/>
            <a:ext cx="11029320" cy="5509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04542F-92B0-4BD4-A9D6-C377A1C3F8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8104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098EE2-AB0E-4D70-8051-8FFE4D12BB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363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2680" y="423936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EFB8C1-13E2-4A57-A06B-14639BF2B6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8104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2680" y="2340720"/>
            <a:ext cx="538200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81040" y="4239360"/>
            <a:ext cx="11029320" cy="173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10000"/>
              </a:lnSpc>
              <a:spcBef>
                <a:spcPts val="1417"/>
              </a:spcBef>
              <a:buNone/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404B40-B941-4455-8D40-465B8D3E6C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Rectangle 9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446400" y="3085920"/>
            <a:ext cx="11298600" cy="333792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404040"/>
                </a:solidFill>
                <a:latin typeface="Franklin Gothic Dem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404040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404040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DFDCD86-37A6-4E3D-B7D7-FC256C5353D9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&lt;número&gt;</a:t>
            </a:fld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Pulse para editar el formato de texto del esquema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00" spc="-1" strike="noStrike">
                <a:solidFill>
                  <a:srgbClr val="404040"/>
                </a:solidFill>
                <a:latin typeface="Franklin Gothic Book"/>
              </a:rPr>
              <a:t>Segundo nivel del esquema</a:t>
            </a:r>
            <a:endParaRPr b="0" lang="en-US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100" spc="-1" strike="noStrike">
                <a:solidFill>
                  <a:srgbClr val="404040"/>
                </a:solidFill>
                <a:latin typeface="Franklin Gothic Book"/>
              </a:rPr>
              <a:t>Tercer nivel del esquema</a:t>
            </a:r>
            <a:endParaRPr b="0" lang="en-US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404040"/>
                </a:solidFill>
                <a:latin typeface="Franklin Gothic Book"/>
              </a:rPr>
              <a:t>Cuarto nivel del esquema</a:t>
            </a:r>
            <a:endParaRPr b="0" lang="en-US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Franklin Gothic Book"/>
              </a:rPr>
              <a:t>Quinto nivel del esquema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Franklin Gothic Book"/>
              </a:rPr>
              <a:t>Sexto nivel del esquema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Franklin Gothic Book"/>
              </a:rPr>
              <a:t>Séptimo nivel del esquema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ectangle 9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Rectangle 10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800" spc="-1" strike="noStrike" cap="all">
                <a:solidFill>
                  <a:srgbClr val="404040"/>
                </a:solidFill>
                <a:latin typeface="Franklin Gothic Demi"/>
              </a:rPr>
              <a:t>Click to edit Master title style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81040" y="2340720"/>
            <a:ext cx="11029320" cy="3634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n-US" sz="1700" spc="-1" strike="noStrike">
                <a:solidFill>
                  <a:srgbClr val="404040"/>
                </a:solidFill>
                <a:latin typeface="Franklin Gothic Book"/>
              </a:rPr>
              <a:t>Click to edit Master text styles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lvl="1" marL="630000" indent="-306000">
              <a:lnSpc>
                <a:spcPct val="110000"/>
              </a:lnSpc>
              <a:spcBef>
                <a:spcPts val="281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n-US" sz="1400" spc="-1" strike="noStrike">
                <a:solidFill>
                  <a:srgbClr val="404040"/>
                </a:solidFill>
                <a:latin typeface="Franklin Gothic Book"/>
              </a:rPr>
              <a:t>Second level</a:t>
            </a:r>
            <a:endParaRPr b="0" lang="en-US" sz="1400" spc="-1" strike="noStrike">
              <a:solidFill>
                <a:srgbClr val="404040"/>
              </a:solidFill>
              <a:latin typeface="Franklin Gothic Book"/>
            </a:endParaRPr>
          </a:p>
          <a:p>
            <a:pPr lvl="2" marL="900000" indent="-270000">
              <a:lnSpc>
                <a:spcPct val="110000"/>
              </a:lnSpc>
              <a:spcBef>
                <a:spcPts val="261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n-US" sz="1300" spc="-1" strike="noStrike">
                <a:solidFill>
                  <a:srgbClr val="404040"/>
                </a:solidFill>
                <a:latin typeface="Franklin Gothic Book"/>
              </a:rPr>
              <a:t>Third level</a:t>
            </a:r>
            <a:endParaRPr b="0" lang="en-US" sz="1300" spc="-1" strike="noStrike">
              <a:solidFill>
                <a:srgbClr val="404040"/>
              </a:solidFill>
              <a:latin typeface="Franklin Gothic Book"/>
            </a:endParaRPr>
          </a:p>
          <a:p>
            <a:pPr lvl="3" marL="1242000" indent="-234000">
              <a:lnSpc>
                <a:spcPct val="110000"/>
              </a:lnSpc>
              <a:spcBef>
                <a:spcPts val="221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n-US" sz="1100" spc="-1" strike="noStrike">
                <a:solidFill>
                  <a:srgbClr val="404040"/>
                </a:solidFill>
                <a:latin typeface="Franklin Gothic Book"/>
              </a:rPr>
              <a:t>Fourth level</a:t>
            </a:r>
            <a:endParaRPr b="0" lang="en-US" sz="1100" spc="-1" strike="noStrike">
              <a:solidFill>
                <a:srgbClr val="404040"/>
              </a:solidFill>
              <a:latin typeface="Franklin Gothic Book"/>
            </a:endParaRPr>
          </a:p>
          <a:p>
            <a:pPr lvl="4" marL="1602000" indent="-234000">
              <a:lnSpc>
                <a:spcPct val="110000"/>
              </a:lnSpc>
              <a:spcBef>
                <a:spcPts val="221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n-US" sz="1100" spc="-1" strike="noStrike">
                <a:solidFill>
                  <a:srgbClr val="404040"/>
                </a:solidFill>
                <a:latin typeface="Franklin Gothic Book"/>
              </a:rPr>
              <a:t>Fifth level</a:t>
            </a:r>
            <a:endParaRPr b="0" lang="en-US" sz="1100" spc="-1" strike="noStrike">
              <a:solidFill>
                <a:srgbClr val="404040"/>
              </a:solidFill>
              <a:latin typeface="Franklin Gothic Book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4"/>
          </p:nvPr>
        </p:nvSpPr>
        <p:spPr>
          <a:xfrm>
            <a:off x="7606080" y="642384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404040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&lt;fecha/hora&gt;</a:t>
            </a:r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5"/>
          </p:nvPr>
        </p:nvSpPr>
        <p:spPr>
          <a:xfrm>
            <a:off x="581040" y="6423840"/>
            <a:ext cx="6916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6"/>
          </p:nvPr>
        </p:nvSpPr>
        <p:spPr>
          <a:xfrm>
            <a:off x="10558440" y="6423840"/>
            <a:ext cx="1052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404040"/>
                </a:solidFill>
                <a:latin typeface="Franklin Gothic Book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461563C-FEFB-4E1F-A329-A13981638C47}" type="slidenum">
              <a:rPr b="0" lang="en-US" sz="900" spc="-1" strike="noStrike">
                <a:solidFill>
                  <a:srgbClr val="404040"/>
                </a:solidFill>
                <a:latin typeface="Franklin Gothic Book"/>
              </a:rPr>
              <a:t>&lt;número&gt;</a:t>
            </a:fld>
            <a:endParaRPr b="0" lang="es-ES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hyperlink" Target="https://ca.wikipedia.org/wiki/Fantochines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hyperlink" Target="https://asisehace.gt/Requirements?page=2&amp;letter=f" TargetMode="External"/><Relationship Id="rId7" Type="http://schemas.openxmlformats.org/officeDocument/2006/relationships/hyperlink" Target="https://creativecommons.org/licenses/by-sa/3.0/" TargetMode="External"/><Relationship Id="rId8" Type="http://schemas.openxmlformats.org/officeDocument/2006/relationships/hyperlink" Target="https://flickr.com/photos/recreahq/10137546993" TargetMode="External"/><Relationship Id="rId9" Type="http://schemas.openxmlformats.org/officeDocument/2006/relationships/hyperlink" Target="https://creativecommons.org/licenses/by-nc-sa/3.0/" TargetMode="External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90" name="Picture 3" descr="Cajas en estanterías en un almacén"/>
          <p:cNvPicPr/>
          <p:nvPr/>
        </p:nvPicPr>
        <p:blipFill>
          <a:blip r:embed="rId1"/>
          <a:srcRect l="0" t="7116" r="0" b="861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1" name="Rectangle 10"/>
          <p:cNvSpPr/>
          <p:nvPr/>
        </p:nvSpPr>
        <p:spPr>
          <a:xfrm>
            <a:off x="514080" y="457200"/>
            <a:ext cx="5010480" cy="910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ctangle 12"/>
          <p:cNvSpPr/>
          <p:nvPr/>
        </p:nvSpPr>
        <p:spPr>
          <a:xfrm>
            <a:off x="720000" y="690840"/>
            <a:ext cx="5009040" cy="578916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80000" y="3060000"/>
            <a:ext cx="4320000" cy="2394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marL="343080" indent="-343080">
              <a:lnSpc>
                <a:spcPct val="9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1900" spc="-1" strike="noStrike" cap="all">
                <a:solidFill>
                  <a:srgbClr val="ffffff"/>
                </a:solidFill>
                <a:latin typeface="Franklin Gothic Demi"/>
              </a:rPr>
              <a:t>-Contenidos</a:t>
            </a:r>
            <a:br>
              <a:rPr sz="1900"/>
            </a:br>
            <a:r>
              <a:rPr b="0" lang="es-ES" sz="1900" spc="-1" strike="noStrike" cap="all">
                <a:solidFill>
                  <a:srgbClr val="ffffff"/>
                </a:solidFill>
                <a:latin typeface="Franklin Gothic Demi"/>
              </a:rPr>
              <a:t>1-Aprovisionamiento.</a:t>
            </a:r>
            <a:br>
              <a:rPr sz="1900"/>
            </a:br>
            <a:r>
              <a:rPr b="0" lang="es-ES" sz="1900" spc="-1" strike="noStrike" cap="all">
                <a:solidFill>
                  <a:srgbClr val="ffffff"/>
                </a:solidFill>
                <a:latin typeface="Franklin Gothic Demi"/>
              </a:rPr>
              <a:t>2- Formularios de pedido, albaranes y facturas.</a:t>
            </a:r>
            <a:br>
              <a:rPr sz="1900"/>
            </a:br>
            <a:r>
              <a:rPr b="0" lang="es-ES" sz="1900" spc="-1" strike="noStrike" cap="all">
                <a:solidFill>
                  <a:srgbClr val="ffffff"/>
                </a:solidFill>
                <a:latin typeface="Franklin Gothic Demi"/>
              </a:rPr>
              <a:t>3-Almacenamiento.</a:t>
            </a:r>
            <a:br>
              <a:rPr sz="1900"/>
            </a:br>
            <a:br>
              <a:rPr sz="1900"/>
            </a:br>
            <a:br>
              <a:rPr sz="1900"/>
            </a:br>
            <a:r>
              <a:rPr b="0" lang="es-ES" sz="1900" spc="-1" strike="noStrike" cap="all">
                <a:solidFill>
                  <a:srgbClr val="ffffff"/>
                </a:solidFill>
                <a:latin typeface="Franklin Gothic Demi"/>
              </a:rPr>
              <a:t> </a:t>
            </a:r>
            <a:endParaRPr b="0" lang="en-US" sz="19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900000" y="1260000"/>
            <a:ext cx="4320000" cy="21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1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s-ES" sz="1800" spc="-1" strike="noStrike" cap="all">
                <a:solidFill>
                  <a:srgbClr val="ffffff">
                    <a:alpha val="75000"/>
                  </a:srgbClr>
                </a:solidFill>
                <a:latin typeface="Franklin Gothic Book"/>
              </a:rPr>
              <a:t>ORGANIZACIÓN Y GESTIÓN DE PRODUCTOS Y MATERIALES</a:t>
            </a:r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404040"/>
                </a:solidFill>
                <a:latin typeface="Franklin Gothic Demi"/>
              </a:rPr>
              <a:t>1.6. control de caducidad 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959827526"/>
              </p:ext>
            </p:extLst>
          </p:nvPr>
        </p:nvGraphicFramePr>
        <p:xfrm>
          <a:off x="581040" y="2340720"/>
          <a:ext cx="11029320" cy="36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40" name="Rectangle 10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12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angle 14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16"/>
          <p:cNvSpPr/>
          <p:nvPr/>
        </p:nvSpPr>
        <p:spPr>
          <a:xfrm>
            <a:off x="442440" y="601200"/>
            <a:ext cx="3707280" cy="562464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1200" y="702000"/>
            <a:ext cx="3409560" cy="1299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ffffff"/>
                </a:solidFill>
                <a:latin typeface="Franklin Gothic Demi"/>
              </a:rPr>
              <a:t>1.7. control de existencias.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1200" y="2177280"/>
            <a:ext cx="3409560" cy="382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Para garantizar las existencias de productos, suele emplearse el inventario, un registro preciso y exacto del mobiliario, materiales, aparatos , equipos y productos disponibles.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pic>
        <p:nvPicPr>
          <p:cNvPr id="146" name="Imagen 3" descr=""/>
          <p:cNvPicPr/>
          <p:nvPr/>
        </p:nvPicPr>
        <p:blipFill>
          <a:blip r:embed="rId1"/>
          <a:stretch/>
        </p:blipFill>
        <p:spPr>
          <a:xfrm>
            <a:off x="4592160" y="1140120"/>
            <a:ext cx="6831000" cy="455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48" name="Rectangle 17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 19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angle 21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23"/>
          <p:cNvSpPr/>
          <p:nvPr/>
        </p:nvSpPr>
        <p:spPr>
          <a:xfrm>
            <a:off x="442440" y="601200"/>
            <a:ext cx="3707280" cy="562464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1200" y="702000"/>
            <a:ext cx="3409560" cy="1299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600" spc="-1" strike="noStrike" cap="all">
                <a:solidFill>
                  <a:srgbClr val="ffffff"/>
                </a:solidFill>
                <a:latin typeface="Franklin Gothic Demi"/>
              </a:rPr>
              <a:t>2. Formularios de pedido, albaranes y facturas.</a:t>
            </a:r>
            <a:endParaRPr b="0" lang="en-US" sz="2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1200" y="2177280"/>
            <a:ext cx="3409560" cy="382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Documentan las distintas fases del proceso de aprovisionamiento. Se realizan con programas de gestión o de forma manual. En general, deben incluir los siguientes campos.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graphicFrame>
        <p:nvGraphicFramePr>
          <p:cNvPr id="154" name="Tabla 4"/>
          <p:cNvGraphicFramePr/>
          <p:nvPr/>
        </p:nvGraphicFramePr>
        <p:xfrm>
          <a:off x="4592160" y="1189080"/>
          <a:ext cx="6831000" cy="5303880"/>
        </p:xfrm>
        <a:graphic>
          <a:graphicData uri="http://schemas.openxmlformats.org/drawingml/2006/table">
            <a:tbl>
              <a:tblPr/>
              <a:tblGrid>
                <a:gridCol w="3381840"/>
                <a:gridCol w="3449160"/>
              </a:tblGrid>
              <a:tr h="766800"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b="1" lang="es-ES" sz="2100" spc="-1" strike="noStrike">
                          <a:solidFill>
                            <a:schemeClr val="lt1"/>
                          </a:solidFill>
                          <a:latin typeface="Franklin Gothic Book"/>
                        </a:rPr>
                        <a:t>Datos del comprador y proveedor/vendedor. 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ffffff"/>
                        </a:buClr>
                        <a:buFont typeface="Arial"/>
                        <a:buChar char="•"/>
                      </a:pPr>
                      <a:r>
                        <a:rPr b="1" lang="es-ES" sz="2100" spc="-1" strike="noStrike">
                          <a:solidFill>
                            <a:schemeClr val="lt1"/>
                          </a:solidFill>
                          <a:latin typeface="Franklin Gothic Book"/>
                        </a:rPr>
                        <a:t>Condiciones de pago.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080720"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Número y fecha de pedido, albarán o factura.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cf"/>
                    </a:solidFill>
                  </a:tcPr>
                </a:tc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Forma de envío y lugar de envío.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cf"/>
                    </a:solidFill>
                  </a:tcPr>
                </a:tc>
              </a:tr>
              <a:tr h="1080720"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Relación completa de los artículos y cantidad de cada uno.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f2e8"/>
                    </a:solidFill>
                  </a:tcPr>
                </a:tc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Persona de contacto.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f2e8"/>
                    </a:solidFill>
                  </a:tcPr>
                </a:tc>
              </a:tr>
              <a:tr h="766800"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Precio individual y precio total.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cf"/>
                    </a:solidFill>
                  </a:tcPr>
                </a:tc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Fecha de entrega.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cf"/>
                    </a:solidFill>
                  </a:tcPr>
                </a:tc>
              </a:tr>
              <a:tr h="766800"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Descuentos.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f2e8"/>
                    </a:solidFill>
                  </a:tcPr>
                </a:tc>
                <a:tc>
                  <a:txBody>
                    <a:bodyPr lIns="102600" rIns="102600" tIns="51120" bIns="51120" anchor="t">
                      <a:noAutofit/>
                    </a:bodyPr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s-ES" sz="2100" spc="-1" strike="noStrike">
                          <a:solidFill>
                            <a:schemeClr val="dk1"/>
                          </a:solidFill>
                          <a:latin typeface="Franklin Gothic Book"/>
                        </a:rPr>
                        <a:t>Firma y sello de quien lo emite.</a:t>
                      </a:r>
                      <a:endParaRPr b="0" lang="es-ES" sz="2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02600" marR="1026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f2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ffffff"/>
                </a:solidFill>
                <a:latin typeface="Franklin Gothic Demi"/>
              </a:rPr>
              <a:t>2.1. FORMULARIO DE PEDIDO.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7" name="Rectangle 10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60727a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Rectangle 12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Rectangle 14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927912713"/>
              </p:ext>
            </p:extLst>
          </p:nvPr>
        </p:nvGraphicFramePr>
        <p:xfrm>
          <a:off x="581040" y="2341440"/>
          <a:ext cx="11029680" cy="381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81040" y="1125000"/>
            <a:ext cx="407592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4000" spc="-1" strike="noStrike" cap="all">
                <a:solidFill>
                  <a:schemeClr val="accent1"/>
                </a:solidFill>
                <a:latin typeface="Franklin Gothic Demi"/>
              </a:rPr>
              <a:t>2.2. albarán</a:t>
            </a:r>
            <a:endParaRPr b="0" lang="en-US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2" name="Rectangle 9"/>
          <p:cNvSpPr/>
          <p:nvPr/>
        </p:nvSpPr>
        <p:spPr>
          <a:xfrm>
            <a:off x="455760" y="457200"/>
            <a:ext cx="4205880" cy="946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Rectangle 11"/>
          <p:cNvSpPr/>
          <p:nvPr/>
        </p:nvSpPr>
        <p:spPr>
          <a:xfrm>
            <a:off x="5117760" y="457200"/>
            <a:ext cx="658332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117760" y="1125000"/>
            <a:ext cx="614304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Se trata del documento que acredita la entrega de mercancía o la prestación de un servicio. Acompaña al pedido durante el transporte y permite confirmar que la mercancía recibida es la misma que envía el proveedor. En él se especifican los artículos enviados, su cantidad y su referencia .Tiene varias copias, normalmente cuatro.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81040" y="1125000"/>
            <a:ext cx="407592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4000" spc="-1" strike="noStrike" cap="all">
                <a:solidFill>
                  <a:schemeClr val="accent1"/>
                </a:solidFill>
                <a:latin typeface="Franklin Gothic Demi"/>
              </a:rPr>
              <a:t>2.3. Factura </a:t>
            </a:r>
            <a:endParaRPr b="0" lang="en-US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7" name="Rectangle 9"/>
          <p:cNvSpPr/>
          <p:nvPr/>
        </p:nvSpPr>
        <p:spPr>
          <a:xfrm>
            <a:off x="455760" y="457200"/>
            <a:ext cx="4205880" cy="946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Rectangle 11"/>
          <p:cNvSpPr/>
          <p:nvPr/>
        </p:nvSpPr>
        <p:spPr>
          <a:xfrm>
            <a:off x="5117760" y="457200"/>
            <a:ext cx="658332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117760" y="1125000"/>
            <a:ext cx="614304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Es un documento mercantil obligatorio que se emite al realizar una operación de compraventa y que refleja toda la información sobre ella. Se expiden dos copias una para el proveedor y otra para el cliente,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81040" y="1073160"/>
            <a:ext cx="32187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262626"/>
                </a:solidFill>
                <a:latin typeface="Franklin Gothic Demi"/>
              </a:rPr>
              <a:t>3. Almacenamiento 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2" name="Rectangle 9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Rectangle 11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ectangle 13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Rectangle 15"/>
          <p:cNvSpPr/>
          <p:nvPr/>
        </p:nvSpPr>
        <p:spPr>
          <a:xfrm>
            <a:off x="4246920" y="601200"/>
            <a:ext cx="7498080" cy="579924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702680" y="1073160"/>
            <a:ext cx="65415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Es la acción de almacenar los productos en un sitio específico hasta que son utilizadas. El almacén proporcionará materiales a las distintas secciones del salón para su funcionamiento, y contará con un espacio físico acorde a las necesidades del centro y con una infraestructura adecuada.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76706b"/>
            </a:gs>
            <a:gs pos="100000">
              <a:srgbClr val="372c1c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2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46280" y="1037880"/>
            <a:ext cx="3053880" cy="4708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600" spc="-1" strike="noStrike" cap="all">
                <a:solidFill>
                  <a:srgbClr val="262626"/>
                </a:solidFill>
                <a:latin typeface="Franklin Gothic Demi"/>
              </a:rPr>
              <a:t>3.1 CARACTERÍSTICAS DEL ALMACÉN </a:t>
            </a:r>
            <a:endParaRPr b="0" lang="en-US" sz="2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9" name="Rectangle 23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ctangle 25"/>
          <p:cNvSpPr/>
          <p:nvPr/>
        </p:nvSpPr>
        <p:spPr>
          <a:xfrm>
            <a:off x="4241880" y="457200"/>
            <a:ext cx="7497720" cy="910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Rectangle 27"/>
          <p:cNvSpPr/>
          <p:nvPr/>
        </p:nvSpPr>
        <p:spPr>
          <a:xfrm>
            <a:off x="4246920" y="723960"/>
            <a:ext cx="7498080" cy="56764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603659671"/>
              </p:ext>
            </p:extLst>
          </p:nvPr>
        </p:nvGraphicFramePr>
        <p:xfrm>
          <a:off x="4598280" y="1207800"/>
          <a:ext cx="7012080" cy="47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81040" y="1073160"/>
            <a:ext cx="32187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262626"/>
                </a:solidFill>
                <a:latin typeface="Franklin Gothic Demi"/>
              </a:rPr>
              <a:t>3.2 SISTEMAS DE ALMACENAJE.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4" name="Rectangle 9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Rectangle 11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ctangle 13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Rectangle 15"/>
          <p:cNvSpPr/>
          <p:nvPr/>
        </p:nvSpPr>
        <p:spPr>
          <a:xfrm>
            <a:off x="4246920" y="601200"/>
            <a:ext cx="7498080" cy="579924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702680" y="1073160"/>
            <a:ext cx="65415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La finalidad de cualquier sistema de almacenaje es optimizar el espacio, facilitar el acceso al material, compatibilizar los productos y garantizar la seguridad para mercancías y personal.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En los salones de estética, los sistemas de almacenaje más utilizados son: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Almacenaje en bloque o apilado.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Arial"/>
              <a:buChar char="•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Almacenaje en estanterías convencionales.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ffffff"/>
                </a:solidFill>
                <a:latin typeface="Franklin Gothic Demi"/>
              </a:rPr>
              <a:t>3.3. condiciones de conservación de productos.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1" name="Rectangle 10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60727a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Rectangle 12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Rectangle 14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3770743813"/>
              </p:ext>
            </p:extLst>
          </p:nvPr>
        </p:nvGraphicFramePr>
        <p:xfrm>
          <a:off x="581040" y="2341440"/>
          <a:ext cx="11029680" cy="381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81040" y="1073160"/>
            <a:ext cx="32187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400" spc="-1" strike="noStrike" cap="all">
                <a:solidFill>
                  <a:srgbClr val="262626"/>
                </a:solidFill>
                <a:latin typeface="Franklin Gothic Demi"/>
              </a:rPr>
              <a:t>1- APROVISIONAMIENTO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Rectangle 20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Rectangle 22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24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Rectangle 26"/>
          <p:cNvSpPr/>
          <p:nvPr/>
        </p:nvSpPr>
        <p:spPr>
          <a:xfrm>
            <a:off x="4246920" y="601200"/>
            <a:ext cx="7498080" cy="579924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702680" y="1073160"/>
            <a:ext cx="65415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Se denomina así al hecho de proporcionar a una empresa o servicio de todo el material necesario para su funcionamiento; se incluyen aquí útiles, aparatos o productos de cualquier tipo.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81040" y="1125000"/>
            <a:ext cx="407592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4000" spc="-1" strike="noStrike" cap="all">
                <a:solidFill>
                  <a:schemeClr val="accent1"/>
                </a:solidFill>
                <a:latin typeface="Franklin Gothic Demi"/>
              </a:rPr>
              <a:t>3.4. clasificación y ubicación de materiales y productos</a:t>
            </a:r>
            <a:endParaRPr b="0" lang="en-US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6" name="Rectangle 9"/>
          <p:cNvSpPr/>
          <p:nvPr/>
        </p:nvSpPr>
        <p:spPr>
          <a:xfrm>
            <a:off x="455760" y="457200"/>
            <a:ext cx="4205880" cy="946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Rectangle 11"/>
          <p:cNvSpPr/>
          <p:nvPr/>
        </p:nvSpPr>
        <p:spPr>
          <a:xfrm>
            <a:off x="5117760" y="457200"/>
            <a:ext cx="658332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117760" y="1125000"/>
            <a:ext cx="614304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En los centros de estética, los productos y materiales que no requieren que no requieren condiciones especiales de conservación se almacenan por secciones según la técnica para la que se utilizan: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" charset="2"/>
              <a:buChar char="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Técnicas de higiene y tratamiento. Faciales y corporales.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" charset="2"/>
              <a:buChar char="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Masaje.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" charset="2"/>
              <a:buChar char="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Depilación.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" charset="2"/>
              <a:buChar char="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Manicura y pedicura.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" charset="2"/>
              <a:buChar char="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Maquillaje.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" charset="2"/>
              <a:buChar char="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Productos generales de higiene y limpieza.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81040" y="1125000"/>
            <a:ext cx="407592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3400" spc="-1" strike="noStrike" cap="all">
                <a:solidFill>
                  <a:schemeClr val="accent1"/>
                </a:solidFill>
                <a:latin typeface="Franklin Gothic Demi"/>
              </a:rPr>
              <a:t>Características al clasificar</a:t>
            </a:r>
            <a:endParaRPr b="0" lang="en-US" sz="3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1" name="Rectangle 9"/>
          <p:cNvSpPr/>
          <p:nvPr/>
        </p:nvSpPr>
        <p:spPr>
          <a:xfrm>
            <a:off x="455760" y="457200"/>
            <a:ext cx="4205880" cy="946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Rectangle 11"/>
          <p:cNvSpPr/>
          <p:nvPr/>
        </p:nvSpPr>
        <p:spPr>
          <a:xfrm>
            <a:off x="5117760" y="457200"/>
            <a:ext cx="658332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5117760" y="1125000"/>
            <a:ext cx="614304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Temperatura especial.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Material estéril.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Materiales peligrosos.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Material especial.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Incompatibilidades.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Fragilidad.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Rotación.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Volumen.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Peso.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Forma.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marL="306000" indent="-30600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Periodo de expiración.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 rot="10800000">
            <a:off x="581040" y="365760"/>
            <a:ext cx="11029320" cy="45360"/>
          </a:xfrm>
          <a:prstGeom prst="rect">
            <a:avLst/>
          </a:prstGeom>
          <a:noFill/>
          <a:ln w="0">
            <a:noFill/>
          </a:ln>
        </p:spPr>
        <p:txBody>
          <a:bodyPr tIns="22680" bIns="22680" anchor="b">
            <a:normAutofit/>
          </a:bodyPr>
          <a:p>
            <a:pPr indent="0">
              <a:lnSpc>
                <a:spcPct val="100000"/>
              </a:lnSpc>
              <a:buNone/>
            </a:pPr>
            <a:br>
              <a:rPr sz="2800"/>
            </a:br>
            <a:br>
              <a:rPr sz="2800"/>
            </a:b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Rectangle 10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60727a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ctangle 12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14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452111803"/>
              </p:ext>
            </p:extLst>
          </p:nvPr>
        </p:nvGraphicFramePr>
        <p:xfrm>
          <a:off x="581040" y="2341440"/>
          <a:ext cx="11029680" cy="381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81040" y="1125000"/>
            <a:ext cx="407592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4000" spc="-1" strike="noStrike" cap="all">
                <a:solidFill>
                  <a:schemeClr val="accent1"/>
                </a:solidFill>
                <a:latin typeface="Franklin Gothic Demi"/>
              </a:rPr>
              <a:t>1.1 CÁLCULO DE NECESIDADES.</a:t>
            </a:r>
            <a:endParaRPr b="0" lang="en-US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9" name="Rectangle 9"/>
          <p:cNvSpPr/>
          <p:nvPr/>
        </p:nvSpPr>
        <p:spPr>
          <a:xfrm>
            <a:off x="455760" y="457200"/>
            <a:ext cx="4205880" cy="946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ectangle 11"/>
          <p:cNvSpPr/>
          <p:nvPr/>
        </p:nvSpPr>
        <p:spPr>
          <a:xfrm>
            <a:off x="5117760" y="457200"/>
            <a:ext cx="658332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117760" y="1125000"/>
            <a:ext cx="6143040" cy="460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40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2000" spc="-1" strike="noStrike">
                <a:solidFill>
                  <a:srgbClr val="ffffff"/>
                </a:solidFill>
                <a:latin typeface="Franklin Gothic Book"/>
              </a:rPr>
              <a:t>Para determinar la cantidad, calidad y características del material que hay que solicitar, se realizará un cálculo de las necesidades que pueden ser por periodos de tiempo, en función de las necesidades, demandas o proyectos.</a:t>
            </a:r>
            <a:endParaRPr b="0" lang="en-US" sz="20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3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13" name="Rectangle 35"/>
          <p:cNvSpPr/>
          <p:nvPr/>
        </p:nvSpPr>
        <p:spPr>
          <a:xfrm>
            <a:off x="438120" y="457200"/>
            <a:ext cx="750672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Rectangle 37"/>
          <p:cNvSpPr/>
          <p:nvPr/>
        </p:nvSpPr>
        <p:spPr>
          <a:xfrm>
            <a:off x="438120" y="618120"/>
            <a:ext cx="7503480" cy="5774040"/>
          </a:xfrm>
          <a:prstGeom prst="rect">
            <a:avLst/>
          </a:prstGeom>
          <a:solidFill>
            <a:srgbClr val="465359">
              <a:alpha val="97000"/>
            </a:srgbClr>
          </a:solidFill>
          <a:ln w="6350"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65000" y="1131120"/>
            <a:ext cx="6854760" cy="1247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ffffff"/>
                </a:solidFill>
                <a:latin typeface="Franklin Gothic Demi"/>
              </a:rPr>
              <a:t>Factura proforma 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6" name="Imagen 10" descr="Tabla&#10;&#10;Descripción generada automáticamente"/>
          <p:cNvPicPr/>
          <p:nvPr/>
        </p:nvPicPr>
        <p:blipFill>
          <a:blip r:embed="rId1"/>
          <a:stretch/>
        </p:blipFill>
        <p:spPr>
          <a:xfrm>
            <a:off x="8812800" y="321840"/>
            <a:ext cx="2350800" cy="191592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65000" y="2438280"/>
            <a:ext cx="6854760" cy="3495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Es un documento que especifica los detalles de una factura, y con la que  el vendedor  adquiere el compromiso de proporcionar los productos o servicios especificados 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  <p:pic>
        <p:nvPicPr>
          <p:cNvPr id="118" name="Imagen 4" descr="Un dibujo de un perro&#10;&#10;Descripción generada automáticamente con confianza baja"/>
          <p:cNvPicPr/>
          <p:nvPr/>
        </p:nvPicPr>
        <p:blipFill>
          <a:blip r:embed="rId2"/>
          <a:stretch/>
        </p:blipFill>
        <p:spPr>
          <a:xfrm>
            <a:off x="9303480" y="2379240"/>
            <a:ext cx="1369440" cy="1935720"/>
          </a:xfrm>
          <a:prstGeom prst="rect">
            <a:avLst/>
          </a:prstGeom>
          <a:ln w="0">
            <a:noFill/>
          </a:ln>
        </p:spPr>
      </p:pic>
      <p:pic>
        <p:nvPicPr>
          <p:cNvPr id="119" name="Imagen 7" descr="Texto&#10;&#10;Descripción generada automáticamente"/>
          <p:cNvPicPr/>
          <p:nvPr/>
        </p:nvPicPr>
        <p:blipFill>
          <a:blip r:embed="rId3"/>
          <a:stretch/>
        </p:blipFill>
        <p:spPr>
          <a:xfrm>
            <a:off x="8508600" y="4475880"/>
            <a:ext cx="2959200" cy="1915920"/>
          </a:xfrm>
          <a:prstGeom prst="rect">
            <a:avLst/>
          </a:prstGeom>
          <a:ln w="0">
            <a:noFill/>
          </a:ln>
        </p:spPr>
      </p:pic>
      <p:sp>
        <p:nvSpPr>
          <p:cNvPr id="120" name="CuadroTexto 5"/>
          <p:cNvSpPr/>
          <p:nvPr/>
        </p:nvSpPr>
        <p:spPr>
          <a:xfrm>
            <a:off x="9720720" y="6870600"/>
            <a:ext cx="2531160" cy="196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b="0" lang="es-ES" sz="700" spc="-1" strike="noStrike" u="sng">
                <a:solidFill>
                  <a:srgbClr val="ffffff"/>
                </a:solidFill>
                <a:uFillTx/>
                <a:latin typeface="Franklin Gothic Book"/>
                <a:hlinkClick r:id="rId4"/>
              </a:rPr>
              <a:t>Esta foto</a:t>
            </a:r>
            <a:r>
              <a:rPr b="0" lang="es-ES" sz="700" spc="-1" strike="noStrike">
                <a:solidFill>
                  <a:srgbClr val="ffffff"/>
                </a:solidFill>
                <a:latin typeface="Franklin Gothic Book"/>
              </a:rPr>
              <a:t> de Autor desconocido está bajo licencia </a:t>
            </a:r>
            <a:r>
              <a:rPr b="0" lang="es-ES" sz="700" spc="-1" strike="noStrike" u="sng">
                <a:solidFill>
                  <a:srgbClr val="ffffff"/>
                </a:solidFill>
                <a:uFillTx/>
                <a:latin typeface="Franklin Gothic Book"/>
                <a:hlinkClick r:id="rId5"/>
              </a:rPr>
              <a:t>CC BY-SA</a:t>
            </a:r>
            <a:endParaRPr b="0" lang="es-ES" sz="7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CuadroTexto 8"/>
          <p:cNvSpPr/>
          <p:nvPr/>
        </p:nvSpPr>
        <p:spPr>
          <a:xfrm>
            <a:off x="8996760" y="6192360"/>
            <a:ext cx="2531160" cy="196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b="0" lang="es-ES" sz="700" spc="-1" strike="noStrike" u="sng">
                <a:solidFill>
                  <a:srgbClr val="ffffff"/>
                </a:solidFill>
                <a:uFillTx/>
                <a:latin typeface="Franklin Gothic Book"/>
                <a:hlinkClick r:id="rId6"/>
              </a:rPr>
              <a:t>Esta foto</a:t>
            </a:r>
            <a:r>
              <a:rPr b="0" lang="es-ES" sz="700" spc="-1" strike="noStrike">
                <a:solidFill>
                  <a:srgbClr val="ffffff"/>
                </a:solidFill>
                <a:latin typeface="Franklin Gothic Book"/>
              </a:rPr>
              <a:t> de Autor desconocido está bajo licencia </a:t>
            </a:r>
            <a:r>
              <a:rPr b="0" lang="es-ES" sz="700" spc="-1" strike="noStrike" u="sng">
                <a:solidFill>
                  <a:srgbClr val="ffffff"/>
                </a:solidFill>
                <a:uFillTx/>
                <a:latin typeface="Franklin Gothic Book"/>
                <a:hlinkClick r:id="rId7"/>
              </a:rPr>
              <a:t>CC BY-SA</a:t>
            </a:r>
            <a:endParaRPr b="0" lang="es-ES" sz="7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CuadroTexto 11"/>
          <p:cNvSpPr/>
          <p:nvPr/>
        </p:nvSpPr>
        <p:spPr>
          <a:xfrm>
            <a:off x="7151760" y="6870600"/>
            <a:ext cx="2688120" cy="196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r>
              <a:rPr b="0" lang="es-ES" sz="700" spc="-1" strike="noStrike" u="sng">
                <a:solidFill>
                  <a:srgbClr val="ffffff"/>
                </a:solidFill>
                <a:uFillTx/>
                <a:latin typeface="Franklin Gothic Book"/>
                <a:hlinkClick r:id="rId8"/>
              </a:rPr>
              <a:t>Esta foto</a:t>
            </a:r>
            <a:r>
              <a:rPr b="0" lang="es-ES" sz="700" spc="-1" strike="noStrike">
                <a:solidFill>
                  <a:srgbClr val="ffffff"/>
                </a:solidFill>
                <a:latin typeface="Franklin Gothic Book"/>
              </a:rPr>
              <a:t> de Autor desconocido está bajo licencia </a:t>
            </a:r>
            <a:r>
              <a:rPr b="0" lang="es-ES" sz="700" spc="-1" strike="noStrike" u="sng">
                <a:solidFill>
                  <a:srgbClr val="ffffff"/>
                </a:solidFill>
                <a:uFillTx/>
                <a:latin typeface="Franklin Gothic Book"/>
                <a:hlinkClick r:id="rId9"/>
              </a:rPr>
              <a:t>CC BY-SA-NC</a:t>
            </a:r>
            <a:endParaRPr b="0" lang="es-ES" sz="7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404040"/>
                </a:solidFill>
                <a:latin typeface="Franklin Gothic Demi"/>
              </a:rPr>
              <a:t>1.2. formalización de pedidos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47826616"/>
              </p:ext>
            </p:extLst>
          </p:nvPr>
        </p:nvGraphicFramePr>
        <p:xfrm>
          <a:off x="581040" y="2341440"/>
          <a:ext cx="11029680" cy="381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404040"/>
                </a:solidFill>
                <a:latin typeface="Franklin Gothic Demi"/>
              </a:rPr>
              <a:t>1.3 RECEPCIÓN DE PEDIDOS.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166611595"/>
              </p:ext>
            </p:extLst>
          </p:nvPr>
        </p:nvGraphicFramePr>
        <p:xfrm>
          <a:off x="581040" y="2341440"/>
          <a:ext cx="11029680" cy="381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26" name="Rectangle 10"/>
          <p:cNvSpPr/>
          <p:nvPr/>
        </p:nvSpPr>
        <p:spPr>
          <a:xfrm>
            <a:off x="6667200" y="457200"/>
            <a:ext cx="5010480" cy="910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Imagen 3" descr=""/>
          <p:cNvPicPr/>
          <p:nvPr/>
        </p:nvPicPr>
        <p:blipFill>
          <a:blip r:embed="rId1"/>
          <a:stretch/>
        </p:blipFill>
        <p:spPr>
          <a:xfrm>
            <a:off x="720720" y="790920"/>
            <a:ext cx="5475960" cy="547596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12"/>
          <p:cNvSpPr/>
          <p:nvPr/>
        </p:nvSpPr>
        <p:spPr>
          <a:xfrm>
            <a:off x="6667920" y="601200"/>
            <a:ext cx="5009040" cy="578916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73480" y="938160"/>
            <a:ext cx="4597560" cy="1188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ffffff"/>
                </a:solidFill>
                <a:latin typeface="Franklin Gothic Demi"/>
              </a:rPr>
              <a:t>1.4. ALMACENAMIENTO.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873480" y="2340720"/>
            <a:ext cx="4597560" cy="3792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Los datos del pedido se actualizarán en el inventario y los productos se ordenarán en la zona de almacenamiento específica.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f34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81040" y="1073160"/>
            <a:ext cx="32187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s-ES" sz="2800" spc="-1" strike="noStrike" cap="all">
                <a:solidFill>
                  <a:srgbClr val="262626"/>
                </a:solidFill>
                <a:latin typeface="Franklin Gothic Demi"/>
              </a:rPr>
              <a:t>1.5. DISTRIBUCIÓN INTERNA.</a:t>
            </a:r>
            <a:endParaRPr b="0" lang="en-US" sz="2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3" name="Rectangle 9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Rectangle 11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13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rgbClr val="969fa7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15"/>
          <p:cNvSpPr/>
          <p:nvPr/>
        </p:nvSpPr>
        <p:spPr>
          <a:xfrm>
            <a:off x="4246920" y="601200"/>
            <a:ext cx="7498080" cy="5799240"/>
          </a:xfrm>
          <a:prstGeom prst="rect">
            <a:avLst/>
          </a:prstGeom>
          <a:solidFill>
            <a:srgbClr val="465359"/>
          </a:solidFill>
          <a:ln>
            <a:noFill/>
          </a:ln>
          <a:effectLst>
            <a:outerShdw blurRad="38160" dir="5400000" dist="2556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702680" y="1073160"/>
            <a:ext cx="6541560" cy="4711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marL="306000" indent="-306000">
              <a:lnSpc>
                <a:spcPct val="110000"/>
              </a:lnSpc>
              <a:spcBef>
                <a:spcPts val="340"/>
              </a:spcBef>
              <a:spcAft>
                <a:spcPts val="601"/>
              </a:spcAft>
              <a:buClr>
                <a:srgbClr val="56b447"/>
              </a:buClr>
              <a:buSzPct val="92000"/>
              <a:buFont typeface="Wingdings 2" charset="2"/>
              <a:buChar char=""/>
            </a:pPr>
            <a:r>
              <a:rPr b="0" lang="es-ES" sz="1700" spc="-1" strike="noStrike">
                <a:solidFill>
                  <a:srgbClr val="ffffff"/>
                </a:solidFill>
                <a:latin typeface="Franklin Gothic Book"/>
              </a:rPr>
              <a:t>La persona responsable del stock suministra el material y registra en el inventario los datos de entrada y salida, así como la firma del profesional que lo recepciona.</a:t>
            </a:r>
            <a:endParaRPr b="0" lang="en-US" sz="1700" spc="-1" strike="noStrike">
              <a:solidFill>
                <a:srgbClr val="40404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f3423"/>
      </a:dk2>
      <a:lt2>
        <a:srgbClr val="e7e2e8"/>
      </a:lt2>
      <a:accent1>
        <a:srgbClr val="56b447"/>
      </a:accent1>
      <a:accent2>
        <a:srgbClr val="7bae3a"/>
      </a:accent2>
      <a:accent3>
        <a:srgbClr val="a3a541"/>
      </a:accent3>
      <a:accent4>
        <a:srgbClr val="b1833b"/>
      </a:accent4>
      <a:accent5>
        <a:srgbClr val="c3634d"/>
      </a:accent5>
      <a:accent6>
        <a:srgbClr val="b13b55"/>
      </a:accent6>
      <a:hlink>
        <a:srgbClr val="bf6d3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3f3423"/>
      </a:dk2>
      <a:lt2>
        <a:srgbClr val="e7e2e8"/>
      </a:lt2>
      <a:accent1>
        <a:srgbClr val="56b447"/>
      </a:accent1>
      <a:accent2>
        <a:srgbClr val="7bae3a"/>
      </a:accent2>
      <a:accent3>
        <a:srgbClr val="a3a541"/>
      </a:accent3>
      <a:accent4>
        <a:srgbClr val="b1833b"/>
      </a:accent4>
      <a:accent5>
        <a:srgbClr val="c3634d"/>
      </a:accent5>
      <a:accent6>
        <a:srgbClr val="b13b55"/>
      </a:accent6>
      <a:hlink>
        <a:srgbClr val="bf6d3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LibreOffice/7.5.4.2$Windows_X86_64 LibreOffice_project/36ccfdc35048b057fd9854c757a8b67ec53977b6</Application>
  <AppVersion>15.0000</AppVersion>
  <Words>1009</Words>
  <Paragraphs>103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2021-02-01T19:14:44Z</dcterms:created>
  <dc:creator>Teresa Calvo Salgueiro</dc:creator>
  <dc:description/>
  <dc:language>es-ES</dc:language>
  <cp:lastModifiedBy/>
  <dcterms:modified xsi:type="dcterms:W3CDTF">2025-01-15T11:45:25Z</dcterms:modified>
  <cp:revision>3</cp:revision>
  <dc:subject/>
  <dc:title>-Contenidos 1-Aprovisionamiento. 2- Formularios de pedido, albaranes y facturas. 3-Almacenamiento.  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21</vt:i4>
  </property>
</Properties>
</file>