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59" r:id="rId8"/>
    <p:sldId id="27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72" r:id="rId19"/>
    <p:sldId id="275" r:id="rId20"/>
    <p:sldId id="273" r:id="rId21"/>
    <p:sldId id="274" r:id="rId22"/>
    <p:sldId id="277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434" autoAdjust="0"/>
  </p:normalViewPr>
  <p:slideViewPr>
    <p:cSldViewPr snapToGrid="0">
      <p:cViewPr varScale="1">
        <p:scale>
          <a:sx n="64" d="100"/>
          <a:sy n="64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>
                <a:latin typeface="Arial Narrow" panose="020B0606020202030204" pitchFamily="34" charset="0"/>
              </a:rPr>
              <a:t>DEPILACIÓN MECÁNICA CON CERA CALIENTE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rial Narrow" pitchFamily="34" charset="0"/>
              </a:rPr>
              <a:t>Es el método mas conocido y popular de la depilación </a:t>
            </a:r>
          </a:p>
        </p:txBody>
      </p:sp>
    </p:spTree>
    <p:extLst>
      <p:ext uri="{BB962C8B-B14F-4D97-AF65-F5344CB8AC3E}">
        <p14:creationId xmlns:p14="http://schemas.microsoft.com/office/powerpoint/2010/main" val="918265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>
                <a:latin typeface="Arial Narrow" panose="020B0606020202030204" pitchFamily="34" charset="0"/>
              </a:rPr>
              <a:t>Para pieles sensibles y secas:</a:t>
            </a:r>
            <a:r>
              <a:rPr lang="gl-ES" sz="2800" dirty="0">
                <a:latin typeface="Arial Narrow" panose="020B0606020202030204" pitchFamily="34" charset="0"/>
              </a:rPr>
              <a:t> </a:t>
            </a:r>
            <a:r>
              <a:rPr lang="gl-ES" sz="2700" dirty="0">
                <a:latin typeface="Arial Narrow" panose="020B0606020202030204" pitchFamily="34" charset="0"/>
              </a:rPr>
              <a:t> Principios activos Cera de Abejas Natural, Cera Microcristalina, Colofonia, Ester de colofonia con glicerina, Antioxidantes y pigmento </a:t>
            </a:r>
            <a:endParaRPr lang="es-ES" sz="2700" dirty="0">
              <a:latin typeface="Arial Narrow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628" y="2524697"/>
            <a:ext cx="4336039" cy="29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9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gl-ES" sz="2800" dirty="0">
                <a:latin typeface="Arial Narrow" panose="020B0606020202030204" pitchFamily="34" charset="0"/>
              </a:rPr>
              <a:t>Principios activos Cera de Abejas Natural, Cera Microcristalina, Colofonia, Ester de colofonia con glicerina, Antioxidantes y pigmento, Dióxido de titanio, </a:t>
            </a:r>
            <a:r>
              <a:rPr lang="es-ES" sz="2800" dirty="0">
                <a:latin typeface="Arial Narrow" panose="020B0606020202030204" pitchFamily="34" charset="0"/>
              </a:rPr>
              <a:t>para todo tipo de pieles.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454" y="2544340"/>
            <a:ext cx="4119092" cy="28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61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dirty="0">
                <a:latin typeface="Arial Narrow" panose="020B0606020202030204" pitchFamily="34" charset="0"/>
              </a:rPr>
              <a:t>La </a:t>
            </a:r>
            <a:r>
              <a:rPr lang="es-ES" sz="3200" b="1" dirty="0">
                <a:latin typeface="Arial Narrow" panose="020B0606020202030204" pitchFamily="34" charset="0"/>
              </a:rPr>
              <a:t>cera de baja fusión Azul extra</a:t>
            </a:r>
            <a:r>
              <a:rPr lang="es-ES" sz="2400" dirty="0">
                <a:latin typeface="Arial Narrow" panose="020B0606020202030204" pitchFamily="34" charset="0"/>
              </a:rPr>
              <a:t> es una cera tradicional con principios activos desensibilizantes indicada para todo tipo de pieles.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702256" y="2491464"/>
            <a:ext cx="4112881" cy="2474236"/>
          </a:xfrm>
        </p:spPr>
        <p:txBody>
          <a:bodyPr>
            <a:noAutofit/>
          </a:bodyPr>
          <a:lstStyle/>
          <a:p>
            <a:r>
              <a:rPr lang="gl-ES" b="1" dirty="0">
                <a:latin typeface="Arial Narrow" panose="020B0606020202030204" pitchFamily="34" charset="0"/>
              </a:rPr>
              <a:t>Principios activos</a:t>
            </a:r>
            <a:br>
              <a:rPr lang="gl-ES" dirty="0">
                <a:latin typeface="Arial Narrow" panose="020B0606020202030204" pitchFamily="34" charset="0"/>
              </a:rPr>
            </a:br>
            <a:r>
              <a:rPr lang="gl-ES" dirty="0">
                <a:latin typeface="Arial Narrow" panose="020B0606020202030204" pitchFamily="34" charset="0"/>
              </a:rPr>
              <a:t>Cera de abejas natural</a:t>
            </a:r>
            <a:br>
              <a:rPr lang="gl-ES" dirty="0">
                <a:latin typeface="Arial Narrow" panose="020B0606020202030204" pitchFamily="34" charset="0"/>
              </a:rPr>
            </a:br>
            <a:r>
              <a:rPr lang="gl-ES" dirty="0">
                <a:latin typeface="Arial Narrow" panose="020B0606020202030204" pitchFamily="34" charset="0"/>
              </a:rPr>
              <a:t>Cera microcristalina</a:t>
            </a:r>
            <a:br>
              <a:rPr lang="gl-ES" dirty="0">
                <a:latin typeface="Arial Narrow" panose="020B0606020202030204" pitchFamily="34" charset="0"/>
              </a:rPr>
            </a:br>
            <a:r>
              <a:rPr lang="gl-ES" dirty="0">
                <a:latin typeface="Arial Narrow" panose="020B0606020202030204" pitchFamily="34" charset="0"/>
              </a:rPr>
              <a:t>Colofonia</a:t>
            </a:r>
            <a:br>
              <a:rPr lang="gl-ES" dirty="0">
                <a:latin typeface="Arial Narrow" panose="020B0606020202030204" pitchFamily="34" charset="0"/>
              </a:rPr>
            </a:br>
            <a:r>
              <a:rPr lang="gl-ES" dirty="0">
                <a:latin typeface="Arial Narrow" panose="020B0606020202030204" pitchFamily="34" charset="0"/>
              </a:rPr>
              <a:t>Ester de colofonia con glicerina</a:t>
            </a:r>
            <a:br>
              <a:rPr lang="gl-ES" dirty="0">
                <a:latin typeface="Arial Narrow" panose="020B0606020202030204" pitchFamily="34" charset="0"/>
              </a:rPr>
            </a:br>
            <a:r>
              <a:rPr lang="gl-ES" dirty="0">
                <a:latin typeface="Arial Narrow" panose="020B0606020202030204" pitchFamily="34" charset="0"/>
              </a:rPr>
              <a:t>Antioxidantes y pigmento</a:t>
            </a:r>
            <a:endParaRPr lang="es-ES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264" y="2491464"/>
            <a:ext cx="3527590" cy="28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364" y="2562914"/>
            <a:ext cx="2859272" cy="28531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>
                <a:latin typeface="Arial Narrow" panose="020B0606020202030204" pitchFamily="34" charset="0"/>
              </a:rPr>
              <a:t>Cera de Abejas Natural, Cera Microcristalina, Colofonia, Ester de Colofonia con glicerina, Antioxidantes y pigmento, para todo tipo de pieles.</a:t>
            </a:r>
          </a:p>
        </p:txBody>
      </p:sp>
    </p:spTree>
    <p:extLst>
      <p:ext uri="{BB962C8B-B14F-4D97-AF65-F5344CB8AC3E}">
        <p14:creationId xmlns:p14="http://schemas.microsoft.com/office/powerpoint/2010/main" val="1561244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395786"/>
            <a:ext cx="9601196" cy="1890214"/>
          </a:xfrm>
        </p:spPr>
        <p:txBody>
          <a:bodyPr>
            <a:normAutofit fontScale="90000"/>
          </a:bodyPr>
          <a:lstStyle/>
          <a:p>
            <a:r>
              <a:rPr lang="es-ES" sz="2400" dirty="0">
                <a:latin typeface="Arial Narrow" panose="020B0606020202030204" pitchFamily="34" charset="0"/>
              </a:rPr>
              <a:t>.</a:t>
            </a:r>
            <a:br>
              <a:rPr lang="es-ES" dirty="0"/>
            </a:br>
            <a:br>
              <a:rPr lang="es-ES" dirty="0"/>
            </a:br>
            <a:r>
              <a:rPr lang="es-ES" sz="3600" dirty="0">
                <a:solidFill>
                  <a:schemeClr val="tx1"/>
                </a:solidFill>
                <a:latin typeface="Arial Narrow" panose="020B0606020202030204" pitchFamily="34" charset="0"/>
              </a:rPr>
              <a:t>Vino: La magia de las propiedades del vino te deportarán una depilación única.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18" y="2579427"/>
            <a:ext cx="2943234" cy="34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7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>
                <a:latin typeface="Arial Narrow" panose="020B0606020202030204" pitchFamily="34" charset="0"/>
              </a:rPr>
              <a:t>Indicada para piernas cansada, cera de chocolate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198" y="2538485"/>
            <a:ext cx="398160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7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rial Narrow" pitchFamily="34" charset="0"/>
              </a:rPr>
              <a:t>REACCIONES ADVERSAS Y LESIONES CUTÁNEAS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 Narrow" pitchFamily="34" charset="0"/>
              </a:rPr>
              <a:t>Dermatitis</a:t>
            </a:r>
          </a:p>
          <a:p>
            <a:r>
              <a:rPr lang="es-ES" dirty="0">
                <a:latin typeface="Arial Narrow" pitchFamily="34" charset="0"/>
              </a:rPr>
              <a:t>Pelos enquistados</a:t>
            </a:r>
          </a:p>
          <a:p>
            <a:r>
              <a:rPr lang="es-ES" dirty="0">
                <a:latin typeface="Arial Narrow" pitchFamily="34" charset="0"/>
              </a:rPr>
              <a:t>Foliculitis</a:t>
            </a:r>
          </a:p>
          <a:p>
            <a:r>
              <a:rPr lang="es-ES" dirty="0">
                <a:latin typeface="Arial Narrow" pitchFamily="34" charset="0"/>
              </a:rPr>
              <a:t>Hiperpigmentación </a:t>
            </a:r>
          </a:p>
          <a:p>
            <a:r>
              <a:rPr lang="es-ES" dirty="0">
                <a:latin typeface="Arial Narrow" pitchFamily="34" charset="0"/>
              </a:rPr>
              <a:t>Irritaciones y quemaduras </a:t>
            </a:r>
          </a:p>
          <a:p>
            <a:pPr marL="0" indent="0">
              <a:buNone/>
            </a:pPr>
            <a:endParaRPr lang="es-E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01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INDICACIONES,PRECAUCIONES Y CONTRAINDICACIONES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VENTAJAS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La temperatura es fundamental para conseguir la dilatación del folículo piloso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Debido a la temperatura se produce un efecto calmante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Es el método más eficaz y duradero de las técnicas por avulsión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dirty="0"/>
              <a:t>INCONVENIENTES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No se recomienda para las personas que no toleran el calor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Si no hay una higiene adecuada puede aparecer foliculitis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dirty="0"/>
              <a:t>La cera de rostro, axilas , ingles se debe desechar </a:t>
            </a:r>
          </a:p>
        </p:txBody>
      </p:sp>
    </p:spTree>
    <p:extLst>
      <p:ext uri="{BB962C8B-B14F-4D97-AF65-F5344CB8AC3E}">
        <p14:creationId xmlns:p14="http://schemas.microsoft.com/office/powerpoint/2010/main" val="196749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rial Narrow" pitchFamily="34" charset="0"/>
              </a:rPr>
              <a:t>INDICACIONES,PRECAUCIONES Y CONTRAINDICACIONES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dirty="0">
                <a:latin typeface="Arial Narrow" pitchFamily="34" charset="0"/>
              </a:rPr>
              <a:t>CONTRAINDICACIONES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itchFamily="34" charset="0"/>
              </a:rPr>
              <a:t>No se debe hacer en pieles acnéicas o afectadas por dermatosis.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itchFamily="34" charset="0"/>
              </a:rPr>
              <a:t>En personas con problemas circulatorios.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400" dirty="0">
                <a:latin typeface="Arial Narrow" pitchFamily="34" charset="0"/>
              </a:rPr>
              <a:t>No se debe depilar en zonas próximas a los ojos.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600" dirty="0">
                <a:latin typeface="Arial Narrow" pitchFamily="34" charset="0"/>
              </a:rPr>
              <a:t>PRECAUCIONES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600" dirty="0">
                <a:latin typeface="Arial Narrow" pitchFamily="34" charset="0"/>
              </a:rPr>
              <a:t>Se debe controlar constantemente la temperatura.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600" dirty="0">
                <a:latin typeface="Arial Narrow" pitchFamily="34" charset="0"/>
              </a:rPr>
              <a:t>Durante 24 horas se evitara la exposición al sol.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sz="2600" dirty="0">
                <a:latin typeface="Arial Narrow" pitchFamily="34" charset="0"/>
              </a:rPr>
              <a:t>Se evitará aplicar en la zona depilada perfumes, desodorantes, maquillajes o productos no asépticos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885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Narrow" pitchFamily="34" charset="0"/>
              </a:rPr>
              <a:t>Conservación de los cosméticos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latin typeface="Arial Narrow" pitchFamily="34" charset="0"/>
              </a:rPr>
              <a:t>Requisitos para su correcta conservación </a:t>
            </a:r>
          </a:p>
          <a:p>
            <a:r>
              <a:rPr lang="es-ES" dirty="0">
                <a:latin typeface="Arial Narrow" pitchFamily="34" charset="0"/>
              </a:rPr>
              <a:t>1- La temperatura y  humedad deben ser constantes y estar controladas.</a:t>
            </a:r>
          </a:p>
          <a:p>
            <a:r>
              <a:rPr lang="es-ES" dirty="0">
                <a:latin typeface="Arial Narrow" pitchFamily="34" charset="0"/>
              </a:rPr>
              <a:t>2- La ventilación tiene que ser adecuada. </a:t>
            </a:r>
          </a:p>
          <a:p>
            <a:r>
              <a:rPr lang="es-ES" dirty="0">
                <a:latin typeface="Arial Narrow" pitchFamily="34" charset="0"/>
              </a:rPr>
              <a:t>3- La limpieza tiene que ser rigurosa. </a:t>
            </a:r>
          </a:p>
          <a:p>
            <a:r>
              <a:rPr lang="es-ES" dirty="0">
                <a:latin typeface="Arial Narrow" pitchFamily="34" charset="0"/>
              </a:rPr>
              <a:t>4- Debe haber un buen mantenimiento, los cosméticos en sus diferentes formas deben estar ordenados , bien identificados y en buen estado.</a:t>
            </a:r>
          </a:p>
          <a:p>
            <a:r>
              <a:rPr lang="es-ES" dirty="0">
                <a:latin typeface="Arial Narrow" pitchFamily="34" charset="0"/>
              </a:rPr>
              <a:t>5- Control de fecha de caducidad.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Narrow" panose="020B0606020202030204" pitchFamily="34" charset="0"/>
              </a:rPr>
              <a:t>Cosmética pre depilación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latin typeface="Arial Narrow" panose="020B0606020202030204" pitchFamily="34" charset="0"/>
              </a:rPr>
              <a:t>Su finalidad es limpiar y preparar la piel y el vello para mejorar la adherencia de las ceras su composición es de alcohol en bajas concentración y extractos de plantas calmantes( hammamelis, mentol, camomila, avena, </a:t>
            </a:r>
            <a:r>
              <a:rPr lang="es-ES" sz="2800" dirty="0" err="1">
                <a:latin typeface="Arial Narrow" panose="020B0606020202030204" pitchFamily="34" charset="0"/>
              </a:rPr>
              <a:t>etc</a:t>
            </a:r>
            <a:r>
              <a:rPr lang="es-ES" sz="2800" dirty="0">
                <a:latin typeface="Arial Narrow" panose="020B0606020202030204" pitchFamily="34" charset="0"/>
              </a:rPr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094405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rial Narrow" pitchFamily="34" charset="0"/>
              </a:rPr>
              <a:t>CUADRO SELECCIÓN TIPOS DE CERAS </a:t>
            </a:r>
          </a:p>
        </p:txBody>
      </p:sp>
      <p:pic>
        <p:nvPicPr>
          <p:cNvPr id="1026" name="Picture 2" descr="C:\Users\profesor\Desktop\ceras-calientes-frias-y-templadas_25636_2_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3272" y="2082019"/>
            <a:ext cx="6138014" cy="403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rial Narrow" pitchFamily="34" charset="0"/>
              </a:rPr>
              <a:t>Seguridad e higiene en los procesos de depilación y decoloración 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 Narrow" pitchFamily="34" charset="0"/>
              </a:rPr>
              <a:t>Entre servicio y servicio se realizará.</a:t>
            </a:r>
          </a:p>
          <a:p>
            <a:pPr>
              <a:buNone/>
            </a:pPr>
            <a:r>
              <a:rPr lang="es-ES" dirty="0">
                <a:latin typeface="Arial Narrow" pitchFamily="34" charset="0"/>
              </a:rPr>
              <a:t> 1- Retirada del material utilizado anteriormente, como sabanillas, papel de camilla, espátulas de un solo uso…</a:t>
            </a:r>
          </a:p>
          <a:p>
            <a:pPr>
              <a:buNone/>
            </a:pPr>
            <a:r>
              <a:rPr lang="es-ES" dirty="0">
                <a:latin typeface="Arial Narrow" pitchFamily="34" charset="0"/>
              </a:rPr>
              <a:t> 2- Cambio de lencería, repuestos de cera, espátulas de madera nuevas , alfombrilla para los pies o papel  de un solo uso.</a:t>
            </a:r>
          </a:p>
          <a:p>
            <a:pPr>
              <a:buNone/>
            </a:pPr>
            <a:r>
              <a:rPr lang="es-ES" dirty="0">
                <a:latin typeface="Arial Narrow" pitchFamily="34" charset="0"/>
              </a:rPr>
              <a:t>3- Lavado de manos del profesional con geles antisépticos.</a:t>
            </a:r>
          </a:p>
          <a:p>
            <a:pPr>
              <a:buNone/>
            </a:pPr>
            <a:r>
              <a:rPr lang="es-ES" dirty="0">
                <a:latin typeface="Arial Narrow" pitchFamily="34" charset="0"/>
              </a:rPr>
              <a:t>4- Se pondrá pulverizar un ambientador-desinfectante.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8F6DDD-254C-4734-91B8-1A863C87C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Narrow" pitchFamily="34" charset="0"/>
              </a:rPr>
              <a:t>PROCEDIMIENTO DE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4F980-A0C7-440F-BEBA-3356CE594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 Narrow" pitchFamily="34" charset="0"/>
              </a:rPr>
              <a:t>Limpieza y precisión.</a:t>
            </a:r>
          </a:p>
          <a:p>
            <a:r>
              <a:rPr lang="es-ES" dirty="0">
                <a:latin typeface="Arial Narrow" pitchFamily="34" charset="0"/>
              </a:rPr>
              <a:t>Habilidad, firmeza y decisión.</a:t>
            </a:r>
          </a:p>
        </p:txBody>
      </p:sp>
    </p:spTree>
    <p:extLst>
      <p:ext uri="{BB962C8B-B14F-4D97-AF65-F5344CB8AC3E}">
        <p14:creationId xmlns:p14="http://schemas.microsoft.com/office/powerpoint/2010/main" val="2326166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469A3-2ECA-40E3-BB50-FC165D4E4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Arial Narrow" pitchFamily="34" charset="0"/>
              </a:rPr>
              <a:t>CUIDADOS POSTDEPILATORIOS Y ASESORAMIENTO PROFESIONAL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0AA49-BC35-4856-9A59-9DDAE2CAB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latin typeface="Arial Narrow" pitchFamily="34" charset="0"/>
              </a:rPr>
              <a:t>Evitar el uso de cremas o maquillajes en las 24 horas siguientes a la depilación  para prevenir posibles foliculitis. </a:t>
            </a:r>
          </a:p>
          <a:p>
            <a:r>
              <a:rPr lang="es-ES" dirty="0">
                <a:latin typeface="Arial Narrow" pitchFamily="34" charset="0"/>
              </a:rPr>
              <a:t>Aplicar diariamente cosméticos con efecto exfoliante hasta el vello vuelva a salir en las ingles para evitar el enquistamiento del vello.</a:t>
            </a:r>
          </a:p>
          <a:p>
            <a:r>
              <a:rPr lang="es-ES" dirty="0">
                <a:latin typeface="Arial Narrow" pitchFamily="34" charset="0"/>
              </a:rPr>
              <a:t>Evitar la exposición solar durante 24 horas y no aplicar perfumes o desodorantes en la zona hasta que hayan pasado 24 horas.</a:t>
            </a:r>
          </a:p>
        </p:txBody>
      </p:sp>
    </p:spTree>
    <p:extLst>
      <p:ext uri="{BB962C8B-B14F-4D97-AF65-F5344CB8AC3E}">
        <p14:creationId xmlns:p14="http://schemas.microsoft.com/office/powerpoint/2010/main" val="2129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734909"/>
          </a:xfrm>
        </p:spPr>
        <p:txBody>
          <a:bodyPr/>
          <a:lstStyle/>
          <a:p>
            <a:r>
              <a:rPr lang="es-ES" sz="4000" dirty="0">
                <a:latin typeface="Arial Narrow" panose="020B0606020202030204" pitchFamily="34" charset="0"/>
              </a:rPr>
              <a:t>Cosmética post- depilación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42360"/>
            <a:ext cx="6815669" cy="1524000"/>
          </a:xfrm>
        </p:spPr>
        <p:txBody>
          <a:bodyPr>
            <a:normAutofit/>
          </a:bodyPr>
          <a:lstStyle/>
          <a:p>
            <a:r>
              <a:rPr lang="es-ES" sz="2800" dirty="0">
                <a:latin typeface="Arial Narrow" pitchFamily="34" charset="0"/>
                <a:cs typeface="Arial" pitchFamily="34" charset="0"/>
              </a:rPr>
              <a:t>Retiran restos de cera, hidratan y retrasan el crecimiento del vello. Ideales para realizar un masaje después de la depilación</a:t>
            </a:r>
            <a:r>
              <a:rPr lang="es-ES" dirty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07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Narrow" pitchFamily="34" charset="0"/>
              </a:rPr>
              <a:t>Cosméticos para después de la depilación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Arial Narrow" pitchFamily="34" charset="0"/>
              </a:rPr>
              <a:t>Limpiadores: Eliminan o disuelven los restos de cera de la piel. En su composición además de aceites minerales y vegetales hay activos descongestivos </a:t>
            </a:r>
          </a:p>
          <a:p>
            <a:r>
              <a:rPr lang="es-ES" dirty="0">
                <a:latin typeface="Arial Narrow" pitchFamily="34" charset="0"/>
              </a:rPr>
              <a:t>Hidratantes y reequilibrantes. Suavizan, calman , reparan, hidratan y regeneran la piel; también equilibran su pH</a:t>
            </a:r>
          </a:p>
        </p:txBody>
      </p:sp>
    </p:spTree>
    <p:extLst>
      <p:ext uri="{BB962C8B-B14F-4D97-AF65-F5344CB8AC3E}">
        <p14:creationId xmlns:p14="http://schemas.microsoft.com/office/powerpoint/2010/main" val="60048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05748"/>
          </a:xfrm>
        </p:spPr>
        <p:txBody>
          <a:bodyPr>
            <a:normAutofit/>
          </a:bodyPr>
          <a:lstStyle/>
          <a:p>
            <a:r>
              <a:rPr lang="es-ES" dirty="0">
                <a:latin typeface="Arial Narrow" pitchFamily="34" charset="0"/>
              </a:rPr>
              <a:t>CUALIDADES DE LA CERA CALIENTE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346960"/>
            <a:ext cx="9601196" cy="4175760"/>
          </a:xfrm>
        </p:spPr>
        <p:txBody>
          <a:bodyPr>
            <a:noAutofit/>
          </a:bodyPr>
          <a:lstStyle/>
          <a:p>
            <a:r>
              <a:rPr lang="es-ES" sz="2200" dirty="0">
                <a:latin typeface="Arial Narrow" pitchFamily="34" charset="0"/>
              </a:rPr>
              <a:t>Buena conductividad térmica que permite una fusión rápida </a:t>
            </a:r>
          </a:p>
          <a:p>
            <a:r>
              <a:rPr lang="es-ES" sz="2200" dirty="0">
                <a:latin typeface="Arial Narrow" pitchFamily="34" charset="0"/>
              </a:rPr>
              <a:t>El punto de aplicación se sitúa entre 38-45ºC</a:t>
            </a:r>
          </a:p>
          <a:p>
            <a:r>
              <a:rPr lang="es-ES" sz="2200" dirty="0">
                <a:latin typeface="Arial Narrow" pitchFamily="34" charset="0"/>
              </a:rPr>
              <a:t>Flexibilidad, extensibilidad y maleabilidad </a:t>
            </a:r>
          </a:p>
          <a:p>
            <a:r>
              <a:rPr lang="es-ES" sz="2200" dirty="0">
                <a:latin typeface="Arial Narrow" pitchFamily="34" charset="0"/>
              </a:rPr>
              <a:t>Alto grado de adherencia al pelo y menor a la capa córnea </a:t>
            </a:r>
          </a:p>
          <a:p>
            <a:r>
              <a:rPr lang="es-ES" sz="2200" dirty="0">
                <a:latin typeface="Arial Narrow" pitchFamily="34" charset="0"/>
              </a:rPr>
              <a:t>Plasticidad al retirarla </a:t>
            </a:r>
          </a:p>
          <a:p>
            <a:r>
              <a:rPr lang="es-ES" sz="2200" dirty="0">
                <a:latin typeface="Arial Narrow" pitchFamily="34" charset="0"/>
              </a:rPr>
              <a:t>Olor agradable o nulo</a:t>
            </a:r>
          </a:p>
          <a:p>
            <a:r>
              <a:rPr lang="es-ES" sz="2200" dirty="0">
                <a:latin typeface="Arial Narrow" pitchFamily="34" charset="0"/>
              </a:rPr>
              <a:t>Textura suave </a:t>
            </a:r>
          </a:p>
          <a:p>
            <a:r>
              <a:rPr lang="es-ES" sz="2200" dirty="0">
                <a:latin typeface="Arial Narrow" pitchFamily="34" charset="0"/>
              </a:rPr>
              <a:t>Buena relación calidad precio</a:t>
            </a:r>
          </a:p>
        </p:txBody>
      </p:sp>
    </p:spTree>
    <p:extLst>
      <p:ext uri="{BB962C8B-B14F-4D97-AF65-F5344CB8AC3E}">
        <p14:creationId xmlns:p14="http://schemas.microsoft.com/office/powerpoint/2010/main" val="2213877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Arial Narrow" pitchFamily="34" charset="0"/>
              </a:rPr>
              <a:t>COMPOSICIÓN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>
                <a:latin typeface="Arial Narrow" pitchFamily="34" charset="0"/>
              </a:rPr>
              <a:t>Agentes plastificantes: Dan consistencia, ductilidad y flexibilidad al producto forman el 25-30% su componente principal es la cera de abejas o mezclas de otras ceras vegetales .La mejor es la cera Alba, cera de abeja blanqueada al sol a laque se le añade parafina</a:t>
            </a:r>
          </a:p>
          <a:p>
            <a:r>
              <a:rPr lang="es-ES" dirty="0">
                <a:latin typeface="Arial Narrow" pitchFamily="34" charset="0"/>
              </a:rPr>
              <a:t>Agentes adhesivos: La colofonia es el 60% de la mezcla final .Es el único producto adherente </a:t>
            </a:r>
          </a:p>
          <a:p>
            <a:r>
              <a:rPr lang="es-ES" dirty="0">
                <a:latin typeface="Arial Narrow" pitchFamily="34" charset="0"/>
              </a:rPr>
              <a:t>Agentes suavizantes :hacen la depilación menos agresiva, consiguen un arranque mas suave del pelo. Forman el 10% de la mezcla final (glicerinas parafinas y vegetales como jojoba, aloe, etc.</a:t>
            </a:r>
          </a:p>
          <a:p>
            <a:r>
              <a:rPr lang="es-ES" dirty="0">
                <a:latin typeface="Arial Narrow" pitchFamily="34" charset="0"/>
              </a:rPr>
              <a:t>Agentes aditivos :Son sustancias complementarias (aromatizantes , colorantes, antioxidantes. Su proporción es del 2% </a:t>
            </a:r>
          </a:p>
        </p:txBody>
      </p:sp>
    </p:spTree>
    <p:extLst>
      <p:ext uri="{BB962C8B-B14F-4D97-AF65-F5344CB8AC3E}">
        <p14:creationId xmlns:p14="http://schemas.microsoft.com/office/powerpoint/2010/main" val="427986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dirty="0">
                <a:latin typeface="Arial Narrow" panose="020B0606020202030204" pitchFamily="34" charset="0"/>
              </a:rPr>
              <a:t>TIPOS DE CERAS </a:t>
            </a:r>
          </a:p>
        </p:txBody>
      </p:sp>
    </p:spTree>
    <p:extLst>
      <p:ext uri="{BB962C8B-B14F-4D97-AF65-F5344CB8AC3E}">
        <p14:creationId xmlns:p14="http://schemas.microsoft.com/office/powerpoint/2010/main" val="266632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2" y="731521"/>
            <a:ext cx="9601196" cy="80772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Arial Narrow" pitchFamily="34" charset="0"/>
              </a:rPr>
              <a:t>FORMAS DE PRESENTACIÓN </a:t>
            </a:r>
          </a:p>
        </p:txBody>
      </p:sp>
      <p:pic>
        <p:nvPicPr>
          <p:cNvPr id="1026" name="Picture 2" descr="E:\Estética de mans e pes\cera quente en bloqu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3037" y="2565718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E:\Estética de mans e pes\1KG-Brazilian-blue-pink-green-body-elast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8418" y="2529840"/>
            <a:ext cx="3241277" cy="2359297"/>
          </a:xfrm>
          <a:prstGeom prst="rect">
            <a:avLst/>
          </a:prstGeom>
          <a:noFill/>
        </p:spPr>
      </p:pic>
      <p:pic>
        <p:nvPicPr>
          <p:cNvPr id="1028" name="Picture 4" descr="E:\Estética de mans e pes\CERA QUENTE EN DISC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9917" y="2707957"/>
            <a:ext cx="2295525" cy="1990725"/>
          </a:xfrm>
          <a:prstGeom prst="rect">
            <a:avLst/>
          </a:prstGeom>
          <a:noFill/>
        </p:spPr>
      </p:pic>
      <p:pic>
        <p:nvPicPr>
          <p:cNvPr id="1029" name="Picture 5" descr="E:\Estética de mans e pes\CERA PERLIN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1162" y="2622232"/>
            <a:ext cx="2276475" cy="2009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>
                <a:latin typeface="Arial Narrow" panose="020B0606020202030204" pitchFamily="34" charset="0"/>
              </a:rPr>
              <a:t>Cera de baja fusión Oro</a:t>
            </a:r>
            <a:r>
              <a:rPr lang="es-ES" dirty="0">
                <a:latin typeface="Arial Narrow" panose="020B0606020202030204" pitchFamily="34" charset="0"/>
              </a:rPr>
              <a:t>, para piel sensible, máxima hidratación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27975" y="2285999"/>
            <a:ext cx="9601196" cy="3318936"/>
          </a:xfrm>
        </p:spPr>
        <p:txBody>
          <a:bodyPr/>
          <a:lstStyle/>
          <a:p>
            <a:pPr marL="0" indent="0" fontAlgn="base">
              <a:buNone/>
            </a:pPr>
            <a:r>
              <a:rPr lang="es-ES" dirty="0">
                <a:latin typeface="Arial Narrow" panose="020B0606020202030204" pitchFamily="34" charset="0"/>
              </a:rPr>
              <a:t>Principios activos: formulada a base de colofonia, cera de abeja </a:t>
            </a:r>
            <a:r>
              <a:rPr lang="es-ES" dirty="0" err="1">
                <a:latin typeface="Arial Narrow" panose="020B0606020202030204" pitchFamily="34" charset="0"/>
              </a:rPr>
              <a:t>microcristalina</a:t>
            </a:r>
            <a:r>
              <a:rPr lang="es-ES" dirty="0">
                <a:latin typeface="Arial Narrow" panose="020B0606020202030204" pitchFamily="34" charset="0"/>
              </a:rPr>
              <a:t>, antioxidante y pigmento.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24" y="3206840"/>
            <a:ext cx="3316779" cy="268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31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</TotalTime>
  <Words>895</Words>
  <Application>Microsoft Office PowerPoint</Application>
  <PresentationFormat>Panorámica</PresentationFormat>
  <Paragraphs>79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Arial Narrow</vt:lpstr>
      <vt:lpstr>Garamond</vt:lpstr>
      <vt:lpstr>Wingdings</vt:lpstr>
      <vt:lpstr>Orgánico</vt:lpstr>
      <vt:lpstr>DEPILACIÓN MECÁNICA CON CERA CALIENTE </vt:lpstr>
      <vt:lpstr>Cosmética pre depilación </vt:lpstr>
      <vt:lpstr>Cosmética post- depilación </vt:lpstr>
      <vt:lpstr>Cosméticos para después de la depilación  </vt:lpstr>
      <vt:lpstr>CUALIDADES DE LA CERA CALIENTE </vt:lpstr>
      <vt:lpstr>COMPOSICIÓN </vt:lpstr>
      <vt:lpstr>TIPOS DE CERAS </vt:lpstr>
      <vt:lpstr>FORMAS DE PRESENTACIÓN </vt:lpstr>
      <vt:lpstr>Cera de baja fusión Oro, para piel sensible, máxima hidratación</vt:lpstr>
      <vt:lpstr>Para pieles sensibles y secas:  Principios activos Cera de Abejas Natural, Cera Microcristalina, Colofonia, Ester de colofonia con glicerina, Antioxidantes y pigmento </vt:lpstr>
      <vt:lpstr>Principios activos Cera de Abejas Natural, Cera Microcristalina, Colofonia, Ester de colofonia con glicerina, Antioxidantes y pigmento, Dióxido de titanio, para todo tipo de pieles.</vt:lpstr>
      <vt:lpstr>La cera de baja fusión Azul extra es una cera tradicional con principios activos desensibilizantes indicada para todo tipo de pieles.</vt:lpstr>
      <vt:lpstr>Cera de Abejas Natural, Cera Microcristalina, Colofonia, Ester de Colofonia con glicerina, Antioxidantes y pigmento, para todo tipo de pieles.</vt:lpstr>
      <vt:lpstr>.  Vino: La magia de las propiedades del vino te deportarán una depilación única.</vt:lpstr>
      <vt:lpstr>Indicada para piernas cansada, cera de chocolate</vt:lpstr>
      <vt:lpstr>REACCIONES ADVERSAS Y LESIONES CUTÁNEAS</vt:lpstr>
      <vt:lpstr>INDICACIONES,PRECAUCIONES Y CONTRAINDICACIONES</vt:lpstr>
      <vt:lpstr>INDICACIONES,PRECAUCIONES Y CONTRAINDICACIONES</vt:lpstr>
      <vt:lpstr>Conservación de los cosméticos</vt:lpstr>
      <vt:lpstr>CUADRO SELECCIÓN TIPOS DE CERAS </vt:lpstr>
      <vt:lpstr>Seguridad e higiene en los procesos de depilación y decoloración .</vt:lpstr>
      <vt:lpstr>PROCEDIMIENTO DE TRABAJO</vt:lpstr>
      <vt:lpstr>CUIDADOS POSTDEPILATORIOS Y ASESORAMIENTO PROFESIONAL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Cosmética específica para a depilación mecánica e eléctrica.</dc:title>
  <dc:creator>Teresa Calvo Salgueiro</dc:creator>
  <cp:lastModifiedBy>Teresa Calvo Salgueiro</cp:lastModifiedBy>
  <cp:revision>33</cp:revision>
  <dcterms:created xsi:type="dcterms:W3CDTF">2017-09-26T17:40:37Z</dcterms:created>
  <dcterms:modified xsi:type="dcterms:W3CDTF">2020-01-23T19:16:16Z</dcterms:modified>
</cp:coreProperties>
</file>