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_rels/data1.xml.rels" ContentType="application/vnd.openxmlformats-package.relationships+xml"/>
  <Override PartName="/ppt/diagrams/_rels/drawing1.xml.rels" ContentType="application/vnd.openxmlformats-package.relationships+xml"/>
  <Override PartName="/ppt/diagrams/_rels/data2.xml.rels" ContentType="application/vnd.openxmlformats-package.relationships+xml"/>
  <Override PartName="/ppt/diagrams/_rels/drawing2.xml.rels" ContentType="application/vnd.openxmlformats-package.relationships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media/OOXDiagramDataRels2_6.svg" ContentType="image/svg"/>
  <Override PartName="/ppt/media/image1.jpeg" ContentType="image/jpeg"/>
  <Override PartName="/ppt/media/OOXDiagramDataRels1_2.png" ContentType="image/png"/>
  <Override PartName="/ppt/media/image2.png" ContentType="image/png"/>
  <Override PartName="/ppt/media/image26.png" ContentType="image/png"/>
  <Override PartName="/ppt/media/OOXDiagramDataRels1_1.svg" ContentType="image/svg"/>
  <Override PartName="/ppt/media/OOXDiagramDataRels2_8.svg" ContentType="image/svg"/>
  <Override PartName="/ppt/media/OOXDiagramDataRels1_4.png" ContentType="image/png"/>
  <Override PartName="/ppt/media/OOXDiagramDataRels1_5.svg" ContentType="image/svg"/>
  <Override PartName="/ppt/media/OOXDiagramDataRels1_0.png" ContentType="image/png"/>
  <Override PartName="/ppt/media/OOXDiagramDataRels2_4.svg" ContentType="image/svg"/>
  <Override PartName="/ppt/media/OOXDiagramDataRels1_3.svg" ContentType="image/svg"/>
  <Override PartName="/ppt/media/OOXDiagramDrawingRels1_0.png" ContentType="image/png"/>
  <Override PartName="/ppt/media/OOXDiagramDrawingRels1_5.svg" ContentType="image/svg"/>
  <Override PartName="/ppt/media/OOXDiagramDrawingRels2_4.svg" ContentType="image/svg"/>
  <Override PartName="/ppt/media/OOXDiagramDrawingRels1_1.svg" ContentType="image/svg"/>
  <Override PartName="/ppt/media/image17.png" ContentType="image/png"/>
  <Override PartName="/ppt/media/OOXDiagramDrawingRels1_2.png" ContentType="image/png"/>
  <Override PartName="/ppt/media/OOXDiagramDrawingRels2_6.svg" ContentType="image/svg"/>
  <Override PartName="/ppt/media/OOXDiagramDrawingRels1_3.svg" ContentType="image/svg"/>
  <Override PartName="/ppt/media/image19.png" ContentType="image/png"/>
  <Override PartName="/ppt/media/OOXDiagramDrawingRels1_4.png" ContentType="image/png"/>
  <Override PartName="/ppt/media/OOXDiagramDrawingRels2_8.svg" ContentType="image/svg"/>
  <Override PartName="/ppt/media/OOXDiagramDataRels2_0.png" ContentType="image/png"/>
  <Override PartName="/ppt/media/OOXDiagramDataRels2_1.svg" ContentType="image/svg"/>
  <Override PartName="/ppt/media/image27.png" ContentType="image/png"/>
  <Override PartName="/ppt/media/OOXDiagramDataRels2_2.png" ContentType="image/png"/>
  <Override PartName="/ppt/media/OOXDiagramDataRels2_10.svg" ContentType="image/svg"/>
  <Override PartName="/ppt/media/OOXDiagramDataRels2_3.svg" ContentType="image/svg"/>
  <Override PartName="/ppt/media/OOXDiagramDataRels2_5.png" ContentType="image/png"/>
  <Override PartName="/ppt/media/OOXDiagramDataRels2_7.png" ContentType="image/png"/>
  <Override PartName="/ppt/media/OOXDiagramDataRels2_9.png" ContentType="image/png"/>
  <Override PartName="/ppt/media/OOXDiagramDataRels2_11.png" ContentType="image/png"/>
  <Override PartName="/ppt/media/OOXDiagramDrawingRels2_0.png" ContentType="image/png"/>
  <Override PartName="/ppt/media/OOXDiagramDrawingRels2_1.svg" ContentType="image/svg"/>
  <Override PartName="/ppt/media/image18.png" ContentType="image/png"/>
  <Override PartName="/ppt/media/OOXDiagramDrawingRels2_2.png" ContentType="image/png"/>
  <Override PartName="/ppt/media/OOXDiagramDrawingRels2_3.svg" ContentType="image/svg"/>
  <Override PartName="/ppt/media/OOXDiagramDrawingRels2_10.svg" ContentType="image/svg"/>
  <Override PartName="/ppt/media/OOXDiagramDrawingRels2_5.png" ContentType="image/png"/>
  <Override PartName="/ppt/media/OOXDiagramDrawingRels2_7.png" ContentType="image/png"/>
  <Override PartName="/ppt/media/OOXDiagramDrawingRels2_9.png" ContentType="image/png"/>
  <Override PartName="/ppt/media/OOXDiagramDrawingRels2_1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34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14.xml" ContentType="application/vnd.openxmlformats-officedocument.presentationml.slide+xml"/>
  <Override PartName="/ppt/slides/slide3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3.xml.rels" ContentType="application/vnd.openxmlformats-package.relationships+xml"/>
  <Override PartName="/ppt/slides/_rels/slide3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presProps" Target="presProps.xml"/>
</Relationships>
</file>

<file path=ppt/diagrams/_rels/data1.xml.rels><?xml version="1.0" encoding="UTF-8"?>
<Relationships xmlns="http://schemas.openxmlformats.org/package/2006/relationships"><Relationship Id="rId1" Type="http://schemas.openxmlformats.org/officeDocument/2006/relationships/image" Target="../media/OOXDiagramDataRels1_0.png"/><Relationship Id="rId2" Type="http://schemas.openxmlformats.org/officeDocument/2006/relationships/image" Target="../media/OOXDiagramDataRels1_1.svg"/><Relationship Id="rId3" Type="http://schemas.openxmlformats.org/officeDocument/2006/relationships/image" Target="../media/OOXDiagramDataRels1_2.png"/><Relationship Id="rId4" Type="http://schemas.openxmlformats.org/officeDocument/2006/relationships/image" Target="../media/OOXDiagramDataRels1_3.svg"/><Relationship Id="rId5" Type="http://schemas.openxmlformats.org/officeDocument/2006/relationships/image" Target="../media/OOXDiagramDataRels1_4.png"/><Relationship Id="rId6" Type="http://schemas.openxmlformats.org/officeDocument/2006/relationships/image" Target="../media/OOXDiagramDataRels1_5.svg"/>
</Relationships>
</file>

<file path=ppt/diagrams/_rels/data2.xml.rels><?xml version="1.0" encoding="UTF-8"?>
<Relationships xmlns="http://schemas.openxmlformats.org/package/2006/relationships"><Relationship Id="rId1" Type="http://schemas.openxmlformats.org/officeDocument/2006/relationships/image" Target="../media/OOXDiagramDataRels2_0.png"/><Relationship Id="rId10" Type="http://schemas.openxmlformats.org/officeDocument/2006/relationships/image" Target="../media/OOXDiagramDataRels2_1.svg"/><Relationship Id="rId11" Type="http://schemas.openxmlformats.org/officeDocument/2006/relationships/image" Target="../media/OOXDiagramDataRels2_2.png"/><Relationship Id="rId12" Type="http://schemas.openxmlformats.org/officeDocument/2006/relationships/image" Target="../media/OOXDiagramDataRels2_3.svg"/><Relationship Id="rId2" Type="http://schemas.openxmlformats.org/officeDocument/2006/relationships/image" Target="../media/OOXDiagramDataRels2_4.svg"/><Relationship Id="rId3" Type="http://schemas.openxmlformats.org/officeDocument/2006/relationships/image" Target="../media/OOXDiagramDataRels2_5.png"/><Relationship Id="rId4" Type="http://schemas.openxmlformats.org/officeDocument/2006/relationships/image" Target="../media/OOXDiagramDataRels2_6.svg"/><Relationship Id="rId5" Type="http://schemas.openxmlformats.org/officeDocument/2006/relationships/image" Target="../media/OOXDiagramDataRels2_7.png"/><Relationship Id="rId6" Type="http://schemas.openxmlformats.org/officeDocument/2006/relationships/image" Target="../media/OOXDiagramDataRels2_8.svg"/><Relationship Id="rId7" Type="http://schemas.openxmlformats.org/officeDocument/2006/relationships/image" Target="../media/OOXDiagramDataRels2_9.png"/><Relationship Id="rId8" Type="http://schemas.openxmlformats.org/officeDocument/2006/relationships/image" Target="../media/OOXDiagramDataRels2_10.svg"/><Relationship Id="rId9" Type="http://schemas.openxmlformats.org/officeDocument/2006/relationships/image" Target="../media/OOXDiagramDataRels2_11.png"/>
</Relationships>
</file>

<file path=ppt/diagrams/_rels/drawing1.xml.rels><?xml version="1.0" encoding="UTF-8"?>
<Relationships xmlns="http://schemas.openxmlformats.org/package/2006/relationships"><Relationship Id="rId1" Type="http://schemas.openxmlformats.org/officeDocument/2006/relationships/image" Target="../media/OOXDiagramDrawingRels1_0.png"/><Relationship Id="rId2" Type="http://schemas.openxmlformats.org/officeDocument/2006/relationships/image" Target="../media/OOXDiagramDrawingRels1_1.svg"/><Relationship Id="rId3" Type="http://schemas.openxmlformats.org/officeDocument/2006/relationships/image" Target="../media/OOXDiagramDrawingRels1_2.png"/><Relationship Id="rId4" Type="http://schemas.openxmlformats.org/officeDocument/2006/relationships/image" Target="../media/OOXDiagramDrawingRels1_3.svg"/><Relationship Id="rId5" Type="http://schemas.openxmlformats.org/officeDocument/2006/relationships/image" Target="../media/OOXDiagramDrawingRels1_4.png"/><Relationship Id="rId6" Type="http://schemas.openxmlformats.org/officeDocument/2006/relationships/image" Target="../media/OOXDiagramDrawingRels1_5.svg"/>
</Relationships>
</file>

<file path=ppt/diagrams/_rels/drawing2.xml.rels><?xml version="1.0" encoding="UTF-8"?>
<Relationships xmlns="http://schemas.openxmlformats.org/package/2006/relationships"><Relationship Id="rId1" Type="http://schemas.openxmlformats.org/officeDocument/2006/relationships/image" Target="../media/OOXDiagramDrawingRels2_0.png"/><Relationship Id="rId10" Type="http://schemas.openxmlformats.org/officeDocument/2006/relationships/image" Target="../media/OOXDiagramDrawingRels2_1.svg"/><Relationship Id="rId11" Type="http://schemas.openxmlformats.org/officeDocument/2006/relationships/image" Target="../media/OOXDiagramDrawingRels2_2.png"/><Relationship Id="rId12" Type="http://schemas.openxmlformats.org/officeDocument/2006/relationships/image" Target="../media/OOXDiagramDrawingRels2_3.svg"/><Relationship Id="rId2" Type="http://schemas.openxmlformats.org/officeDocument/2006/relationships/image" Target="../media/OOXDiagramDrawingRels2_4.svg"/><Relationship Id="rId3" Type="http://schemas.openxmlformats.org/officeDocument/2006/relationships/image" Target="../media/OOXDiagramDrawingRels2_5.png"/><Relationship Id="rId4" Type="http://schemas.openxmlformats.org/officeDocument/2006/relationships/image" Target="../media/OOXDiagramDrawingRels2_6.svg"/><Relationship Id="rId5" Type="http://schemas.openxmlformats.org/officeDocument/2006/relationships/image" Target="../media/OOXDiagramDrawingRels2_7.png"/><Relationship Id="rId6" Type="http://schemas.openxmlformats.org/officeDocument/2006/relationships/image" Target="../media/OOXDiagramDrawingRels2_8.svg"/><Relationship Id="rId7" Type="http://schemas.openxmlformats.org/officeDocument/2006/relationships/image" Target="../media/OOXDiagramDrawingRels2_9.png"/><Relationship Id="rId8" Type="http://schemas.openxmlformats.org/officeDocument/2006/relationships/image" Target="../media/OOXDiagramDrawingRels2_10.svg"/><Relationship Id="rId9" Type="http://schemas.openxmlformats.org/officeDocument/2006/relationships/image" Target="../media/OOXDiagramDrawingRels2_11.pn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C7698-5F19-45D8-8F90-A5A7FEB5C660}" type="doc">
      <dgm:prSet loTypeId="urn:microsoft.com/office/officeart/2018/2/layout/IconVerticalSolidList" loCatId="icon" qsTypeId="urn:microsoft.com/office/officeart/2005/8/quickstyle/simple1#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5C27D61-C401-4987-898D-6572279ECCD2}">
      <dgm:prSet/>
      <dgm:spPr/>
      <dgm:t>
        <a:bodyPr/>
        <a:lstStyle/>
        <a:p>
          <a:r>
            <a:rPr lang="es-ES"/>
            <a:t>MANOS DIESTRAS, ÁGILES Y DELICADAS </a:t>
          </a:r>
          <a:endParaRPr lang="en-US"/>
        </a:p>
      </dgm:t>
    </dgm:pt>
    <dgm:pt modelId="{B1CC54C1-B070-4A2B-ABE8-07C93044DAF3}" cxnId="{2D91C2FD-477B-4AD2-8E25-FDE78A753E8D}" type="parTrans">
      <dgm:prSet/>
      <dgm:spPr/>
      <dgm:t>
        <a:bodyPr/>
        <a:lstStyle/>
        <a:p>
          <a:endParaRPr lang="en-US"/>
        </a:p>
      </dgm:t>
    </dgm:pt>
    <dgm:pt modelId="{1DE538C5-AA0E-4024-9CCA-B302F4E24D38}" cxnId="{2D91C2FD-477B-4AD2-8E25-FDE78A753E8D}" type="sibTrans">
      <dgm:prSet/>
      <dgm:spPr/>
      <dgm:t>
        <a:bodyPr/>
        <a:lstStyle/>
        <a:p>
          <a:endParaRPr lang="en-US"/>
        </a:p>
      </dgm:t>
    </dgm:pt>
    <dgm:pt modelId="{466A8A70-4C7D-4495-B7D8-DE5482FFD9BA}">
      <dgm:prSet/>
      <dgm:spPr/>
      <dgm:t>
        <a:bodyPr/>
        <a:lstStyle/>
        <a:p>
          <a:r>
            <a:rPr lang="es-ES" dirty="0"/>
            <a:t>RESITENCIA FÍSICA </a:t>
          </a:r>
          <a:endParaRPr lang="en-US" dirty="0"/>
        </a:p>
      </dgm:t>
    </dgm:pt>
    <dgm:pt modelId="{FAF448DA-AD53-4DBC-B563-CE64BF0D3790}" cxnId="{153797AA-6D33-45C6-ABFB-2E73B126EC53}" type="parTrans">
      <dgm:prSet/>
      <dgm:spPr/>
      <dgm:t>
        <a:bodyPr/>
        <a:lstStyle/>
        <a:p>
          <a:endParaRPr lang="en-US"/>
        </a:p>
      </dgm:t>
    </dgm:pt>
    <dgm:pt modelId="{4823AFE6-201F-4EB5-9A76-286746DD400F}" cxnId="{153797AA-6D33-45C6-ABFB-2E73B126EC53}" type="sibTrans">
      <dgm:prSet/>
      <dgm:spPr/>
      <dgm:t>
        <a:bodyPr/>
        <a:lstStyle/>
        <a:p>
          <a:endParaRPr lang="en-US"/>
        </a:p>
      </dgm:t>
    </dgm:pt>
    <dgm:pt modelId="{EAA6CDE6-562B-411F-92AD-FE5FDA255E05}">
      <dgm:prSet/>
      <dgm:spPr/>
      <dgm:t>
        <a:bodyPr/>
        <a:lstStyle/>
        <a:p>
          <a:r>
            <a:rPr lang="es-ES" dirty="0"/>
            <a:t>PSICOLÓGICAMENTE SERÁ EQUILIBRADO </a:t>
          </a:r>
          <a:endParaRPr lang="en-US" dirty="0"/>
        </a:p>
      </dgm:t>
    </dgm:pt>
    <dgm:pt modelId="{62704480-C9BD-472A-A193-DC006D4F53EE}" cxnId="{3F5384DB-4433-4974-9785-AE4E861B83E8}" type="parTrans">
      <dgm:prSet/>
      <dgm:spPr/>
      <dgm:t>
        <a:bodyPr/>
        <a:lstStyle/>
        <a:p>
          <a:endParaRPr lang="en-US"/>
        </a:p>
      </dgm:t>
    </dgm:pt>
    <dgm:pt modelId="{9BC48AB3-89AB-4A8F-AFF1-2E8764CFFE95}" cxnId="{3F5384DB-4433-4974-9785-AE4E861B83E8}" type="sibTrans">
      <dgm:prSet/>
      <dgm:spPr/>
      <dgm:t>
        <a:bodyPr/>
        <a:lstStyle/>
        <a:p>
          <a:endParaRPr lang="en-US"/>
        </a:p>
      </dgm:t>
    </dgm:pt>
    <dgm:pt modelId="{88EC8BE3-E71E-4790-91C3-DE282C76FBB2}" type="pres">
      <dgm:prSet presAssocID="{366C7698-5F19-45D8-8F90-A5A7FEB5C66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AE03B37-8504-45BB-89CA-DEA42B380684}" type="pres">
      <dgm:prSet presAssocID="{85C27D61-C401-4987-898D-6572279ECCD2}" presName="compNode" presStyleCnt="0"/>
      <dgm:spPr/>
    </dgm:pt>
    <dgm:pt modelId="{750491F1-9DEB-45DB-A413-14CF48AB1187}" type="pres">
      <dgm:prSet presAssocID="{85C27D61-C401-4987-898D-6572279ECCD2}" presName="bgRect" presStyleLbl="bgShp" presStyleIdx="0" presStyleCnt="3"/>
      <dgm:spPr/>
    </dgm:pt>
    <dgm:pt modelId="{6653ED28-EA92-4CBA-9281-EDBFE3C19FC6}" type="pres">
      <dgm:prSet presAssocID="{85C27D61-C401-4987-898D-6572279ECCD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4BCCFA8F-06F1-4B3C-8727-CA74E404E03F}" type="pres">
      <dgm:prSet presAssocID="{85C27D61-C401-4987-898D-6572279ECCD2}" presName="spaceRect" presStyleCnt="0"/>
      <dgm:spPr/>
    </dgm:pt>
    <dgm:pt modelId="{65ED9906-9EEE-442F-800D-AF68B8C22B72}" type="pres">
      <dgm:prSet presAssocID="{85C27D61-C401-4987-898D-6572279ECCD2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273E87E-A0A1-4681-A6C0-0EA5EF8A5AC9}" type="pres">
      <dgm:prSet presAssocID="{1DE538C5-AA0E-4024-9CCA-B302F4E24D38}" presName="sibTrans" presStyleCnt="0"/>
      <dgm:spPr/>
    </dgm:pt>
    <dgm:pt modelId="{51D9D263-1456-470F-AAB6-B258CDD456F6}" type="pres">
      <dgm:prSet presAssocID="{466A8A70-4C7D-4495-B7D8-DE5482FFD9BA}" presName="compNode" presStyleCnt="0"/>
      <dgm:spPr/>
    </dgm:pt>
    <dgm:pt modelId="{5B6FA9A6-4F4B-4243-8710-2F215BBF22F3}" type="pres">
      <dgm:prSet presAssocID="{466A8A70-4C7D-4495-B7D8-DE5482FFD9BA}" presName="bgRect" presStyleLbl="bgShp" presStyleIdx="1" presStyleCnt="3"/>
      <dgm:spPr/>
    </dgm:pt>
    <dgm:pt modelId="{19CCC894-0F16-4E4D-B4C2-3D2085E7114B}" type="pres">
      <dgm:prSet presAssocID="{466A8A70-4C7D-4495-B7D8-DE5482FFD9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C2BA6A33-9ABB-4FF7-81D7-1AB719CBCCF6}" type="pres">
      <dgm:prSet presAssocID="{466A8A70-4C7D-4495-B7D8-DE5482FFD9BA}" presName="spaceRect" presStyleCnt="0"/>
      <dgm:spPr/>
    </dgm:pt>
    <dgm:pt modelId="{F2FB5BB7-A40E-44F1-9FD5-05C497E0DF15}" type="pres">
      <dgm:prSet presAssocID="{466A8A70-4C7D-4495-B7D8-DE5482FFD9BA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C9F7A69-603E-40DB-BA14-C5F2A7A2229F}" type="pres">
      <dgm:prSet presAssocID="{4823AFE6-201F-4EB5-9A76-286746DD400F}" presName="sibTrans" presStyleCnt="0"/>
      <dgm:spPr/>
    </dgm:pt>
    <dgm:pt modelId="{D1FFA247-50BB-476C-8160-9BE3F2E63EA7}" type="pres">
      <dgm:prSet presAssocID="{EAA6CDE6-562B-411F-92AD-FE5FDA255E05}" presName="compNode" presStyleCnt="0"/>
      <dgm:spPr/>
    </dgm:pt>
    <dgm:pt modelId="{9ED396FB-B499-4EFB-96F5-CA835B218C09}" type="pres">
      <dgm:prSet presAssocID="{EAA6CDE6-562B-411F-92AD-FE5FDA255E05}" presName="bgRect" presStyleLbl="bgShp" presStyleIdx="2" presStyleCnt="3"/>
      <dgm:spPr/>
    </dgm:pt>
    <dgm:pt modelId="{204215F9-9858-459A-A3AB-A8DA8202B7F4}" type="pres">
      <dgm:prSet presAssocID="{EAA6CDE6-562B-411F-92AD-FE5FDA255E0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</dgm:pt>
    <dgm:pt modelId="{26F3DD41-D696-4A2B-80A6-116A4D50D327}" type="pres">
      <dgm:prSet presAssocID="{EAA6CDE6-562B-411F-92AD-FE5FDA255E05}" presName="spaceRect" presStyleCnt="0"/>
      <dgm:spPr/>
    </dgm:pt>
    <dgm:pt modelId="{C9D809CF-D51D-4388-AF39-B228DBB6B205}" type="pres">
      <dgm:prSet presAssocID="{EAA6CDE6-562B-411F-92AD-FE5FDA255E05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14448F7C-2877-41E8-B7C5-C48C6B9FF717}" type="presOf" srcId="{EAA6CDE6-562B-411F-92AD-FE5FDA255E05}" destId="{C9D809CF-D51D-4388-AF39-B228DBB6B205}" srcOrd="0" destOrd="0" presId="urn:microsoft.com/office/officeart/2018/2/layout/IconVerticalSolidList"/>
    <dgm:cxn modelId="{3F5384DB-4433-4974-9785-AE4E861B83E8}" srcId="{366C7698-5F19-45D8-8F90-A5A7FEB5C660}" destId="{EAA6CDE6-562B-411F-92AD-FE5FDA255E05}" srcOrd="2" destOrd="0" parTransId="{62704480-C9BD-472A-A193-DC006D4F53EE}" sibTransId="{9BC48AB3-89AB-4A8F-AFF1-2E8764CFFE95}"/>
    <dgm:cxn modelId="{153797AA-6D33-45C6-ABFB-2E73B126EC53}" srcId="{366C7698-5F19-45D8-8F90-A5A7FEB5C660}" destId="{466A8A70-4C7D-4495-B7D8-DE5482FFD9BA}" srcOrd="1" destOrd="0" parTransId="{FAF448DA-AD53-4DBC-B563-CE64BF0D3790}" sibTransId="{4823AFE6-201F-4EB5-9A76-286746DD400F}"/>
    <dgm:cxn modelId="{BD4FA872-3E6D-4293-8133-A5F098873589}" type="presOf" srcId="{85C27D61-C401-4987-898D-6572279ECCD2}" destId="{65ED9906-9EEE-442F-800D-AF68B8C22B72}" srcOrd="0" destOrd="0" presId="urn:microsoft.com/office/officeart/2018/2/layout/IconVerticalSolidList"/>
    <dgm:cxn modelId="{0A7339DD-5142-4B38-A1CB-6DC4A6219CB0}" type="presOf" srcId="{366C7698-5F19-45D8-8F90-A5A7FEB5C660}" destId="{88EC8BE3-E71E-4790-91C3-DE282C76FBB2}" srcOrd="0" destOrd="0" presId="urn:microsoft.com/office/officeart/2018/2/layout/IconVerticalSolidList"/>
    <dgm:cxn modelId="{8DD916AD-796D-41BB-87F3-B91A256CD253}" type="presOf" srcId="{466A8A70-4C7D-4495-B7D8-DE5482FFD9BA}" destId="{F2FB5BB7-A40E-44F1-9FD5-05C497E0DF15}" srcOrd="0" destOrd="0" presId="urn:microsoft.com/office/officeart/2018/2/layout/IconVerticalSolidList"/>
    <dgm:cxn modelId="{2D91C2FD-477B-4AD2-8E25-FDE78A753E8D}" srcId="{366C7698-5F19-45D8-8F90-A5A7FEB5C660}" destId="{85C27D61-C401-4987-898D-6572279ECCD2}" srcOrd="0" destOrd="0" parTransId="{B1CC54C1-B070-4A2B-ABE8-07C93044DAF3}" sibTransId="{1DE538C5-AA0E-4024-9CCA-B302F4E24D38}"/>
    <dgm:cxn modelId="{88E23CC3-5FC6-46F1-9823-1136053F41D7}" type="presParOf" srcId="{88EC8BE3-E71E-4790-91C3-DE282C76FBB2}" destId="{9AE03B37-8504-45BB-89CA-DEA42B380684}" srcOrd="0" destOrd="0" presId="urn:microsoft.com/office/officeart/2018/2/layout/IconVerticalSolidList"/>
    <dgm:cxn modelId="{F6C84D4B-259C-4AB4-AEB6-1057EDB966E6}" type="presParOf" srcId="{9AE03B37-8504-45BB-89CA-DEA42B380684}" destId="{750491F1-9DEB-45DB-A413-14CF48AB1187}" srcOrd="0" destOrd="0" presId="urn:microsoft.com/office/officeart/2018/2/layout/IconVerticalSolidList"/>
    <dgm:cxn modelId="{95B46097-C948-4E94-92F0-A87076F08B14}" type="presParOf" srcId="{9AE03B37-8504-45BB-89CA-DEA42B380684}" destId="{6653ED28-EA92-4CBA-9281-EDBFE3C19FC6}" srcOrd="1" destOrd="0" presId="urn:microsoft.com/office/officeart/2018/2/layout/IconVerticalSolidList"/>
    <dgm:cxn modelId="{20771BB9-EE27-4D95-A6B4-226045719BA8}" type="presParOf" srcId="{9AE03B37-8504-45BB-89CA-DEA42B380684}" destId="{4BCCFA8F-06F1-4B3C-8727-CA74E404E03F}" srcOrd="2" destOrd="0" presId="urn:microsoft.com/office/officeart/2018/2/layout/IconVerticalSolidList"/>
    <dgm:cxn modelId="{0A2943DA-6A09-4C4F-A803-2DD14C74C652}" type="presParOf" srcId="{9AE03B37-8504-45BB-89CA-DEA42B380684}" destId="{65ED9906-9EEE-442F-800D-AF68B8C22B72}" srcOrd="3" destOrd="0" presId="urn:microsoft.com/office/officeart/2018/2/layout/IconVerticalSolidList"/>
    <dgm:cxn modelId="{84A5BDE5-78CB-486E-AC14-706D4F5F3E60}" type="presParOf" srcId="{88EC8BE3-E71E-4790-91C3-DE282C76FBB2}" destId="{0273E87E-A0A1-4681-A6C0-0EA5EF8A5AC9}" srcOrd="1" destOrd="0" presId="urn:microsoft.com/office/officeart/2018/2/layout/IconVerticalSolidList"/>
    <dgm:cxn modelId="{B39E1C34-6FC7-4DE0-88EC-FB98919600C4}" type="presParOf" srcId="{88EC8BE3-E71E-4790-91C3-DE282C76FBB2}" destId="{51D9D263-1456-470F-AAB6-B258CDD456F6}" srcOrd="2" destOrd="0" presId="urn:microsoft.com/office/officeart/2018/2/layout/IconVerticalSolidList"/>
    <dgm:cxn modelId="{AD915AD0-7051-4020-B28A-B858F49118D6}" type="presParOf" srcId="{51D9D263-1456-470F-AAB6-B258CDD456F6}" destId="{5B6FA9A6-4F4B-4243-8710-2F215BBF22F3}" srcOrd="0" destOrd="0" presId="urn:microsoft.com/office/officeart/2018/2/layout/IconVerticalSolidList"/>
    <dgm:cxn modelId="{CF3CF5E1-6DCF-440A-A8B0-FD8A3C524A6D}" type="presParOf" srcId="{51D9D263-1456-470F-AAB6-B258CDD456F6}" destId="{19CCC894-0F16-4E4D-B4C2-3D2085E7114B}" srcOrd="1" destOrd="0" presId="urn:microsoft.com/office/officeart/2018/2/layout/IconVerticalSolidList"/>
    <dgm:cxn modelId="{D2C9E87E-8D18-4318-BBD3-903020B09B98}" type="presParOf" srcId="{51D9D263-1456-470F-AAB6-B258CDD456F6}" destId="{C2BA6A33-9ABB-4FF7-81D7-1AB719CBCCF6}" srcOrd="2" destOrd="0" presId="urn:microsoft.com/office/officeart/2018/2/layout/IconVerticalSolidList"/>
    <dgm:cxn modelId="{3789CEB6-D2DB-4BA0-887A-047A1F0476F5}" type="presParOf" srcId="{51D9D263-1456-470F-AAB6-B258CDD456F6}" destId="{F2FB5BB7-A40E-44F1-9FD5-05C497E0DF15}" srcOrd="3" destOrd="0" presId="urn:microsoft.com/office/officeart/2018/2/layout/IconVerticalSolidList"/>
    <dgm:cxn modelId="{2F31F744-C393-4DC2-B07F-1C6CAC3A4A68}" type="presParOf" srcId="{88EC8BE3-E71E-4790-91C3-DE282C76FBB2}" destId="{0C9F7A69-603E-40DB-BA14-C5F2A7A2229F}" srcOrd="3" destOrd="0" presId="urn:microsoft.com/office/officeart/2018/2/layout/IconVerticalSolidList"/>
    <dgm:cxn modelId="{BE825569-32AD-414B-9657-603912C325E7}" type="presParOf" srcId="{88EC8BE3-E71E-4790-91C3-DE282C76FBB2}" destId="{D1FFA247-50BB-476C-8160-9BE3F2E63EA7}" srcOrd="4" destOrd="0" presId="urn:microsoft.com/office/officeart/2018/2/layout/IconVerticalSolidList"/>
    <dgm:cxn modelId="{E2D7FD71-3AD4-4670-8065-A8C9E2D726DA}" type="presParOf" srcId="{D1FFA247-50BB-476C-8160-9BE3F2E63EA7}" destId="{9ED396FB-B499-4EFB-96F5-CA835B218C09}" srcOrd="0" destOrd="0" presId="urn:microsoft.com/office/officeart/2018/2/layout/IconVerticalSolidList"/>
    <dgm:cxn modelId="{21CAD2D6-366D-49BB-9BBE-50E1C2A970F3}" type="presParOf" srcId="{D1FFA247-50BB-476C-8160-9BE3F2E63EA7}" destId="{204215F9-9858-459A-A3AB-A8DA8202B7F4}" srcOrd="1" destOrd="0" presId="urn:microsoft.com/office/officeart/2018/2/layout/IconVerticalSolidList"/>
    <dgm:cxn modelId="{9C648ABE-9FD0-4779-AF3F-9E8A27419AD5}" type="presParOf" srcId="{D1FFA247-50BB-476C-8160-9BE3F2E63EA7}" destId="{26F3DD41-D696-4A2B-80A6-116A4D50D327}" srcOrd="2" destOrd="0" presId="urn:microsoft.com/office/officeart/2018/2/layout/IconVerticalSolidList"/>
    <dgm:cxn modelId="{7C5D9242-AD22-464E-BE3A-B743FD212145}" type="presParOf" srcId="{D1FFA247-50BB-476C-8160-9BE3F2E63EA7}" destId="{C9D809CF-D51D-4388-AF39-B228DBB6B2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BBAE2-2ED4-4E48-8D3C-1257352C7314}" type="doc">
      <dgm:prSet loTypeId="urn:microsoft.com/office/officeart/2018/2/layout/IconVerticalSolidList" loCatId="icon" qsTypeId="urn:microsoft.com/office/officeart/2005/8/quickstyle/simple1#2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1C22B3F-E4D4-4421-A81D-A91E4CF41DAB}">
      <dgm:prSet/>
      <dgm:spPr/>
      <dgm:t>
        <a:bodyPr/>
        <a:lstStyle/>
        <a:p>
          <a:r>
            <a:rPr lang="es-ES"/>
            <a:t>CAPACIDAD DE COMUNICACIÓN, FACILIDAD PARA LAS RELACIONES SOCIALES,  AMABILIDAD.</a:t>
          </a:r>
          <a:endParaRPr lang="en-US"/>
        </a:p>
      </dgm:t>
    </dgm:pt>
    <dgm:pt modelId="{F7F93391-7922-4A9D-A4F9-DB584A5340F4}" cxnId="{1BE1E5B0-23B4-423D-BC0B-41C5EC81075C}" type="parTrans">
      <dgm:prSet/>
      <dgm:spPr/>
      <dgm:t>
        <a:bodyPr/>
        <a:lstStyle/>
        <a:p>
          <a:endParaRPr lang="en-US"/>
        </a:p>
      </dgm:t>
    </dgm:pt>
    <dgm:pt modelId="{7100DD23-5DD9-4566-BE5C-614E23641A51}" cxnId="{1BE1E5B0-23B4-423D-BC0B-41C5EC81075C}" type="sibTrans">
      <dgm:prSet/>
      <dgm:spPr/>
      <dgm:t>
        <a:bodyPr/>
        <a:lstStyle/>
        <a:p>
          <a:endParaRPr lang="en-US"/>
        </a:p>
      </dgm:t>
    </dgm:pt>
    <dgm:pt modelId="{2A88C5E0-E606-45FF-A36A-B80EDF368454}">
      <dgm:prSet/>
      <dgm:spPr/>
      <dgm:t>
        <a:bodyPr/>
        <a:lstStyle/>
        <a:p>
          <a:r>
            <a:rPr lang="es-ES"/>
            <a:t>HABILIDAD MANUAL.</a:t>
          </a:r>
          <a:endParaRPr lang="en-US"/>
        </a:p>
      </dgm:t>
    </dgm:pt>
    <dgm:pt modelId="{20EA25E4-FD8A-40E4-B6B4-849EE91DA654}" cxnId="{A4A38C0E-DAF5-482D-B4DE-5DA63B845E85}" type="parTrans">
      <dgm:prSet/>
      <dgm:spPr/>
      <dgm:t>
        <a:bodyPr/>
        <a:lstStyle/>
        <a:p>
          <a:endParaRPr lang="en-US"/>
        </a:p>
      </dgm:t>
    </dgm:pt>
    <dgm:pt modelId="{A3F6436E-33EC-46B2-B2B5-1B2750C2418D}" cxnId="{A4A38C0E-DAF5-482D-B4DE-5DA63B845E85}" type="sibTrans">
      <dgm:prSet/>
      <dgm:spPr/>
      <dgm:t>
        <a:bodyPr/>
        <a:lstStyle/>
        <a:p>
          <a:endParaRPr lang="en-US"/>
        </a:p>
      </dgm:t>
    </dgm:pt>
    <dgm:pt modelId="{07BF8944-D0AE-4972-8C35-C5C877B225DC}">
      <dgm:prSet/>
      <dgm:spPr/>
      <dgm:t>
        <a:bodyPr/>
        <a:lstStyle/>
        <a:p>
          <a:r>
            <a:rPr lang="es-ES"/>
            <a:t>CREATIVIDAD DOTES ARTÍSTICAS, IMAGINACIÓN.</a:t>
          </a:r>
          <a:endParaRPr lang="en-US"/>
        </a:p>
      </dgm:t>
    </dgm:pt>
    <dgm:pt modelId="{71F8752B-D5B0-4D8F-BFCA-CC1D520F966B}" cxnId="{6F3A82DE-25F3-4668-85F1-8670399A44A0}" type="parTrans">
      <dgm:prSet/>
      <dgm:spPr/>
      <dgm:t>
        <a:bodyPr/>
        <a:lstStyle/>
        <a:p>
          <a:endParaRPr lang="en-US"/>
        </a:p>
      </dgm:t>
    </dgm:pt>
    <dgm:pt modelId="{A09A3D22-5A6D-45CB-969E-7B1EBCE5094F}" cxnId="{6F3A82DE-25F3-4668-85F1-8670399A44A0}" type="sibTrans">
      <dgm:prSet/>
      <dgm:spPr/>
      <dgm:t>
        <a:bodyPr/>
        <a:lstStyle/>
        <a:p>
          <a:endParaRPr lang="en-US"/>
        </a:p>
      </dgm:t>
    </dgm:pt>
    <dgm:pt modelId="{B425C207-73EE-426A-835A-E45D4ABE13E9}">
      <dgm:prSet/>
      <dgm:spPr/>
      <dgm:t>
        <a:bodyPr/>
        <a:lstStyle/>
        <a:p>
          <a:r>
            <a:rPr lang="es-ES"/>
            <a:t>CAPACIDAD DE OBSERVACIÓN.</a:t>
          </a:r>
          <a:endParaRPr lang="en-US"/>
        </a:p>
      </dgm:t>
    </dgm:pt>
    <dgm:pt modelId="{75ABDCD9-2077-4D48-BF0C-789A0B5110A2}" cxnId="{881CA9A9-2AC5-4391-8C7F-FA74250C5069}" type="parTrans">
      <dgm:prSet/>
      <dgm:spPr/>
      <dgm:t>
        <a:bodyPr/>
        <a:lstStyle/>
        <a:p>
          <a:endParaRPr lang="en-US"/>
        </a:p>
      </dgm:t>
    </dgm:pt>
    <dgm:pt modelId="{5EC4C1D6-0D95-493B-84A6-D221AB9E83B1}" cxnId="{881CA9A9-2AC5-4391-8C7F-FA74250C5069}" type="sibTrans">
      <dgm:prSet/>
      <dgm:spPr/>
      <dgm:t>
        <a:bodyPr/>
        <a:lstStyle/>
        <a:p>
          <a:endParaRPr lang="en-US"/>
        </a:p>
      </dgm:t>
    </dgm:pt>
    <dgm:pt modelId="{D14E5727-54EF-494A-81B0-4D8BC681CE20}">
      <dgm:prSet/>
      <dgm:spPr/>
      <dgm:t>
        <a:bodyPr/>
        <a:lstStyle/>
        <a:p>
          <a:r>
            <a:rPr lang="es-ES"/>
            <a:t>DISCRECIÓN Y HONESTIDAD.</a:t>
          </a:r>
          <a:endParaRPr lang="en-US"/>
        </a:p>
      </dgm:t>
    </dgm:pt>
    <dgm:pt modelId="{5CE0B351-E0B4-4721-B69C-A7C7313F64F4}" cxnId="{E987C1A0-1961-4173-8A66-77827D396353}" type="parTrans">
      <dgm:prSet/>
      <dgm:spPr/>
      <dgm:t>
        <a:bodyPr/>
        <a:lstStyle/>
        <a:p>
          <a:endParaRPr lang="en-US"/>
        </a:p>
      </dgm:t>
    </dgm:pt>
    <dgm:pt modelId="{DD759A7E-D689-4A9E-A0B3-A7824D09C16A}" cxnId="{E987C1A0-1961-4173-8A66-77827D396353}" type="sibTrans">
      <dgm:prSet/>
      <dgm:spPr/>
      <dgm:t>
        <a:bodyPr/>
        <a:lstStyle/>
        <a:p>
          <a:endParaRPr lang="en-US"/>
        </a:p>
      </dgm:t>
    </dgm:pt>
    <dgm:pt modelId="{B067EF3B-4C20-4FC5-BA4D-C7B0641D8181}">
      <dgm:prSet/>
      <dgm:spPr/>
      <dgm:t>
        <a:bodyPr/>
        <a:lstStyle/>
        <a:p>
          <a:r>
            <a:rPr lang="es-ES"/>
            <a:t>PACIENCIA Y COMPRESIÓN </a:t>
          </a:r>
          <a:endParaRPr lang="en-US"/>
        </a:p>
      </dgm:t>
    </dgm:pt>
    <dgm:pt modelId="{041A05E5-441D-4FAD-9E27-97C81002E7E4}" cxnId="{89E0D3AC-C465-4DEE-94D3-F054C14AD4BF}" type="parTrans">
      <dgm:prSet/>
      <dgm:spPr/>
      <dgm:t>
        <a:bodyPr/>
        <a:lstStyle/>
        <a:p>
          <a:endParaRPr lang="en-US"/>
        </a:p>
      </dgm:t>
    </dgm:pt>
    <dgm:pt modelId="{5F0924C7-E3BE-4B86-8EA3-6F8BF3750CE3}" cxnId="{89E0D3AC-C465-4DEE-94D3-F054C14AD4BF}" type="sibTrans">
      <dgm:prSet/>
      <dgm:spPr/>
      <dgm:t>
        <a:bodyPr/>
        <a:lstStyle/>
        <a:p>
          <a:endParaRPr lang="en-US"/>
        </a:p>
      </dgm:t>
    </dgm:pt>
    <dgm:pt modelId="{DBC20567-5594-41F9-9BFD-FD4C90C79D42}" type="pres">
      <dgm:prSet presAssocID="{CC1BBAE2-2ED4-4E48-8D3C-1257352C731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2D02779-1970-49B3-8A45-CCD8983DDB0E}" type="pres">
      <dgm:prSet presAssocID="{51C22B3F-E4D4-4421-A81D-A91E4CF41DAB}" presName="compNode" presStyleCnt="0"/>
      <dgm:spPr/>
    </dgm:pt>
    <dgm:pt modelId="{B6D32832-FF1B-43D3-8DC0-9A7E674C5971}" type="pres">
      <dgm:prSet presAssocID="{51C22B3F-E4D4-4421-A81D-A91E4CF41DAB}" presName="bgRect" presStyleLbl="bgShp" presStyleIdx="0" presStyleCnt="6"/>
      <dgm:spPr/>
    </dgm:pt>
    <dgm:pt modelId="{9FE75016-8499-4604-B09D-F46C8A823833}" type="pres">
      <dgm:prSet presAssocID="{51C22B3F-E4D4-4421-A81D-A91E4CF41DA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8AF2364C-AC1C-4CA8-81D5-FEEA1D1E9007}" type="pres">
      <dgm:prSet presAssocID="{51C22B3F-E4D4-4421-A81D-A91E4CF41DAB}" presName="spaceRect" presStyleCnt="0"/>
      <dgm:spPr/>
    </dgm:pt>
    <dgm:pt modelId="{AF6A6BC4-4BF3-4A14-9226-344F27049EEA}" type="pres">
      <dgm:prSet presAssocID="{51C22B3F-E4D4-4421-A81D-A91E4CF41DAB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8312FD0-A277-49CE-B45E-BC1382B05F7E}" type="pres">
      <dgm:prSet presAssocID="{7100DD23-5DD9-4566-BE5C-614E23641A51}" presName="sibTrans" presStyleCnt="0"/>
      <dgm:spPr/>
    </dgm:pt>
    <dgm:pt modelId="{431336BB-E8CE-4194-A986-4D9BAF82D58C}" type="pres">
      <dgm:prSet presAssocID="{2A88C5E0-E606-45FF-A36A-B80EDF368454}" presName="compNode" presStyleCnt="0"/>
      <dgm:spPr/>
    </dgm:pt>
    <dgm:pt modelId="{328AC03E-BF25-4E68-89E2-73413254CAE8}" type="pres">
      <dgm:prSet presAssocID="{2A88C5E0-E606-45FF-A36A-B80EDF368454}" presName="bgRect" presStyleLbl="bgShp" presStyleIdx="1" presStyleCnt="6"/>
      <dgm:spPr/>
    </dgm:pt>
    <dgm:pt modelId="{91B15BA6-C54A-4B0B-A313-0F1C9205508C}" type="pres">
      <dgm:prSet presAssocID="{2A88C5E0-E606-45FF-A36A-B80EDF36845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68EDE936-33CF-4DBC-A400-DDA8E249B9AF}" type="pres">
      <dgm:prSet presAssocID="{2A88C5E0-E606-45FF-A36A-B80EDF368454}" presName="spaceRect" presStyleCnt="0"/>
      <dgm:spPr/>
    </dgm:pt>
    <dgm:pt modelId="{62DCC71E-4734-4282-B4CD-117030762BAF}" type="pres">
      <dgm:prSet presAssocID="{2A88C5E0-E606-45FF-A36A-B80EDF368454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D82B8350-3D37-4FBE-BFD9-1EA10B01BBC0}" type="pres">
      <dgm:prSet presAssocID="{A3F6436E-33EC-46B2-B2B5-1B2750C2418D}" presName="sibTrans" presStyleCnt="0"/>
      <dgm:spPr/>
    </dgm:pt>
    <dgm:pt modelId="{7EA8DC5A-BDE9-4066-95D0-9DA6D6452BD4}" type="pres">
      <dgm:prSet presAssocID="{07BF8944-D0AE-4972-8C35-C5C877B225DC}" presName="compNode" presStyleCnt="0"/>
      <dgm:spPr/>
    </dgm:pt>
    <dgm:pt modelId="{2B9ED7C7-2C93-41EA-B8F3-999C59BFC352}" type="pres">
      <dgm:prSet presAssocID="{07BF8944-D0AE-4972-8C35-C5C877B225DC}" presName="bgRect" presStyleLbl="bgShp" presStyleIdx="2" presStyleCnt="6"/>
      <dgm:spPr/>
    </dgm:pt>
    <dgm:pt modelId="{6B7D76CE-1EEE-4C4E-85E0-229D1846FA78}" type="pres">
      <dgm:prSet presAssocID="{07BF8944-D0AE-4972-8C35-C5C877B225D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</dgm:pt>
    <dgm:pt modelId="{F8F29DE5-EC43-4D2D-94DB-09CCC1ED1CBE}" type="pres">
      <dgm:prSet presAssocID="{07BF8944-D0AE-4972-8C35-C5C877B225DC}" presName="spaceRect" presStyleCnt="0"/>
      <dgm:spPr/>
    </dgm:pt>
    <dgm:pt modelId="{A22D7CAA-F9E7-4534-B9A1-BDBDF79A1158}" type="pres">
      <dgm:prSet presAssocID="{07BF8944-D0AE-4972-8C35-C5C877B225DC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F493EDB-6EA5-4D64-A21B-B3F5717717C4}" type="pres">
      <dgm:prSet presAssocID="{A09A3D22-5A6D-45CB-969E-7B1EBCE5094F}" presName="sibTrans" presStyleCnt="0"/>
      <dgm:spPr/>
    </dgm:pt>
    <dgm:pt modelId="{FE6E49A0-4ABA-4685-88EB-58F4E3ECF2FE}" type="pres">
      <dgm:prSet presAssocID="{B425C207-73EE-426A-835A-E45D4ABE13E9}" presName="compNode" presStyleCnt="0"/>
      <dgm:spPr/>
    </dgm:pt>
    <dgm:pt modelId="{4985B313-432E-44E5-B294-9E0092F89D02}" type="pres">
      <dgm:prSet presAssocID="{B425C207-73EE-426A-835A-E45D4ABE13E9}" presName="bgRect" presStyleLbl="bgShp" presStyleIdx="3" presStyleCnt="6"/>
      <dgm:spPr/>
    </dgm:pt>
    <dgm:pt modelId="{911F410B-753E-4397-9219-1168A156C5BB}" type="pres">
      <dgm:prSet presAssocID="{B425C207-73EE-426A-835A-E45D4ABE13E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</dgm:pt>
    <dgm:pt modelId="{DBED628C-B4EC-4866-B354-232704BC133F}" type="pres">
      <dgm:prSet presAssocID="{B425C207-73EE-426A-835A-E45D4ABE13E9}" presName="spaceRect" presStyleCnt="0"/>
      <dgm:spPr/>
    </dgm:pt>
    <dgm:pt modelId="{C6D0CE59-035F-4683-9B3D-1DA8103C3C15}" type="pres">
      <dgm:prSet presAssocID="{B425C207-73EE-426A-835A-E45D4ABE13E9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300B9D5-43CB-45E1-B14B-67E52546EBF3}" type="pres">
      <dgm:prSet presAssocID="{5EC4C1D6-0D95-493B-84A6-D221AB9E83B1}" presName="sibTrans" presStyleCnt="0"/>
      <dgm:spPr/>
    </dgm:pt>
    <dgm:pt modelId="{F6505BEE-AD91-4EB8-A794-F0AF269B2E15}" type="pres">
      <dgm:prSet presAssocID="{D14E5727-54EF-494A-81B0-4D8BC681CE20}" presName="compNode" presStyleCnt="0"/>
      <dgm:spPr/>
    </dgm:pt>
    <dgm:pt modelId="{3B5933B6-DD3E-4F8E-93E1-00CAEBEFCD8E}" type="pres">
      <dgm:prSet presAssocID="{D14E5727-54EF-494A-81B0-4D8BC681CE20}" presName="bgRect" presStyleLbl="bgShp" presStyleIdx="4" presStyleCnt="6"/>
      <dgm:spPr/>
    </dgm:pt>
    <dgm:pt modelId="{10E89670-BC97-4B94-9E60-CFCB4D50E2BE}" type="pres">
      <dgm:prSet presAssocID="{D14E5727-54EF-494A-81B0-4D8BC681CE2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</dgm:pt>
    <dgm:pt modelId="{EA1E7BBC-47C9-4101-BBC2-53428D751FCC}" type="pres">
      <dgm:prSet presAssocID="{D14E5727-54EF-494A-81B0-4D8BC681CE20}" presName="spaceRect" presStyleCnt="0"/>
      <dgm:spPr/>
    </dgm:pt>
    <dgm:pt modelId="{D7429246-F58B-4F4C-9E80-A47A2A66FDE4}" type="pres">
      <dgm:prSet presAssocID="{D14E5727-54EF-494A-81B0-4D8BC681CE20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4EE4F0E-0440-47CD-9F14-3DC326388687}" type="pres">
      <dgm:prSet presAssocID="{DD759A7E-D689-4A9E-A0B3-A7824D09C16A}" presName="sibTrans" presStyleCnt="0"/>
      <dgm:spPr/>
    </dgm:pt>
    <dgm:pt modelId="{B7421DA1-B836-4EA3-B8CA-649D58118A36}" type="pres">
      <dgm:prSet presAssocID="{B067EF3B-4C20-4FC5-BA4D-C7B0641D8181}" presName="compNode" presStyleCnt="0"/>
      <dgm:spPr/>
    </dgm:pt>
    <dgm:pt modelId="{79D84FD3-8C37-455B-B687-8B71F77CDF47}" type="pres">
      <dgm:prSet presAssocID="{B067EF3B-4C20-4FC5-BA4D-C7B0641D8181}" presName="bgRect" presStyleLbl="bgShp" presStyleIdx="5" presStyleCnt="6"/>
      <dgm:spPr/>
    </dgm:pt>
    <dgm:pt modelId="{6A188C4E-8A9D-4AD4-B44D-D7261781B7FE}" type="pres">
      <dgm:prSet presAssocID="{B067EF3B-4C20-4FC5-BA4D-C7B0641D818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</dgm:pt>
    <dgm:pt modelId="{FBB9E7A0-B281-4B77-8B46-B984DD187E97}" type="pres">
      <dgm:prSet presAssocID="{B067EF3B-4C20-4FC5-BA4D-C7B0641D8181}" presName="spaceRect" presStyleCnt="0"/>
      <dgm:spPr/>
    </dgm:pt>
    <dgm:pt modelId="{99BD9C23-A472-4255-A013-F455C8872489}" type="pres">
      <dgm:prSet presAssocID="{B067EF3B-4C20-4FC5-BA4D-C7B0641D8181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77BEF124-8911-480F-89DA-E53F2F64318B}" type="presOf" srcId="{D14E5727-54EF-494A-81B0-4D8BC681CE20}" destId="{D7429246-F58B-4F4C-9E80-A47A2A66FDE4}" srcOrd="0" destOrd="0" presId="urn:microsoft.com/office/officeart/2018/2/layout/IconVerticalSolidList"/>
    <dgm:cxn modelId="{1BE1E5B0-23B4-423D-BC0B-41C5EC81075C}" srcId="{CC1BBAE2-2ED4-4E48-8D3C-1257352C7314}" destId="{51C22B3F-E4D4-4421-A81D-A91E4CF41DAB}" srcOrd="0" destOrd="0" parTransId="{F7F93391-7922-4A9D-A4F9-DB584A5340F4}" sibTransId="{7100DD23-5DD9-4566-BE5C-614E23641A51}"/>
    <dgm:cxn modelId="{EB9CE42B-5C1F-4565-B0EE-2EDF954C82DB}" type="presOf" srcId="{B425C207-73EE-426A-835A-E45D4ABE13E9}" destId="{C6D0CE59-035F-4683-9B3D-1DA8103C3C15}" srcOrd="0" destOrd="0" presId="urn:microsoft.com/office/officeart/2018/2/layout/IconVerticalSolidList"/>
    <dgm:cxn modelId="{A4A38C0E-DAF5-482D-B4DE-5DA63B845E85}" srcId="{CC1BBAE2-2ED4-4E48-8D3C-1257352C7314}" destId="{2A88C5E0-E606-45FF-A36A-B80EDF368454}" srcOrd="1" destOrd="0" parTransId="{20EA25E4-FD8A-40E4-B6B4-849EE91DA654}" sibTransId="{A3F6436E-33EC-46B2-B2B5-1B2750C2418D}"/>
    <dgm:cxn modelId="{7C6FD8B3-573D-4F56-AF67-79E0FBC58504}" type="presOf" srcId="{B067EF3B-4C20-4FC5-BA4D-C7B0641D8181}" destId="{99BD9C23-A472-4255-A013-F455C8872489}" srcOrd="0" destOrd="0" presId="urn:microsoft.com/office/officeart/2018/2/layout/IconVerticalSolidList"/>
    <dgm:cxn modelId="{89E0D3AC-C465-4DEE-94D3-F054C14AD4BF}" srcId="{CC1BBAE2-2ED4-4E48-8D3C-1257352C7314}" destId="{B067EF3B-4C20-4FC5-BA4D-C7B0641D8181}" srcOrd="5" destOrd="0" parTransId="{041A05E5-441D-4FAD-9E27-97C81002E7E4}" sibTransId="{5F0924C7-E3BE-4B86-8EA3-6F8BF3750CE3}"/>
    <dgm:cxn modelId="{8BAE2105-E796-4A8B-AFB7-97746556E804}" type="presOf" srcId="{2A88C5E0-E606-45FF-A36A-B80EDF368454}" destId="{62DCC71E-4734-4282-B4CD-117030762BAF}" srcOrd="0" destOrd="0" presId="urn:microsoft.com/office/officeart/2018/2/layout/IconVerticalSolidList"/>
    <dgm:cxn modelId="{27303114-B722-4541-8761-A4C24CD4EBCD}" type="presOf" srcId="{CC1BBAE2-2ED4-4E48-8D3C-1257352C7314}" destId="{DBC20567-5594-41F9-9BFD-FD4C90C79D42}" srcOrd="0" destOrd="0" presId="urn:microsoft.com/office/officeart/2018/2/layout/IconVerticalSolidList"/>
    <dgm:cxn modelId="{E987C1A0-1961-4173-8A66-77827D396353}" srcId="{CC1BBAE2-2ED4-4E48-8D3C-1257352C7314}" destId="{D14E5727-54EF-494A-81B0-4D8BC681CE20}" srcOrd="4" destOrd="0" parTransId="{5CE0B351-E0B4-4721-B69C-A7C7313F64F4}" sibTransId="{DD759A7E-D689-4A9E-A0B3-A7824D09C16A}"/>
    <dgm:cxn modelId="{881CA9A9-2AC5-4391-8C7F-FA74250C5069}" srcId="{CC1BBAE2-2ED4-4E48-8D3C-1257352C7314}" destId="{B425C207-73EE-426A-835A-E45D4ABE13E9}" srcOrd="3" destOrd="0" parTransId="{75ABDCD9-2077-4D48-BF0C-789A0B5110A2}" sibTransId="{5EC4C1D6-0D95-493B-84A6-D221AB9E83B1}"/>
    <dgm:cxn modelId="{9F6D50C9-4FD2-41C9-9099-04583C96E57A}" type="presOf" srcId="{07BF8944-D0AE-4972-8C35-C5C877B225DC}" destId="{A22D7CAA-F9E7-4534-B9A1-BDBDF79A1158}" srcOrd="0" destOrd="0" presId="urn:microsoft.com/office/officeart/2018/2/layout/IconVerticalSolidList"/>
    <dgm:cxn modelId="{6F3A82DE-25F3-4668-85F1-8670399A44A0}" srcId="{CC1BBAE2-2ED4-4E48-8D3C-1257352C7314}" destId="{07BF8944-D0AE-4972-8C35-C5C877B225DC}" srcOrd="2" destOrd="0" parTransId="{71F8752B-D5B0-4D8F-BFCA-CC1D520F966B}" sibTransId="{A09A3D22-5A6D-45CB-969E-7B1EBCE5094F}"/>
    <dgm:cxn modelId="{5C2ED812-671C-4D85-B36B-7AAD62E1C347}" type="presOf" srcId="{51C22B3F-E4D4-4421-A81D-A91E4CF41DAB}" destId="{AF6A6BC4-4BF3-4A14-9226-344F27049EEA}" srcOrd="0" destOrd="0" presId="urn:microsoft.com/office/officeart/2018/2/layout/IconVerticalSolidList"/>
    <dgm:cxn modelId="{6C79AD28-C233-427E-8D0E-6A7B55540192}" type="presParOf" srcId="{DBC20567-5594-41F9-9BFD-FD4C90C79D42}" destId="{32D02779-1970-49B3-8A45-CCD8983DDB0E}" srcOrd="0" destOrd="0" presId="urn:microsoft.com/office/officeart/2018/2/layout/IconVerticalSolidList"/>
    <dgm:cxn modelId="{DC4C4126-2C78-4609-B5C6-A3BBCCE83216}" type="presParOf" srcId="{32D02779-1970-49B3-8A45-CCD8983DDB0E}" destId="{B6D32832-FF1B-43D3-8DC0-9A7E674C5971}" srcOrd="0" destOrd="0" presId="urn:microsoft.com/office/officeart/2018/2/layout/IconVerticalSolidList"/>
    <dgm:cxn modelId="{F537054A-F6F4-4131-A995-70BCC1B3AAFE}" type="presParOf" srcId="{32D02779-1970-49B3-8A45-CCD8983DDB0E}" destId="{9FE75016-8499-4604-B09D-F46C8A823833}" srcOrd="1" destOrd="0" presId="urn:microsoft.com/office/officeart/2018/2/layout/IconVerticalSolidList"/>
    <dgm:cxn modelId="{9EBD72E5-D692-425B-B79E-982A6CB20B73}" type="presParOf" srcId="{32D02779-1970-49B3-8A45-CCD8983DDB0E}" destId="{8AF2364C-AC1C-4CA8-81D5-FEEA1D1E9007}" srcOrd="2" destOrd="0" presId="urn:microsoft.com/office/officeart/2018/2/layout/IconVerticalSolidList"/>
    <dgm:cxn modelId="{5D6882FD-AFE3-49E9-B383-8D96A71E6DA8}" type="presParOf" srcId="{32D02779-1970-49B3-8A45-CCD8983DDB0E}" destId="{AF6A6BC4-4BF3-4A14-9226-344F27049EEA}" srcOrd="3" destOrd="0" presId="urn:microsoft.com/office/officeart/2018/2/layout/IconVerticalSolidList"/>
    <dgm:cxn modelId="{9CA9EDD4-BB04-46F3-95CD-3C27DEDC8198}" type="presParOf" srcId="{DBC20567-5594-41F9-9BFD-FD4C90C79D42}" destId="{58312FD0-A277-49CE-B45E-BC1382B05F7E}" srcOrd="1" destOrd="0" presId="urn:microsoft.com/office/officeart/2018/2/layout/IconVerticalSolidList"/>
    <dgm:cxn modelId="{BCE9824D-D296-4F3C-B2E9-3E26817FE549}" type="presParOf" srcId="{DBC20567-5594-41F9-9BFD-FD4C90C79D42}" destId="{431336BB-E8CE-4194-A986-4D9BAF82D58C}" srcOrd="2" destOrd="0" presId="urn:microsoft.com/office/officeart/2018/2/layout/IconVerticalSolidList"/>
    <dgm:cxn modelId="{53FA57C6-91FE-4F87-8CB5-63D6794E3190}" type="presParOf" srcId="{431336BB-E8CE-4194-A986-4D9BAF82D58C}" destId="{328AC03E-BF25-4E68-89E2-73413254CAE8}" srcOrd="0" destOrd="0" presId="urn:microsoft.com/office/officeart/2018/2/layout/IconVerticalSolidList"/>
    <dgm:cxn modelId="{73496EDC-C234-44C4-9462-F8AEA376FE86}" type="presParOf" srcId="{431336BB-E8CE-4194-A986-4D9BAF82D58C}" destId="{91B15BA6-C54A-4B0B-A313-0F1C9205508C}" srcOrd="1" destOrd="0" presId="urn:microsoft.com/office/officeart/2018/2/layout/IconVerticalSolidList"/>
    <dgm:cxn modelId="{8C9B72AF-6C49-461D-921C-45E06DCE7B25}" type="presParOf" srcId="{431336BB-E8CE-4194-A986-4D9BAF82D58C}" destId="{68EDE936-33CF-4DBC-A400-DDA8E249B9AF}" srcOrd="2" destOrd="0" presId="urn:microsoft.com/office/officeart/2018/2/layout/IconVerticalSolidList"/>
    <dgm:cxn modelId="{F11B415A-006C-4A51-99F6-B8E1615DD4CE}" type="presParOf" srcId="{431336BB-E8CE-4194-A986-4D9BAF82D58C}" destId="{62DCC71E-4734-4282-B4CD-117030762BAF}" srcOrd="3" destOrd="0" presId="urn:microsoft.com/office/officeart/2018/2/layout/IconVerticalSolidList"/>
    <dgm:cxn modelId="{B6D19588-9103-479C-A2C7-A2C3DD26EEB6}" type="presParOf" srcId="{DBC20567-5594-41F9-9BFD-FD4C90C79D42}" destId="{D82B8350-3D37-4FBE-BFD9-1EA10B01BBC0}" srcOrd="3" destOrd="0" presId="urn:microsoft.com/office/officeart/2018/2/layout/IconVerticalSolidList"/>
    <dgm:cxn modelId="{078A3928-5522-4ACC-9088-56FF833333D9}" type="presParOf" srcId="{DBC20567-5594-41F9-9BFD-FD4C90C79D42}" destId="{7EA8DC5A-BDE9-4066-95D0-9DA6D6452BD4}" srcOrd="4" destOrd="0" presId="urn:microsoft.com/office/officeart/2018/2/layout/IconVerticalSolidList"/>
    <dgm:cxn modelId="{DE955587-CC37-41F7-87EC-BDFCC6B123AD}" type="presParOf" srcId="{7EA8DC5A-BDE9-4066-95D0-9DA6D6452BD4}" destId="{2B9ED7C7-2C93-41EA-B8F3-999C59BFC352}" srcOrd="0" destOrd="0" presId="urn:microsoft.com/office/officeart/2018/2/layout/IconVerticalSolidList"/>
    <dgm:cxn modelId="{54404DC0-41BF-4371-B123-38E7AA63CA28}" type="presParOf" srcId="{7EA8DC5A-BDE9-4066-95D0-9DA6D6452BD4}" destId="{6B7D76CE-1EEE-4C4E-85E0-229D1846FA78}" srcOrd="1" destOrd="0" presId="urn:microsoft.com/office/officeart/2018/2/layout/IconVerticalSolidList"/>
    <dgm:cxn modelId="{9BF86485-1846-4C8D-B296-92AB3611A35C}" type="presParOf" srcId="{7EA8DC5A-BDE9-4066-95D0-9DA6D6452BD4}" destId="{F8F29DE5-EC43-4D2D-94DB-09CCC1ED1CBE}" srcOrd="2" destOrd="0" presId="urn:microsoft.com/office/officeart/2018/2/layout/IconVerticalSolidList"/>
    <dgm:cxn modelId="{9298D4C3-2C92-4968-BF41-898A27EA54AD}" type="presParOf" srcId="{7EA8DC5A-BDE9-4066-95D0-9DA6D6452BD4}" destId="{A22D7CAA-F9E7-4534-B9A1-BDBDF79A1158}" srcOrd="3" destOrd="0" presId="urn:microsoft.com/office/officeart/2018/2/layout/IconVerticalSolidList"/>
    <dgm:cxn modelId="{01CED729-8524-4308-9C05-5A5A91AABB87}" type="presParOf" srcId="{DBC20567-5594-41F9-9BFD-FD4C90C79D42}" destId="{0F493EDB-6EA5-4D64-A21B-B3F5717717C4}" srcOrd="5" destOrd="0" presId="urn:microsoft.com/office/officeart/2018/2/layout/IconVerticalSolidList"/>
    <dgm:cxn modelId="{2F4D3D9B-D99D-4EF1-82A2-34DAE0D15373}" type="presParOf" srcId="{DBC20567-5594-41F9-9BFD-FD4C90C79D42}" destId="{FE6E49A0-4ABA-4685-88EB-58F4E3ECF2FE}" srcOrd="6" destOrd="0" presId="urn:microsoft.com/office/officeart/2018/2/layout/IconVerticalSolidList"/>
    <dgm:cxn modelId="{C41F2260-1599-4687-B62C-47848CD50BA2}" type="presParOf" srcId="{FE6E49A0-4ABA-4685-88EB-58F4E3ECF2FE}" destId="{4985B313-432E-44E5-B294-9E0092F89D02}" srcOrd="0" destOrd="0" presId="urn:microsoft.com/office/officeart/2018/2/layout/IconVerticalSolidList"/>
    <dgm:cxn modelId="{D96F74EE-E88D-495E-8B4E-98D98455A819}" type="presParOf" srcId="{FE6E49A0-4ABA-4685-88EB-58F4E3ECF2FE}" destId="{911F410B-753E-4397-9219-1168A156C5BB}" srcOrd="1" destOrd="0" presId="urn:microsoft.com/office/officeart/2018/2/layout/IconVerticalSolidList"/>
    <dgm:cxn modelId="{515FF147-59CF-4D5E-8313-379CAFE306D8}" type="presParOf" srcId="{FE6E49A0-4ABA-4685-88EB-58F4E3ECF2FE}" destId="{DBED628C-B4EC-4866-B354-232704BC133F}" srcOrd="2" destOrd="0" presId="urn:microsoft.com/office/officeart/2018/2/layout/IconVerticalSolidList"/>
    <dgm:cxn modelId="{EB1F7D9B-F44A-45A8-9F7D-7F8B82F73561}" type="presParOf" srcId="{FE6E49A0-4ABA-4685-88EB-58F4E3ECF2FE}" destId="{C6D0CE59-035F-4683-9B3D-1DA8103C3C15}" srcOrd="3" destOrd="0" presId="urn:microsoft.com/office/officeart/2018/2/layout/IconVerticalSolidList"/>
    <dgm:cxn modelId="{951446D9-503B-46F6-A2B1-3DAC57A5A416}" type="presParOf" srcId="{DBC20567-5594-41F9-9BFD-FD4C90C79D42}" destId="{2300B9D5-43CB-45E1-B14B-67E52546EBF3}" srcOrd="7" destOrd="0" presId="urn:microsoft.com/office/officeart/2018/2/layout/IconVerticalSolidList"/>
    <dgm:cxn modelId="{7346C1EB-3CD9-4EC7-A4D0-BEA3890592AA}" type="presParOf" srcId="{DBC20567-5594-41F9-9BFD-FD4C90C79D42}" destId="{F6505BEE-AD91-4EB8-A794-F0AF269B2E15}" srcOrd="8" destOrd="0" presId="urn:microsoft.com/office/officeart/2018/2/layout/IconVerticalSolidList"/>
    <dgm:cxn modelId="{6AF52B1B-8335-4982-93CE-3B5E13BD221A}" type="presParOf" srcId="{F6505BEE-AD91-4EB8-A794-F0AF269B2E15}" destId="{3B5933B6-DD3E-4F8E-93E1-00CAEBEFCD8E}" srcOrd="0" destOrd="0" presId="urn:microsoft.com/office/officeart/2018/2/layout/IconVerticalSolidList"/>
    <dgm:cxn modelId="{91874ED3-7290-4600-9302-1F0B7537A2D4}" type="presParOf" srcId="{F6505BEE-AD91-4EB8-A794-F0AF269B2E15}" destId="{10E89670-BC97-4B94-9E60-CFCB4D50E2BE}" srcOrd="1" destOrd="0" presId="urn:microsoft.com/office/officeart/2018/2/layout/IconVerticalSolidList"/>
    <dgm:cxn modelId="{5F5C7278-EBDC-4010-ADAE-E93AB8E3B6F2}" type="presParOf" srcId="{F6505BEE-AD91-4EB8-A794-F0AF269B2E15}" destId="{EA1E7BBC-47C9-4101-BBC2-53428D751FCC}" srcOrd="2" destOrd="0" presId="urn:microsoft.com/office/officeart/2018/2/layout/IconVerticalSolidList"/>
    <dgm:cxn modelId="{BB8CA998-C6FD-4B4E-9EBB-C8F662030280}" type="presParOf" srcId="{F6505BEE-AD91-4EB8-A794-F0AF269B2E15}" destId="{D7429246-F58B-4F4C-9E80-A47A2A66FDE4}" srcOrd="3" destOrd="0" presId="urn:microsoft.com/office/officeart/2018/2/layout/IconVerticalSolidList"/>
    <dgm:cxn modelId="{E25E3AB1-ED3E-4DC6-A21E-C794FF018D66}" type="presParOf" srcId="{DBC20567-5594-41F9-9BFD-FD4C90C79D42}" destId="{44EE4F0E-0440-47CD-9F14-3DC326388687}" srcOrd="9" destOrd="0" presId="urn:microsoft.com/office/officeart/2018/2/layout/IconVerticalSolidList"/>
    <dgm:cxn modelId="{185827B5-B486-4B2D-A9A8-14BC516F5A1D}" type="presParOf" srcId="{DBC20567-5594-41F9-9BFD-FD4C90C79D42}" destId="{B7421DA1-B836-4EA3-B8CA-649D58118A36}" srcOrd="10" destOrd="0" presId="urn:microsoft.com/office/officeart/2018/2/layout/IconVerticalSolidList"/>
    <dgm:cxn modelId="{2477D9CB-0197-4DD5-9BC7-7DCE06CE5500}" type="presParOf" srcId="{B7421DA1-B836-4EA3-B8CA-649D58118A36}" destId="{79D84FD3-8C37-455B-B687-8B71F77CDF47}" srcOrd="0" destOrd="0" presId="urn:microsoft.com/office/officeart/2018/2/layout/IconVerticalSolidList"/>
    <dgm:cxn modelId="{96B66DE1-84C0-4F70-8B6D-BB6FB4455AD1}" type="presParOf" srcId="{B7421DA1-B836-4EA3-B8CA-649D58118A36}" destId="{6A188C4E-8A9D-4AD4-B44D-D7261781B7FE}" srcOrd="1" destOrd="0" presId="urn:microsoft.com/office/officeart/2018/2/layout/IconVerticalSolidList"/>
    <dgm:cxn modelId="{65C5F47D-6587-4877-8BF7-7007011873FE}" type="presParOf" srcId="{B7421DA1-B836-4EA3-B8CA-649D58118A36}" destId="{FBB9E7A0-B281-4B77-8B46-B984DD187E97}" srcOrd="2" destOrd="0" presId="urn:microsoft.com/office/officeart/2018/2/layout/IconVerticalSolidList"/>
    <dgm:cxn modelId="{C8C57524-0DBA-4E6B-B832-9BA19EA40549}" type="presParOf" srcId="{B7421DA1-B836-4EA3-B8CA-649D58118A36}" destId="{99BD9C23-A472-4255-A013-F455C88724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EA9C29-C39C-4AE5-A02F-75DBB8584BC6}" type="doc">
      <dgm:prSet loTypeId="urn:microsoft.com/office/officeart/2005/8/layout/default#1" loCatId="list" qsTypeId="urn:microsoft.com/office/officeart/2005/8/quickstyle/simple4#1" qsCatId="simple" csTypeId="urn:microsoft.com/office/officeart/2005/8/colors/colorful2#1" csCatId="colorful" phldr="1"/>
      <dgm:spPr/>
      <dgm:t>
        <a:bodyPr/>
        <a:lstStyle/>
        <a:p>
          <a:endParaRPr lang="en-US"/>
        </a:p>
      </dgm:t>
    </dgm:pt>
    <dgm:pt modelId="{6AE8626C-2D53-4C10-BBA6-E2ADE60AA304}">
      <dgm:prSet/>
      <dgm:spPr/>
      <dgm:t>
        <a:bodyPr/>
        <a:lstStyle/>
        <a:p>
          <a:r>
            <a:rPr lang="es-ES"/>
            <a:t>CORTESIA.</a:t>
          </a:r>
          <a:endParaRPr lang="en-US"/>
        </a:p>
      </dgm:t>
    </dgm:pt>
    <dgm:pt modelId="{236E5ABF-C4A4-42C9-9C02-1482595CA1D3}" cxnId="{7BDF4C75-28A9-41A8-A1F6-2B6752B433EB}" type="parTrans">
      <dgm:prSet/>
      <dgm:spPr/>
      <dgm:t>
        <a:bodyPr/>
        <a:lstStyle/>
        <a:p>
          <a:endParaRPr lang="en-US"/>
        </a:p>
      </dgm:t>
    </dgm:pt>
    <dgm:pt modelId="{97BC87BC-4293-48BC-94FC-A0271FBAA9DB}" cxnId="{7BDF4C75-28A9-41A8-A1F6-2B6752B433EB}" type="sibTrans">
      <dgm:prSet/>
      <dgm:spPr/>
      <dgm:t>
        <a:bodyPr/>
        <a:lstStyle/>
        <a:p>
          <a:endParaRPr lang="en-US"/>
        </a:p>
      </dgm:t>
    </dgm:pt>
    <dgm:pt modelId="{1CD58294-B529-4FD1-A864-9C0FD17CF2D1}">
      <dgm:prSet/>
      <dgm:spPr/>
      <dgm:t>
        <a:bodyPr/>
        <a:lstStyle/>
        <a:p>
          <a:r>
            <a:rPr lang="es-ES"/>
            <a:t>ORDEN Y LIMPIEZA.</a:t>
          </a:r>
          <a:endParaRPr lang="en-US"/>
        </a:p>
      </dgm:t>
    </dgm:pt>
    <dgm:pt modelId="{0002345C-0459-44B9-9EC2-C308C9F8C247}" cxnId="{D63BED9D-4B96-4E5B-A315-2A44CEE9C936}" type="parTrans">
      <dgm:prSet/>
      <dgm:spPr/>
      <dgm:t>
        <a:bodyPr/>
        <a:lstStyle/>
        <a:p>
          <a:endParaRPr lang="en-US"/>
        </a:p>
      </dgm:t>
    </dgm:pt>
    <dgm:pt modelId="{E5487353-B9D2-4979-A14F-38B41A3DD1C3}" cxnId="{D63BED9D-4B96-4E5B-A315-2A44CEE9C936}" type="sibTrans">
      <dgm:prSet/>
      <dgm:spPr/>
      <dgm:t>
        <a:bodyPr/>
        <a:lstStyle/>
        <a:p>
          <a:endParaRPr lang="en-US"/>
        </a:p>
      </dgm:t>
    </dgm:pt>
    <dgm:pt modelId="{872EAB5E-DF45-4FA3-8275-4231FFBA21AA}">
      <dgm:prSet/>
      <dgm:spPr/>
      <dgm:t>
        <a:bodyPr/>
        <a:lstStyle/>
        <a:p>
          <a:r>
            <a:rPr lang="es-ES"/>
            <a:t>INQUIETUD POR LA ACTUALIZACIÓN PROFESIONAL.</a:t>
          </a:r>
          <a:endParaRPr lang="en-US"/>
        </a:p>
      </dgm:t>
    </dgm:pt>
    <dgm:pt modelId="{CA2568B2-8BE1-4A85-9416-4DEF9E55E134}" cxnId="{DF3ABBC6-20C3-43E3-A5C1-85E039D91F2A}" type="parTrans">
      <dgm:prSet/>
      <dgm:spPr/>
      <dgm:t>
        <a:bodyPr/>
        <a:lstStyle/>
        <a:p>
          <a:endParaRPr lang="en-US"/>
        </a:p>
      </dgm:t>
    </dgm:pt>
    <dgm:pt modelId="{6259BF5C-8393-48D5-BA34-38601A41403C}" cxnId="{DF3ABBC6-20C3-43E3-A5C1-85E039D91F2A}" type="sibTrans">
      <dgm:prSet/>
      <dgm:spPr/>
      <dgm:t>
        <a:bodyPr/>
        <a:lstStyle/>
        <a:p>
          <a:endParaRPr lang="en-US"/>
        </a:p>
      </dgm:t>
    </dgm:pt>
    <dgm:pt modelId="{05ECC035-67FC-4676-AD5F-C19C53D45A94}">
      <dgm:prSet/>
      <dgm:spPr/>
      <dgm:t>
        <a:bodyPr/>
        <a:lstStyle/>
        <a:p>
          <a:r>
            <a:rPr lang="es-ES" dirty="0"/>
            <a:t>RESPECTO A LOS CLIENTES  Y A </a:t>
          </a:r>
          <a:r>
            <a:rPr lang="es-ES" dirty="0" smtClean="0"/>
            <a:t>OTROS </a:t>
          </a:r>
          <a:r>
            <a:rPr lang="es-ES" dirty="0"/>
            <a:t>PROFESIONALES.</a:t>
          </a:r>
          <a:endParaRPr lang="en-US" dirty="0"/>
        </a:p>
      </dgm:t>
    </dgm:pt>
    <dgm:pt modelId="{2227E85D-5064-4B08-96B5-4E59EBB5F105}" cxnId="{37B04EC3-5512-4DBC-87CC-7C73AB2B2ADA}" type="parTrans">
      <dgm:prSet/>
      <dgm:spPr/>
      <dgm:t>
        <a:bodyPr/>
        <a:lstStyle/>
        <a:p>
          <a:endParaRPr lang="en-US"/>
        </a:p>
      </dgm:t>
    </dgm:pt>
    <dgm:pt modelId="{243442F5-8FDF-41C7-AD37-17CECF55AE76}" cxnId="{37B04EC3-5512-4DBC-87CC-7C73AB2B2ADA}" type="sibTrans">
      <dgm:prSet/>
      <dgm:spPr/>
      <dgm:t>
        <a:bodyPr/>
        <a:lstStyle/>
        <a:p>
          <a:endParaRPr lang="en-US"/>
        </a:p>
      </dgm:t>
    </dgm:pt>
    <dgm:pt modelId="{63C89CCB-0814-4937-AE4E-E0E4F591C61B}">
      <dgm:prSet/>
      <dgm:spPr/>
      <dgm:t>
        <a:bodyPr/>
        <a:lstStyle/>
        <a:p>
          <a:r>
            <a:rPr lang="es-ES" dirty="0"/>
            <a:t>INTERÉS POR LA ACTUALIDAD Y LA CULTURA.</a:t>
          </a:r>
          <a:endParaRPr lang="en-US" dirty="0"/>
        </a:p>
      </dgm:t>
    </dgm:pt>
    <dgm:pt modelId="{805BC1CB-9333-4A69-BFEE-54014BACCB82}" cxnId="{9F6D75A3-D7BE-4F7C-8546-4CE6AEDEE4B6}" type="parTrans">
      <dgm:prSet/>
      <dgm:spPr/>
      <dgm:t>
        <a:bodyPr/>
        <a:lstStyle/>
        <a:p>
          <a:endParaRPr lang="en-US"/>
        </a:p>
      </dgm:t>
    </dgm:pt>
    <dgm:pt modelId="{FA45E809-43FE-4F3C-A64D-9B1AE346821D}" cxnId="{9F6D75A3-D7BE-4F7C-8546-4CE6AEDEE4B6}" type="sibTrans">
      <dgm:prSet/>
      <dgm:spPr/>
      <dgm:t>
        <a:bodyPr/>
        <a:lstStyle/>
        <a:p>
          <a:endParaRPr lang="en-US"/>
        </a:p>
      </dgm:t>
    </dgm:pt>
    <dgm:pt modelId="{246E9A71-5E3A-40E3-B44D-A8773D8BD315}" type="pres">
      <dgm:prSet presAssocID="{1FEA9C29-C39C-4AE5-A02F-75DBB8584B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0FCF9A5-4F17-49D6-B1C0-E9982DF4C414}" type="pres">
      <dgm:prSet presAssocID="{6AE8626C-2D53-4C10-BBA6-E2ADE60AA30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B82676-1BD0-4546-AB61-EB5EE68A681A}" type="pres">
      <dgm:prSet presAssocID="{97BC87BC-4293-48BC-94FC-A0271FBAA9DB}" presName="sibTrans" presStyleCnt="0"/>
      <dgm:spPr/>
    </dgm:pt>
    <dgm:pt modelId="{F34945B0-9762-4E1D-80B1-F8C84EAA3F22}" type="pres">
      <dgm:prSet presAssocID="{1CD58294-B529-4FD1-A864-9C0FD17CF2D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5C28C0-ABE5-4CAE-9B82-0B57371A39EF}" type="pres">
      <dgm:prSet presAssocID="{E5487353-B9D2-4979-A14F-38B41A3DD1C3}" presName="sibTrans" presStyleCnt="0"/>
      <dgm:spPr/>
    </dgm:pt>
    <dgm:pt modelId="{3E68E9D4-10D7-4B9C-A574-E1B1CAAC16D3}" type="pres">
      <dgm:prSet presAssocID="{872EAB5E-DF45-4FA3-8275-4231FFBA21A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165183-F0C3-46A6-A933-C294F87F1F84}" type="pres">
      <dgm:prSet presAssocID="{6259BF5C-8393-48D5-BA34-38601A41403C}" presName="sibTrans" presStyleCnt="0"/>
      <dgm:spPr/>
    </dgm:pt>
    <dgm:pt modelId="{2504AB03-BA06-412F-AB71-DE75F7F9E3E7}" type="pres">
      <dgm:prSet presAssocID="{05ECC035-67FC-4676-AD5F-C19C53D45A9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38FD4D-07E2-45C8-A2FE-5F2835E2C99D}" type="pres">
      <dgm:prSet presAssocID="{243442F5-8FDF-41C7-AD37-17CECF55AE76}" presName="sibTrans" presStyleCnt="0"/>
      <dgm:spPr/>
    </dgm:pt>
    <dgm:pt modelId="{1F407B43-1825-4AA3-BC1D-7E48F3E44504}" type="pres">
      <dgm:prSet presAssocID="{63C89CCB-0814-4937-AE4E-E0E4F591C61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E0D8540-6FA2-47D9-89DC-14770A244570}" type="presOf" srcId="{63C89CCB-0814-4937-AE4E-E0E4F591C61B}" destId="{1F407B43-1825-4AA3-BC1D-7E48F3E44504}" srcOrd="0" destOrd="0" presId="urn:microsoft.com/office/officeart/2005/8/layout/default#1"/>
    <dgm:cxn modelId="{D63BED9D-4B96-4E5B-A315-2A44CEE9C936}" srcId="{1FEA9C29-C39C-4AE5-A02F-75DBB8584BC6}" destId="{1CD58294-B529-4FD1-A864-9C0FD17CF2D1}" srcOrd="1" destOrd="0" parTransId="{0002345C-0459-44B9-9EC2-C308C9F8C247}" sibTransId="{E5487353-B9D2-4979-A14F-38B41A3DD1C3}"/>
    <dgm:cxn modelId="{37B04EC3-5512-4DBC-87CC-7C73AB2B2ADA}" srcId="{1FEA9C29-C39C-4AE5-A02F-75DBB8584BC6}" destId="{05ECC035-67FC-4676-AD5F-C19C53D45A94}" srcOrd="3" destOrd="0" parTransId="{2227E85D-5064-4B08-96B5-4E59EBB5F105}" sibTransId="{243442F5-8FDF-41C7-AD37-17CECF55AE76}"/>
    <dgm:cxn modelId="{FF037C9A-E2E7-49BB-9F2B-886258D3DD94}" type="presOf" srcId="{1FEA9C29-C39C-4AE5-A02F-75DBB8584BC6}" destId="{246E9A71-5E3A-40E3-B44D-A8773D8BD315}" srcOrd="0" destOrd="0" presId="urn:microsoft.com/office/officeart/2005/8/layout/default#1"/>
    <dgm:cxn modelId="{DF3ABBC6-20C3-43E3-A5C1-85E039D91F2A}" srcId="{1FEA9C29-C39C-4AE5-A02F-75DBB8584BC6}" destId="{872EAB5E-DF45-4FA3-8275-4231FFBA21AA}" srcOrd="2" destOrd="0" parTransId="{CA2568B2-8BE1-4A85-9416-4DEF9E55E134}" sibTransId="{6259BF5C-8393-48D5-BA34-38601A41403C}"/>
    <dgm:cxn modelId="{5D8F24F5-A941-4D56-B473-F69D45F83990}" type="presOf" srcId="{1CD58294-B529-4FD1-A864-9C0FD17CF2D1}" destId="{F34945B0-9762-4E1D-80B1-F8C84EAA3F22}" srcOrd="0" destOrd="0" presId="urn:microsoft.com/office/officeart/2005/8/layout/default#1"/>
    <dgm:cxn modelId="{9583834D-42BA-4F0B-891A-7F7F868C07D9}" type="presOf" srcId="{872EAB5E-DF45-4FA3-8275-4231FFBA21AA}" destId="{3E68E9D4-10D7-4B9C-A574-E1B1CAAC16D3}" srcOrd="0" destOrd="0" presId="urn:microsoft.com/office/officeart/2005/8/layout/default#1"/>
    <dgm:cxn modelId="{9F6D75A3-D7BE-4F7C-8546-4CE6AEDEE4B6}" srcId="{1FEA9C29-C39C-4AE5-A02F-75DBB8584BC6}" destId="{63C89CCB-0814-4937-AE4E-E0E4F591C61B}" srcOrd="4" destOrd="0" parTransId="{805BC1CB-9333-4A69-BFEE-54014BACCB82}" sibTransId="{FA45E809-43FE-4F3C-A64D-9B1AE346821D}"/>
    <dgm:cxn modelId="{7BDF4C75-28A9-41A8-A1F6-2B6752B433EB}" srcId="{1FEA9C29-C39C-4AE5-A02F-75DBB8584BC6}" destId="{6AE8626C-2D53-4C10-BBA6-E2ADE60AA304}" srcOrd="0" destOrd="0" parTransId="{236E5ABF-C4A4-42C9-9C02-1482595CA1D3}" sibTransId="{97BC87BC-4293-48BC-94FC-A0271FBAA9DB}"/>
    <dgm:cxn modelId="{B1F155F5-3F2A-4EFC-BCD5-E7B871505F32}" type="presOf" srcId="{05ECC035-67FC-4676-AD5F-C19C53D45A94}" destId="{2504AB03-BA06-412F-AB71-DE75F7F9E3E7}" srcOrd="0" destOrd="0" presId="urn:microsoft.com/office/officeart/2005/8/layout/default#1"/>
    <dgm:cxn modelId="{AD0A8B85-27ED-49DC-A8E8-04B0BA598A42}" type="presOf" srcId="{6AE8626C-2D53-4C10-BBA6-E2ADE60AA304}" destId="{A0FCF9A5-4F17-49D6-B1C0-E9982DF4C414}" srcOrd="0" destOrd="0" presId="urn:microsoft.com/office/officeart/2005/8/layout/default#1"/>
    <dgm:cxn modelId="{C0CE4A9B-4D6B-405B-AF97-BB4998A49D8C}" type="presParOf" srcId="{246E9A71-5E3A-40E3-B44D-A8773D8BD315}" destId="{A0FCF9A5-4F17-49D6-B1C0-E9982DF4C414}" srcOrd="0" destOrd="0" presId="urn:microsoft.com/office/officeart/2005/8/layout/default#1"/>
    <dgm:cxn modelId="{9CF6EE45-7C10-4C91-A743-24350BEEFBE9}" type="presParOf" srcId="{246E9A71-5E3A-40E3-B44D-A8773D8BD315}" destId="{5BB82676-1BD0-4546-AB61-EB5EE68A681A}" srcOrd="1" destOrd="0" presId="urn:microsoft.com/office/officeart/2005/8/layout/default#1"/>
    <dgm:cxn modelId="{1A5461FC-0202-4A78-80C5-30B5F05EB3F0}" type="presParOf" srcId="{246E9A71-5E3A-40E3-B44D-A8773D8BD315}" destId="{F34945B0-9762-4E1D-80B1-F8C84EAA3F22}" srcOrd="2" destOrd="0" presId="urn:microsoft.com/office/officeart/2005/8/layout/default#1"/>
    <dgm:cxn modelId="{AFCAAA3C-3F49-4F62-B478-C96DEAC64341}" type="presParOf" srcId="{246E9A71-5E3A-40E3-B44D-A8773D8BD315}" destId="{9D5C28C0-ABE5-4CAE-9B82-0B57371A39EF}" srcOrd="3" destOrd="0" presId="urn:microsoft.com/office/officeart/2005/8/layout/default#1"/>
    <dgm:cxn modelId="{64EE46DF-C0E8-4B1D-B37A-D362AE773BDA}" type="presParOf" srcId="{246E9A71-5E3A-40E3-B44D-A8773D8BD315}" destId="{3E68E9D4-10D7-4B9C-A574-E1B1CAAC16D3}" srcOrd="4" destOrd="0" presId="urn:microsoft.com/office/officeart/2005/8/layout/default#1"/>
    <dgm:cxn modelId="{F6BD2A09-7581-4FF0-AAEC-0BD045C3EB4A}" type="presParOf" srcId="{246E9A71-5E3A-40E3-B44D-A8773D8BD315}" destId="{70165183-F0C3-46A6-A933-C294F87F1F84}" srcOrd="5" destOrd="0" presId="urn:microsoft.com/office/officeart/2005/8/layout/default#1"/>
    <dgm:cxn modelId="{E6068978-DD47-4513-A034-4C222D5212B3}" type="presParOf" srcId="{246E9A71-5E3A-40E3-B44D-A8773D8BD315}" destId="{2504AB03-BA06-412F-AB71-DE75F7F9E3E7}" srcOrd="6" destOrd="0" presId="urn:microsoft.com/office/officeart/2005/8/layout/default#1"/>
    <dgm:cxn modelId="{A9CEEEB1-AD12-4790-A23C-BF399D040106}" type="presParOf" srcId="{246E9A71-5E3A-40E3-B44D-A8773D8BD315}" destId="{F738FD4D-07E2-45C8-A2FE-5F2835E2C99D}" srcOrd="7" destOrd="0" presId="urn:microsoft.com/office/officeart/2005/8/layout/default#1"/>
    <dgm:cxn modelId="{D28FD375-9812-44ED-AF41-4F465C759407}" type="presParOf" srcId="{246E9A71-5E3A-40E3-B44D-A8773D8BD315}" destId="{1F407B43-1825-4AA3-BC1D-7E48F3E44504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6F6C9D-D6BD-4F31-BB3B-A5C723BD6CA8}" type="doc">
      <dgm:prSet loTypeId="urn:microsoft.com/office/officeart/2005/8/layout/hierarchy1#1" loCatId="hierarchy" qsTypeId="urn:microsoft.com/office/officeart/2005/8/quickstyle/simple4#2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DB93E53-7F4A-40D6-9F35-025A64D93FAD}">
      <dgm:prSet/>
      <dgm:spPr/>
      <dgm:t>
        <a:bodyPr/>
        <a:lstStyle/>
        <a:p>
          <a:r>
            <a:rPr lang="es-ES"/>
            <a:t>UNIFORME SIEMPRE LIMPIO Y PLANCHADO.</a:t>
          </a:r>
          <a:endParaRPr lang="en-US"/>
        </a:p>
      </dgm:t>
    </dgm:pt>
    <dgm:pt modelId="{A6C06628-45F4-433B-9C48-B7941BB84865}" cxnId="{4BBC858B-353A-4BD2-A7F5-79AA05C0963B}" type="parTrans">
      <dgm:prSet/>
      <dgm:spPr/>
      <dgm:t>
        <a:bodyPr/>
        <a:lstStyle/>
        <a:p>
          <a:endParaRPr lang="en-US"/>
        </a:p>
      </dgm:t>
    </dgm:pt>
    <dgm:pt modelId="{7D70B208-608C-43A7-A3B1-DC31A31C4E1B}" cxnId="{4BBC858B-353A-4BD2-A7F5-79AA05C0963B}" type="sibTrans">
      <dgm:prSet/>
      <dgm:spPr/>
      <dgm:t>
        <a:bodyPr/>
        <a:lstStyle/>
        <a:p>
          <a:endParaRPr lang="en-US"/>
        </a:p>
      </dgm:t>
    </dgm:pt>
    <dgm:pt modelId="{41BFA5E5-1541-47F4-AFEB-DCAE3DEEC7AC}">
      <dgm:prSet/>
      <dgm:spPr/>
      <dgm:t>
        <a:bodyPr/>
        <a:lstStyle/>
        <a:p>
          <a:r>
            <a:rPr lang="es-ES" dirty="0"/>
            <a:t>CALZADO ANATÓMICO.</a:t>
          </a:r>
          <a:endParaRPr lang="en-US" dirty="0"/>
        </a:p>
      </dgm:t>
    </dgm:pt>
    <dgm:pt modelId="{9851A2A9-D6BF-4C00-B4FE-CD64D95F4809}" cxnId="{5574D62C-B7B4-4304-9C93-79FE0A01E136}" type="parTrans">
      <dgm:prSet/>
      <dgm:spPr/>
      <dgm:t>
        <a:bodyPr/>
        <a:lstStyle/>
        <a:p>
          <a:endParaRPr lang="en-US"/>
        </a:p>
      </dgm:t>
    </dgm:pt>
    <dgm:pt modelId="{31654ED6-9837-4C91-98E5-BCB3CE6F79A3}" cxnId="{5574D62C-B7B4-4304-9C93-79FE0A01E136}" type="sibTrans">
      <dgm:prSet/>
      <dgm:spPr/>
      <dgm:t>
        <a:bodyPr/>
        <a:lstStyle/>
        <a:p>
          <a:endParaRPr lang="en-US"/>
        </a:p>
      </dgm:t>
    </dgm:pt>
    <dgm:pt modelId="{17932519-8588-46B1-B851-137377B60CC3}">
      <dgm:prSet/>
      <dgm:spPr/>
      <dgm:t>
        <a:bodyPr/>
        <a:lstStyle/>
        <a:p>
          <a:r>
            <a:rPr lang="es-ES"/>
            <a:t>MAQUILLAJE DISCRETO.</a:t>
          </a:r>
          <a:endParaRPr lang="en-US"/>
        </a:p>
      </dgm:t>
    </dgm:pt>
    <dgm:pt modelId="{000E469F-66A3-414B-A46C-68552F253728}" cxnId="{A67DA27C-C560-4FB0-B822-7A3B477C86B7}" type="parTrans">
      <dgm:prSet/>
      <dgm:spPr/>
      <dgm:t>
        <a:bodyPr/>
        <a:lstStyle/>
        <a:p>
          <a:endParaRPr lang="en-US"/>
        </a:p>
      </dgm:t>
    </dgm:pt>
    <dgm:pt modelId="{4B85694B-E49A-4567-B3EF-923F320FF8E4}" cxnId="{A67DA27C-C560-4FB0-B822-7A3B477C86B7}" type="sibTrans">
      <dgm:prSet/>
      <dgm:spPr/>
      <dgm:t>
        <a:bodyPr/>
        <a:lstStyle/>
        <a:p>
          <a:endParaRPr lang="en-US"/>
        </a:p>
      </dgm:t>
    </dgm:pt>
    <dgm:pt modelId="{59268CFF-D6A1-40B3-8862-3DBEC72681E5}">
      <dgm:prSet/>
      <dgm:spPr/>
      <dgm:t>
        <a:bodyPr/>
        <a:lstStyle/>
        <a:p>
          <a:r>
            <a:rPr lang="es-ES"/>
            <a:t>NO JOYAS Y ACCESORIOS </a:t>
          </a:r>
          <a:endParaRPr lang="en-US"/>
        </a:p>
      </dgm:t>
    </dgm:pt>
    <dgm:pt modelId="{89B53770-EDD1-4E09-A1A1-928A2A0F4D91}" cxnId="{B0E10AFE-231E-452D-9998-4504B8F51E48}" type="parTrans">
      <dgm:prSet/>
      <dgm:spPr/>
      <dgm:t>
        <a:bodyPr/>
        <a:lstStyle/>
        <a:p>
          <a:endParaRPr lang="en-US"/>
        </a:p>
      </dgm:t>
    </dgm:pt>
    <dgm:pt modelId="{7CC88079-A5B2-42C7-8F9A-07A3B9718F98}" cxnId="{B0E10AFE-231E-452D-9998-4504B8F51E48}" type="sibTrans">
      <dgm:prSet/>
      <dgm:spPr/>
      <dgm:t>
        <a:bodyPr/>
        <a:lstStyle/>
        <a:p>
          <a:endParaRPr lang="en-US"/>
        </a:p>
      </dgm:t>
    </dgm:pt>
    <dgm:pt modelId="{DEFA4352-5553-4356-B454-3B06B75ED3CA}" type="pres">
      <dgm:prSet presAssocID="{776F6C9D-D6BD-4F31-BB3B-A5C723BD6C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655080C-5DDA-41DC-B12E-3F99085660D6}" type="pres">
      <dgm:prSet presAssocID="{5DB93E53-7F4A-40D6-9F35-025A64D93FAD}" presName="hierRoot1" presStyleCnt="0"/>
      <dgm:spPr/>
    </dgm:pt>
    <dgm:pt modelId="{9C6EC7CC-CF6B-44A7-85AA-8F023BFD9671}" type="pres">
      <dgm:prSet presAssocID="{5DB93E53-7F4A-40D6-9F35-025A64D93FAD}" presName="composite" presStyleCnt="0"/>
      <dgm:spPr/>
    </dgm:pt>
    <dgm:pt modelId="{AD1CE7B0-D995-4F66-BF63-653669F7D528}" type="pres">
      <dgm:prSet presAssocID="{5DB93E53-7F4A-40D6-9F35-025A64D93FAD}" presName="background" presStyleLbl="node0" presStyleIdx="0" presStyleCnt="4"/>
      <dgm:spPr/>
    </dgm:pt>
    <dgm:pt modelId="{B0D0AC0B-C393-4C94-8974-41A0AB85FF75}" type="pres">
      <dgm:prSet presAssocID="{5DB93E53-7F4A-40D6-9F35-025A64D93FAD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4C0B68-9661-4A88-BC42-B78C1A9F43EA}" type="pres">
      <dgm:prSet presAssocID="{5DB93E53-7F4A-40D6-9F35-025A64D93FAD}" presName="hierChild2" presStyleCnt="0"/>
      <dgm:spPr/>
    </dgm:pt>
    <dgm:pt modelId="{17F516FD-2B25-4928-8A36-681ADEB1D7FE}" type="pres">
      <dgm:prSet presAssocID="{41BFA5E5-1541-47F4-AFEB-DCAE3DEEC7AC}" presName="hierRoot1" presStyleCnt="0"/>
      <dgm:spPr/>
    </dgm:pt>
    <dgm:pt modelId="{626B0EB1-B824-4801-BB06-866210EFD796}" type="pres">
      <dgm:prSet presAssocID="{41BFA5E5-1541-47F4-AFEB-DCAE3DEEC7AC}" presName="composite" presStyleCnt="0"/>
      <dgm:spPr/>
    </dgm:pt>
    <dgm:pt modelId="{7A493EF3-B47D-461C-8709-F0709590C198}" type="pres">
      <dgm:prSet presAssocID="{41BFA5E5-1541-47F4-AFEB-DCAE3DEEC7AC}" presName="background" presStyleLbl="node0" presStyleIdx="1" presStyleCnt="4"/>
      <dgm:spPr/>
    </dgm:pt>
    <dgm:pt modelId="{197C302A-7FAE-440C-A7D2-04FBA4F00479}" type="pres">
      <dgm:prSet presAssocID="{41BFA5E5-1541-47F4-AFEB-DCAE3DEEC7AC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0FECBF-8060-4831-830A-4B3E114BC0F1}" type="pres">
      <dgm:prSet presAssocID="{41BFA5E5-1541-47F4-AFEB-DCAE3DEEC7AC}" presName="hierChild2" presStyleCnt="0"/>
      <dgm:spPr/>
    </dgm:pt>
    <dgm:pt modelId="{62AB0823-66EB-4ED3-A35E-DF80CA5B9E92}" type="pres">
      <dgm:prSet presAssocID="{17932519-8588-46B1-B851-137377B60CC3}" presName="hierRoot1" presStyleCnt="0"/>
      <dgm:spPr/>
    </dgm:pt>
    <dgm:pt modelId="{01C9E4A3-C186-4244-B00E-7FA49D014AA3}" type="pres">
      <dgm:prSet presAssocID="{17932519-8588-46B1-B851-137377B60CC3}" presName="composite" presStyleCnt="0"/>
      <dgm:spPr/>
    </dgm:pt>
    <dgm:pt modelId="{9FED5BCD-6301-4810-AB69-0CB425B45F20}" type="pres">
      <dgm:prSet presAssocID="{17932519-8588-46B1-B851-137377B60CC3}" presName="background" presStyleLbl="node0" presStyleIdx="2" presStyleCnt="4"/>
      <dgm:spPr/>
    </dgm:pt>
    <dgm:pt modelId="{0F7C8C9E-9B9F-4F05-8858-6331AB62CC30}" type="pres">
      <dgm:prSet presAssocID="{17932519-8588-46B1-B851-137377B60CC3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16642E-BE37-4FB4-B55F-A695A4961517}" type="pres">
      <dgm:prSet presAssocID="{17932519-8588-46B1-B851-137377B60CC3}" presName="hierChild2" presStyleCnt="0"/>
      <dgm:spPr/>
    </dgm:pt>
    <dgm:pt modelId="{4FAA5C54-E07C-493A-A260-7BA2B868DD30}" type="pres">
      <dgm:prSet presAssocID="{59268CFF-D6A1-40B3-8862-3DBEC72681E5}" presName="hierRoot1" presStyleCnt="0"/>
      <dgm:spPr/>
    </dgm:pt>
    <dgm:pt modelId="{D077343E-575D-4B36-BA93-AB76A01D99DD}" type="pres">
      <dgm:prSet presAssocID="{59268CFF-D6A1-40B3-8862-3DBEC72681E5}" presName="composite" presStyleCnt="0"/>
      <dgm:spPr/>
    </dgm:pt>
    <dgm:pt modelId="{EA4421EE-56F5-478F-B36E-3E757C8E74E0}" type="pres">
      <dgm:prSet presAssocID="{59268CFF-D6A1-40B3-8862-3DBEC72681E5}" presName="background" presStyleLbl="node0" presStyleIdx="3" presStyleCnt="4"/>
      <dgm:spPr/>
    </dgm:pt>
    <dgm:pt modelId="{3CCC3B5D-2B7E-4B83-AE49-80E0F6B84D3E}" type="pres">
      <dgm:prSet presAssocID="{59268CFF-D6A1-40B3-8862-3DBEC72681E5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0D4522-5291-466B-8B69-E4D7AD8C0A1E}" type="pres">
      <dgm:prSet presAssocID="{59268CFF-D6A1-40B3-8862-3DBEC72681E5}" presName="hierChild2" presStyleCnt="0"/>
      <dgm:spPr/>
    </dgm:pt>
  </dgm:ptLst>
  <dgm:cxnLst>
    <dgm:cxn modelId="{ABEAD140-5EB6-4668-8B68-02D715C144AA}" type="presOf" srcId="{5DB93E53-7F4A-40D6-9F35-025A64D93FAD}" destId="{B0D0AC0B-C393-4C94-8974-41A0AB85FF75}" srcOrd="0" destOrd="0" presId="urn:microsoft.com/office/officeart/2005/8/layout/hierarchy1#1"/>
    <dgm:cxn modelId="{B0E10AFE-231E-452D-9998-4504B8F51E48}" srcId="{776F6C9D-D6BD-4F31-BB3B-A5C723BD6CA8}" destId="{59268CFF-D6A1-40B3-8862-3DBEC72681E5}" srcOrd="3" destOrd="0" parTransId="{89B53770-EDD1-4E09-A1A1-928A2A0F4D91}" sibTransId="{7CC88079-A5B2-42C7-8F9A-07A3B9718F98}"/>
    <dgm:cxn modelId="{678EA539-69F4-48F0-905B-DF35A5A02645}" type="presOf" srcId="{17932519-8588-46B1-B851-137377B60CC3}" destId="{0F7C8C9E-9B9F-4F05-8858-6331AB62CC30}" srcOrd="0" destOrd="0" presId="urn:microsoft.com/office/officeart/2005/8/layout/hierarchy1#1"/>
    <dgm:cxn modelId="{A67DA27C-C560-4FB0-B822-7A3B477C86B7}" srcId="{776F6C9D-D6BD-4F31-BB3B-A5C723BD6CA8}" destId="{17932519-8588-46B1-B851-137377B60CC3}" srcOrd="2" destOrd="0" parTransId="{000E469F-66A3-414B-A46C-68552F253728}" sibTransId="{4B85694B-E49A-4567-B3EF-923F320FF8E4}"/>
    <dgm:cxn modelId="{5574D62C-B7B4-4304-9C93-79FE0A01E136}" srcId="{776F6C9D-D6BD-4F31-BB3B-A5C723BD6CA8}" destId="{41BFA5E5-1541-47F4-AFEB-DCAE3DEEC7AC}" srcOrd="1" destOrd="0" parTransId="{9851A2A9-D6BF-4C00-B4FE-CD64D95F4809}" sibTransId="{31654ED6-9837-4C91-98E5-BCB3CE6F79A3}"/>
    <dgm:cxn modelId="{89B2718B-4D44-4F7F-B91F-2D1F09CF9BCD}" type="presOf" srcId="{41BFA5E5-1541-47F4-AFEB-DCAE3DEEC7AC}" destId="{197C302A-7FAE-440C-A7D2-04FBA4F00479}" srcOrd="0" destOrd="0" presId="urn:microsoft.com/office/officeart/2005/8/layout/hierarchy1#1"/>
    <dgm:cxn modelId="{4BBC858B-353A-4BD2-A7F5-79AA05C0963B}" srcId="{776F6C9D-D6BD-4F31-BB3B-A5C723BD6CA8}" destId="{5DB93E53-7F4A-40D6-9F35-025A64D93FAD}" srcOrd="0" destOrd="0" parTransId="{A6C06628-45F4-433B-9C48-B7941BB84865}" sibTransId="{7D70B208-608C-43A7-A3B1-DC31A31C4E1B}"/>
    <dgm:cxn modelId="{7F5BD466-5EFC-4AD1-B9D3-933C50B30D20}" type="presOf" srcId="{776F6C9D-D6BD-4F31-BB3B-A5C723BD6CA8}" destId="{DEFA4352-5553-4356-B454-3B06B75ED3CA}" srcOrd="0" destOrd="0" presId="urn:microsoft.com/office/officeart/2005/8/layout/hierarchy1#1"/>
    <dgm:cxn modelId="{90F93B7A-C3F0-417B-9CDF-CA0868A5D611}" type="presOf" srcId="{59268CFF-D6A1-40B3-8862-3DBEC72681E5}" destId="{3CCC3B5D-2B7E-4B83-AE49-80E0F6B84D3E}" srcOrd="0" destOrd="0" presId="urn:microsoft.com/office/officeart/2005/8/layout/hierarchy1#1"/>
    <dgm:cxn modelId="{3FD4E018-442D-415F-B38F-B0FBD74CD05D}" type="presParOf" srcId="{DEFA4352-5553-4356-B454-3B06B75ED3CA}" destId="{F655080C-5DDA-41DC-B12E-3F99085660D6}" srcOrd="0" destOrd="0" presId="urn:microsoft.com/office/officeart/2005/8/layout/hierarchy1#1"/>
    <dgm:cxn modelId="{AF6CCF19-5AD9-4553-84C4-F16E3622452B}" type="presParOf" srcId="{F655080C-5DDA-41DC-B12E-3F99085660D6}" destId="{9C6EC7CC-CF6B-44A7-85AA-8F023BFD9671}" srcOrd="0" destOrd="0" presId="urn:microsoft.com/office/officeart/2005/8/layout/hierarchy1#1"/>
    <dgm:cxn modelId="{1D2C3152-B41B-4110-BFA2-CED5C4F66C5C}" type="presParOf" srcId="{9C6EC7CC-CF6B-44A7-85AA-8F023BFD9671}" destId="{AD1CE7B0-D995-4F66-BF63-653669F7D528}" srcOrd="0" destOrd="0" presId="urn:microsoft.com/office/officeart/2005/8/layout/hierarchy1#1"/>
    <dgm:cxn modelId="{26D270BA-8C5F-47EB-8B80-042A52CD99F6}" type="presParOf" srcId="{9C6EC7CC-CF6B-44A7-85AA-8F023BFD9671}" destId="{B0D0AC0B-C393-4C94-8974-41A0AB85FF75}" srcOrd="1" destOrd="0" presId="urn:microsoft.com/office/officeart/2005/8/layout/hierarchy1#1"/>
    <dgm:cxn modelId="{99FF5974-813B-4E96-BB03-F2799493225F}" type="presParOf" srcId="{F655080C-5DDA-41DC-B12E-3F99085660D6}" destId="{104C0B68-9661-4A88-BC42-B78C1A9F43EA}" srcOrd="1" destOrd="0" presId="urn:microsoft.com/office/officeart/2005/8/layout/hierarchy1#1"/>
    <dgm:cxn modelId="{07783CAB-DDB3-4E5A-A517-DC1F76F85264}" type="presParOf" srcId="{DEFA4352-5553-4356-B454-3B06B75ED3CA}" destId="{17F516FD-2B25-4928-8A36-681ADEB1D7FE}" srcOrd="1" destOrd="0" presId="urn:microsoft.com/office/officeart/2005/8/layout/hierarchy1#1"/>
    <dgm:cxn modelId="{4237E58D-68DF-4984-9184-72F13F3878CC}" type="presParOf" srcId="{17F516FD-2B25-4928-8A36-681ADEB1D7FE}" destId="{626B0EB1-B824-4801-BB06-866210EFD796}" srcOrd="0" destOrd="0" presId="urn:microsoft.com/office/officeart/2005/8/layout/hierarchy1#1"/>
    <dgm:cxn modelId="{7F981D4F-E552-4407-9E7D-6676A34B9FF3}" type="presParOf" srcId="{626B0EB1-B824-4801-BB06-866210EFD796}" destId="{7A493EF3-B47D-461C-8709-F0709590C198}" srcOrd="0" destOrd="0" presId="urn:microsoft.com/office/officeart/2005/8/layout/hierarchy1#1"/>
    <dgm:cxn modelId="{13A33B34-494E-4494-81DD-D3B9DCF427CC}" type="presParOf" srcId="{626B0EB1-B824-4801-BB06-866210EFD796}" destId="{197C302A-7FAE-440C-A7D2-04FBA4F00479}" srcOrd="1" destOrd="0" presId="urn:microsoft.com/office/officeart/2005/8/layout/hierarchy1#1"/>
    <dgm:cxn modelId="{86B6A92F-E75E-45E9-943C-F45090D74EC7}" type="presParOf" srcId="{17F516FD-2B25-4928-8A36-681ADEB1D7FE}" destId="{BC0FECBF-8060-4831-830A-4B3E114BC0F1}" srcOrd="1" destOrd="0" presId="urn:microsoft.com/office/officeart/2005/8/layout/hierarchy1#1"/>
    <dgm:cxn modelId="{D86FE601-CF3D-4D72-A266-F3076F23C09E}" type="presParOf" srcId="{DEFA4352-5553-4356-B454-3B06B75ED3CA}" destId="{62AB0823-66EB-4ED3-A35E-DF80CA5B9E92}" srcOrd="2" destOrd="0" presId="urn:microsoft.com/office/officeart/2005/8/layout/hierarchy1#1"/>
    <dgm:cxn modelId="{CAE6C287-4529-44A2-B082-EF010F152B80}" type="presParOf" srcId="{62AB0823-66EB-4ED3-A35E-DF80CA5B9E92}" destId="{01C9E4A3-C186-4244-B00E-7FA49D014AA3}" srcOrd="0" destOrd="0" presId="urn:microsoft.com/office/officeart/2005/8/layout/hierarchy1#1"/>
    <dgm:cxn modelId="{04FA182F-80C2-4177-A106-1FB0081AC332}" type="presParOf" srcId="{01C9E4A3-C186-4244-B00E-7FA49D014AA3}" destId="{9FED5BCD-6301-4810-AB69-0CB425B45F20}" srcOrd="0" destOrd="0" presId="urn:microsoft.com/office/officeart/2005/8/layout/hierarchy1#1"/>
    <dgm:cxn modelId="{F9E3DA4B-12D0-435C-B100-4B409763DFA2}" type="presParOf" srcId="{01C9E4A3-C186-4244-B00E-7FA49D014AA3}" destId="{0F7C8C9E-9B9F-4F05-8858-6331AB62CC30}" srcOrd="1" destOrd="0" presId="urn:microsoft.com/office/officeart/2005/8/layout/hierarchy1#1"/>
    <dgm:cxn modelId="{78414B81-C4A3-4AC0-85AF-239D1F3B8578}" type="presParOf" srcId="{62AB0823-66EB-4ED3-A35E-DF80CA5B9E92}" destId="{3E16642E-BE37-4FB4-B55F-A695A4961517}" srcOrd="1" destOrd="0" presId="urn:microsoft.com/office/officeart/2005/8/layout/hierarchy1#1"/>
    <dgm:cxn modelId="{474016A1-86FF-412E-BE01-BF68105BEA8F}" type="presParOf" srcId="{DEFA4352-5553-4356-B454-3B06B75ED3CA}" destId="{4FAA5C54-E07C-493A-A260-7BA2B868DD30}" srcOrd="3" destOrd="0" presId="urn:microsoft.com/office/officeart/2005/8/layout/hierarchy1#1"/>
    <dgm:cxn modelId="{A4ED0015-7FDB-4DD7-9E2D-31AD32D57DC8}" type="presParOf" srcId="{4FAA5C54-E07C-493A-A260-7BA2B868DD30}" destId="{D077343E-575D-4B36-BA93-AB76A01D99DD}" srcOrd="0" destOrd="0" presId="urn:microsoft.com/office/officeart/2005/8/layout/hierarchy1#1"/>
    <dgm:cxn modelId="{A2F9B787-6537-4786-BBA5-08ACFA7C457A}" type="presParOf" srcId="{D077343E-575D-4B36-BA93-AB76A01D99DD}" destId="{EA4421EE-56F5-478F-B36E-3E757C8E74E0}" srcOrd="0" destOrd="0" presId="urn:microsoft.com/office/officeart/2005/8/layout/hierarchy1#1"/>
    <dgm:cxn modelId="{B2ED7B1C-513A-48F5-9334-B401612F435E}" type="presParOf" srcId="{D077343E-575D-4B36-BA93-AB76A01D99DD}" destId="{3CCC3B5D-2B7E-4B83-AE49-80E0F6B84D3E}" srcOrd="1" destOrd="0" presId="urn:microsoft.com/office/officeart/2005/8/layout/hierarchy1#1"/>
    <dgm:cxn modelId="{3C865CE5-EF02-4180-A5D4-398330BD8409}" type="presParOf" srcId="{4FAA5C54-E07C-493A-A260-7BA2B868DD30}" destId="{F80D4522-5291-466B-8B69-E4D7AD8C0A1E}" srcOrd="1" destOrd="0" presId="urn:microsoft.com/office/officeart/2005/8/layout/hierarchy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5913437" cy="4637088"/>
        <a:chOff x="0" y="0"/>
        <a:chExt cx="5913437" cy="4637088"/>
      </a:xfrm>
    </dsp:grpSpPr>
    <dsp:sp modelId="{750491F1-9DEB-45DB-A413-14CF48AB1187}">
      <dsp:nvSpPr>
        <dsp:cNvPr id="3" name="Rectángulo redondeado 2"/>
        <dsp:cNvSpPr/>
      </dsp:nvSpPr>
      <dsp:spPr bwMode="white">
        <a:xfrm>
          <a:off x="0" y="0"/>
          <a:ext cx="5913437" cy="1324882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0"/>
        <a:ext cx="5913437" cy="1324882"/>
      </dsp:txXfrm>
    </dsp:sp>
    <dsp:sp modelId="{6653ED28-EA92-4CBA-9281-EDBFE3C19FC6}">
      <dsp:nvSpPr>
        <dsp:cNvPr id="4" name="Rectángulo 3"/>
        <dsp:cNvSpPr/>
      </dsp:nvSpPr>
      <dsp:spPr bwMode="white">
        <a:xfrm>
          <a:off x="400777" y="298099"/>
          <a:ext cx="728685" cy="728685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400777" y="298099"/>
        <a:ext cx="728685" cy="728685"/>
      </dsp:txXfrm>
    </dsp:sp>
    <dsp:sp modelId="{65ED9906-9EEE-442F-800D-AF68B8C22B72}">
      <dsp:nvSpPr>
        <dsp:cNvPr id="5" name="Rectángulo 4"/>
        <dsp:cNvSpPr/>
      </dsp:nvSpPr>
      <dsp:spPr bwMode="white">
        <a:xfrm>
          <a:off x="1530239" y="0"/>
          <a:ext cx="4383198" cy="132488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0216" tIns="140216" rIns="140216" bIns="140216" anchor="ctr"/>
        <a:lstStyle>
          <a:lvl1pPr algn="l">
            <a:defRPr sz="34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>
              <a:solidFill>
                <a:schemeClr val="tx1"/>
              </a:solidFill>
            </a:rPr>
            <a:t>MANOS DIESTRAS, ÁGILES Y DELICADAS </a:t>
          </a:r>
          <a:endParaRPr lang="en-US">
            <a:solidFill>
              <a:schemeClr val="tx1"/>
            </a:solidFill>
          </a:endParaRPr>
        </a:p>
      </dsp:txBody>
      <dsp:txXfrm>
        <a:off x="1530239" y="0"/>
        <a:ext cx="4383198" cy="1324882"/>
      </dsp:txXfrm>
    </dsp:sp>
    <dsp:sp modelId="{5B6FA9A6-4F4B-4243-8710-2F215BBF22F3}">
      <dsp:nvSpPr>
        <dsp:cNvPr id="6" name="Rectángulo redondeado 5"/>
        <dsp:cNvSpPr/>
      </dsp:nvSpPr>
      <dsp:spPr bwMode="white">
        <a:xfrm>
          <a:off x="0" y="1656103"/>
          <a:ext cx="5913437" cy="1324882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1656103"/>
        <a:ext cx="5913437" cy="1324882"/>
      </dsp:txXfrm>
    </dsp:sp>
    <dsp:sp modelId="{19CCC894-0F16-4E4D-B4C2-3D2085E7114B}">
      <dsp:nvSpPr>
        <dsp:cNvPr id="7" name="Rectángulo 6"/>
        <dsp:cNvSpPr/>
      </dsp:nvSpPr>
      <dsp:spPr bwMode="white">
        <a:xfrm>
          <a:off x="400777" y="1954201"/>
          <a:ext cx="728685" cy="728685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400777" y="1954201"/>
        <a:ext cx="728685" cy="728685"/>
      </dsp:txXfrm>
    </dsp:sp>
    <dsp:sp modelId="{F2FB5BB7-A40E-44F1-9FD5-05C497E0DF15}">
      <dsp:nvSpPr>
        <dsp:cNvPr id="8" name="Rectángulo 7"/>
        <dsp:cNvSpPr/>
      </dsp:nvSpPr>
      <dsp:spPr bwMode="white">
        <a:xfrm>
          <a:off x="1530239" y="1656103"/>
          <a:ext cx="4383198" cy="132488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0216" tIns="140216" rIns="140216" bIns="140216" anchor="ctr"/>
        <a:lstStyle>
          <a:lvl1pPr algn="l">
            <a:defRPr sz="34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dirty="0">
              <a:solidFill>
                <a:schemeClr val="tx1"/>
              </a:solidFill>
            </a:rPr>
            <a:t>RESITENCIA FÍSICA </a:t>
          </a:r>
          <a:endParaRPr lang="en-US" dirty="0">
            <a:solidFill>
              <a:schemeClr val="tx1"/>
            </a:solidFill>
          </a:endParaRPr>
        </a:p>
      </dsp:txBody>
      <dsp:txXfrm>
        <a:off x="1530239" y="1656103"/>
        <a:ext cx="4383198" cy="1324882"/>
      </dsp:txXfrm>
    </dsp:sp>
    <dsp:sp modelId="{9ED396FB-B499-4EFB-96F5-CA835B218C09}">
      <dsp:nvSpPr>
        <dsp:cNvPr id="9" name="Rectángulo redondeado 8"/>
        <dsp:cNvSpPr/>
      </dsp:nvSpPr>
      <dsp:spPr bwMode="white">
        <a:xfrm>
          <a:off x="0" y="3312206"/>
          <a:ext cx="5913437" cy="1324882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3312206"/>
        <a:ext cx="5913437" cy="1324882"/>
      </dsp:txXfrm>
    </dsp:sp>
    <dsp:sp modelId="{204215F9-9858-459A-A3AB-A8DA8202B7F4}">
      <dsp:nvSpPr>
        <dsp:cNvPr id="10" name="Rectángulo 9"/>
        <dsp:cNvSpPr/>
      </dsp:nvSpPr>
      <dsp:spPr bwMode="white">
        <a:xfrm>
          <a:off x="400777" y="3610304"/>
          <a:ext cx="728685" cy="728685"/>
        </a:xfrm>
        <a:prstGeom prst="rect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400777" y="3610304"/>
        <a:ext cx="728685" cy="728685"/>
      </dsp:txXfrm>
    </dsp:sp>
    <dsp:sp modelId="{C9D809CF-D51D-4388-AF39-B228DBB6B205}">
      <dsp:nvSpPr>
        <dsp:cNvPr id="11" name="Rectángulo 10"/>
        <dsp:cNvSpPr/>
      </dsp:nvSpPr>
      <dsp:spPr bwMode="white">
        <a:xfrm>
          <a:off x="1530239" y="3312206"/>
          <a:ext cx="4383198" cy="132488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40216" tIns="140216" rIns="140216" bIns="140216" anchor="ctr"/>
        <a:lstStyle>
          <a:lvl1pPr algn="l">
            <a:defRPr sz="3400"/>
          </a:lvl1pPr>
          <a:lvl2pPr marL="228600" indent="-228600" algn="l">
            <a:defRPr sz="2600"/>
          </a:lvl2pPr>
          <a:lvl3pPr marL="457200" indent="-228600" algn="l">
            <a:defRPr sz="2600"/>
          </a:lvl3pPr>
          <a:lvl4pPr marL="685800" indent="-228600" algn="l">
            <a:defRPr sz="2600"/>
          </a:lvl4pPr>
          <a:lvl5pPr marL="914400" indent="-228600" algn="l">
            <a:defRPr sz="2600"/>
          </a:lvl5pPr>
          <a:lvl6pPr marL="1143000" indent="-228600" algn="l">
            <a:defRPr sz="2600"/>
          </a:lvl6pPr>
          <a:lvl7pPr marL="1371600" indent="-228600" algn="l">
            <a:defRPr sz="2600"/>
          </a:lvl7pPr>
          <a:lvl8pPr marL="1600200" indent="-228600" algn="l">
            <a:defRPr sz="2600"/>
          </a:lvl8pPr>
          <a:lvl9pPr marL="1828800" indent="-228600" algn="l">
            <a:defRPr sz="2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dirty="0">
              <a:solidFill>
                <a:schemeClr val="tx1"/>
              </a:solidFill>
            </a:rPr>
            <a:t>PSICOLÓGICAMENTE SERÁ EQUILIBRADO </a:t>
          </a:r>
          <a:endParaRPr lang="en-US" dirty="0">
            <a:solidFill>
              <a:schemeClr val="tx1"/>
            </a:solidFill>
          </a:endParaRPr>
        </a:p>
      </dsp:txBody>
      <dsp:txXfrm>
        <a:off x="1530239" y="3312206"/>
        <a:ext cx="4383198" cy="1324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5913437" cy="4637088"/>
        <a:chOff x="0" y="0"/>
        <a:chExt cx="5913437" cy="4637088"/>
      </a:xfrm>
    </dsp:grpSpPr>
    <dsp:sp modelId="{B6D32832-FF1B-43D3-8DC0-9A7E674C5971}">
      <dsp:nvSpPr>
        <dsp:cNvPr id="3" name="Rectángulo redondeado 2"/>
        <dsp:cNvSpPr/>
      </dsp:nvSpPr>
      <dsp:spPr bwMode="white">
        <a:xfrm>
          <a:off x="0" y="0"/>
          <a:ext cx="5913437" cy="639598"/>
        </a:xfrm>
        <a:prstGeom prst="roundRect">
          <a:avLst>
            <a:gd name="adj" fmla="val 1000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2"/>
        </a:fillRef>
        <a:effectRef idx="0">
          <a:scrgbClr r="0" g="0" b="0"/>
        </a:effectRef>
        <a:fontRef idx="minor"/>
      </dsp:style>
      <dsp:txXfrm>
        <a:off x="0" y="0"/>
        <a:ext cx="5913437" cy="639598"/>
      </dsp:txXfrm>
    </dsp:sp>
    <dsp:sp modelId="{9FE75016-8499-4604-B09D-F46C8A823833}">
      <dsp:nvSpPr>
        <dsp:cNvPr id="4" name="Rectángulo 3"/>
        <dsp:cNvSpPr/>
      </dsp:nvSpPr>
      <dsp:spPr bwMode="white">
        <a:xfrm>
          <a:off x="193478" y="143910"/>
          <a:ext cx="351779" cy="351779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193478" y="143910"/>
        <a:ext cx="351779" cy="351779"/>
      </dsp:txXfrm>
    </dsp:sp>
    <dsp:sp modelId="{AF6A6BC4-4BF3-4A14-9226-344F27049EEA}">
      <dsp:nvSpPr>
        <dsp:cNvPr id="5" name="Rectángulo 4"/>
        <dsp:cNvSpPr/>
      </dsp:nvSpPr>
      <dsp:spPr bwMode="white">
        <a:xfrm>
          <a:off x="738736" y="0"/>
          <a:ext cx="5174701" cy="63959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7690" tIns="67690" rIns="67690" bIns="6769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>
              <a:solidFill>
                <a:schemeClr val="bg1"/>
              </a:solidFill>
            </a:rPr>
            <a:t>CAPACIDAD DE COMUNICACIÓN, FACILIDAD PARA LAS RELACIONES SOCIALES,  AMABILIDAD.</a:t>
          </a:r>
          <a:endParaRPr lang="en-US">
            <a:solidFill>
              <a:schemeClr val="bg1"/>
            </a:solidFill>
          </a:endParaRPr>
        </a:p>
      </dsp:txBody>
      <dsp:txXfrm>
        <a:off x="738736" y="0"/>
        <a:ext cx="5174701" cy="639598"/>
      </dsp:txXfrm>
    </dsp:sp>
    <dsp:sp modelId="{328AC03E-BF25-4E68-89E2-73413254CAE8}">
      <dsp:nvSpPr>
        <dsp:cNvPr id="6" name="Rectángulo redondeado 5"/>
        <dsp:cNvSpPr/>
      </dsp:nvSpPr>
      <dsp:spPr bwMode="white">
        <a:xfrm>
          <a:off x="0" y="799498"/>
          <a:ext cx="5913437" cy="639598"/>
        </a:xfrm>
        <a:prstGeom prst="roundRect">
          <a:avLst>
            <a:gd name="adj" fmla="val 1000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3"/>
        </a:fillRef>
        <a:effectRef idx="0">
          <a:scrgbClr r="0" g="0" b="0"/>
        </a:effectRef>
        <a:fontRef idx="minor"/>
      </dsp:style>
      <dsp:txXfrm>
        <a:off x="0" y="799498"/>
        <a:ext cx="5913437" cy="639598"/>
      </dsp:txXfrm>
    </dsp:sp>
    <dsp:sp modelId="{91B15BA6-C54A-4B0B-A313-0F1C9205508C}">
      <dsp:nvSpPr>
        <dsp:cNvPr id="7" name="Rectángulo 6"/>
        <dsp:cNvSpPr/>
      </dsp:nvSpPr>
      <dsp:spPr bwMode="white">
        <a:xfrm>
          <a:off x="193478" y="943408"/>
          <a:ext cx="351779" cy="351779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193478" y="943408"/>
        <a:ext cx="351779" cy="351779"/>
      </dsp:txXfrm>
    </dsp:sp>
    <dsp:sp modelId="{62DCC71E-4734-4282-B4CD-117030762BAF}">
      <dsp:nvSpPr>
        <dsp:cNvPr id="8" name="Rectángulo 7"/>
        <dsp:cNvSpPr/>
      </dsp:nvSpPr>
      <dsp:spPr bwMode="white">
        <a:xfrm>
          <a:off x="738736" y="799498"/>
          <a:ext cx="5174701" cy="63959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7690" tIns="67690" rIns="67690" bIns="6769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>
              <a:solidFill>
                <a:schemeClr val="bg1"/>
              </a:solidFill>
            </a:rPr>
            <a:t>HABILIDAD MANUAL.</a:t>
          </a:r>
          <a:endParaRPr lang="en-US">
            <a:solidFill>
              <a:schemeClr val="bg1"/>
            </a:solidFill>
          </a:endParaRPr>
        </a:p>
      </dsp:txBody>
      <dsp:txXfrm>
        <a:off x="738736" y="799498"/>
        <a:ext cx="5174701" cy="639598"/>
      </dsp:txXfrm>
    </dsp:sp>
    <dsp:sp modelId="{2B9ED7C7-2C93-41EA-B8F3-999C59BFC352}">
      <dsp:nvSpPr>
        <dsp:cNvPr id="9" name="Rectángulo redondeado 8"/>
        <dsp:cNvSpPr/>
      </dsp:nvSpPr>
      <dsp:spPr bwMode="white">
        <a:xfrm>
          <a:off x="0" y="1598996"/>
          <a:ext cx="5913437" cy="639598"/>
        </a:xfrm>
        <a:prstGeom prst="roundRect">
          <a:avLst>
            <a:gd name="adj" fmla="val 1000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4"/>
        </a:fillRef>
        <a:effectRef idx="0">
          <a:scrgbClr r="0" g="0" b="0"/>
        </a:effectRef>
        <a:fontRef idx="minor"/>
      </dsp:style>
      <dsp:txXfrm>
        <a:off x="0" y="1598996"/>
        <a:ext cx="5913437" cy="639598"/>
      </dsp:txXfrm>
    </dsp:sp>
    <dsp:sp modelId="{6B7D76CE-1EEE-4C4E-85E0-229D1846FA78}">
      <dsp:nvSpPr>
        <dsp:cNvPr id="10" name="Rectángulo 9"/>
        <dsp:cNvSpPr/>
      </dsp:nvSpPr>
      <dsp:spPr bwMode="white">
        <a:xfrm>
          <a:off x="193478" y="1742905"/>
          <a:ext cx="351779" cy="351779"/>
        </a:xfrm>
        <a:prstGeom prst="rect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193478" y="1742905"/>
        <a:ext cx="351779" cy="351779"/>
      </dsp:txXfrm>
    </dsp:sp>
    <dsp:sp modelId="{A22D7CAA-F9E7-4534-B9A1-BDBDF79A1158}">
      <dsp:nvSpPr>
        <dsp:cNvPr id="11" name="Rectángulo 10"/>
        <dsp:cNvSpPr/>
      </dsp:nvSpPr>
      <dsp:spPr bwMode="white">
        <a:xfrm>
          <a:off x="738736" y="1598996"/>
          <a:ext cx="5174701" cy="63959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7690" tIns="67690" rIns="67690" bIns="6769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>
              <a:solidFill>
                <a:schemeClr val="bg1"/>
              </a:solidFill>
            </a:rPr>
            <a:t>CREATIVIDAD DOTES ARTÍSTICAS, IMAGINACIÓN.</a:t>
          </a:r>
          <a:endParaRPr lang="en-US">
            <a:solidFill>
              <a:schemeClr val="bg1"/>
            </a:solidFill>
          </a:endParaRPr>
        </a:p>
      </dsp:txBody>
      <dsp:txXfrm>
        <a:off x="738736" y="1598996"/>
        <a:ext cx="5174701" cy="639598"/>
      </dsp:txXfrm>
    </dsp:sp>
    <dsp:sp modelId="{4985B313-432E-44E5-B294-9E0092F89D02}">
      <dsp:nvSpPr>
        <dsp:cNvPr id="12" name="Rectángulo redondeado 11"/>
        <dsp:cNvSpPr/>
      </dsp:nvSpPr>
      <dsp:spPr bwMode="white">
        <a:xfrm>
          <a:off x="0" y="2398494"/>
          <a:ext cx="5913437" cy="639598"/>
        </a:xfrm>
        <a:prstGeom prst="roundRect">
          <a:avLst>
            <a:gd name="adj" fmla="val 1000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5"/>
        </a:fillRef>
        <a:effectRef idx="0">
          <a:scrgbClr r="0" g="0" b="0"/>
        </a:effectRef>
        <a:fontRef idx="minor"/>
      </dsp:style>
      <dsp:txXfrm>
        <a:off x="0" y="2398494"/>
        <a:ext cx="5913437" cy="639598"/>
      </dsp:txXfrm>
    </dsp:sp>
    <dsp:sp modelId="{911F410B-753E-4397-9219-1168A156C5BB}">
      <dsp:nvSpPr>
        <dsp:cNvPr id="13" name="Rectángulo 12"/>
        <dsp:cNvSpPr/>
      </dsp:nvSpPr>
      <dsp:spPr bwMode="white">
        <a:xfrm>
          <a:off x="193478" y="2542403"/>
          <a:ext cx="351779" cy="351779"/>
        </a:xfrm>
        <a:prstGeom prst="rect">
          <a:avLst/>
        </a:prstGeom>
        <a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193478" y="2542403"/>
        <a:ext cx="351779" cy="351779"/>
      </dsp:txXfrm>
    </dsp:sp>
    <dsp:sp modelId="{C6D0CE59-035F-4683-9B3D-1DA8103C3C15}">
      <dsp:nvSpPr>
        <dsp:cNvPr id="14" name="Rectángulo 13"/>
        <dsp:cNvSpPr/>
      </dsp:nvSpPr>
      <dsp:spPr bwMode="white">
        <a:xfrm>
          <a:off x="738736" y="2398494"/>
          <a:ext cx="5174701" cy="63959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7690" tIns="67690" rIns="67690" bIns="6769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>
              <a:solidFill>
                <a:schemeClr val="bg1"/>
              </a:solidFill>
            </a:rPr>
            <a:t>CAPACIDAD DE OBSERVACIÓN.</a:t>
          </a:r>
          <a:endParaRPr lang="en-US">
            <a:solidFill>
              <a:schemeClr val="bg1"/>
            </a:solidFill>
          </a:endParaRPr>
        </a:p>
      </dsp:txBody>
      <dsp:txXfrm>
        <a:off x="738736" y="2398494"/>
        <a:ext cx="5174701" cy="639598"/>
      </dsp:txXfrm>
    </dsp:sp>
    <dsp:sp modelId="{3B5933B6-DD3E-4F8E-93E1-00CAEBEFCD8E}">
      <dsp:nvSpPr>
        <dsp:cNvPr id="15" name="Rectángulo redondeado 14"/>
        <dsp:cNvSpPr/>
      </dsp:nvSpPr>
      <dsp:spPr bwMode="white">
        <a:xfrm>
          <a:off x="0" y="3197992"/>
          <a:ext cx="5913437" cy="639598"/>
        </a:xfrm>
        <a:prstGeom prst="roundRect">
          <a:avLst>
            <a:gd name="adj" fmla="val 1000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6"/>
        </a:fillRef>
        <a:effectRef idx="0">
          <a:scrgbClr r="0" g="0" b="0"/>
        </a:effectRef>
        <a:fontRef idx="minor"/>
      </dsp:style>
      <dsp:txXfrm>
        <a:off x="0" y="3197992"/>
        <a:ext cx="5913437" cy="639598"/>
      </dsp:txXfrm>
    </dsp:sp>
    <dsp:sp modelId="{10E89670-BC97-4B94-9E60-CFCB4D50E2BE}">
      <dsp:nvSpPr>
        <dsp:cNvPr id="16" name="Rectángulo 15"/>
        <dsp:cNvSpPr/>
      </dsp:nvSpPr>
      <dsp:spPr bwMode="white">
        <a:xfrm>
          <a:off x="193478" y="3341901"/>
          <a:ext cx="351779" cy="351779"/>
        </a:xfrm>
        <a:prstGeom prst="rect">
          <a:avLst/>
        </a:prstGeom>
        <a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193478" y="3341901"/>
        <a:ext cx="351779" cy="351779"/>
      </dsp:txXfrm>
    </dsp:sp>
    <dsp:sp modelId="{D7429246-F58B-4F4C-9E80-A47A2A66FDE4}">
      <dsp:nvSpPr>
        <dsp:cNvPr id="17" name="Rectángulo 16"/>
        <dsp:cNvSpPr/>
      </dsp:nvSpPr>
      <dsp:spPr bwMode="white">
        <a:xfrm>
          <a:off x="738736" y="3197992"/>
          <a:ext cx="5174701" cy="63959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7690" tIns="67690" rIns="67690" bIns="6769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>
              <a:solidFill>
                <a:schemeClr val="bg1"/>
              </a:solidFill>
            </a:rPr>
            <a:t>DISCRECIÓN Y HONESTIDAD.</a:t>
          </a:r>
          <a:endParaRPr lang="en-US">
            <a:solidFill>
              <a:schemeClr val="bg1"/>
            </a:solidFill>
          </a:endParaRPr>
        </a:p>
      </dsp:txBody>
      <dsp:txXfrm>
        <a:off x="738736" y="3197992"/>
        <a:ext cx="5174701" cy="639598"/>
      </dsp:txXfrm>
    </dsp:sp>
    <dsp:sp modelId="{79D84FD3-8C37-455B-B687-8B71F77CDF47}">
      <dsp:nvSpPr>
        <dsp:cNvPr id="18" name="Rectángulo redondeado 17"/>
        <dsp:cNvSpPr/>
      </dsp:nvSpPr>
      <dsp:spPr bwMode="white">
        <a:xfrm>
          <a:off x="0" y="3997490"/>
          <a:ext cx="5913437" cy="639598"/>
        </a:xfrm>
        <a:prstGeom prst="roundRect">
          <a:avLst>
            <a:gd name="adj" fmla="val 1000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2"/>
        </a:fillRef>
        <a:effectRef idx="0">
          <a:scrgbClr r="0" g="0" b="0"/>
        </a:effectRef>
        <a:fontRef idx="minor"/>
      </dsp:style>
      <dsp:txXfrm>
        <a:off x="0" y="3997490"/>
        <a:ext cx="5913437" cy="639598"/>
      </dsp:txXfrm>
    </dsp:sp>
    <dsp:sp modelId="{6A188C4E-8A9D-4AD4-B44D-D7261781B7FE}">
      <dsp:nvSpPr>
        <dsp:cNvPr id="19" name="Rectángulo 18"/>
        <dsp:cNvSpPr/>
      </dsp:nvSpPr>
      <dsp:spPr bwMode="white">
        <a:xfrm>
          <a:off x="193478" y="4141399"/>
          <a:ext cx="351779" cy="351779"/>
        </a:xfrm>
        <a:prstGeom prst="rect">
          <a:avLst/>
        </a:prstGeom>
        <a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193478" y="4141399"/>
        <a:ext cx="351779" cy="351779"/>
      </dsp:txXfrm>
    </dsp:sp>
    <dsp:sp modelId="{99BD9C23-A472-4255-A013-F455C8872489}">
      <dsp:nvSpPr>
        <dsp:cNvPr id="20" name="Rectángulo 19"/>
        <dsp:cNvSpPr/>
      </dsp:nvSpPr>
      <dsp:spPr bwMode="white">
        <a:xfrm>
          <a:off x="738736" y="3997490"/>
          <a:ext cx="5174701" cy="63959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7690" tIns="67690" rIns="67690" bIns="6769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>
              <a:solidFill>
                <a:schemeClr val="bg1"/>
              </a:solidFill>
            </a:rPr>
            <a:t>PACIENCIA Y COMPRESIÓN </a:t>
          </a:r>
          <a:endParaRPr lang="en-US">
            <a:solidFill>
              <a:schemeClr val="bg1"/>
            </a:solidFill>
          </a:endParaRPr>
        </a:p>
      </dsp:txBody>
      <dsp:txXfrm>
        <a:off x="738736" y="3997490"/>
        <a:ext cx="5174701" cy="6395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9604375" cy="3324494"/>
        <a:chOff x="0" y="0"/>
        <a:chExt cx="9604375" cy="3324494"/>
      </a:xfrm>
    </dsp:grpSpPr>
    <dsp:sp modelId="{A0FCF9A5-4F17-49D6-B1C0-E9982DF4C414}">
      <dsp:nvSpPr>
        <dsp:cNvPr id="3" name="Rectángulo 2"/>
        <dsp:cNvSpPr/>
      </dsp:nvSpPr>
      <dsp:spPr bwMode="white">
        <a:xfrm>
          <a:off x="712825" y="123"/>
          <a:ext cx="2558197" cy="1534918"/>
        </a:xfrm>
        <a:prstGeom prst="rect">
          <a:avLst/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/>
            <a:t>CORTESIA.</a:t>
          </a:r>
          <a:endParaRPr lang="en-US"/>
        </a:p>
      </dsp:txBody>
      <dsp:txXfrm>
        <a:off x="712825" y="123"/>
        <a:ext cx="2558197" cy="1534918"/>
      </dsp:txXfrm>
    </dsp:sp>
    <dsp:sp modelId="{F34945B0-9762-4E1D-80B1-F8C84EAA3F22}">
      <dsp:nvSpPr>
        <dsp:cNvPr id="4" name="Rectángulo 3"/>
        <dsp:cNvSpPr/>
      </dsp:nvSpPr>
      <dsp:spPr bwMode="white">
        <a:xfrm>
          <a:off x="3526841" y="123"/>
          <a:ext cx="2558197" cy="1534918"/>
        </a:xfrm>
        <a:prstGeom prst="rect">
          <a:avLst/>
        </a:prstGeom>
      </dsp:spPr>
      <dsp:style>
        <a:lnRef idx="0">
          <a:schemeClr val="lt1"/>
        </a:lnRef>
        <a:fillRef idx="3">
          <a:schemeClr val="accent2">
            <a:hueOff val="-840000"/>
            <a:satOff val="2745"/>
            <a:lumOff val="2941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/>
            <a:t>ORDEN Y LIMPIEZA.</a:t>
          </a:r>
          <a:endParaRPr lang="en-US"/>
        </a:p>
      </dsp:txBody>
      <dsp:txXfrm>
        <a:off x="3526841" y="123"/>
        <a:ext cx="2558197" cy="1534918"/>
      </dsp:txXfrm>
    </dsp:sp>
    <dsp:sp modelId="{3E68E9D4-10D7-4B9C-A574-E1B1CAAC16D3}">
      <dsp:nvSpPr>
        <dsp:cNvPr id="5" name="Rectángulo 4"/>
        <dsp:cNvSpPr/>
      </dsp:nvSpPr>
      <dsp:spPr bwMode="white">
        <a:xfrm>
          <a:off x="6340857" y="123"/>
          <a:ext cx="2558197" cy="1534918"/>
        </a:xfrm>
        <a:prstGeom prst="rect">
          <a:avLst/>
        </a:prstGeom>
      </dsp:spPr>
      <dsp:style>
        <a:lnRef idx="0">
          <a:schemeClr val="lt1"/>
        </a:lnRef>
        <a:fillRef idx="3">
          <a:schemeClr val="accent2">
            <a:hueOff val="-1680000"/>
            <a:satOff val="5490"/>
            <a:lumOff val="5882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/>
            <a:t>INQUIETUD POR LA ACTUALIZACIÓN PROFESIONAL.</a:t>
          </a:r>
          <a:endParaRPr lang="en-US"/>
        </a:p>
      </dsp:txBody>
      <dsp:txXfrm>
        <a:off x="6340857" y="123"/>
        <a:ext cx="2558197" cy="1534918"/>
      </dsp:txXfrm>
    </dsp:sp>
    <dsp:sp modelId="{2504AB03-BA06-412F-AB71-DE75F7F9E3E7}">
      <dsp:nvSpPr>
        <dsp:cNvPr id="6" name="Rectángulo 5"/>
        <dsp:cNvSpPr/>
      </dsp:nvSpPr>
      <dsp:spPr bwMode="white">
        <a:xfrm>
          <a:off x="2118543" y="1789453"/>
          <a:ext cx="2558197" cy="1534918"/>
        </a:xfrm>
        <a:prstGeom prst="rect">
          <a:avLst/>
        </a:prstGeom>
      </dsp:spPr>
      <dsp:style>
        <a:lnRef idx="0">
          <a:schemeClr val="lt1"/>
        </a:lnRef>
        <a:fillRef idx="3">
          <a:schemeClr val="accent2">
            <a:hueOff val="-2520000"/>
            <a:satOff val="8235"/>
            <a:lumOff val="8824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dirty="0"/>
            <a:t>RESPECTO A LOS CLIENTES  Y A </a:t>
          </a:r>
          <a:r>
            <a:rPr lang="es-ES" dirty="0" smtClean="0"/>
            <a:t>OTROS </a:t>
          </a:r>
          <a:r>
            <a:rPr lang="es-ES" dirty="0"/>
            <a:t>PROFESIONALES.</a:t>
          </a:r>
          <a:endParaRPr lang="en-US" dirty="0"/>
        </a:p>
      </dsp:txBody>
      <dsp:txXfrm>
        <a:off x="2118543" y="1789453"/>
        <a:ext cx="2558197" cy="1534918"/>
      </dsp:txXfrm>
    </dsp:sp>
    <dsp:sp modelId="{1F407B43-1825-4AA3-BC1D-7E48F3E44504}">
      <dsp:nvSpPr>
        <dsp:cNvPr id="7" name="Rectángulo 6"/>
        <dsp:cNvSpPr/>
      </dsp:nvSpPr>
      <dsp:spPr bwMode="white">
        <a:xfrm>
          <a:off x="4932559" y="1789453"/>
          <a:ext cx="2558197" cy="1534918"/>
        </a:xfrm>
        <a:prstGeom prst="rect">
          <a:avLst/>
        </a:prstGeom>
      </dsp:spPr>
      <dsp:style>
        <a:lnRef idx="0">
          <a:schemeClr val="lt1"/>
        </a:lnRef>
        <a:fillRef idx="3">
          <a:schemeClr val="accent2">
            <a:hueOff val="-3360000"/>
            <a:satOff val="10980"/>
            <a:lumOff val="11765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dirty="0"/>
            <a:t>INTERÉS POR LA ACTUALIDAD Y LA CULTURA.</a:t>
          </a:r>
          <a:endParaRPr lang="en-US" dirty="0"/>
        </a:p>
      </dsp:txBody>
      <dsp:txXfrm>
        <a:off x="4932559" y="1789453"/>
        <a:ext cx="2558197" cy="15349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9604375" cy="3324494"/>
        <a:chOff x="0" y="0"/>
        <a:chExt cx="9604375" cy="3324494"/>
      </a:xfrm>
    </dsp:grpSpPr>
    <dsp:sp modelId="{AD1CE7B0-D995-4F66-BF63-653669F7D528}">
      <dsp:nvSpPr>
        <dsp:cNvPr id="3" name="Rectángulo redondeado 2"/>
        <dsp:cNvSpPr/>
      </dsp:nvSpPr>
      <dsp:spPr bwMode="white">
        <a:xfrm>
          <a:off x="0" y="917908"/>
          <a:ext cx="2010218" cy="1276488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Xfrm>
        <a:off x="0" y="917908"/>
        <a:ext cx="2010218" cy="1276488"/>
      </dsp:txXfrm>
    </dsp:sp>
    <dsp:sp modelId="{B0D0AC0B-C393-4C94-8974-41A0AB85FF75}">
      <dsp:nvSpPr>
        <dsp:cNvPr id="4" name="Rectángulo redondeado 3"/>
        <dsp:cNvSpPr/>
      </dsp:nvSpPr>
      <dsp:spPr bwMode="white">
        <a:xfrm>
          <a:off x="223358" y="1130098"/>
          <a:ext cx="2010218" cy="1276488"/>
        </a:xfrm>
        <a:prstGeom prst="roundRect">
          <a:avLst>
            <a:gd name="adj" fmla="val 10000"/>
          </a:avLst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>
              <a:solidFill>
                <a:schemeClr val="dk1"/>
              </a:solidFill>
            </a:rPr>
            <a:t>UNIFORME SIEMPRE LIMPIO Y PLANCHADO.</a:t>
          </a:r>
          <a:endParaRPr lang="en-US">
            <a:solidFill>
              <a:schemeClr val="dk1"/>
            </a:solidFill>
          </a:endParaRPr>
        </a:p>
      </dsp:txBody>
      <dsp:txXfrm>
        <a:off x="223358" y="1130098"/>
        <a:ext cx="2010218" cy="1276488"/>
      </dsp:txXfrm>
    </dsp:sp>
    <dsp:sp modelId="{7A493EF3-B47D-461C-8709-F0709590C198}">
      <dsp:nvSpPr>
        <dsp:cNvPr id="5" name="Rectángulo redondeado 4"/>
        <dsp:cNvSpPr/>
      </dsp:nvSpPr>
      <dsp:spPr bwMode="white">
        <a:xfrm>
          <a:off x="2456933" y="917908"/>
          <a:ext cx="2010218" cy="1276488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Xfrm>
        <a:off x="2456933" y="917908"/>
        <a:ext cx="2010218" cy="1276488"/>
      </dsp:txXfrm>
    </dsp:sp>
    <dsp:sp modelId="{197C302A-7FAE-440C-A7D2-04FBA4F00479}">
      <dsp:nvSpPr>
        <dsp:cNvPr id="6" name="Rectángulo redondeado 5"/>
        <dsp:cNvSpPr/>
      </dsp:nvSpPr>
      <dsp:spPr bwMode="white">
        <a:xfrm>
          <a:off x="2680291" y="1130098"/>
          <a:ext cx="2010218" cy="1276488"/>
        </a:xfrm>
        <a:prstGeom prst="roundRect">
          <a:avLst>
            <a:gd name="adj" fmla="val 10000"/>
          </a:avLst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dirty="0">
              <a:solidFill>
                <a:schemeClr val="dk1"/>
              </a:solidFill>
            </a:rPr>
            <a:t>CALZADO ANATÓMICO.</a:t>
          </a:r>
          <a:endParaRPr lang="en-US" dirty="0">
            <a:solidFill>
              <a:schemeClr val="dk1"/>
            </a:solidFill>
          </a:endParaRPr>
        </a:p>
      </dsp:txBody>
      <dsp:txXfrm>
        <a:off x="2680291" y="1130098"/>
        <a:ext cx="2010218" cy="1276488"/>
      </dsp:txXfrm>
    </dsp:sp>
    <dsp:sp modelId="{9FED5BCD-6301-4810-AB69-0CB425B45F20}">
      <dsp:nvSpPr>
        <dsp:cNvPr id="7" name="Rectángulo redondeado 6"/>
        <dsp:cNvSpPr/>
      </dsp:nvSpPr>
      <dsp:spPr bwMode="white">
        <a:xfrm>
          <a:off x="4913866" y="917908"/>
          <a:ext cx="2010218" cy="1276488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Xfrm>
        <a:off x="4913866" y="917908"/>
        <a:ext cx="2010218" cy="1276488"/>
      </dsp:txXfrm>
    </dsp:sp>
    <dsp:sp modelId="{0F7C8C9E-9B9F-4F05-8858-6331AB62CC30}">
      <dsp:nvSpPr>
        <dsp:cNvPr id="8" name="Rectángulo redondeado 7"/>
        <dsp:cNvSpPr/>
      </dsp:nvSpPr>
      <dsp:spPr bwMode="white">
        <a:xfrm>
          <a:off x="5137224" y="1130098"/>
          <a:ext cx="2010218" cy="1276488"/>
        </a:xfrm>
        <a:prstGeom prst="roundRect">
          <a:avLst>
            <a:gd name="adj" fmla="val 10000"/>
          </a:avLst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>
              <a:solidFill>
                <a:schemeClr val="dk1"/>
              </a:solidFill>
            </a:rPr>
            <a:t>MAQUILLAJE DISCRETO.</a:t>
          </a:r>
          <a:endParaRPr lang="en-US">
            <a:solidFill>
              <a:schemeClr val="dk1"/>
            </a:solidFill>
          </a:endParaRPr>
        </a:p>
      </dsp:txBody>
      <dsp:txXfrm>
        <a:off x="5137224" y="1130098"/>
        <a:ext cx="2010218" cy="1276488"/>
      </dsp:txXfrm>
    </dsp:sp>
    <dsp:sp modelId="{EA4421EE-56F5-478F-B36E-3E757C8E74E0}">
      <dsp:nvSpPr>
        <dsp:cNvPr id="9" name="Rectángulo redondeado 8"/>
        <dsp:cNvSpPr/>
      </dsp:nvSpPr>
      <dsp:spPr bwMode="white">
        <a:xfrm>
          <a:off x="7370799" y="917908"/>
          <a:ext cx="2010218" cy="1276488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Xfrm>
        <a:off x="7370799" y="917908"/>
        <a:ext cx="2010218" cy="1276488"/>
      </dsp:txXfrm>
    </dsp:sp>
    <dsp:sp modelId="{3CCC3B5D-2B7E-4B83-AE49-80E0F6B84D3E}">
      <dsp:nvSpPr>
        <dsp:cNvPr id="10" name="Rectángulo redondeado 9"/>
        <dsp:cNvSpPr/>
      </dsp:nvSpPr>
      <dsp:spPr bwMode="white">
        <a:xfrm>
          <a:off x="7594157" y="1130098"/>
          <a:ext cx="2010218" cy="1276488"/>
        </a:xfrm>
        <a:prstGeom prst="roundRect">
          <a:avLst>
            <a:gd name="adj" fmla="val 10000"/>
          </a:avLst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76200" tIns="76200" rIns="76200" bIns="762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>
              <a:solidFill>
                <a:schemeClr val="dk1"/>
              </a:solidFill>
            </a:rPr>
            <a:t>NO JOYAS Y ACCESORIOS </a:t>
          </a:r>
          <a:endParaRPr lang="en-US">
            <a:solidFill>
              <a:schemeClr val="dk1"/>
            </a:solidFill>
          </a:endParaRPr>
        </a:p>
      </dsp:txBody>
      <dsp:txXfrm>
        <a:off x="7594157" y="1130098"/>
        <a:ext cx="2010218" cy="1276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#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#2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2A8056D-D3E8-4466-867D-F4D409F96ED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451520" y="2015640"/>
            <a:ext cx="9603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1451520" y="3817800"/>
            <a:ext cx="9603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4282536-50AB-4189-8995-23C3A318735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1451520" y="3817800"/>
            <a:ext cx="4686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372360" y="3817800"/>
            <a:ext cx="4686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6267F42-4546-4F9B-994E-0B55A087256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1451520" y="2015640"/>
            <a:ext cx="309204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698720" y="2015640"/>
            <a:ext cx="309204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7945560" y="2015640"/>
            <a:ext cx="309204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1451520" y="3817800"/>
            <a:ext cx="309204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698720" y="3817800"/>
            <a:ext cx="309204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7945560" y="3817800"/>
            <a:ext cx="309204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22012C3-9B53-475D-BE18-407D9574272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33165D7-45DB-4FEA-8EDE-5DE866A659C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1451520" y="2015640"/>
            <a:ext cx="960300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147DF2D-E33F-4D0C-A785-790F6BEC722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1451520" y="2015640"/>
            <a:ext cx="960300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4490711-9E2F-4EE6-B00D-2EDBE9AD49E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1451520" y="2015640"/>
            <a:ext cx="4686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372360" y="2015640"/>
            <a:ext cx="4686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FD4B94D-AE87-4BF5-9C8B-56D71C97BB9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43C27C7-4424-4406-9B29-756723D475B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1451520" y="804600"/>
            <a:ext cx="9603000" cy="486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1EC87A4-9EE5-454E-96AB-1C659083695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372360" y="2015640"/>
            <a:ext cx="4686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1451520" y="3817800"/>
            <a:ext cx="4686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63FDEB2-555C-4370-95F9-78839E17632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451520" y="2015640"/>
            <a:ext cx="960300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CFC1A76-6DD2-4466-831C-DDE3C78A761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1451520" y="2015640"/>
            <a:ext cx="4686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372360" y="3817800"/>
            <a:ext cx="4686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EE856E6-4182-4A4A-95EF-1FCE2760015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1451520" y="3817800"/>
            <a:ext cx="9603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684AB80-0CEA-471E-AFC9-246F2BB3166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1451520" y="2015640"/>
            <a:ext cx="9603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1451520" y="3817800"/>
            <a:ext cx="9603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087FB4E-62F1-4D56-A9CD-844C111DB03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1451520" y="3817800"/>
            <a:ext cx="4686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372360" y="3817800"/>
            <a:ext cx="4686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44C48AA-AAA8-49EC-BF9A-961D0F72CEC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1451520" y="2015640"/>
            <a:ext cx="309204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698720" y="2015640"/>
            <a:ext cx="309204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7945560" y="2015640"/>
            <a:ext cx="309204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1451520" y="3817800"/>
            <a:ext cx="309204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4698720" y="3817800"/>
            <a:ext cx="309204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7945560" y="3817800"/>
            <a:ext cx="309204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333F5BA-B6ED-4ECE-AF06-569A577DFFD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1451520" y="2015640"/>
            <a:ext cx="960300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260AD51-5AF9-45B9-94EE-F0A21E77001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1451520" y="2015640"/>
            <a:ext cx="4686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372360" y="2015640"/>
            <a:ext cx="4686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3BB9275-D197-4F48-B42E-647411FE1B5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3B128DB-0B5B-4557-819B-91B4BCB405D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451520" y="804600"/>
            <a:ext cx="9603000" cy="486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5EB1C0B-1489-4528-8F55-779737C1096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372360" y="2015640"/>
            <a:ext cx="4686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1451520" y="3817800"/>
            <a:ext cx="4686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2A2338B-3A26-4A51-B54A-06112AAF691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451520" y="2015640"/>
            <a:ext cx="4686120" cy="34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372360" y="3817800"/>
            <a:ext cx="4686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3C6575-2C17-41CC-9EEE-A1677410356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451520" y="2015640"/>
            <a:ext cx="4686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372360" y="2015640"/>
            <a:ext cx="468612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1451520" y="3817800"/>
            <a:ext cx="9603000" cy="164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342131D-8AA8-40FF-8C33-4A2418A6C53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7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" name="Picture 6" descr=""/>
          <p:cNvPicPr/>
          <p:nvPr/>
        </p:nvPicPr>
        <p:blipFill>
          <a:blip r:embed="rId2"/>
          <a:srcRect l="0" t="1526" r="0" b="-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ln w="0">
            <a:noFill/>
          </a:ln>
        </p:spPr>
      </p:pic>
      <p:cxnSp>
        <p:nvCxnSpPr>
          <p:cNvPr id="2" name="Straight Connector 9"/>
          <p:cNvCxnSpPr/>
          <p:nvPr/>
        </p:nvCxnSpPr>
        <p:spPr>
          <a:xfrm>
            <a:off x="0" y="6128280"/>
            <a:ext cx="12192120" cy="360"/>
          </a:xfrm>
          <a:prstGeom prst="straightConnector1">
            <a:avLst/>
          </a:prstGeom>
          <a:ln w="12700">
            <a:solidFill>
              <a:srgbClr val="000001">
                <a:alpha val="20000"/>
              </a:srgbClr>
            </a:solidFill>
            <a:round/>
          </a:ln>
        </p:spPr>
      </p:cxn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2417760" y="802440"/>
            <a:ext cx="8636760" cy="2541240"/>
          </a:xfrm>
          <a:prstGeom prst="rect">
            <a:avLst/>
          </a:prstGeom>
          <a:noFill/>
          <a:ln w="0">
            <a:noFill/>
          </a:ln>
        </p:spPr>
        <p:txBody>
          <a:bodyPr bIns="0" anchor="b">
            <a:normAutofit fontScale="84000"/>
          </a:bodyPr>
          <a:p>
            <a:pPr indent="0">
              <a:lnSpc>
                <a:spcPct val="90000"/>
              </a:lnSpc>
              <a:buNone/>
            </a:pPr>
            <a:r>
              <a:rPr b="0" lang="es-ES" sz="6600" spc="-1" strike="noStrike" cap="all">
                <a:solidFill>
                  <a:srgbClr val="000000"/>
                </a:solidFill>
                <a:latin typeface="Gill Sans MT"/>
              </a:rPr>
              <a:t>Haga clic para modificar el estilo de título del patrón</a:t>
            </a:r>
            <a:endParaRPr b="0" lang="en-US" sz="66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dt" idx="1"/>
          </p:nvPr>
        </p:nvSpPr>
        <p:spPr>
          <a:xfrm>
            <a:off x="7554240" y="330480"/>
            <a:ext cx="3500280" cy="308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ftr" idx="2"/>
          </p:nvPr>
        </p:nvSpPr>
        <p:spPr>
          <a:xfrm>
            <a:off x="2416680" y="329400"/>
            <a:ext cx="4973400" cy="308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 idx="3"/>
          </p:nvPr>
        </p:nvSpPr>
        <p:spPr>
          <a:xfrm>
            <a:off x="1437840" y="798840"/>
            <a:ext cx="810720" cy="503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buNone/>
            </a:pPr>
            <a:endParaRPr b="0" lang="es-ES" sz="28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7" name="Straight Connector 14"/>
          <p:cNvCxnSpPr/>
          <p:nvPr/>
        </p:nvCxnSpPr>
        <p:spPr>
          <a:xfrm>
            <a:off x="2417760" y="3528360"/>
            <a:ext cx="8637120" cy="360"/>
          </a:xfrm>
          <a:prstGeom prst="straightConnector1">
            <a:avLst/>
          </a:prstGeom>
          <a:ln w="31750">
            <a:solidFill>
              <a:srgbClr val="b71e42"/>
            </a:solidFill>
            <a:round/>
          </a:ln>
        </p:spPr>
      </p:cxn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2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Pulse para editar el formato de texto del esquema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1" marL="864000" indent="-324000">
              <a:lnSpc>
                <a:spcPct val="12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latin typeface="Gill Sans MT"/>
              </a:rPr>
              <a:t>Segundo nivel del esquema</a:t>
            </a:r>
            <a:endParaRPr b="0" lang="en-US" sz="1600" spc="-1" strike="noStrike">
              <a:solidFill>
                <a:srgbClr val="000000"/>
              </a:solidFill>
              <a:latin typeface="Gill Sans MT"/>
            </a:endParaRPr>
          </a:p>
          <a:p>
            <a:pPr lvl="2" marL="1296000" indent="-288000">
              <a:lnSpc>
                <a:spcPct val="12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Gill Sans MT"/>
              </a:rPr>
              <a:t>Tercer nivel del esquema</a:t>
            </a:r>
            <a:endParaRPr b="0" lang="en-US" sz="1400" spc="-1" strike="noStrike">
              <a:solidFill>
                <a:srgbClr val="000000"/>
              </a:solidFill>
              <a:latin typeface="Gill Sans MT"/>
            </a:endParaRPr>
          </a:p>
          <a:p>
            <a:pPr lvl="3" marL="1728000" indent="-216000">
              <a:lnSpc>
                <a:spcPct val="12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000000"/>
                </a:solidFill>
                <a:latin typeface="Gill Sans MT"/>
              </a:rPr>
              <a:t>Cuarto nivel del esquema</a:t>
            </a:r>
            <a:endParaRPr b="0" lang="en-US" sz="1200" spc="-1" strike="noStrike">
              <a:solidFill>
                <a:srgbClr val="000000"/>
              </a:solidFill>
              <a:latin typeface="Gill Sans MT"/>
            </a:endParaRPr>
          </a:p>
          <a:p>
            <a:pPr lvl="4" marL="2160000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Quinto nivel del esquema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5" marL="2592000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Sexto nivel del esquema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6" marL="3024000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Séptimo nivel del esquema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7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Picture 6" descr=""/>
          <p:cNvPicPr/>
          <p:nvPr/>
        </p:nvPicPr>
        <p:blipFill>
          <a:blip r:embed="rId2"/>
          <a:srcRect l="0" t="1526" r="0" b="-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ln w="0">
            <a:noFill/>
          </a:ln>
        </p:spPr>
      </p:pic>
      <p:cxnSp>
        <p:nvCxnSpPr>
          <p:cNvPr id="47" name="Straight Connector 9"/>
          <p:cNvCxnSpPr/>
          <p:nvPr/>
        </p:nvCxnSpPr>
        <p:spPr>
          <a:xfrm>
            <a:off x="0" y="6128280"/>
            <a:ext cx="12192120" cy="360"/>
          </a:xfrm>
          <a:prstGeom prst="straightConnector1">
            <a:avLst/>
          </a:prstGeom>
          <a:ln w="12700">
            <a:solidFill>
              <a:srgbClr val="000001">
                <a:alpha val="20000"/>
              </a:srgbClr>
            </a:solidFill>
            <a:round/>
          </a:ln>
        </p:spPr>
      </p:cxn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s-ES" sz="3200" spc="-1" strike="noStrike" cap="all">
                <a:solidFill>
                  <a:srgbClr val="000000"/>
                </a:solidFill>
                <a:latin typeface="Gill Sans MT"/>
              </a:rPr>
              <a:t>Haga clic para modificar el estilo de título del patrón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451520" y="2015640"/>
            <a:ext cx="9603000" cy="345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Haga clic para modificar los estilos de texto del patrón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lvl="1" marL="685800" indent="-22860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Gill Sans MT"/>
              </a:rPr>
              <a:t>Segundo nivel</a:t>
            </a:r>
            <a:endParaRPr b="0" lang="en-US" sz="1800" spc="-1" strike="noStrike">
              <a:solidFill>
                <a:srgbClr val="000000"/>
              </a:solidFill>
              <a:latin typeface="Gill Sans MT"/>
            </a:endParaRPr>
          </a:p>
          <a:p>
            <a:pPr lvl="2" marL="1143000" indent="-22860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1600" spc="-1" strike="noStrike">
                <a:solidFill>
                  <a:srgbClr val="000000"/>
                </a:solidFill>
                <a:latin typeface="Gill Sans MT"/>
              </a:rPr>
              <a:t>Tercer nivel</a:t>
            </a:r>
            <a:endParaRPr b="0" lang="en-US" sz="1600" spc="-1" strike="noStrike">
              <a:solidFill>
                <a:srgbClr val="000000"/>
              </a:solidFill>
              <a:latin typeface="Gill Sans MT"/>
            </a:endParaRPr>
          </a:p>
          <a:p>
            <a:pPr lvl="3" marL="1600200" indent="-22860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1400" spc="-1" strike="noStrike">
                <a:solidFill>
                  <a:srgbClr val="000000"/>
                </a:solidFill>
                <a:latin typeface="Gill Sans MT"/>
              </a:rPr>
              <a:t>Cuarto nivel</a:t>
            </a:r>
            <a:endParaRPr b="0" lang="en-US" sz="1400" spc="-1" strike="noStrike">
              <a:solidFill>
                <a:srgbClr val="000000"/>
              </a:solidFill>
              <a:latin typeface="Gill Sans MT"/>
            </a:endParaRPr>
          </a:p>
          <a:p>
            <a:pPr lvl="4" marL="2057400" indent="-22860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1200" spc="-1" strike="noStrike">
                <a:solidFill>
                  <a:srgbClr val="000000"/>
                </a:solidFill>
                <a:latin typeface="Gill Sans MT"/>
              </a:rPr>
              <a:t>Quinto nivel</a:t>
            </a:r>
            <a:endParaRPr b="0" lang="en-US" sz="1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4"/>
          </p:nvPr>
        </p:nvSpPr>
        <p:spPr>
          <a:xfrm>
            <a:off x="7554240" y="330480"/>
            <a:ext cx="3500280" cy="308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 idx="5"/>
          </p:nvPr>
        </p:nvSpPr>
        <p:spPr>
          <a:xfrm>
            <a:off x="1451520" y="329400"/>
            <a:ext cx="5938560" cy="308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sldNum" idx="6"/>
          </p:nvPr>
        </p:nvSpPr>
        <p:spPr>
          <a:xfrm>
            <a:off x="480240" y="798840"/>
            <a:ext cx="810720" cy="503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buNone/>
            </a:pPr>
            <a:endParaRPr b="0" lang="es-ES" sz="28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53" name="Straight Connector 32"/>
          <p:cNvCxnSpPr/>
          <p:nvPr/>
        </p:nvCxnSpPr>
        <p:spPr>
          <a:xfrm>
            <a:off x="1453680" y="1846800"/>
            <a:ext cx="9608040" cy="360"/>
          </a:xfrm>
          <a:prstGeom prst="straightConnector1">
            <a:avLst/>
          </a:prstGeom>
          <a:ln w="31750">
            <a:solidFill>
              <a:srgbClr val="b71e42"/>
            </a:solidFill>
            <a:round/>
          </a:ln>
        </p:spPr>
      </p:cxn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6.pn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7.pn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microsoft.com/office/2007/relationships/diagramDrawing" Target="../diagrams/drawing4.xml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91" name="Rectangle 10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452600" y="976680"/>
            <a:ext cx="5524920" cy="2367000"/>
          </a:xfrm>
          <a:prstGeom prst="rect">
            <a:avLst/>
          </a:prstGeom>
          <a:noFill/>
          <a:ln w="0">
            <a:noFill/>
          </a:ln>
        </p:spPr>
        <p:txBody>
          <a:bodyPr bIns="0"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s-ES" sz="5400" spc="-1" strike="noStrike" cap="all">
                <a:solidFill>
                  <a:srgbClr val="000000"/>
                </a:solidFill>
                <a:latin typeface="Gill Sans MT"/>
              </a:rPr>
              <a:t>el profesional de estética </a:t>
            </a:r>
            <a:endParaRPr b="0" lang="en-US" sz="5400" spc="-1" strike="noStrike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93" name="Straight Connector 12"/>
          <p:cNvCxnSpPr/>
          <p:nvPr/>
        </p:nvCxnSpPr>
        <p:spPr>
          <a:xfrm>
            <a:off x="1452600" y="3528360"/>
            <a:ext cx="5536440" cy="360"/>
          </a:xfrm>
          <a:prstGeom prst="straightConnector1">
            <a:avLst/>
          </a:prstGeom>
          <a:ln w="31750">
            <a:solidFill>
              <a:srgbClr val="b71e42"/>
            </a:solidFill>
            <a:round/>
          </a:ln>
        </p:spPr>
      </p:cxnSp>
      <p:grpSp>
        <p:nvGrpSpPr>
          <p:cNvPr id="94" name="Group 14"/>
          <p:cNvGrpSpPr/>
          <p:nvPr/>
        </p:nvGrpSpPr>
        <p:grpSpPr>
          <a:xfrm>
            <a:off x="7477560" y="482040"/>
            <a:ext cx="4074120" cy="5148720"/>
            <a:chOff x="7477560" y="482040"/>
            <a:chExt cx="4074120" cy="5148720"/>
          </a:xfrm>
        </p:grpSpPr>
        <p:sp>
          <p:nvSpPr>
            <p:cNvPr id="95" name="Rectangle 15"/>
            <p:cNvSpPr/>
            <p:nvPr/>
          </p:nvSpPr>
          <p:spPr>
            <a:xfrm>
              <a:off x="7477560" y="482040"/>
              <a:ext cx="4074120" cy="5148720"/>
            </a:xfrm>
            <a:prstGeom prst="rect">
              <a:avLst/>
            </a:prstGeom>
            <a:gradFill rotWithShape="0"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/>
            </a:gradFill>
            <a:ln w="76200">
              <a:noFill/>
            </a:ln>
            <a:effectLst>
              <a:outerShdw algn="tl" blurRad="127080" dir="4740526" dist="228470" rotWithShape="0" sx="98000" sy="98000">
                <a:srgbClr val="000000">
                  <a:alpha val="34000"/>
                </a:srgbClr>
              </a:outerShdw>
            </a:effectLst>
            <a:scene3d>
              <a:camera prst="orthographicFront"/>
              <a:lightRig dir="t" rig="threePt"/>
            </a:scene3d>
            <a:sp3d>
              <a:bevelT prst="softRound" w="152400" h="508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ill Sans MT"/>
              </a:endParaRPr>
            </a:p>
          </p:txBody>
        </p:sp>
        <p:sp>
          <p:nvSpPr>
            <p:cNvPr id="96" name="Rectangle 16"/>
            <p:cNvSpPr/>
            <p:nvPr/>
          </p:nvSpPr>
          <p:spPr>
            <a:xfrm>
              <a:off x="7790400" y="812520"/>
              <a:ext cx="3449880" cy="4466160"/>
            </a:xfrm>
            <a:prstGeom prst="rect">
              <a:avLst/>
            </a:prstGeom>
            <a:gradFill rotWithShape="0"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/>
            </a:gradFill>
            <a:ln w="50800">
              <a:solidFill>
                <a:srgbClr val="191919"/>
              </a:solidFill>
              <a:miter/>
            </a:ln>
            <a:effectLst>
              <a:innerShdw blurRad="63500" dir="14100000" dist="88900">
                <a:srgbClr val="000000">
                  <a:alpha val="30000"/>
                </a:srgbClr>
              </a:innerShdw>
            </a:effectLst>
            <a:scene3d>
              <a:camera prst="orthographicFront"/>
              <a:lightRig dir="t" rig="threeP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ill Sans MT"/>
              </a:endParaRPr>
            </a:p>
          </p:txBody>
        </p:sp>
      </p:grpSp>
      <p:pic>
        <p:nvPicPr>
          <p:cNvPr id="97" name="Imagen 3" descr=""/>
          <p:cNvPicPr/>
          <p:nvPr/>
        </p:nvPicPr>
        <p:blipFill>
          <a:blip r:embed="rId1"/>
          <a:srcRect l="20341" t="0" r="25420" b="0"/>
          <a:stretch/>
        </p:blipFill>
        <p:spPr>
          <a:xfrm>
            <a:off x="8116200" y="1116360"/>
            <a:ext cx="2798640" cy="386568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18" descr=""/>
          <p:cNvPicPr/>
          <p:nvPr/>
        </p:nvPicPr>
        <p:blipFill>
          <a:blip r:embed="rId2"/>
          <a:srcRect l="0" t="1526" r="0" b="-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ln w="0">
            <a:noFill/>
          </a:ln>
        </p:spPr>
      </p:pic>
      <p:cxnSp>
        <p:nvCxnSpPr>
          <p:cNvPr id="99" name="Straight Connector 20"/>
          <p:cNvCxnSpPr/>
          <p:nvPr/>
        </p:nvCxnSpPr>
        <p:spPr>
          <a:xfrm>
            <a:off x="0" y="6128280"/>
            <a:ext cx="12192120" cy="360"/>
          </a:xfrm>
          <a:prstGeom prst="straightConnector1">
            <a:avLst/>
          </a:prstGeom>
          <a:ln w="12700">
            <a:solidFill>
              <a:srgbClr val="000001">
                <a:alpha val="20000"/>
              </a:srgbClr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Marcador de posición de contenido 9" descr=""/>
          <p:cNvPicPr/>
          <p:nvPr/>
        </p:nvPicPr>
        <p:blipFill>
          <a:blip r:embed="rId1"/>
          <a:stretch/>
        </p:blipFill>
        <p:spPr>
          <a:xfrm>
            <a:off x="2777400" y="965880"/>
            <a:ext cx="6437880" cy="446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Marcador de contenido 3" descr=""/>
          <p:cNvPicPr/>
          <p:nvPr/>
        </p:nvPicPr>
        <p:blipFill>
          <a:blip r:embed="rId1"/>
          <a:stretch/>
        </p:blipFill>
        <p:spPr>
          <a:xfrm>
            <a:off x="2449800" y="424800"/>
            <a:ext cx="6878520" cy="515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Marcador de contenido 3" descr=""/>
          <p:cNvPicPr/>
          <p:nvPr/>
        </p:nvPicPr>
        <p:blipFill>
          <a:blip r:embed="rId1"/>
          <a:stretch/>
        </p:blipFill>
        <p:spPr>
          <a:xfrm>
            <a:off x="2934720" y="613440"/>
            <a:ext cx="6322320" cy="474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Marcador de contenido 3" descr=""/>
          <p:cNvPicPr/>
          <p:nvPr/>
        </p:nvPicPr>
        <p:blipFill>
          <a:blip r:embed="rId1"/>
          <a:stretch/>
        </p:blipFill>
        <p:spPr>
          <a:xfrm>
            <a:off x="2601000" y="621720"/>
            <a:ext cx="6989760" cy="524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Marcador de contenido 3" descr=""/>
          <p:cNvPicPr/>
          <p:nvPr/>
        </p:nvPicPr>
        <p:blipFill>
          <a:blip r:embed="rId1"/>
          <a:stretch/>
        </p:blipFill>
        <p:spPr>
          <a:xfrm>
            <a:off x="2605320" y="317160"/>
            <a:ext cx="6981120" cy="523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Marcador de contenido 3" descr=""/>
          <p:cNvPicPr/>
          <p:nvPr/>
        </p:nvPicPr>
        <p:blipFill>
          <a:blip r:embed="rId1"/>
          <a:stretch/>
        </p:blipFill>
        <p:spPr>
          <a:xfrm>
            <a:off x="2532240" y="353520"/>
            <a:ext cx="7127280" cy="534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Marcador de contenido 3" descr=""/>
          <p:cNvPicPr/>
          <p:nvPr/>
        </p:nvPicPr>
        <p:blipFill>
          <a:blip r:embed="rId1"/>
          <a:stretch/>
        </p:blipFill>
        <p:spPr>
          <a:xfrm>
            <a:off x="2471040" y="341280"/>
            <a:ext cx="7249680" cy="543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Marcador de contenido 3" descr=""/>
          <p:cNvPicPr/>
          <p:nvPr/>
        </p:nvPicPr>
        <p:blipFill>
          <a:blip r:embed="rId1"/>
          <a:stretch/>
        </p:blipFill>
        <p:spPr>
          <a:xfrm>
            <a:off x="2353680" y="566640"/>
            <a:ext cx="6602400" cy="4951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Marcador de contenido 3" descr=""/>
          <p:cNvPicPr/>
          <p:nvPr/>
        </p:nvPicPr>
        <p:blipFill>
          <a:blip r:embed="rId1"/>
          <a:stretch/>
        </p:blipFill>
        <p:spPr>
          <a:xfrm>
            <a:off x="2603520" y="479160"/>
            <a:ext cx="6984720" cy="523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buNone/>
            </a:pPr>
            <a:endParaRPr b="0" lang="en-US" sz="3200" spc="-1" strike="noStrike" cap="all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56" name="Marcador de contenido 3" descr=""/>
          <p:cNvPicPr/>
          <p:nvPr/>
        </p:nvPicPr>
        <p:blipFill>
          <a:blip r:embed="rId1"/>
          <a:stretch/>
        </p:blipFill>
        <p:spPr>
          <a:xfrm>
            <a:off x="2694240" y="272880"/>
            <a:ext cx="6803280" cy="510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8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01" name="Rectangle 10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451520" y="2302920"/>
            <a:ext cx="3271680" cy="267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s-ES" sz="2700" spc="-1" strike="noStrike" cap="all">
                <a:solidFill>
                  <a:srgbClr val="000000"/>
                </a:solidFill>
                <a:latin typeface="Gill Sans MT"/>
              </a:rPr>
              <a:t>Características principales del  profesional de la estética </a:t>
            </a:r>
            <a:endParaRPr b="0" lang="en-US" sz="2700" spc="-1" strike="noStrike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103" name="Straight Connector 12"/>
          <p:cNvCxnSpPr/>
          <p:nvPr/>
        </p:nvCxnSpPr>
        <p:spPr>
          <a:xfrm>
            <a:off x="1451520" y="2146320"/>
            <a:ext cx="3272400" cy="360"/>
          </a:xfrm>
          <a:prstGeom prst="straightConnector1">
            <a:avLst/>
          </a:prstGeom>
          <a:ln w="31750">
            <a:solidFill>
              <a:srgbClr val="b71e42"/>
            </a:solidFill>
            <a:round/>
          </a:ln>
        </p:spPr>
      </p:cxnSp>
      <p:sp>
        <p:nvSpPr>
          <p:cNvPr id="104" name="Title 1"/>
          <p:cNvSpPr/>
          <p:nvPr/>
        </p:nvSpPr>
        <p:spPr>
          <a:xfrm>
            <a:off x="1451520" y="3122640"/>
            <a:ext cx="3529800" cy="104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</a:pPr>
            <a:endParaRPr b="0" lang="en-US" sz="3200" spc="-1" strike="noStrike" cap="all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05" name="Picture 16" descr=""/>
          <p:cNvPicPr/>
          <p:nvPr/>
        </p:nvPicPr>
        <p:blipFill>
          <a:blip r:embed="rId1"/>
          <a:srcRect l="0" t="1526" r="0" b="-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ln w="0">
            <a:noFill/>
          </a:ln>
        </p:spPr>
      </p:pic>
      <p:cxnSp>
        <p:nvCxnSpPr>
          <p:cNvPr id="106" name="Straight Connector 18"/>
          <p:cNvCxnSpPr/>
          <p:nvPr/>
        </p:nvCxnSpPr>
        <p:spPr>
          <a:xfrm>
            <a:off x="0" y="6128280"/>
            <a:ext cx="12192120" cy="360"/>
          </a:xfrm>
          <a:prstGeom prst="straightConnector1">
            <a:avLst/>
          </a:prstGeom>
          <a:ln w="12700">
            <a:solidFill>
              <a:srgbClr val="000001">
                <a:alpha val="20000"/>
              </a:srgbClr>
            </a:solidFill>
            <a:round/>
          </a:ln>
        </p:spPr>
      </p:cxn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015937364"/>
              </p:ext>
            </p:extLst>
          </p:nvPr>
        </p:nvGraphicFramePr>
        <p:xfrm>
          <a:off x="0" y="0"/>
          <a:ext cx="5913000" cy="46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Marcador de contenido 3" descr=""/>
          <p:cNvPicPr/>
          <p:nvPr/>
        </p:nvPicPr>
        <p:blipFill>
          <a:blip r:embed="rId1"/>
          <a:stretch/>
        </p:blipFill>
        <p:spPr>
          <a:xfrm>
            <a:off x="2689200" y="369000"/>
            <a:ext cx="7165080" cy="537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buNone/>
            </a:pPr>
            <a:endParaRPr b="0" lang="en-US" sz="3200" spc="-1" strike="noStrike" cap="all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59" name="Marcador de contenido 3" descr=""/>
          <p:cNvPicPr/>
          <p:nvPr/>
        </p:nvPicPr>
        <p:blipFill>
          <a:blip r:embed="rId1"/>
          <a:stretch/>
        </p:blipFill>
        <p:spPr>
          <a:xfrm>
            <a:off x="2417760" y="384840"/>
            <a:ext cx="7079400" cy="530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buNone/>
            </a:pPr>
            <a:endParaRPr b="0" lang="en-US" sz="3200" spc="-1" strike="noStrike" cap="all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61" name="Marcador de contenido 3" descr=""/>
          <p:cNvPicPr/>
          <p:nvPr/>
        </p:nvPicPr>
        <p:blipFill>
          <a:blip r:embed="rId1"/>
          <a:stretch/>
        </p:blipFill>
        <p:spPr>
          <a:xfrm>
            <a:off x="2673000" y="497160"/>
            <a:ext cx="6846120" cy="513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buNone/>
            </a:pPr>
            <a:endParaRPr b="0" lang="en-US" sz="3200" spc="-1" strike="noStrike" cap="all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63" name="Marcador de contenido 3" descr=""/>
          <p:cNvPicPr/>
          <p:nvPr/>
        </p:nvPicPr>
        <p:blipFill>
          <a:blip r:embed="rId1"/>
          <a:stretch/>
        </p:blipFill>
        <p:spPr>
          <a:xfrm>
            <a:off x="2630160" y="288720"/>
            <a:ext cx="6931440" cy="519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buNone/>
            </a:pPr>
            <a:endParaRPr b="0" lang="en-US" sz="3200" spc="-1" strike="noStrike" cap="all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65" name="Marcador de contenido 3" descr=""/>
          <p:cNvPicPr/>
          <p:nvPr/>
        </p:nvPicPr>
        <p:blipFill>
          <a:blip r:embed="rId1"/>
          <a:stretch/>
        </p:blipFill>
        <p:spPr>
          <a:xfrm>
            <a:off x="2747520" y="465120"/>
            <a:ext cx="6696360" cy="502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buNone/>
            </a:pPr>
            <a:endParaRPr b="0" lang="en-US" sz="3200" spc="-1" strike="noStrike" cap="all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67" name="Marcador de contenido 3" descr=""/>
          <p:cNvPicPr/>
          <p:nvPr/>
        </p:nvPicPr>
        <p:blipFill>
          <a:blip r:embed="rId1"/>
          <a:stretch/>
        </p:blipFill>
        <p:spPr>
          <a:xfrm>
            <a:off x="2769120" y="481320"/>
            <a:ext cx="6653520" cy="4989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8" name="Rectangle 14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882720" y="977040"/>
            <a:ext cx="3332880" cy="5237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s-ES" sz="3200" spc="-1" strike="noStrike" cap="all">
                <a:solidFill>
                  <a:srgbClr val="000000"/>
                </a:solidFill>
                <a:latin typeface="Gill Sans MT"/>
              </a:rPr>
              <a:t>RELACION CON SUPERIORES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0" name="Rectangle 16"/>
          <p:cNvSpPr/>
          <p:nvPr/>
        </p:nvSpPr>
        <p:spPr>
          <a:xfrm>
            <a:off x="4654080" y="0"/>
            <a:ext cx="7537680" cy="685764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71" name="Rectangle 18"/>
          <p:cNvSpPr/>
          <p:nvPr/>
        </p:nvSpPr>
        <p:spPr>
          <a:xfrm>
            <a:off x="4653720" y="0"/>
            <a:ext cx="164160" cy="6857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5559480" y="353520"/>
            <a:ext cx="6363720" cy="6504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228600" indent="-228600">
              <a:lnSpc>
                <a:spcPct val="11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1700" spc="-1" strike="noStrike">
                <a:solidFill>
                  <a:srgbClr val="ffffff"/>
                </a:solidFill>
                <a:latin typeface="Gill Sans MT"/>
              </a:rPr>
              <a:t>COMPRENDER CORRECTAMENTE LAS INSTRUCCIONES  DEL SUPERIOR.</a:t>
            </a:r>
            <a:endParaRPr b="0" lang="en-US" sz="17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600">
              <a:lnSpc>
                <a:spcPct val="11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1700" spc="-1" strike="noStrike">
                <a:solidFill>
                  <a:srgbClr val="ffffff"/>
                </a:solidFill>
                <a:latin typeface="Gill Sans MT"/>
              </a:rPr>
              <a:t>ESCUCHAR CON ATENCIÓN.</a:t>
            </a:r>
            <a:endParaRPr b="0" lang="en-US" sz="17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600">
              <a:lnSpc>
                <a:spcPct val="11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1700" spc="-1" strike="noStrike">
                <a:solidFill>
                  <a:srgbClr val="ffffff"/>
                </a:solidFill>
                <a:latin typeface="Gill Sans MT"/>
              </a:rPr>
              <a:t>SOLICITAR LAS ACLARACIONES NECESARIAS PARA HACER BIEN EL TRABAJO.</a:t>
            </a:r>
            <a:endParaRPr b="0" lang="en-US" sz="17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600">
              <a:lnSpc>
                <a:spcPct val="11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1700" spc="-1" strike="noStrike">
                <a:solidFill>
                  <a:srgbClr val="ffffff"/>
                </a:solidFill>
                <a:latin typeface="Gill Sans MT"/>
              </a:rPr>
              <a:t>SER BREVE .</a:t>
            </a:r>
            <a:endParaRPr b="0" lang="en-US" sz="17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600">
              <a:lnSpc>
                <a:spcPct val="11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1700" spc="-1" strike="noStrike">
                <a:solidFill>
                  <a:srgbClr val="ffffff"/>
                </a:solidFill>
                <a:latin typeface="Gill Sans MT"/>
              </a:rPr>
              <a:t>REFLEXIONAR SOBRE SUS PROPUESTAS EVITANDO, RECHAZARLAS A LA PRIMERA SINO SE ESTA DE ACUERDO ARGUMENTAR CON CLARIDAD.</a:t>
            </a:r>
            <a:endParaRPr b="0" lang="en-US" sz="17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600">
              <a:lnSpc>
                <a:spcPct val="11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1700" spc="-1" strike="noStrike">
                <a:solidFill>
                  <a:srgbClr val="ffffff"/>
                </a:solidFill>
                <a:latin typeface="Gill Sans MT"/>
              </a:rPr>
              <a:t>ADMITIR LAS EQUIVOCACIONES.</a:t>
            </a:r>
            <a:endParaRPr b="0" lang="en-US" sz="17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600">
              <a:lnSpc>
                <a:spcPct val="11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1700" spc="-1" strike="noStrike">
                <a:solidFill>
                  <a:srgbClr val="ffffff"/>
                </a:solidFill>
                <a:latin typeface="Gill Sans MT"/>
              </a:rPr>
              <a:t>CUIDAR LA ACTITUD.</a:t>
            </a:r>
            <a:endParaRPr b="0" lang="en-US" sz="17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600">
              <a:lnSpc>
                <a:spcPct val="11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1700" spc="-1" strike="noStrike">
                <a:solidFill>
                  <a:srgbClr val="ffffff"/>
                </a:solidFill>
                <a:latin typeface="Gill Sans MT"/>
              </a:rPr>
              <a:t>SER DISCRETO EN EL TRATO .</a:t>
            </a:r>
            <a:endParaRPr b="0" lang="en-US" sz="17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600">
              <a:lnSpc>
                <a:spcPct val="11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1700" spc="-1" strike="noStrike">
                <a:solidFill>
                  <a:srgbClr val="ffffff"/>
                </a:solidFill>
                <a:latin typeface="Gill Sans MT"/>
              </a:rPr>
              <a:t>NO  COMPETIR CON ÉL. </a:t>
            </a:r>
            <a:endParaRPr b="0" lang="en-US" sz="17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3" name="Rectangle 8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cxnSp>
        <p:nvCxnSpPr>
          <p:cNvPr id="174" name="Straight Connector 10"/>
          <p:cNvCxnSpPr/>
          <p:nvPr/>
        </p:nvCxnSpPr>
        <p:spPr>
          <a:xfrm>
            <a:off x="1453680" y="1846800"/>
            <a:ext cx="3531240" cy="360"/>
          </a:xfrm>
          <a:prstGeom prst="straightConnector1">
            <a:avLst/>
          </a:prstGeom>
          <a:ln w="31750">
            <a:solidFill>
              <a:srgbClr val="b71e42"/>
            </a:solidFill>
            <a:round/>
          </a:ln>
        </p:spPr>
      </p:cxnSp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3529800" cy="1049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s-ES" sz="3200" spc="-1" strike="noStrike" cap="all">
                <a:solidFill>
                  <a:srgbClr val="000000"/>
                </a:solidFill>
                <a:latin typeface="Gill Sans MT"/>
              </a:rPr>
              <a:t>TIPOS DE PROVEEDORES 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6" name="Rectangle 12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1451520" y="2015640"/>
            <a:ext cx="3526200" cy="345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PROVEEDORES DE PRODUCTOS 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PROVEEDORES DE UTILLAJE Y APARATOLOGÍA 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178" name="Group 14"/>
          <p:cNvGrpSpPr/>
          <p:nvPr/>
        </p:nvGrpSpPr>
        <p:grpSpPr>
          <a:xfrm>
            <a:off x="5460120" y="482040"/>
            <a:ext cx="6091560" cy="5148720"/>
            <a:chOff x="5460120" y="482040"/>
            <a:chExt cx="6091560" cy="5148720"/>
          </a:xfrm>
        </p:grpSpPr>
        <p:sp>
          <p:nvSpPr>
            <p:cNvPr id="179" name="Rectangle 15"/>
            <p:cNvSpPr/>
            <p:nvPr/>
          </p:nvSpPr>
          <p:spPr>
            <a:xfrm>
              <a:off x="5460120" y="482040"/>
              <a:ext cx="6091560" cy="5148720"/>
            </a:xfrm>
            <a:prstGeom prst="rect">
              <a:avLst/>
            </a:prstGeom>
            <a:gradFill rotWithShape="0"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/>
            </a:gradFill>
            <a:ln w="76200">
              <a:noFill/>
            </a:ln>
            <a:effectLst>
              <a:outerShdw algn="tl" blurRad="127080" dir="4740526" dist="228470" rotWithShape="0" sx="98000" sy="98000">
                <a:srgbClr val="000000">
                  <a:alpha val="34000"/>
                </a:srgbClr>
              </a:outerShdw>
            </a:effectLst>
            <a:scene3d>
              <a:camera prst="orthographicFront"/>
              <a:lightRig dir="t" rig="threePt"/>
            </a:scene3d>
            <a:sp3d>
              <a:bevelT prst="softRound" w="152400" h="508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ill Sans MT"/>
              </a:endParaRPr>
            </a:p>
          </p:txBody>
        </p:sp>
        <p:sp>
          <p:nvSpPr>
            <p:cNvPr id="180" name="Rectangle 16"/>
            <p:cNvSpPr/>
            <p:nvPr/>
          </p:nvSpPr>
          <p:spPr>
            <a:xfrm>
              <a:off x="5779080" y="812520"/>
              <a:ext cx="5461560" cy="4466160"/>
            </a:xfrm>
            <a:prstGeom prst="rect">
              <a:avLst/>
            </a:prstGeom>
            <a:gradFill rotWithShape="0"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/>
            </a:gradFill>
            <a:ln w="50800">
              <a:solidFill>
                <a:srgbClr val="191919"/>
              </a:solidFill>
              <a:miter/>
            </a:ln>
            <a:effectLst>
              <a:innerShdw blurRad="63500" dir="14100000" dist="88900">
                <a:srgbClr val="000000">
                  <a:alpha val="30000"/>
                </a:srgbClr>
              </a:innerShdw>
            </a:effectLst>
            <a:scene3d>
              <a:camera prst="orthographicFront"/>
              <a:lightRig dir="t" rig="threeP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ill Sans MT"/>
              </a:endParaRPr>
            </a:p>
          </p:txBody>
        </p:sp>
      </p:grpSp>
      <p:sp>
        <p:nvSpPr>
          <p:cNvPr id="181" name="Rectangle 18"/>
          <p:cNvSpPr/>
          <p:nvPr/>
        </p:nvSpPr>
        <p:spPr>
          <a:xfrm>
            <a:off x="5942520" y="978120"/>
            <a:ext cx="5134320" cy="4134960"/>
          </a:xfrm>
          <a:prstGeom prst="rect">
            <a:avLst/>
          </a:prstGeom>
          <a:solidFill>
            <a:schemeClr val="bg1"/>
          </a:solidFill>
          <a:ln w="6350">
            <a:solidFill>
              <a:srgbClr val="dfdbd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pic>
        <p:nvPicPr>
          <p:cNvPr id="182" name="Imagen 3" descr=""/>
          <p:cNvPicPr/>
          <p:nvPr/>
        </p:nvPicPr>
        <p:blipFill>
          <a:blip r:embed="rId1"/>
          <a:stretch/>
        </p:blipFill>
        <p:spPr>
          <a:xfrm>
            <a:off x="6353640" y="1116360"/>
            <a:ext cx="4301280" cy="3865680"/>
          </a:xfrm>
          <a:prstGeom prst="rect">
            <a:avLst/>
          </a:prstGeom>
          <a:ln w="0">
            <a:noFill/>
          </a:ln>
        </p:spPr>
      </p:pic>
      <p:pic>
        <p:nvPicPr>
          <p:cNvPr id="183" name="Picture 20" descr=""/>
          <p:cNvPicPr/>
          <p:nvPr/>
        </p:nvPicPr>
        <p:blipFill>
          <a:blip r:embed="rId2"/>
          <a:srcRect l="0" t="1526" r="0" b="-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ln w="0">
            <a:noFill/>
          </a:ln>
        </p:spPr>
      </p:pic>
      <p:cxnSp>
        <p:nvCxnSpPr>
          <p:cNvPr id="184" name="Straight Connector 22"/>
          <p:cNvCxnSpPr/>
          <p:nvPr/>
        </p:nvCxnSpPr>
        <p:spPr>
          <a:xfrm>
            <a:off x="0" y="6128280"/>
            <a:ext cx="12192120" cy="360"/>
          </a:xfrm>
          <a:prstGeom prst="straightConnector1">
            <a:avLst/>
          </a:prstGeom>
          <a:ln w="12700">
            <a:solidFill>
              <a:srgbClr val="000001">
                <a:alpha val="20000"/>
              </a:srgbClr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5" name="Rectangle 8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cxnSp>
        <p:nvCxnSpPr>
          <p:cNvPr id="186" name="Straight Connector 10"/>
          <p:cNvCxnSpPr/>
          <p:nvPr/>
        </p:nvCxnSpPr>
        <p:spPr>
          <a:xfrm>
            <a:off x="1453680" y="1846800"/>
            <a:ext cx="4177800" cy="360"/>
          </a:xfrm>
          <a:prstGeom prst="straightConnector1">
            <a:avLst/>
          </a:prstGeom>
          <a:ln w="31750">
            <a:solidFill>
              <a:srgbClr val="b71e42"/>
            </a:solidFill>
            <a:round/>
          </a:ln>
        </p:spPr>
      </p:cxnSp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4176000" cy="1049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 indent="0">
              <a:lnSpc>
                <a:spcPct val="90000"/>
              </a:lnSpc>
              <a:buNone/>
            </a:pPr>
            <a:r>
              <a:rPr b="0" lang="es-ES" sz="2200" spc="-1" strike="noStrike" cap="all">
                <a:solidFill>
                  <a:srgbClr val="000000"/>
                </a:solidFill>
                <a:latin typeface="Gill Sans MT"/>
              </a:rPr>
              <a:t>RIESGOS EN LOS PROCESOS DE  LAS ACTIVIDADES</a:t>
            </a:r>
            <a:br>
              <a:rPr sz="2200"/>
            </a:br>
            <a:r>
              <a:rPr b="0" lang="es-ES" sz="2200" spc="-1" strike="noStrike" cap="all">
                <a:solidFill>
                  <a:srgbClr val="000000"/>
                </a:solidFill>
                <a:latin typeface="Gill Sans MT"/>
              </a:rPr>
              <a:t>BÁSICAS  </a:t>
            </a:r>
            <a:endParaRPr b="0" lang="en-US" sz="2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8" name="Rectangle 12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1451520" y="2015640"/>
            <a:ext cx="4171680" cy="345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LOS DAÑOS SUFRIDOS PUEDEN DEBERSE A UN ACCIDENTE O AL DESARROLLO DE UNA ENFERMEDAD PROFESIONAL 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90" name="Imagen 3" descr=""/>
          <p:cNvPicPr/>
          <p:nvPr/>
        </p:nvPicPr>
        <p:blipFill>
          <a:blip r:embed="rId1"/>
          <a:stretch/>
        </p:blipFill>
        <p:spPr>
          <a:xfrm>
            <a:off x="6395760" y="805680"/>
            <a:ext cx="4357440" cy="4660560"/>
          </a:xfrm>
          <a:prstGeom prst="rect">
            <a:avLst/>
          </a:prstGeom>
          <a:ln w="0">
            <a:noFill/>
          </a:ln>
        </p:spPr>
      </p:pic>
      <p:pic>
        <p:nvPicPr>
          <p:cNvPr id="191" name="Picture 14" descr=""/>
          <p:cNvPicPr/>
          <p:nvPr/>
        </p:nvPicPr>
        <p:blipFill>
          <a:blip r:embed="rId2"/>
          <a:srcRect l="0" t="1526" r="0" b="-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ln w="0">
            <a:noFill/>
          </a:ln>
        </p:spPr>
      </p:pic>
      <p:cxnSp>
        <p:nvCxnSpPr>
          <p:cNvPr id="192" name="Straight Connector 16"/>
          <p:cNvCxnSpPr/>
          <p:nvPr/>
        </p:nvCxnSpPr>
        <p:spPr>
          <a:xfrm>
            <a:off x="0" y="6128280"/>
            <a:ext cx="12192120" cy="360"/>
          </a:xfrm>
          <a:prstGeom prst="straightConnector1">
            <a:avLst/>
          </a:prstGeom>
          <a:ln w="12700">
            <a:solidFill>
              <a:srgbClr val="000001">
                <a:alpha val="20000"/>
              </a:srgbClr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3" name="Rectangle 7"/>
          <p:cNvSpPr/>
          <p:nvPr/>
        </p:nvSpPr>
        <p:spPr>
          <a:xfrm>
            <a:off x="360" y="0"/>
            <a:ext cx="1219140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94" name="Rectangle 9"/>
          <p:cNvSpPr/>
          <p:nvPr/>
        </p:nvSpPr>
        <p:spPr>
          <a:xfrm>
            <a:off x="0" y="0"/>
            <a:ext cx="4061880" cy="6857640"/>
          </a:xfrm>
          <a:prstGeom prst="rect">
            <a:avLst/>
          </a:prstGeom>
          <a:solidFill>
            <a:srgbClr val="b7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849600" y="1240200"/>
            <a:ext cx="2727360" cy="4584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s-ES" sz="2700" spc="-1" strike="noStrike" cap="all">
                <a:solidFill>
                  <a:srgbClr val="ffffff"/>
                </a:solidFill>
                <a:latin typeface="Gill Sans MT"/>
              </a:rPr>
              <a:t>LAS ENFERMEDADES PROFESIONALES SUELEN ESTAR CAUSADAS POR.</a:t>
            </a:r>
            <a:endParaRPr b="0" lang="en-US" sz="27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705560" y="1240200"/>
            <a:ext cx="6034320" cy="4916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CONTACTO Y ASPIRACIÓN CONTINUADA POR SUSTANCIAS IRRITANTES ,TÓXICAS  O SENSIBILIZANTES 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CONTAGIO 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CARGA FÍSICA.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AMBIENTE INADECUADO.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RELACIONES LABORALES (STRÉS, ACOSO, ETC…)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8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08" name="Rectangle 10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451520" y="2302920"/>
            <a:ext cx="3271680" cy="267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s-ES" sz="3200" spc="-1" strike="noStrike" cap="all">
                <a:solidFill>
                  <a:srgbClr val="000000"/>
                </a:solidFill>
                <a:latin typeface="Gill Sans MT"/>
              </a:rPr>
              <a:t>APTITUDES 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110" name="Straight Connector 12"/>
          <p:cNvCxnSpPr/>
          <p:nvPr/>
        </p:nvCxnSpPr>
        <p:spPr>
          <a:xfrm>
            <a:off x="1451520" y="2146320"/>
            <a:ext cx="3272400" cy="360"/>
          </a:xfrm>
          <a:prstGeom prst="straightConnector1">
            <a:avLst/>
          </a:prstGeom>
          <a:ln w="31750">
            <a:solidFill>
              <a:srgbClr val="b71e42"/>
            </a:solidFill>
            <a:round/>
          </a:ln>
        </p:spPr>
      </p:cxnSp>
      <p:sp>
        <p:nvSpPr>
          <p:cNvPr id="111" name="Title 1"/>
          <p:cNvSpPr/>
          <p:nvPr/>
        </p:nvSpPr>
        <p:spPr>
          <a:xfrm>
            <a:off x="1451520" y="3122640"/>
            <a:ext cx="3529800" cy="104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</a:pPr>
            <a:endParaRPr b="0" lang="en-US" sz="3200" spc="-1" strike="noStrike" cap="all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12" name="Picture 16" descr=""/>
          <p:cNvPicPr/>
          <p:nvPr/>
        </p:nvPicPr>
        <p:blipFill>
          <a:blip r:embed="rId1"/>
          <a:srcRect l="0" t="1526" r="0" b="-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ln w="0">
            <a:noFill/>
          </a:ln>
        </p:spPr>
      </p:pic>
      <p:cxnSp>
        <p:nvCxnSpPr>
          <p:cNvPr id="113" name="Straight Connector 18"/>
          <p:cNvCxnSpPr/>
          <p:nvPr/>
        </p:nvCxnSpPr>
        <p:spPr>
          <a:xfrm>
            <a:off x="0" y="6128280"/>
            <a:ext cx="12192120" cy="360"/>
          </a:xfrm>
          <a:prstGeom prst="straightConnector1">
            <a:avLst/>
          </a:prstGeom>
          <a:ln w="12700">
            <a:solidFill>
              <a:srgbClr val="000001">
                <a:alpha val="20000"/>
              </a:srgbClr>
            </a:solidFill>
            <a:round/>
          </a:ln>
        </p:spPr>
      </p:cxn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791407241"/>
              </p:ext>
            </p:extLst>
          </p:nvPr>
        </p:nvGraphicFramePr>
        <p:xfrm>
          <a:off x="0" y="0"/>
          <a:ext cx="5913000" cy="46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7" name="Rectangle 7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882720" y="977040"/>
            <a:ext cx="3332880" cy="5237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s-ES" sz="3200" spc="-1" strike="noStrike" cap="all">
                <a:solidFill>
                  <a:srgbClr val="000000"/>
                </a:solidFill>
                <a:latin typeface="Gill Sans MT"/>
              </a:rPr>
              <a:t>ACCIONES PARA REDUCIR Y PREVENIR LOS RIESGOS DE ACCIDENTES Y LAS REACCIONES ADVERSAS SON :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99" name="Rectangle 9"/>
          <p:cNvSpPr/>
          <p:nvPr/>
        </p:nvSpPr>
        <p:spPr>
          <a:xfrm>
            <a:off x="4654080" y="0"/>
            <a:ext cx="7537680" cy="685764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200" name="Rectangle 11"/>
          <p:cNvSpPr/>
          <p:nvPr/>
        </p:nvSpPr>
        <p:spPr>
          <a:xfrm>
            <a:off x="4653720" y="0"/>
            <a:ext cx="164160" cy="6857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5792040" y="977040"/>
            <a:ext cx="5428440" cy="5237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Gill Sans MT"/>
              </a:rPr>
              <a:t>ORGANIZACIÓN DEL TRABAJO,ORDEN Y LIMPIEZA.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Gill Sans MT"/>
              </a:rPr>
              <a:t>EL CONTROL DE LAS CONDICIONES DE TRABAJO.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Gill Sans MT"/>
              </a:rPr>
              <a:t>LAS PRECAUCIONES CON LOS PRODUCTOS IRRITANTES, TÓXICOS E INFLAMATORIOS.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ffffff"/>
                </a:solidFill>
                <a:latin typeface="Gill Sans MT"/>
              </a:rPr>
              <a:t>LA PROTECCIÓN PERSONAL.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2" name="Rectangle 8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cxnSp>
        <p:nvCxnSpPr>
          <p:cNvPr id="203" name="Straight Connector 10"/>
          <p:cNvCxnSpPr/>
          <p:nvPr/>
        </p:nvCxnSpPr>
        <p:spPr>
          <a:xfrm>
            <a:off x="7218000" y="1846800"/>
            <a:ext cx="3520440" cy="360"/>
          </a:xfrm>
          <a:prstGeom prst="straightConnector1">
            <a:avLst/>
          </a:prstGeom>
          <a:ln w="31750">
            <a:solidFill>
              <a:srgbClr val="b71e42"/>
            </a:solidFill>
            <a:round/>
          </a:ln>
        </p:spPr>
      </p:cxnSp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7218000" y="482040"/>
            <a:ext cx="4461480" cy="137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 indent="0">
              <a:lnSpc>
                <a:spcPct val="90000"/>
              </a:lnSpc>
              <a:buNone/>
            </a:pPr>
            <a:r>
              <a:rPr b="0" lang="es-ES" sz="2400" spc="-1" strike="noStrike" cap="all">
                <a:solidFill>
                  <a:srgbClr val="000000"/>
                </a:solidFill>
                <a:latin typeface="Gill Sans MT"/>
              </a:rPr>
              <a:t>MEDIDAS DE PROTECCIÓN DEL PROFESIONAL EN FUNCIÓN DEL TRATAMIENTO.</a:t>
            </a:r>
            <a:br>
              <a:rPr sz="1500"/>
            </a:br>
            <a:endParaRPr b="0" lang="en-US" sz="24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05" name="Rectangle 12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grpSp>
        <p:nvGrpSpPr>
          <p:cNvPr id="206" name="Group 14"/>
          <p:cNvGrpSpPr/>
          <p:nvPr/>
        </p:nvGrpSpPr>
        <p:grpSpPr>
          <a:xfrm>
            <a:off x="632160" y="482040"/>
            <a:ext cx="6103800" cy="5148720"/>
            <a:chOff x="632160" y="482040"/>
            <a:chExt cx="6103800" cy="5148720"/>
          </a:xfrm>
        </p:grpSpPr>
        <p:sp>
          <p:nvSpPr>
            <p:cNvPr id="207" name="Rectangle 15"/>
            <p:cNvSpPr/>
            <p:nvPr/>
          </p:nvSpPr>
          <p:spPr>
            <a:xfrm>
              <a:off x="632160" y="482040"/>
              <a:ext cx="6103800" cy="5148720"/>
            </a:xfrm>
            <a:prstGeom prst="rect">
              <a:avLst/>
            </a:prstGeom>
            <a:gradFill rotWithShape="0"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/>
            </a:gradFill>
            <a:ln w="76200">
              <a:noFill/>
            </a:ln>
            <a:effectLst>
              <a:outerShdw algn="tl" blurRad="127080" dir="4740526" dist="228470" rotWithShape="0" sx="98000" sy="98000">
                <a:srgbClr val="000000">
                  <a:alpha val="34000"/>
                </a:srgbClr>
              </a:outerShdw>
            </a:effectLst>
            <a:scene3d>
              <a:camera prst="orthographicFront"/>
              <a:lightRig dir="t" rig="threePt"/>
            </a:scene3d>
            <a:sp3d>
              <a:bevelT prst="softRound" w="152400" h="508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ill Sans MT"/>
              </a:endParaRPr>
            </a:p>
          </p:txBody>
        </p:sp>
        <p:sp>
          <p:nvSpPr>
            <p:cNvPr id="208" name="Rectangle 16"/>
            <p:cNvSpPr/>
            <p:nvPr/>
          </p:nvSpPr>
          <p:spPr>
            <a:xfrm>
              <a:off x="945360" y="812520"/>
              <a:ext cx="5470920" cy="4466160"/>
            </a:xfrm>
            <a:prstGeom prst="rect">
              <a:avLst/>
            </a:prstGeom>
            <a:gradFill rotWithShape="0"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/>
            </a:gradFill>
            <a:ln w="50800">
              <a:solidFill>
                <a:srgbClr val="191919"/>
              </a:solidFill>
              <a:miter/>
            </a:ln>
            <a:effectLst>
              <a:innerShdw blurRad="63500" dir="14100000" dist="88900">
                <a:srgbClr val="000000">
                  <a:alpha val="30000"/>
                </a:srgbClr>
              </a:innerShdw>
            </a:effectLst>
            <a:scene3d>
              <a:camera prst="orthographicFront"/>
              <a:lightRig dir="t" rig="threeP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ill Sans MT"/>
              </a:endParaRPr>
            </a:p>
          </p:txBody>
        </p:sp>
      </p:grpSp>
      <p:pic>
        <p:nvPicPr>
          <p:cNvPr id="209" name="Imagen 3" descr=""/>
          <p:cNvPicPr/>
          <p:nvPr/>
        </p:nvPicPr>
        <p:blipFill>
          <a:blip r:embed="rId1"/>
          <a:srcRect l="9594" t="0" r="21449" b="0"/>
          <a:stretch/>
        </p:blipFill>
        <p:spPr>
          <a:xfrm>
            <a:off x="1271160" y="1116360"/>
            <a:ext cx="4824720" cy="3865680"/>
          </a:xfrm>
          <a:prstGeom prst="rect">
            <a:avLst/>
          </a:prstGeom>
          <a:ln w="0">
            <a:noFill/>
          </a:ln>
        </p:spPr>
      </p:pic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7218000" y="2015640"/>
            <a:ext cx="3520080" cy="345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/>
          </a:bodyPr>
          <a:p>
            <a:pPr marL="231840" indent="-231840">
              <a:lnSpc>
                <a:spcPct val="11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UNIFORME DE TRABAJO-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31840" indent="-231840">
              <a:lnSpc>
                <a:spcPct val="11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USAR GUANTES CON SUSTANCIAS AGRESIVAS.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31840" indent="-231840">
              <a:lnSpc>
                <a:spcPct val="11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LESIONES DE LAS MANOS CUBRIR CON APÓSITOS.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31840" indent="-231840">
              <a:lnSpc>
                <a:spcPct val="11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MASCARILLA.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31840" indent="-231840">
              <a:lnSpc>
                <a:spcPct val="11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GAFAS PROTECTORA.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31840" indent="-231840">
              <a:lnSpc>
                <a:spcPct val="11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PANTALLA 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11" name="Picture 18" descr=""/>
          <p:cNvPicPr/>
          <p:nvPr/>
        </p:nvPicPr>
        <p:blipFill>
          <a:blip r:embed="rId2"/>
          <a:srcRect l="0" t="1526" r="0" b="-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ln w="0">
            <a:noFill/>
          </a:ln>
        </p:spPr>
      </p:pic>
      <p:cxnSp>
        <p:nvCxnSpPr>
          <p:cNvPr id="212" name="Straight Connector 20"/>
          <p:cNvCxnSpPr/>
          <p:nvPr/>
        </p:nvCxnSpPr>
        <p:spPr>
          <a:xfrm>
            <a:off x="0" y="6128280"/>
            <a:ext cx="12192120" cy="360"/>
          </a:xfrm>
          <a:prstGeom prst="straightConnector1">
            <a:avLst/>
          </a:prstGeom>
          <a:ln w="12700">
            <a:solidFill>
              <a:srgbClr val="000001">
                <a:alpha val="20000"/>
              </a:srgbClr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3" name="Rectangle 44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cxnSp>
        <p:nvCxnSpPr>
          <p:cNvPr id="214" name="Straight Connector 46"/>
          <p:cNvCxnSpPr/>
          <p:nvPr/>
        </p:nvCxnSpPr>
        <p:spPr>
          <a:xfrm>
            <a:off x="1453680" y="1846800"/>
            <a:ext cx="4177800" cy="360"/>
          </a:xfrm>
          <a:prstGeom prst="straightConnector1">
            <a:avLst/>
          </a:prstGeom>
          <a:ln w="31750">
            <a:solidFill>
              <a:srgbClr val="b71e42"/>
            </a:solidFill>
            <a:round/>
          </a:ln>
        </p:spPr>
      </p:cxnSp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4176000" cy="1049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s-ES" sz="3200" spc="-1" strike="noStrike" cap="all">
                <a:solidFill>
                  <a:srgbClr val="000000"/>
                </a:solidFill>
                <a:latin typeface="Gill Sans MT"/>
              </a:rPr>
              <a:t>ERGONOMÍA 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16" name="Rectangle 48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1451520" y="2015640"/>
            <a:ext cx="4171680" cy="345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 marL="221400" indent="-221400">
              <a:lnSpc>
                <a:spcPct val="11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PIES SEPARADOS.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21400" indent="-221400">
              <a:lnSpc>
                <a:spcPct val="11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ESPALDA RECTA.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21400" indent="-221400">
              <a:lnSpc>
                <a:spcPct val="11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RODILLAS LIGERAMENTE FLEXIONADAS 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21400" indent="-221400">
              <a:lnSpc>
                <a:spcPct val="11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HOMBROS BAJOS Y RELAJADOS. CON LOS BRAZOS SEPARADOS DEL TRONCO.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21400" indent="-221400">
              <a:lnSpc>
                <a:spcPct val="11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Gill Sans MT"/>
              </a:rPr>
              <a:t>CABEZA RELAJADA. 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218" name="Marcador de contenido 3" descr=""/>
          <p:cNvPicPr/>
          <p:nvPr/>
        </p:nvPicPr>
        <p:blipFill>
          <a:blip r:embed="rId1"/>
          <a:srcRect l="21451" t="37382" r="48047" b="21014"/>
          <a:stretch/>
        </p:blipFill>
        <p:spPr>
          <a:xfrm>
            <a:off x="6094440" y="1233000"/>
            <a:ext cx="4960080" cy="380592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50" descr=""/>
          <p:cNvPicPr/>
          <p:nvPr/>
        </p:nvPicPr>
        <p:blipFill>
          <a:blip r:embed="rId2"/>
          <a:srcRect l="0" t="1526" r="0" b="-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ln w="0">
            <a:noFill/>
          </a:ln>
        </p:spPr>
      </p:pic>
      <p:cxnSp>
        <p:nvCxnSpPr>
          <p:cNvPr id="220" name="Straight Connector 52"/>
          <p:cNvCxnSpPr/>
          <p:nvPr/>
        </p:nvCxnSpPr>
        <p:spPr>
          <a:xfrm>
            <a:off x="0" y="6128280"/>
            <a:ext cx="12192120" cy="360"/>
          </a:xfrm>
          <a:prstGeom prst="straightConnector1">
            <a:avLst/>
          </a:prstGeom>
          <a:ln w="12700">
            <a:solidFill>
              <a:srgbClr val="000001">
                <a:alpha val="20000"/>
              </a:srgbClr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9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2" name="Picture 11" descr=""/>
          <p:cNvPicPr/>
          <p:nvPr/>
        </p:nvPicPr>
        <p:blipFill>
          <a:blip r:embed="rId1"/>
          <a:srcRect l="0" t="1526" r="0" b="-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ln w="0">
            <a:noFill/>
          </a:ln>
        </p:spPr>
      </p:pic>
      <p:cxnSp>
        <p:nvCxnSpPr>
          <p:cNvPr id="223" name="Straight Connector 13"/>
          <p:cNvCxnSpPr/>
          <p:nvPr/>
        </p:nvCxnSpPr>
        <p:spPr>
          <a:xfrm>
            <a:off x="0" y="6128280"/>
            <a:ext cx="12192120" cy="360"/>
          </a:xfrm>
          <a:prstGeom prst="straightConnector1">
            <a:avLst/>
          </a:prstGeom>
          <a:ln w="12700">
            <a:solidFill>
              <a:srgbClr val="000001">
                <a:alpha val="20000"/>
              </a:srgbClr>
            </a:solidFill>
            <a:round/>
          </a:ln>
        </p:spPr>
      </p:cxnSp>
      <p:cxnSp>
        <p:nvCxnSpPr>
          <p:cNvPr id="224" name="Straight Connector 15"/>
          <p:cNvCxnSpPr/>
          <p:nvPr/>
        </p:nvCxnSpPr>
        <p:spPr>
          <a:xfrm>
            <a:off x="2417760" y="3528360"/>
            <a:ext cx="8637120" cy="360"/>
          </a:xfrm>
          <a:prstGeom prst="straightConnector1">
            <a:avLst/>
          </a:prstGeom>
          <a:ln w="31750">
            <a:solidFill>
              <a:srgbClr val="b71e42"/>
            </a:solidFill>
            <a:round/>
          </a:ln>
        </p:spPr>
      </p:cxnSp>
      <p:sp useBgFill="1">
        <p:nvSpPr>
          <p:cNvPr id="225" name="Rectangle 17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226" name="Rectangle 19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59160" y="1474920"/>
            <a:ext cx="2823480" cy="1868400"/>
          </a:xfrm>
          <a:prstGeom prst="rect">
            <a:avLst/>
          </a:prstGeom>
          <a:noFill/>
          <a:ln w="0">
            <a:noFill/>
          </a:ln>
        </p:spPr>
        <p:txBody>
          <a:bodyPr bIns="0"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3300" spc="-1" strike="noStrike" cap="all">
                <a:solidFill>
                  <a:srgbClr val="000000"/>
                </a:solidFill>
                <a:latin typeface="Gill Sans MT"/>
              </a:rPr>
              <a:t>ERGONOMÍA </a:t>
            </a:r>
            <a:endParaRPr b="0" lang="en-US" sz="3300" spc="-1" strike="noStrike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228" name="Straight Connector 21"/>
          <p:cNvCxnSpPr/>
          <p:nvPr/>
        </p:nvCxnSpPr>
        <p:spPr>
          <a:xfrm>
            <a:off x="659160" y="3528360"/>
            <a:ext cx="2824200" cy="360"/>
          </a:xfrm>
          <a:prstGeom prst="straightConnector1">
            <a:avLst/>
          </a:prstGeom>
          <a:ln w="31750">
            <a:solidFill>
              <a:srgbClr val="b71e42"/>
            </a:solidFill>
            <a:round/>
          </a:ln>
        </p:spPr>
      </p:cxnSp>
      <p:grpSp>
        <p:nvGrpSpPr>
          <p:cNvPr id="229" name="Group 23"/>
          <p:cNvGrpSpPr/>
          <p:nvPr/>
        </p:nvGrpSpPr>
        <p:grpSpPr>
          <a:xfrm>
            <a:off x="3979440" y="482040"/>
            <a:ext cx="7559640" cy="5148720"/>
            <a:chOff x="3979440" y="482040"/>
            <a:chExt cx="7559640" cy="5148720"/>
          </a:xfrm>
        </p:grpSpPr>
        <p:sp>
          <p:nvSpPr>
            <p:cNvPr id="230" name="Rectangle 24"/>
            <p:cNvSpPr/>
            <p:nvPr/>
          </p:nvSpPr>
          <p:spPr>
            <a:xfrm>
              <a:off x="3979440" y="482040"/>
              <a:ext cx="7559640" cy="5148720"/>
            </a:xfrm>
            <a:prstGeom prst="rect">
              <a:avLst/>
            </a:prstGeom>
            <a:gradFill rotWithShape="0"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/>
            </a:gradFill>
            <a:ln w="76200">
              <a:noFill/>
            </a:ln>
            <a:effectLst>
              <a:outerShdw algn="tl" blurRad="127080" dir="4740526" dist="228470" rotWithShape="0" sx="98000" sy="98000">
                <a:srgbClr val="000000">
                  <a:alpha val="34000"/>
                </a:srgbClr>
              </a:outerShdw>
            </a:effectLst>
            <a:scene3d>
              <a:camera prst="orthographicFront"/>
              <a:lightRig dir="t" rig="threePt"/>
            </a:scene3d>
            <a:sp3d>
              <a:bevelT prst="softRound" w="152400" h="508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ill Sans MT"/>
              </a:endParaRPr>
            </a:p>
          </p:txBody>
        </p:sp>
        <p:sp>
          <p:nvSpPr>
            <p:cNvPr id="231" name="Rectangle 25"/>
            <p:cNvSpPr/>
            <p:nvPr/>
          </p:nvSpPr>
          <p:spPr>
            <a:xfrm>
              <a:off x="4292280" y="812520"/>
              <a:ext cx="6927840" cy="4466160"/>
            </a:xfrm>
            <a:prstGeom prst="rect">
              <a:avLst/>
            </a:prstGeom>
            <a:gradFill rotWithShape="0"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/>
            </a:gradFill>
            <a:ln w="50800">
              <a:solidFill>
                <a:srgbClr val="191919"/>
              </a:solidFill>
              <a:miter/>
            </a:ln>
            <a:effectLst>
              <a:innerShdw blurRad="63500" dir="14100000" dist="88900">
                <a:srgbClr val="000000">
                  <a:alpha val="30000"/>
                </a:srgbClr>
              </a:innerShdw>
            </a:effectLst>
            <a:scene3d>
              <a:camera prst="orthographicFront"/>
              <a:lightRig dir="t" rig="threeP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ill Sans MT"/>
              </a:endParaRPr>
            </a:p>
          </p:txBody>
        </p:sp>
      </p:grpSp>
      <p:sp>
        <p:nvSpPr>
          <p:cNvPr id="232" name="Rectangle 27"/>
          <p:cNvSpPr/>
          <p:nvPr/>
        </p:nvSpPr>
        <p:spPr>
          <a:xfrm>
            <a:off x="4455360" y="978120"/>
            <a:ext cx="6615360" cy="4134960"/>
          </a:xfrm>
          <a:prstGeom prst="rect">
            <a:avLst/>
          </a:prstGeom>
          <a:solidFill>
            <a:schemeClr val="bg1"/>
          </a:solidFill>
          <a:ln w="6350">
            <a:solidFill>
              <a:srgbClr val="dfdbd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pic>
        <p:nvPicPr>
          <p:cNvPr id="233" name="Marcador de contenido 4" descr=""/>
          <p:cNvPicPr/>
          <p:nvPr/>
        </p:nvPicPr>
        <p:blipFill>
          <a:blip r:embed="rId2"/>
          <a:stretch/>
        </p:blipFill>
        <p:spPr>
          <a:xfrm>
            <a:off x="5065560" y="1116360"/>
            <a:ext cx="5388120" cy="386568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29" descr=""/>
          <p:cNvPicPr/>
          <p:nvPr/>
        </p:nvPicPr>
        <p:blipFill>
          <a:blip r:embed="rId3"/>
          <a:srcRect l="0" t="1526" r="0" b="-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ln w="0">
            <a:noFill/>
          </a:ln>
        </p:spPr>
      </p:pic>
      <p:cxnSp>
        <p:nvCxnSpPr>
          <p:cNvPr id="235" name="Straight Connector 31"/>
          <p:cNvCxnSpPr/>
          <p:nvPr/>
        </p:nvCxnSpPr>
        <p:spPr>
          <a:xfrm>
            <a:off x="0" y="6128280"/>
            <a:ext cx="12192120" cy="360"/>
          </a:xfrm>
          <a:prstGeom prst="straightConnector1">
            <a:avLst/>
          </a:prstGeom>
          <a:ln w="12700">
            <a:solidFill>
              <a:srgbClr val="000001">
                <a:alpha val="20000"/>
              </a:srgbClr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angle 11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7" name="Picture 13" descr=""/>
          <p:cNvPicPr/>
          <p:nvPr/>
        </p:nvPicPr>
        <p:blipFill>
          <a:blip r:embed="rId1"/>
          <a:srcRect l="0" t="1526" r="0" b="-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ln w="0">
            <a:noFill/>
          </a:ln>
        </p:spPr>
      </p:pic>
      <p:cxnSp>
        <p:nvCxnSpPr>
          <p:cNvPr id="238" name="Straight Connector 15"/>
          <p:cNvCxnSpPr/>
          <p:nvPr/>
        </p:nvCxnSpPr>
        <p:spPr>
          <a:xfrm>
            <a:off x="0" y="6128280"/>
            <a:ext cx="12192120" cy="360"/>
          </a:xfrm>
          <a:prstGeom prst="straightConnector1">
            <a:avLst/>
          </a:prstGeom>
          <a:ln w="12700">
            <a:solidFill>
              <a:srgbClr val="000001">
                <a:alpha val="20000"/>
              </a:srgbClr>
            </a:solidFill>
            <a:round/>
          </a:ln>
        </p:spPr>
      </p:cxnSp>
      <p:cxnSp>
        <p:nvCxnSpPr>
          <p:cNvPr id="239" name="Straight Connector 17"/>
          <p:cNvCxnSpPr/>
          <p:nvPr/>
        </p:nvCxnSpPr>
        <p:spPr>
          <a:xfrm>
            <a:off x="2417760" y="3528360"/>
            <a:ext cx="8637120" cy="360"/>
          </a:xfrm>
          <a:prstGeom prst="straightConnector1">
            <a:avLst/>
          </a:prstGeom>
          <a:ln w="31750">
            <a:solidFill>
              <a:srgbClr val="b71e42"/>
            </a:solidFill>
            <a:round/>
          </a:ln>
        </p:spPr>
      </p:cxnSp>
      <p:sp useBgFill="1">
        <p:nvSpPr>
          <p:cNvPr id="240" name="Rectangle 19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241" name="Rectangle 21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59160" y="1474920"/>
            <a:ext cx="2823480" cy="1868400"/>
          </a:xfrm>
          <a:prstGeom prst="rect">
            <a:avLst/>
          </a:prstGeom>
          <a:noFill/>
          <a:ln w="0">
            <a:noFill/>
          </a:ln>
        </p:spPr>
        <p:txBody>
          <a:bodyPr bIns="0"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3300" spc="-1" strike="noStrike" cap="all">
                <a:solidFill>
                  <a:srgbClr val="000000"/>
                </a:solidFill>
                <a:latin typeface="Gill Sans MT"/>
              </a:rPr>
              <a:t>ERGONOMÍA </a:t>
            </a:r>
            <a:endParaRPr b="0" lang="en-US" sz="3300" spc="-1" strike="noStrike">
              <a:solidFill>
                <a:srgbClr val="000000"/>
              </a:solidFill>
              <a:latin typeface="Gill Sans MT"/>
            </a:endParaRPr>
          </a:p>
        </p:txBody>
      </p:sp>
      <p:cxnSp>
        <p:nvCxnSpPr>
          <p:cNvPr id="243" name="Straight Connector 23"/>
          <p:cNvCxnSpPr/>
          <p:nvPr/>
        </p:nvCxnSpPr>
        <p:spPr>
          <a:xfrm>
            <a:off x="659160" y="3528360"/>
            <a:ext cx="2824200" cy="360"/>
          </a:xfrm>
          <a:prstGeom prst="straightConnector1">
            <a:avLst/>
          </a:prstGeom>
          <a:ln w="31750">
            <a:solidFill>
              <a:srgbClr val="b71e42"/>
            </a:solidFill>
            <a:round/>
          </a:ln>
        </p:spPr>
      </p:cxnSp>
      <p:grpSp>
        <p:nvGrpSpPr>
          <p:cNvPr id="244" name="Group 25"/>
          <p:cNvGrpSpPr/>
          <p:nvPr/>
        </p:nvGrpSpPr>
        <p:grpSpPr>
          <a:xfrm>
            <a:off x="3979440" y="482040"/>
            <a:ext cx="7559640" cy="5148720"/>
            <a:chOff x="3979440" y="482040"/>
            <a:chExt cx="7559640" cy="5148720"/>
          </a:xfrm>
        </p:grpSpPr>
        <p:sp>
          <p:nvSpPr>
            <p:cNvPr id="245" name="Rectangle 26"/>
            <p:cNvSpPr/>
            <p:nvPr/>
          </p:nvSpPr>
          <p:spPr>
            <a:xfrm>
              <a:off x="3979440" y="482040"/>
              <a:ext cx="7559640" cy="5148720"/>
            </a:xfrm>
            <a:prstGeom prst="rect">
              <a:avLst/>
            </a:prstGeom>
            <a:gradFill rotWithShape="0"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/>
            </a:gradFill>
            <a:ln w="76200">
              <a:noFill/>
            </a:ln>
            <a:effectLst>
              <a:outerShdw algn="tl" blurRad="127080" dir="4740526" dist="228470" rotWithShape="0" sx="98000" sy="98000">
                <a:srgbClr val="000000">
                  <a:alpha val="34000"/>
                </a:srgbClr>
              </a:outerShdw>
            </a:effectLst>
            <a:scene3d>
              <a:camera prst="orthographicFront"/>
              <a:lightRig dir="t" rig="threePt"/>
            </a:scene3d>
            <a:sp3d>
              <a:bevelT prst="softRound" w="152400" h="508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ill Sans MT"/>
              </a:endParaRPr>
            </a:p>
          </p:txBody>
        </p:sp>
        <p:sp>
          <p:nvSpPr>
            <p:cNvPr id="246" name="Rectangle 27"/>
            <p:cNvSpPr/>
            <p:nvPr/>
          </p:nvSpPr>
          <p:spPr>
            <a:xfrm>
              <a:off x="4292280" y="812520"/>
              <a:ext cx="6927840" cy="4466160"/>
            </a:xfrm>
            <a:prstGeom prst="rect">
              <a:avLst/>
            </a:prstGeom>
            <a:gradFill rotWithShape="0"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/>
            </a:gradFill>
            <a:ln w="50800">
              <a:solidFill>
                <a:srgbClr val="191919"/>
              </a:solidFill>
              <a:miter/>
            </a:ln>
            <a:effectLst>
              <a:innerShdw blurRad="63500" dir="14100000" dist="88900">
                <a:srgbClr val="000000">
                  <a:alpha val="30000"/>
                </a:srgbClr>
              </a:innerShdw>
            </a:effectLst>
            <a:scene3d>
              <a:camera prst="orthographicFront"/>
              <a:lightRig dir="t" rig="threeP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ill Sans MT"/>
              </a:endParaRPr>
            </a:p>
          </p:txBody>
        </p:sp>
      </p:grpSp>
      <p:pic>
        <p:nvPicPr>
          <p:cNvPr id="247" name="Marcador de contenido 6" descr=""/>
          <p:cNvPicPr/>
          <p:nvPr/>
        </p:nvPicPr>
        <p:blipFill>
          <a:blip r:embed="rId2"/>
          <a:srcRect l="44577" t="20635" r="23078" b="39788"/>
          <a:stretch/>
        </p:blipFill>
        <p:spPr>
          <a:xfrm>
            <a:off x="4572000" y="931680"/>
            <a:ext cx="6648480" cy="434700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29" descr=""/>
          <p:cNvPicPr/>
          <p:nvPr/>
        </p:nvPicPr>
        <p:blipFill>
          <a:blip r:embed="rId3"/>
          <a:srcRect l="0" t="1526" r="0" b="-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ln w="0">
            <a:noFill/>
          </a:ln>
        </p:spPr>
      </p:pic>
      <p:cxnSp>
        <p:nvCxnSpPr>
          <p:cNvPr id="249" name="Straight Connector 31"/>
          <p:cNvCxnSpPr/>
          <p:nvPr/>
        </p:nvCxnSpPr>
        <p:spPr>
          <a:xfrm>
            <a:off x="0" y="6128280"/>
            <a:ext cx="12192120" cy="360"/>
          </a:xfrm>
          <a:prstGeom prst="straightConnector1">
            <a:avLst/>
          </a:prstGeom>
          <a:ln w="12700">
            <a:solidFill>
              <a:srgbClr val="000001">
                <a:alpha val="20000"/>
              </a:srgbClr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138960" y="804600"/>
            <a:ext cx="11471040" cy="1048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s-ES" sz="3200" spc="-1" strike="noStrike" cap="all">
                <a:solidFill>
                  <a:srgbClr val="000000"/>
                </a:solidFill>
                <a:latin typeface="Gill Sans MT"/>
              </a:rPr>
              <a:t>PROTECCIÓN EN EL USO DE APARATOS Y EQUIPOS ELÉCTRICOS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71640" y="2015640"/>
            <a:ext cx="10982520" cy="345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5000"/>
          </a:bodyPr>
          <a:p>
            <a:pPr marL="242640" indent="-24264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Verificar la tensión de alimentación de los aparatos antes de su uso (220V)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42640" indent="-24264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Vigilar el estado de los cables y enchufes (cortes, aplastamientos, aislamiento, etc)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42640" indent="-24264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No conectar demasiados aparatos a un mismo enchufe, ni a cables de prolongación.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42640" indent="-24264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No conectar ni manejar equipamiento o aparatos eléctricos en condiciones de humedad ni con la piel mojada.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42640" indent="-24264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No desconectar el aparato dando un tirón del cable.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42640" indent="-24264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Seguir las instrucciones de limpieza y mantenimiento que indica el fabricante.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42640" indent="-24264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Para sustituir cualquier elemento o lámpara, desconectar y desenchufar el aparato.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42640" indent="-24264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En caso de avería, llamar al servicio técnico de mantenimiento y no manipular los aparatos estropeados.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177120" y="804600"/>
            <a:ext cx="10877040" cy="1048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9000"/>
          </a:bodyPr>
          <a:p>
            <a:pPr indent="0">
              <a:lnSpc>
                <a:spcPct val="90000"/>
              </a:lnSpc>
              <a:buNone/>
            </a:pPr>
            <a:r>
              <a:rPr b="0" lang="es-ES" sz="3200" spc="-1" strike="noStrike" cap="all">
                <a:solidFill>
                  <a:srgbClr val="000000"/>
                </a:solidFill>
                <a:latin typeface="Gill Sans MT"/>
              </a:rPr>
              <a:t>PROTECCIÓN EN EL USO DE APARATOS Y EQUIPOS ELÉCTRICOS</a:t>
            </a:r>
            <a:br>
              <a:rPr sz="3200"/>
            </a:b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311040" y="2015640"/>
            <a:ext cx="10743120" cy="345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Los aparatos y equipos eléctricos deben cumplir con la normativa europea vigente e incorporarán obligatoriamente el distintivo CE.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El empleo inadecuado y la falta de limpieza y mantenimiento de los aparatos y equipos de electroestética y esterilización de los centros de estética son los principales factores de riesgo de accidente por electricidad.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s-ES" sz="3200" spc="-1" strike="noStrike" cap="all">
                <a:solidFill>
                  <a:srgbClr val="000000"/>
                </a:solidFill>
                <a:latin typeface="Gill Sans MT"/>
              </a:rPr>
              <a:t>ACTITUDES DE PROFESIONALIDAD 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85382057"/>
              </p:ext>
            </p:extLst>
          </p:nvPr>
        </p:nvGraphicFramePr>
        <p:xfrm>
          <a:off x="0" y="0"/>
          <a:ext cx="9604080" cy="332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40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16" name="Rectangle 42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grpSp>
        <p:nvGrpSpPr>
          <p:cNvPr id="117" name="Group 44"/>
          <p:cNvGrpSpPr/>
          <p:nvPr/>
        </p:nvGrpSpPr>
        <p:grpSpPr>
          <a:xfrm>
            <a:off x="632160" y="482040"/>
            <a:ext cx="4074120" cy="5148720"/>
            <a:chOff x="632160" y="482040"/>
            <a:chExt cx="4074120" cy="5148720"/>
          </a:xfrm>
        </p:grpSpPr>
        <p:sp>
          <p:nvSpPr>
            <p:cNvPr id="118" name="Rectangle 45"/>
            <p:cNvSpPr/>
            <p:nvPr/>
          </p:nvSpPr>
          <p:spPr>
            <a:xfrm>
              <a:off x="632160" y="482040"/>
              <a:ext cx="4074120" cy="5148720"/>
            </a:xfrm>
            <a:prstGeom prst="rect">
              <a:avLst/>
            </a:prstGeom>
            <a:gradFill rotWithShape="0"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/>
            </a:gradFill>
            <a:ln w="76200">
              <a:noFill/>
            </a:ln>
            <a:effectLst>
              <a:outerShdw algn="tl" blurRad="127080" dir="4740526" dist="228470" rotWithShape="0" sx="98000" sy="98000">
                <a:srgbClr val="000000">
                  <a:alpha val="34000"/>
                </a:srgbClr>
              </a:outerShdw>
            </a:effectLst>
            <a:scene3d>
              <a:camera prst="orthographicFront"/>
              <a:lightRig dir="t" rig="threePt"/>
            </a:scene3d>
            <a:sp3d>
              <a:bevelT prst="softRound" w="152400" h="508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ill Sans MT"/>
              </a:endParaRPr>
            </a:p>
          </p:txBody>
        </p:sp>
        <p:sp>
          <p:nvSpPr>
            <p:cNvPr id="119" name="Rectangle 46"/>
            <p:cNvSpPr/>
            <p:nvPr/>
          </p:nvSpPr>
          <p:spPr>
            <a:xfrm>
              <a:off x="945360" y="812520"/>
              <a:ext cx="3449880" cy="4466160"/>
            </a:xfrm>
            <a:prstGeom prst="rect">
              <a:avLst/>
            </a:prstGeom>
            <a:gradFill rotWithShape="0"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/>
            </a:gradFill>
            <a:ln w="50800">
              <a:solidFill>
                <a:srgbClr val="191919"/>
              </a:solidFill>
              <a:miter/>
            </a:ln>
            <a:effectLst>
              <a:innerShdw blurRad="63500" dir="14100000" dist="88900">
                <a:srgbClr val="000000">
                  <a:alpha val="30000"/>
                </a:srgbClr>
              </a:innerShdw>
            </a:effectLst>
            <a:scene3d>
              <a:camera prst="orthographicFront"/>
              <a:lightRig dir="t" rig="threeP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ill Sans MT"/>
              </a:endParaRPr>
            </a:p>
          </p:txBody>
        </p:sp>
      </p:grpSp>
      <p:cxnSp>
        <p:nvCxnSpPr>
          <p:cNvPr id="120" name="Straight Connector 48"/>
          <p:cNvCxnSpPr/>
          <p:nvPr/>
        </p:nvCxnSpPr>
        <p:spPr>
          <a:xfrm>
            <a:off x="5190120" y="1846800"/>
            <a:ext cx="5548320" cy="360"/>
          </a:xfrm>
          <a:prstGeom prst="straightConnector1">
            <a:avLst/>
          </a:prstGeom>
          <a:ln w="31750">
            <a:solidFill>
              <a:srgbClr val="b71e42"/>
            </a:solidFill>
            <a:round/>
          </a:ln>
        </p:spPr>
      </p:cxnSp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187960" y="804600"/>
            <a:ext cx="5550120" cy="1049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s-ES" sz="2200" spc="-1" strike="noStrike" cap="all">
                <a:solidFill>
                  <a:srgbClr val="000000"/>
                </a:solidFill>
                <a:latin typeface="Gill Sans MT"/>
              </a:rPr>
              <a:t>LA IMAGEN DEL PROFESIONAL COMO IMAGEN DE EMPRESA </a:t>
            </a:r>
            <a:br>
              <a:rPr sz="2200"/>
            </a:br>
            <a:endParaRPr b="0" lang="en-US" sz="22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22" name="Imagen 3" descr=""/>
          <p:cNvPicPr/>
          <p:nvPr/>
        </p:nvPicPr>
        <p:blipFill>
          <a:blip r:embed="rId1"/>
          <a:srcRect l="20051" t="0" r="42229" b="0"/>
          <a:stretch/>
        </p:blipFill>
        <p:spPr>
          <a:xfrm>
            <a:off x="1285560" y="1116360"/>
            <a:ext cx="2798640" cy="3865680"/>
          </a:xfrm>
          <a:prstGeom prst="rect">
            <a:avLst/>
          </a:prstGeom>
          <a:ln w="0">
            <a:noFill/>
          </a:ln>
        </p:spPr>
      </p:pic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5187960" y="2015640"/>
            <a:ext cx="5550120" cy="345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 marL="221400" indent="-2214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MANOS CUIDADAS Y LAS UÑAS CORTAS.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21400" indent="-2214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HIGIENE CORPORAL.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21400" indent="-2214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CABELLO RECOGIDO.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21400" indent="-2214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PIEL DEL ROSTRO CUIDADA.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21400" indent="-2214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VESTUARIO DE USO PERSONAL Y ÚNICO DE TRABAJO, CALZADO ANATÓMICO, ACCESORIOS AL MÍNIMO.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21400" indent="-2214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DENTADURA CUIDADA Y LIMPIA. 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24" name="Picture 50" descr=""/>
          <p:cNvPicPr/>
          <p:nvPr/>
        </p:nvPicPr>
        <p:blipFill>
          <a:blip r:embed="rId2"/>
          <a:srcRect l="0" t="1526" r="0" b="-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ln w="0">
            <a:noFill/>
          </a:ln>
        </p:spPr>
      </p:pic>
      <p:cxnSp>
        <p:nvCxnSpPr>
          <p:cNvPr id="125" name="Straight Connector 52"/>
          <p:cNvCxnSpPr/>
          <p:nvPr/>
        </p:nvCxnSpPr>
        <p:spPr>
          <a:xfrm>
            <a:off x="0" y="6128280"/>
            <a:ext cx="12192120" cy="360"/>
          </a:xfrm>
          <a:prstGeom prst="straightConnector1">
            <a:avLst/>
          </a:prstGeom>
          <a:ln w="12700">
            <a:solidFill>
              <a:srgbClr val="000001">
                <a:alpha val="20000"/>
              </a:srgbClr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s-ES" sz="3200" spc="-1" strike="noStrike" cap="all">
                <a:solidFill>
                  <a:srgbClr val="000000"/>
                </a:solidFill>
                <a:latin typeface="Gill Sans MT"/>
              </a:rPr>
              <a:t>ASPECTO PROFESIONAL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3941123601"/>
              </p:ext>
            </p:extLst>
          </p:nvPr>
        </p:nvGraphicFramePr>
        <p:xfrm>
          <a:off x="0" y="0"/>
          <a:ext cx="9604080" cy="332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s-ES" sz="3200" spc="-1" strike="noStrike" cap="all">
                <a:solidFill>
                  <a:srgbClr val="000000"/>
                </a:solidFill>
                <a:latin typeface="Gill Sans MT"/>
              </a:rPr>
              <a:t>NORMAS DE COMPORTAMIENTO DEL PROFESIONAL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1451520" y="2015640"/>
            <a:ext cx="9603000" cy="345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El profesional debe estar informado de las normas del centro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Compañerismo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9" name="Imagen 3"/>
          <p:cNvSpPr/>
          <p:nvPr/>
        </p:nvSpPr>
        <p:spPr>
          <a:xfrm>
            <a:off x="7292520" y="2681280"/>
            <a:ext cx="4012920" cy="267048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Imagen 4"/>
          <p:cNvSpPr/>
          <p:nvPr/>
        </p:nvSpPr>
        <p:spPr>
          <a:xfrm>
            <a:off x="4824360" y="2835360"/>
            <a:ext cx="1933200" cy="2361960"/>
          </a:xfrm>
          <a:prstGeom prst="roundRect">
            <a:avLst>
              <a:gd name="adj" fmla="val 8594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Signo de multiplicación 5"/>
          <p:cNvSpPr/>
          <p:nvPr/>
        </p:nvSpPr>
        <p:spPr>
          <a:xfrm>
            <a:off x="4590000" y="2868840"/>
            <a:ext cx="2451240" cy="2375280"/>
          </a:xfrm>
          <a:prstGeom prst="mathMultiply">
            <a:avLst>
              <a:gd name="adj1" fmla="val 23520"/>
            </a:avLst>
          </a:prstGeom>
          <a:solidFill>
            <a:srgbClr val="b71e42"/>
          </a:solidFill>
          <a:ln>
            <a:solidFill>
              <a:srgbClr val="87163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s-ES" sz="1800" spc="-1" strike="noStrike">
              <a:solidFill>
                <a:schemeClr val="lt1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3000" cy="1049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s-ES" sz="3200" spc="-1" strike="noStrike" cap="all">
                <a:solidFill>
                  <a:srgbClr val="000000"/>
                </a:solidFill>
                <a:latin typeface="Gill Sans MT"/>
              </a:rPr>
              <a:t>RELACIÓN CON CLIENTES.</a:t>
            </a:r>
            <a:br>
              <a:rPr sz="3200"/>
            </a:b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1451520" y="2015640"/>
            <a:ext cx="9603000" cy="345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RECEPCIÓN ACOGEDORA: CONTROLAR GESTOS, TONO, CONTACTO DIRECTO CON LA VISTA.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OBSERVAR SUS GESTOS.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HACER PREGUNTAS CORTAS.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ACONSEJARLE SOBRE EL TRATAMIENTO MÁS ADECUADO A SUS NECESIDADES.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NO INTERRUMPIR AL CLIENTE CUANDO EXPLICA QUE SERVICIOS QUIERE PARA  ASEGURARLE QUE YA SABEMOS LO QUE NECESITA.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0" r="50000" b="10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8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cxnSp>
        <p:nvCxnSpPr>
          <p:cNvPr id="135" name="Straight Connector 10"/>
          <p:cNvCxnSpPr/>
          <p:nvPr/>
        </p:nvCxnSpPr>
        <p:spPr>
          <a:xfrm>
            <a:off x="1453680" y="1846800"/>
            <a:ext cx="3531240" cy="360"/>
          </a:xfrm>
          <a:prstGeom prst="straightConnector1">
            <a:avLst/>
          </a:prstGeom>
          <a:ln w="31750">
            <a:solidFill>
              <a:srgbClr val="b71e42"/>
            </a:solidFill>
            <a:round/>
          </a:ln>
        </p:spPr>
      </p:cxnSp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3529800" cy="1049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s-ES" sz="3200" spc="-1" strike="noStrike" cap="all">
                <a:solidFill>
                  <a:srgbClr val="000000"/>
                </a:solidFill>
                <a:latin typeface="Gill Sans MT"/>
              </a:rPr>
              <a:t>TIPOS DE CLIENTES </a:t>
            </a:r>
            <a:endParaRPr b="0" lang="en-US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7" name="Rectangle 12"/>
          <p:cNvSpPr/>
          <p:nvPr/>
        </p:nvSpPr>
        <p:spPr>
          <a:xfrm>
            <a:off x="0" y="2019600"/>
            <a:ext cx="12191760" cy="410544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40080" y="1853640"/>
            <a:ext cx="4337640" cy="4199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55000"/>
          </a:bodyPr>
          <a:p>
            <a:pPr marL="313920" indent="-31392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TIMIDO.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313920" indent="-31392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HABLADOR.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313920" indent="-31392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EXCITABLE.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313920" indent="-31392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IRRAZONABLE.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313920" indent="-31392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ESCÉPTICO.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313920" indent="-31392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SILENCIOSO.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313920" indent="-31392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PRESENTUOSO.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313920" indent="-31392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ENTENDIDO.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313920" indent="-31392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REFLEXIVO.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313920" indent="-31392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DESORIENTADO.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313920" indent="-31392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INDECISO.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313920" indent="-31392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DISCUTIDOR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313920" indent="-31392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DISTRAIDO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313920" indent="-31392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NERVIOSO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313920" indent="-31392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HABLADOR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marL="313920" indent="-31392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Gill Sans MT"/>
              </a:rPr>
              <a:t>IIMPORTANTE.</a:t>
            </a: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Gill Sans MT"/>
            </a:endParaRPr>
          </a:p>
        </p:txBody>
      </p:sp>
      <p:grpSp>
        <p:nvGrpSpPr>
          <p:cNvPr id="139" name="Group 14"/>
          <p:cNvGrpSpPr/>
          <p:nvPr/>
        </p:nvGrpSpPr>
        <p:grpSpPr>
          <a:xfrm>
            <a:off x="5460120" y="482040"/>
            <a:ext cx="6091560" cy="5148720"/>
            <a:chOff x="5460120" y="482040"/>
            <a:chExt cx="6091560" cy="5148720"/>
          </a:xfrm>
        </p:grpSpPr>
        <p:sp>
          <p:nvSpPr>
            <p:cNvPr id="140" name="Rectangle 15"/>
            <p:cNvSpPr/>
            <p:nvPr/>
          </p:nvSpPr>
          <p:spPr>
            <a:xfrm>
              <a:off x="5460120" y="482040"/>
              <a:ext cx="6091560" cy="5148720"/>
            </a:xfrm>
            <a:prstGeom prst="rect">
              <a:avLst/>
            </a:prstGeom>
            <a:gradFill rotWithShape="0"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/>
            </a:gradFill>
            <a:ln w="76200">
              <a:noFill/>
            </a:ln>
            <a:effectLst>
              <a:outerShdw algn="tl" blurRad="127080" dir="4740526" dist="228470" rotWithShape="0" sx="98000" sy="98000">
                <a:srgbClr val="000000">
                  <a:alpha val="34000"/>
                </a:srgbClr>
              </a:outerShdw>
            </a:effectLst>
            <a:scene3d>
              <a:camera prst="orthographicFront"/>
              <a:lightRig dir="t" rig="threePt"/>
            </a:scene3d>
            <a:sp3d>
              <a:bevelT prst="softRound" w="152400" h="508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ill Sans MT"/>
              </a:endParaRPr>
            </a:p>
          </p:txBody>
        </p:sp>
        <p:sp>
          <p:nvSpPr>
            <p:cNvPr id="141" name="Rectangle 16"/>
            <p:cNvSpPr/>
            <p:nvPr/>
          </p:nvSpPr>
          <p:spPr>
            <a:xfrm>
              <a:off x="5779080" y="812520"/>
              <a:ext cx="5461560" cy="4466160"/>
            </a:xfrm>
            <a:prstGeom prst="rect">
              <a:avLst/>
            </a:prstGeom>
            <a:gradFill rotWithShape="0"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/>
            </a:gradFill>
            <a:ln w="50800">
              <a:solidFill>
                <a:srgbClr val="191919"/>
              </a:solidFill>
              <a:miter/>
            </a:ln>
            <a:effectLst>
              <a:innerShdw blurRad="63500" dir="14100000" dist="88900">
                <a:srgbClr val="000000">
                  <a:alpha val="30000"/>
                </a:srgbClr>
              </a:innerShdw>
            </a:effectLst>
            <a:scene3d>
              <a:camera prst="orthographicFront"/>
              <a:lightRig dir="t" rig="threeP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Gill Sans MT"/>
              </a:endParaRPr>
            </a:p>
          </p:txBody>
        </p:sp>
      </p:grpSp>
      <p:sp>
        <p:nvSpPr>
          <p:cNvPr id="142" name="Rectangle 18"/>
          <p:cNvSpPr/>
          <p:nvPr/>
        </p:nvSpPr>
        <p:spPr>
          <a:xfrm>
            <a:off x="5942520" y="978120"/>
            <a:ext cx="5134320" cy="4134960"/>
          </a:xfrm>
          <a:prstGeom prst="rect">
            <a:avLst/>
          </a:prstGeom>
          <a:solidFill>
            <a:schemeClr val="bg1"/>
          </a:solidFill>
          <a:ln w="6350">
            <a:solidFill>
              <a:srgbClr val="dfdbd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ill Sans MT"/>
            </a:endParaRPr>
          </a:p>
        </p:txBody>
      </p:sp>
      <p:pic>
        <p:nvPicPr>
          <p:cNvPr id="143" name="Imagen 3" descr=""/>
          <p:cNvPicPr/>
          <p:nvPr/>
        </p:nvPicPr>
        <p:blipFill>
          <a:blip r:embed="rId1"/>
          <a:stretch/>
        </p:blipFill>
        <p:spPr>
          <a:xfrm>
            <a:off x="6094080" y="1440360"/>
            <a:ext cx="4821120" cy="3218040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20" descr=""/>
          <p:cNvPicPr/>
          <p:nvPr/>
        </p:nvPicPr>
        <p:blipFill>
          <a:blip r:embed="rId2"/>
          <a:srcRect l="0" t="1526" r="0" b="-1526"/>
          <a:stretch/>
        </p:blipFill>
        <p:spPr>
          <a:xfrm>
            <a:off x="0" y="6126480"/>
            <a:ext cx="12191760" cy="742680"/>
          </a:xfrm>
          <a:prstGeom prst="rect">
            <a:avLst/>
          </a:prstGeom>
          <a:ln w="0">
            <a:noFill/>
          </a:ln>
        </p:spPr>
      </p:pic>
      <p:cxnSp>
        <p:nvCxnSpPr>
          <p:cNvPr id="145" name="Straight Connector 22"/>
          <p:cNvCxnSpPr/>
          <p:nvPr/>
        </p:nvCxnSpPr>
        <p:spPr>
          <a:xfrm>
            <a:off x="0" y="6128280"/>
            <a:ext cx="12192120" cy="360"/>
          </a:xfrm>
          <a:prstGeom prst="straightConnector1">
            <a:avLst/>
          </a:prstGeom>
          <a:ln w="12700">
            <a:solidFill>
              <a:srgbClr val="000001">
                <a:alpha val="20000"/>
              </a:srgbClr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Galería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Galería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LibreOffice/7.5.4.2$Windows_X86_64 LibreOffice_project/36ccfdc35048b057fd9854c757a8b67ec53977b6</Application>
  <AppVersion>15.0000</AppVersion>
  <Words>3610</Words>
  <Paragraphs>129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2020-09-30T19:32:00Z</dcterms:created>
  <dc:creator>Teresa Calvo Salgueiro</dc:creator>
  <dc:description/>
  <dc:language>es-ES</dc:language>
  <cp:lastModifiedBy>USER</cp:lastModifiedBy>
  <dcterms:modified xsi:type="dcterms:W3CDTF">2023-10-22T09:48:37Z</dcterms:modified>
  <cp:revision>36</cp:revision>
  <dc:subject/>
  <dc:title>el profesional de estética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82085706CCF744FEADBC1642E88A7F5B</vt:lpwstr>
  </property>
  <property fmtid="{D5CDD505-2E9C-101B-9397-08002B2CF9AE}" pid="3" name="KSOProductBuildVer">
    <vt:lpwstr>3082-12.2.0.13266</vt:lpwstr>
  </property>
  <property fmtid="{D5CDD505-2E9C-101B-9397-08002B2CF9AE}" pid="4" name="PresentationFormat">
    <vt:lpwstr>Personalizado</vt:lpwstr>
  </property>
  <property fmtid="{D5CDD505-2E9C-101B-9397-08002B2CF9AE}" pid="5" name="Slides">
    <vt:i4>36</vt:i4>
  </property>
</Properties>
</file>