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14"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3.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svg"/><Relationship Id="rId1" Type="http://schemas.openxmlformats.org/officeDocument/2006/relationships/image" Target="../media/image25.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3.svg"/></Relationships>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CA9E0-98B8-4DEC-A80A-09A5866029A6}"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A8471B9A-B429-47E1-819F-7053C2E7FF4C}">
      <dgm:prSet/>
      <dgm:spPr/>
      <dgm:t>
        <a:bodyPr/>
        <a:lstStyle/>
        <a:p>
          <a:r>
            <a:rPr lang="es-ES"/>
            <a:t>Lanzamiento: productos nuevos o tratamientos.</a:t>
          </a:r>
          <a:endParaRPr lang="en-US"/>
        </a:p>
      </dgm:t>
    </dgm:pt>
    <dgm:pt modelId="{543E773A-33A8-4F8C-96B5-BF2C4792E8FA}" type="parTrans" cxnId="{7E149200-B114-4B31-B76C-C5BB97B56BE3}">
      <dgm:prSet/>
      <dgm:spPr/>
      <dgm:t>
        <a:bodyPr/>
        <a:lstStyle/>
        <a:p>
          <a:endParaRPr lang="en-US"/>
        </a:p>
      </dgm:t>
    </dgm:pt>
    <dgm:pt modelId="{58320C06-EC85-49BA-B544-3961F343F002}" type="sibTrans" cxnId="{7E149200-B114-4B31-B76C-C5BB97B56BE3}">
      <dgm:prSet/>
      <dgm:spPr/>
      <dgm:t>
        <a:bodyPr/>
        <a:lstStyle/>
        <a:p>
          <a:endParaRPr lang="en-US"/>
        </a:p>
      </dgm:t>
    </dgm:pt>
    <dgm:pt modelId="{FA56110C-4993-4569-A2A0-8A88D09DD43F}">
      <dgm:prSet/>
      <dgm:spPr/>
      <dgm:t>
        <a:bodyPr/>
        <a:lstStyle/>
        <a:p>
          <a:r>
            <a:rPr lang="es-ES"/>
            <a:t>Promocional: se emplea para dar a conocer productos o servicios en ocasiones puntuales. </a:t>
          </a:r>
          <a:endParaRPr lang="en-US"/>
        </a:p>
      </dgm:t>
    </dgm:pt>
    <dgm:pt modelId="{D7274CCB-23F3-4BB6-8A36-204D1125C479}" type="parTrans" cxnId="{A0E0ABF0-4F06-4433-B142-7E90FAFBCEB3}">
      <dgm:prSet/>
      <dgm:spPr/>
      <dgm:t>
        <a:bodyPr/>
        <a:lstStyle/>
        <a:p>
          <a:endParaRPr lang="en-US"/>
        </a:p>
      </dgm:t>
    </dgm:pt>
    <dgm:pt modelId="{1A58DF27-CB8F-471B-B91E-D42D0E3D6CA3}" type="sibTrans" cxnId="{A0E0ABF0-4F06-4433-B142-7E90FAFBCEB3}">
      <dgm:prSet/>
      <dgm:spPr/>
      <dgm:t>
        <a:bodyPr/>
        <a:lstStyle/>
        <a:p>
          <a:endParaRPr lang="en-US"/>
        </a:p>
      </dgm:t>
    </dgm:pt>
    <dgm:pt modelId="{6DA8AFFC-6A53-4D33-BE61-D9E4E4DCD0B8}" type="pres">
      <dgm:prSet presAssocID="{790CA9E0-98B8-4DEC-A80A-09A5866029A6}" presName="hierChild1" presStyleCnt="0">
        <dgm:presLayoutVars>
          <dgm:chPref val="1"/>
          <dgm:dir/>
          <dgm:animOne val="branch"/>
          <dgm:animLvl val="lvl"/>
          <dgm:resizeHandles/>
        </dgm:presLayoutVars>
      </dgm:prSet>
      <dgm:spPr/>
      <dgm:t>
        <a:bodyPr/>
        <a:lstStyle/>
        <a:p>
          <a:endParaRPr lang="es-ES"/>
        </a:p>
      </dgm:t>
    </dgm:pt>
    <dgm:pt modelId="{42115523-3F2E-4D1C-8F34-CDD939186310}" type="pres">
      <dgm:prSet presAssocID="{A8471B9A-B429-47E1-819F-7053C2E7FF4C}" presName="hierRoot1" presStyleCnt="0"/>
      <dgm:spPr/>
    </dgm:pt>
    <dgm:pt modelId="{220C5429-9E4C-4A15-823D-2093829E7F6B}" type="pres">
      <dgm:prSet presAssocID="{A8471B9A-B429-47E1-819F-7053C2E7FF4C}" presName="composite" presStyleCnt="0"/>
      <dgm:spPr/>
    </dgm:pt>
    <dgm:pt modelId="{717D1AF7-B31B-42DB-A547-49BB77647FC4}" type="pres">
      <dgm:prSet presAssocID="{A8471B9A-B429-47E1-819F-7053C2E7FF4C}" presName="background" presStyleLbl="node0" presStyleIdx="0" presStyleCnt="2"/>
      <dgm:spPr/>
    </dgm:pt>
    <dgm:pt modelId="{F45999BB-80E7-4471-B5F1-570B40E81EEA}" type="pres">
      <dgm:prSet presAssocID="{A8471B9A-B429-47E1-819F-7053C2E7FF4C}" presName="text" presStyleLbl="fgAcc0" presStyleIdx="0" presStyleCnt="2">
        <dgm:presLayoutVars>
          <dgm:chPref val="3"/>
        </dgm:presLayoutVars>
      </dgm:prSet>
      <dgm:spPr/>
      <dgm:t>
        <a:bodyPr/>
        <a:lstStyle/>
        <a:p>
          <a:endParaRPr lang="es-ES"/>
        </a:p>
      </dgm:t>
    </dgm:pt>
    <dgm:pt modelId="{60B0BADD-AC0C-470B-996F-ADA1FF6AC56B}" type="pres">
      <dgm:prSet presAssocID="{A8471B9A-B429-47E1-819F-7053C2E7FF4C}" presName="hierChild2" presStyleCnt="0"/>
      <dgm:spPr/>
    </dgm:pt>
    <dgm:pt modelId="{46F1AE43-49B1-4EBD-8DCB-CB19908C18F4}" type="pres">
      <dgm:prSet presAssocID="{FA56110C-4993-4569-A2A0-8A88D09DD43F}" presName="hierRoot1" presStyleCnt="0"/>
      <dgm:spPr/>
    </dgm:pt>
    <dgm:pt modelId="{49058B0B-CB9F-4462-A18C-1A6AA312D126}" type="pres">
      <dgm:prSet presAssocID="{FA56110C-4993-4569-A2A0-8A88D09DD43F}" presName="composite" presStyleCnt="0"/>
      <dgm:spPr/>
    </dgm:pt>
    <dgm:pt modelId="{528126E3-7BB6-487E-A404-AED515934207}" type="pres">
      <dgm:prSet presAssocID="{FA56110C-4993-4569-A2A0-8A88D09DD43F}" presName="background" presStyleLbl="node0" presStyleIdx="1" presStyleCnt="2"/>
      <dgm:spPr/>
    </dgm:pt>
    <dgm:pt modelId="{A769B284-4F52-4B6E-A0D8-5EB9BDA92F48}" type="pres">
      <dgm:prSet presAssocID="{FA56110C-4993-4569-A2A0-8A88D09DD43F}" presName="text" presStyleLbl="fgAcc0" presStyleIdx="1" presStyleCnt="2">
        <dgm:presLayoutVars>
          <dgm:chPref val="3"/>
        </dgm:presLayoutVars>
      </dgm:prSet>
      <dgm:spPr/>
      <dgm:t>
        <a:bodyPr/>
        <a:lstStyle/>
        <a:p>
          <a:endParaRPr lang="es-ES"/>
        </a:p>
      </dgm:t>
    </dgm:pt>
    <dgm:pt modelId="{67B63415-926E-4C4F-B896-C93FD4AFDF49}" type="pres">
      <dgm:prSet presAssocID="{FA56110C-4993-4569-A2A0-8A88D09DD43F}" presName="hierChild2" presStyleCnt="0"/>
      <dgm:spPr/>
    </dgm:pt>
  </dgm:ptLst>
  <dgm:cxnLst>
    <dgm:cxn modelId="{A0E0ABF0-4F06-4433-B142-7E90FAFBCEB3}" srcId="{790CA9E0-98B8-4DEC-A80A-09A5866029A6}" destId="{FA56110C-4993-4569-A2A0-8A88D09DD43F}" srcOrd="1" destOrd="0" parTransId="{D7274CCB-23F3-4BB6-8A36-204D1125C479}" sibTransId="{1A58DF27-CB8F-471B-B91E-D42D0E3D6CA3}"/>
    <dgm:cxn modelId="{A9D81559-D384-4983-AD63-4DEAA0846E41}" type="presOf" srcId="{A8471B9A-B429-47E1-819F-7053C2E7FF4C}" destId="{F45999BB-80E7-4471-B5F1-570B40E81EEA}" srcOrd="0" destOrd="0" presId="urn:microsoft.com/office/officeart/2005/8/layout/hierarchy1"/>
    <dgm:cxn modelId="{B3FC4BE8-C036-42A2-BC5C-0751AF6A1F10}" type="presOf" srcId="{FA56110C-4993-4569-A2A0-8A88D09DD43F}" destId="{A769B284-4F52-4B6E-A0D8-5EB9BDA92F48}" srcOrd="0" destOrd="0" presId="urn:microsoft.com/office/officeart/2005/8/layout/hierarchy1"/>
    <dgm:cxn modelId="{7E149200-B114-4B31-B76C-C5BB97B56BE3}" srcId="{790CA9E0-98B8-4DEC-A80A-09A5866029A6}" destId="{A8471B9A-B429-47E1-819F-7053C2E7FF4C}" srcOrd="0" destOrd="0" parTransId="{543E773A-33A8-4F8C-96B5-BF2C4792E8FA}" sibTransId="{58320C06-EC85-49BA-B544-3961F343F002}"/>
    <dgm:cxn modelId="{BA6CE117-03B2-4433-8E23-D9269D1CA391}" type="presOf" srcId="{790CA9E0-98B8-4DEC-A80A-09A5866029A6}" destId="{6DA8AFFC-6A53-4D33-BE61-D9E4E4DCD0B8}" srcOrd="0" destOrd="0" presId="urn:microsoft.com/office/officeart/2005/8/layout/hierarchy1"/>
    <dgm:cxn modelId="{0F302611-2225-4981-969E-62C16AA85383}" type="presParOf" srcId="{6DA8AFFC-6A53-4D33-BE61-D9E4E4DCD0B8}" destId="{42115523-3F2E-4D1C-8F34-CDD939186310}" srcOrd="0" destOrd="0" presId="urn:microsoft.com/office/officeart/2005/8/layout/hierarchy1"/>
    <dgm:cxn modelId="{26703BA2-97DB-4E77-BD05-F22D5C73EF85}" type="presParOf" srcId="{42115523-3F2E-4D1C-8F34-CDD939186310}" destId="{220C5429-9E4C-4A15-823D-2093829E7F6B}" srcOrd="0" destOrd="0" presId="urn:microsoft.com/office/officeart/2005/8/layout/hierarchy1"/>
    <dgm:cxn modelId="{6D80D2E0-19E0-4B27-97C2-16D56B43BE2B}" type="presParOf" srcId="{220C5429-9E4C-4A15-823D-2093829E7F6B}" destId="{717D1AF7-B31B-42DB-A547-49BB77647FC4}" srcOrd="0" destOrd="0" presId="urn:microsoft.com/office/officeart/2005/8/layout/hierarchy1"/>
    <dgm:cxn modelId="{6FB44EC7-D068-4B37-883F-C3C69D60EED0}" type="presParOf" srcId="{220C5429-9E4C-4A15-823D-2093829E7F6B}" destId="{F45999BB-80E7-4471-B5F1-570B40E81EEA}" srcOrd="1" destOrd="0" presId="urn:microsoft.com/office/officeart/2005/8/layout/hierarchy1"/>
    <dgm:cxn modelId="{D2D2CD9A-364E-49DC-8C68-E31C4B029CEC}" type="presParOf" srcId="{42115523-3F2E-4D1C-8F34-CDD939186310}" destId="{60B0BADD-AC0C-470B-996F-ADA1FF6AC56B}" srcOrd="1" destOrd="0" presId="urn:microsoft.com/office/officeart/2005/8/layout/hierarchy1"/>
    <dgm:cxn modelId="{5BBF9E6A-AD2C-4D8C-B6B1-F302FDA8AB8F}" type="presParOf" srcId="{6DA8AFFC-6A53-4D33-BE61-D9E4E4DCD0B8}" destId="{46F1AE43-49B1-4EBD-8DCB-CB19908C18F4}" srcOrd="1" destOrd="0" presId="urn:microsoft.com/office/officeart/2005/8/layout/hierarchy1"/>
    <dgm:cxn modelId="{A672747D-6D72-4635-89E9-22B01954E732}" type="presParOf" srcId="{46F1AE43-49B1-4EBD-8DCB-CB19908C18F4}" destId="{49058B0B-CB9F-4462-A18C-1A6AA312D126}" srcOrd="0" destOrd="0" presId="urn:microsoft.com/office/officeart/2005/8/layout/hierarchy1"/>
    <dgm:cxn modelId="{F72F0CDA-F77A-472E-9494-80B38EE4AF17}" type="presParOf" srcId="{49058B0B-CB9F-4462-A18C-1A6AA312D126}" destId="{528126E3-7BB6-487E-A404-AED515934207}" srcOrd="0" destOrd="0" presId="urn:microsoft.com/office/officeart/2005/8/layout/hierarchy1"/>
    <dgm:cxn modelId="{2017A040-7028-42AA-B280-26088F797FF1}" type="presParOf" srcId="{49058B0B-CB9F-4462-A18C-1A6AA312D126}" destId="{A769B284-4F52-4B6E-A0D8-5EB9BDA92F48}" srcOrd="1" destOrd="0" presId="urn:microsoft.com/office/officeart/2005/8/layout/hierarchy1"/>
    <dgm:cxn modelId="{AD4AAEEF-1A01-4634-AACC-67F340095E8A}" type="presParOf" srcId="{46F1AE43-49B1-4EBD-8DCB-CB19908C18F4}" destId="{67B63415-926E-4C4F-B896-C93FD4AFDF49}"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042FF-0BFE-47C1-AA30-54DC1CC926D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23D578-8E58-48BF-9831-A1E98F9339B0}">
      <dgm:prSet/>
      <dgm:spPr/>
      <dgm:t>
        <a:bodyPr/>
        <a:lstStyle/>
        <a:p>
          <a:r>
            <a:rPr lang="es-ES"/>
            <a:t>Informar, bien de sus características o de su aplicación y funcionamiento.</a:t>
          </a:r>
          <a:endParaRPr lang="en-US"/>
        </a:p>
      </dgm:t>
    </dgm:pt>
    <dgm:pt modelId="{383EEA62-FB2F-4FE6-81AF-64E90817AB99}" type="parTrans" cxnId="{931DEF08-FE68-4973-9694-CA2F4DA2BB04}">
      <dgm:prSet/>
      <dgm:spPr/>
      <dgm:t>
        <a:bodyPr/>
        <a:lstStyle/>
        <a:p>
          <a:endParaRPr lang="en-US"/>
        </a:p>
      </dgm:t>
    </dgm:pt>
    <dgm:pt modelId="{A274A99D-9786-461F-AAA9-B46B332A6CD0}" type="sibTrans" cxnId="{931DEF08-FE68-4973-9694-CA2F4DA2BB04}">
      <dgm:prSet/>
      <dgm:spPr/>
      <dgm:t>
        <a:bodyPr/>
        <a:lstStyle/>
        <a:p>
          <a:endParaRPr lang="en-US"/>
        </a:p>
      </dgm:t>
    </dgm:pt>
    <dgm:pt modelId="{8344CBA1-7335-4512-9432-8D3BFD33314F}">
      <dgm:prSet/>
      <dgm:spPr/>
      <dgm:t>
        <a:bodyPr/>
        <a:lstStyle/>
        <a:p>
          <a:r>
            <a:rPr lang="es-ES"/>
            <a:t>Recordar sus aspectos interesantes y diferenciadores </a:t>
          </a:r>
          <a:endParaRPr lang="en-US"/>
        </a:p>
      </dgm:t>
    </dgm:pt>
    <dgm:pt modelId="{0AF5575C-37DC-45DC-919D-0B4313EF54E9}" type="parTrans" cxnId="{70C6EA27-F348-47C8-8076-B250F0F1F0D1}">
      <dgm:prSet/>
      <dgm:spPr/>
      <dgm:t>
        <a:bodyPr/>
        <a:lstStyle/>
        <a:p>
          <a:endParaRPr lang="en-US"/>
        </a:p>
      </dgm:t>
    </dgm:pt>
    <dgm:pt modelId="{8064C92E-C535-4F5B-91AC-83BE36189B8A}" type="sibTrans" cxnId="{70C6EA27-F348-47C8-8076-B250F0F1F0D1}">
      <dgm:prSet/>
      <dgm:spPr/>
      <dgm:t>
        <a:bodyPr/>
        <a:lstStyle/>
        <a:p>
          <a:endParaRPr lang="en-US"/>
        </a:p>
      </dgm:t>
    </dgm:pt>
    <dgm:pt modelId="{87DECE28-6184-4729-8F15-2BBE56EAB390}">
      <dgm:prSet/>
      <dgm:spPr/>
      <dgm:t>
        <a:bodyPr/>
        <a:lstStyle/>
        <a:p>
          <a:r>
            <a:rPr lang="es-ES"/>
            <a:t>Persuadir mediante razonamientos lógicos y aspectos emotivos.</a:t>
          </a:r>
          <a:endParaRPr lang="en-US"/>
        </a:p>
      </dgm:t>
    </dgm:pt>
    <dgm:pt modelId="{DF04C5C0-131D-498C-8BC1-D29680A188EE}" type="parTrans" cxnId="{EAEE5210-FCF2-433B-AEFD-95838D349487}">
      <dgm:prSet/>
      <dgm:spPr/>
      <dgm:t>
        <a:bodyPr/>
        <a:lstStyle/>
        <a:p>
          <a:endParaRPr lang="en-US"/>
        </a:p>
      </dgm:t>
    </dgm:pt>
    <dgm:pt modelId="{76DD513E-12CD-49E9-9C3F-BB2B03E1CE66}" type="sibTrans" cxnId="{EAEE5210-FCF2-433B-AEFD-95838D349487}">
      <dgm:prSet/>
      <dgm:spPr/>
      <dgm:t>
        <a:bodyPr/>
        <a:lstStyle/>
        <a:p>
          <a:endParaRPr lang="en-US"/>
        </a:p>
      </dgm:t>
    </dgm:pt>
    <dgm:pt modelId="{46BD7F64-EA8B-4B7E-9A0F-E2CED4CE4414}" type="pres">
      <dgm:prSet presAssocID="{9C1042FF-0BFE-47C1-AA30-54DC1CC926DD}" presName="root" presStyleCnt="0">
        <dgm:presLayoutVars>
          <dgm:dir/>
          <dgm:resizeHandles val="exact"/>
        </dgm:presLayoutVars>
      </dgm:prSet>
      <dgm:spPr/>
      <dgm:t>
        <a:bodyPr/>
        <a:lstStyle/>
        <a:p>
          <a:endParaRPr lang="es-ES"/>
        </a:p>
      </dgm:t>
    </dgm:pt>
    <dgm:pt modelId="{151967D6-DAB7-413E-88AF-85F164F20402}" type="pres">
      <dgm:prSet presAssocID="{1423D578-8E58-48BF-9831-A1E98F9339B0}" presName="compNode" presStyleCnt="0"/>
      <dgm:spPr/>
    </dgm:pt>
    <dgm:pt modelId="{B6DBE046-A5D9-4425-BDC4-3A46CC5500C2}" type="pres">
      <dgm:prSet presAssocID="{1423D578-8E58-48BF-9831-A1E98F9339B0}" presName="bgRect" presStyleLbl="bgShp" presStyleIdx="0" presStyleCnt="3"/>
      <dgm:spPr/>
    </dgm:pt>
    <dgm:pt modelId="{7CF12DA8-A227-4120-9DB0-904CE55A62E3}" type="pres">
      <dgm:prSet presAssocID="{1423D578-8E58-48BF-9831-A1E98F9339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Marca de verificación"/>
        </a:ext>
      </dgm:extLst>
    </dgm:pt>
    <dgm:pt modelId="{F9BDD923-7985-4284-8D42-1226734801F4}" type="pres">
      <dgm:prSet presAssocID="{1423D578-8E58-48BF-9831-A1E98F9339B0}" presName="spaceRect" presStyleCnt="0"/>
      <dgm:spPr/>
    </dgm:pt>
    <dgm:pt modelId="{B3766132-8AA9-4C5A-8131-DBAF3C355B65}" type="pres">
      <dgm:prSet presAssocID="{1423D578-8E58-48BF-9831-A1E98F9339B0}" presName="parTx" presStyleLbl="revTx" presStyleIdx="0" presStyleCnt="3">
        <dgm:presLayoutVars>
          <dgm:chMax val="0"/>
          <dgm:chPref val="0"/>
        </dgm:presLayoutVars>
      </dgm:prSet>
      <dgm:spPr/>
      <dgm:t>
        <a:bodyPr/>
        <a:lstStyle/>
        <a:p>
          <a:endParaRPr lang="es-ES"/>
        </a:p>
      </dgm:t>
    </dgm:pt>
    <dgm:pt modelId="{4736DE27-A650-4BA8-8C48-5219860F8079}" type="pres">
      <dgm:prSet presAssocID="{A274A99D-9786-461F-AAA9-B46B332A6CD0}" presName="sibTrans" presStyleCnt="0"/>
      <dgm:spPr/>
    </dgm:pt>
    <dgm:pt modelId="{F04A5984-A3E3-4D3C-B9ED-E8BAE9D39E3F}" type="pres">
      <dgm:prSet presAssocID="{8344CBA1-7335-4512-9432-8D3BFD33314F}" presName="compNode" presStyleCnt="0"/>
      <dgm:spPr/>
    </dgm:pt>
    <dgm:pt modelId="{1289770F-5B07-48F4-9499-812CBF6FB870}" type="pres">
      <dgm:prSet presAssocID="{8344CBA1-7335-4512-9432-8D3BFD33314F}" presName="bgRect" presStyleLbl="bgShp" presStyleIdx="1" presStyleCnt="3"/>
      <dgm:spPr/>
    </dgm:pt>
    <dgm:pt modelId="{D01E22BE-DEA1-4801-846F-BA371B139CCA}" type="pres">
      <dgm:prSet presAssocID="{8344CBA1-7335-4512-9432-8D3BFD3331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Head with Gears"/>
        </a:ext>
      </dgm:extLst>
    </dgm:pt>
    <dgm:pt modelId="{29ECD1A5-C3C7-4C75-8AC4-0F644C72508A}" type="pres">
      <dgm:prSet presAssocID="{8344CBA1-7335-4512-9432-8D3BFD33314F}" presName="spaceRect" presStyleCnt="0"/>
      <dgm:spPr/>
    </dgm:pt>
    <dgm:pt modelId="{C3A932F1-C9A8-4783-AC07-8810BE7F63D7}" type="pres">
      <dgm:prSet presAssocID="{8344CBA1-7335-4512-9432-8D3BFD33314F}" presName="parTx" presStyleLbl="revTx" presStyleIdx="1" presStyleCnt="3">
        <dgm:presLayoutVars>
          <dgm:chMax val="0"/>
          <dgm:chPref val="0"/>
        </dgm:presLayoutVars>
      </dgm:prSet>
      <dgm:spPr/>
      <dgm:t>
        <a:bodyPr/>
        <a:lstStyle/>
        <a:p>
          <a:endParaRPr lang="es-ES"/>
        </a:p>
      </dgm:t>
    </dgm:pt>
    <dgm:pt modelId="{4CBDC45F-8F97-4C2C-A8CA-37314DBC9F60}" type="pres">
      <dgm:prSet presAssocID="{8064C92E-C535-4F5B-91AC-83BE36189B8A}" presName="sibTrans" presStyleCnt="0"/>
      <dgm:spPr/>
    </dgm:pt>
    <dgm:pt modelId="{3F508288-6587-43B3-B3DF-4DC32306BC6D}" type="pres">
      <dgm:prSet presAssocID="{87DECE28-6184-4729-8F15-2BBE56EAB390}" presName="compNode" presStyleCnt="0"/>
      <dgm:spPr/>
    </dgm:pt>
    <dgm:pt modelId="{1FE680DD-3DAD-4565-BC1D-8F76450DB2CD}" type="pres">
      <dgm:prSet presAssocID="{87DECE28-6184-4729-8F15-2BBE56EAB390}" presName="bgRect" presStyleLbl="bgShp" presStyleIdx="2" presStyleCnt="3"/>
      <dgm:spPr/>
    </dgm:pt>
    <dgm:pt modelId="{1F457807-71EA-4C06-A72C-EAFC93F741F0}" type="pres">
      <dgm:prSet presAssocID="{87DECE28-6184-4729-8F15-2BBE56EAB3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Megáfono"/>
        </a:ext>
      </dgm:extLst>
    </dgm:pt>
    <dgm:pt modelId="{2C0E1366-3908-4854-8C08-99379EE468E1}" type="pres">
      <dgm:prSet presAssocID="{87DECE28-6184-4729-8F15-2BBE56EAB390}" presName="spaceRect" presStyleCnt="0"/>
      <dgm:spPr/>
    </dgm:pt>
    <dgm:pt modelId="{81582FB0-3B29-4447-9BE3-79D415957738}" type="pres">
      <dgm:prSet presAssocID="{87DECE28-6184-4729-8F15-2BBE56EAB390}" presName="parTx" presStyleLbl="revTx" presStyleIdx="2" presStyleCnt="3">
        <dgm:presLayoutVars>
          <dgm:chMax val="0"/>
          <dgm:chPref val="0"/>
        </dgm:presLayoutVars>
      </dgm:prSet>
      <dgm:spPr/>
      <dgm:t>
        <a:bodyPr/>
        <a:lstStyle/>
        <a:p>
          <a:endParaRPr lang="es-ES"/>
        </a:p>
      </dgm:t>
    </dgm:pt>
  </dgm:ptLst>
  <dgm:cxnLst>
    <dgm:cxn modelId="{5923A719-E805-4693-A972-DBA71E89FA8F}" type="presOf" srcId="{1423D578-8E58-48BF-9831-A1E98F9339B0}" destId="{B3766132-8AA9-4C5A-8131-DBAF3C355B65}" srcOrd="0" destOrd="0" presId="urn:microsoft.com/office/officeart/2018/2/layout/IconVerticalSolidList"/>
    <dgm:cxn modelId="{785213F7-A2EF-466C-8EA7-73112A114F20}" type="presOf" srcId="{87DECE28-6184-4729-8F15-2BBE56EAB390}" destId="{81582FB0-3B29-4447-9BE3-79D415957738}" srcOrd="0" destOrd="0" presId="urn:microsoft.com/office/officeart/2018/2/layout/IconVerticalSolidList"/>
    <dgm:cxn modelId="{70C6EA27-F348-47C8-8076-B250F0F1F0D1}" srcId="{9C1042FF-0BFE-47C1-AA30-54DC1CC926DD}" destId="{8344CBA1-7335-4512-9432-8D3BFD33314F}" srcOrd="1" destOrd="0" parTransId="{0AF5575C-37DC-45DC-919D-0B4313EF54E9}" sibTransId="{8064C92E-C535-4F5B-91AC-83BE36189B8A}"/>
    <dgm:cxn modelId="{EAEE5210-FCF2-433B-AEFD-95838D349487}" srcId="{9C1042FF-0BFE-47C1-AA30-54DC1CC926DD}" destId="{87DECE28-6184-4729-8F15-2BBE56EAB390}" srcOrd="2" destOrd="0" parTransId="{DF04C5C0-131D-498C-8BC1-D29680A188EE}" sibTransId="{76DD513E-12CD-49E9-9C3F-BB2B03E1CE66}"/>
    <dgm:cxn modelId="{931DEF08-FE68-4973-9694-CA2F4DA2BB04}" srcId="{9C1042FF-0BFE-47C1-AA30-54DC1CC926DD}" destId="{1423D578-8E58-48BF-9831-A1E98F9339B0}" srcOrd="0" destOrd="0" parTransId="{383EEA62-FB2F-4FE6-81AF-64E90817AB99}" sibTransId="{A274A99D-9786-461F-AAA9-B46B332A6CD0}"/>
    <dgm:cxn modelId="{6F89E3D5-3D7D-403E-94CE-B534731754B5}" type="presOf" srcId="{9C1042FF-0BFE-47C1-AA30-54DC1CC926DD}" destId="{46BD7F64-EA8B-4B7E-9A0F-E2CED4CE4414}" srcOrd="0" destOrd="0" presId="urn:microsoft.com/office/officeart/2018/2/layout/IconVerticalSolidList"/>
    <dgm:cxn modelId="{7C843330-704F-4D6D-84B4-00F92E9B7CCB}" type="presOf" srcId="{8344CBA1-7335-4512-9432-8D3BFD33314F}" destId="{C3A932F1-C9A8-4783-AC07-8810BE7F63D7}" srcOrd="0" destOrd="0" presId="urn:microsoft.com/office/officeart/2018/2/layout/IconVerticalSolidList"/>
    <dgm:cxn modelId="{DC1708FE-1083-4622-9625-228250F730DF}" type="presParOf" srcId="{46BD7F64-EA8B-4B7E-9A0F-E2CED4CE4414}" destId="{151967D6-DAB7-413E-88AF-85F164F20402}" srcOrd="0" destOrd="0" presId="urn:microsoft.com/office/officeart/2018/2/layout/IconVerticalSolidList"/>
    <dgm:cxn modelId="{6861147A-31C6-49E8-90E1-DF1B494F31FE}" type="presParOf" srcId="{151967D6-DAB7-413E-88AF-85F164F20402}" destId="{B6DBE046-A5D9-4425-BDC4-3A46CC5500C2}" srcOrd="0" destOrd="0" presId="urn:microsoft.com/office/officeart/2018/2/layout/IconVerticalSolidList"/>
    <dgm:cxn modelId="{8D766C74-C821-45D1-B557-6EE7F69AC59F}" type="presParOf" srcId="{151967D6-DAB7-413E-88AF-85F164F20402}" destId="{7CF12DA8-A227-4120-9DB0-904CE55A62E3}" srcOrd="1" destOrd="0" presId="urn:microsoft.com/office/officeart/2018/2/layout/IconVerticalSolidList"/>
    <dgm:cxn modelId="{478B713D-F861-4572-9082-FCA6A323757F}" type="presParOf" srcId="{151967D6-DAB7-413E-88AF-85F164F20402}" destId="{F9BDD923-7985-4284-8D42-1226734801F4}" srcOrd="2" destOrd="0" presId="urn:microsoft.com/office/officeart/2018/2/layout/IconVerticalSolidList"/>
    <dgm:cxn modelId="{D79E5E73-2521-4B14-BD5E-28B930FB8406}" type="presParOf" srcId="{151967D6-DAB7-413E-88AF-85F164F20402}" destId="{B3766132-8AA9-4C5A-8131-DBAF3C355B65}" srcOrd="3" destOrd="0" presId="urn:microsoft.com/office/officeart/2018/2/layout/IconVerticalSolidList"/>
    <dgm:cxn modelId="{3C16F7EC-8341-4436-9D01-19D330684B7F}" type="presParOf" srcId="{46BD7F64-EA8B-4B7E-9A0F-E2CED4CE4414}" destId="{4736DE27-A650-4BA8-8C48-5219860F8079}" srcOrd="1" destOrd="0" presId="urn:microsoft.com/office/officeart/2018/2/layout/IconVerticalSolidList"/>
    <dgm:cxn modelId="{948183C6-8558-45E6-8E0C-A196F00BA1B8}" type="presParOf" srcId="{46BD7F64-EA8B-4B7E-9A0F-E2CED4CE4414}" destId="{F04A5984-A3E3-4D3C-B9ED-E8BAE9D39E3F}" srcOrd="2" destOrd="0" presId="urn:microsoft.com/office/officeart/2018/2/layout/IconVerticalSolidList"/>
    <dgm:cxn modelId="{35A5C6A2-E895-45C5-9170-530999C6A5ED}" type="presParOf" srcId="{F04A5984-A3E3-4D3C-B9ED-E8BAE9D39E3F}" destId="{1289770F-5B07-48F4-9499-812CBF6FB870}" srcOrd="0" destOrd="0" presId="urn:microsoft.com/office/officeart/2018/2/layout/IconVerticalSolidList"/>
    <dgm:cxn modelId="{86FB28E6-A297-4B12-AFCE-9D0B6710ED53}" type="presParOf" srcId="{F04A5984-A3E3-4D3C-B9ED-E8BAE9D39E3F}" destId="{D01E22BE-DEA1-4801-846F-BA371B139CCA}" srcOrd="1" destOrd="0" presId="urn:microsoft.com/office/officeart/2018/2/layout/IconVerticalSolidList"/>
    <dgm:cxn modelId="{6D0FEEDC-1103-4BB4-A540-A7097D1C2468}" type="presParOf" srcId="{F04A5984-A3E3-4D3C-B9ED-E8BAE9D39E3F}" destId="{29ECD1A5-C3C7-4C75-8AC4-0F644C72508A}" srcOrd="2" destOrd="0" presId="urn:microsoft.com/office/officeart/2018/2/layout/IconVerticalSolidList"/>
    <dgm:cxn modelId="{746046B1-4A08-4F06-9B9D-7FEBA45F8495}" type="presParOf" srcId="{F04A5984-A3E3-4D3C-B9ED-E8BAE9D39E3F}" destId="{C3A932F1-C9A8-4783-AC07-8810BE7F63D7}" srcOrd="3" destOrd="0" presId="urn:microsoft.com/office/officeart/2018/2/layout/IconVerticalSolidList"/>
    <dgm:cxn modelId="{721A0F96-AF41-4398-8CE2-637F9C240495}" type="presParOf" srcId="{46BD7F64-EA8B-4B7E-9A0F-E2CED4CE4414}" destId="{4CBDC45F-8F97-4C2C-A8CA-37314DBC9F60}" srcOrd="3" destOrd="0" presId="urn:microsoft.com/office/officeart/2018/2/layout/IconVerticalSolidList"/>
    <dgm:cxn modelId="{DAE7F438-D098-4D05-A6AA-BB0DC06ADCEA}" type="presParOf" srcId="{46BD7F64-EA8B-4B7E-9A0F-E2CED4CE4414}" destId="{3F508288-6587-43B3-B3DF-4DC32306BC6D}" srcOrd="4" destOrd="0" presId="urn:microsoft.com/office/officeart/2018/2/layout/IconVerticalSolidList"/>
    <dgm:cxn modelId="{EA63E9AD-25ED-4474-90BF-AEDB1953FE66}" type="presParOf" srcId="{3F508288-6587-43B3-B3DF-4DC32306BC6D}" destId="{1FE680DD-3DAD-4565-BC1D-8F76450DB2CD}" srcOrd="0" destOrd="0" presId="urn:microsoft.com/office/officeart/2018/2/layout/IconVerticalSolidList"/>
    <dgm:cxn modelId="{516FF825-37FB-47D6-8558-B1BF03DC21A9}" type="presParOf" srcId="{3F508288-6587-43B3-B3DF-4DC32306BC6D}" destId="{1F457807-71EA-4C06-A72C-EAFC93F741F0}" srcOrd="1" destOrd="0" presId="urn:microsoft.com/office/officeart/2018/2/layout/IconVerticalSolidList"/>
    <dgm:cxn modelId="{5E913C21-E4A3-4D37-903C-3A8B9DB84250}" type="presParOf" srcId="{3F508288-6587-43B3-B3DF-4DC32306BC6D}" destId="{2C0E1366-3908-4854-8C08-99379EE468E1}" srcOrd="2" destOrd="0" presId="urn:microsoft.com/office/officeart/2018/2/layout/IconVerticalSolidList"/>
    <dgm:cxn modelId="{3D701002-CF00-40E1-B16E-569C7F9DDE08}" type="presParOf" srcId="{3F508288-6587-43B3-B3DF-4DC32306BC6D}" destId="{81582FB0-3B29-4447-9BE3-79D415957738}"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1921B0-D3C0-4EFF-930F-A76ECA505804}" type="doc">
      <dgm:prSet loTypeId="urn:microsoft.com/office/officeart/2005/8/layout/vList5" loCatId="list" qsTypeId="urn:microsoft.com/office/officeart/2005/8/quickstyle/simple1" qsCatId="simple" csTypeId="urn:microsoft.com/office/officeart/2005/8/colors/colorful1#1" csCatId="colorful"/>
      <dgm:spPr/>
      <dgm:t>
        <a:bodyPr/>
        <a:lstStyle/>
        <a:p>
          <a:endParaRPr lang="en-US"/>
        </a:p>
      </dgm:t>
    </dgm:pt>
    <dgm:pt modelId="{6412A385-859B-416D-B8D9-AB632BF2598D}">
      <dgm:prSet/>
      <dgm:spPr/>
      <dgm:t>
        <a:bodyPr/>
        <a:lstStyle/>
        <a:p>
          <a:r>
            <a:rPr lang="es-ES"/>
            <a:t>Sorteos y rifas.</a:t>
          </a:r>
          <a:endParaRPr lang="en-US"/>
        </a:p>
      </dgm:t>
    </dgm:pt>
    <dgm:pt modelId="{F17B67ED-B052-408F-BEFC-56819B825A98}" type="parTrans" cxnId="{4F1AB690-EA17-41B0-B28E-0AC1737A2675}">
      <dgm:prSet/>
      <dgm:spPr/>
      <dgm:t>
        <a:bodyPr/>
        <a:lstStyle/>
        <a:p>
          <a:endParaRPr lang="en-US"/>
        </a:p>
      </dgm:t>
    </dgm:pt>
    <dgm:pt modelId="{69313690-38CA-4BBF-999E-2F7EC200E72C}" type="sibTrans" cxnId="{4F1AB690-EA17-41B0-B28E-0AC1737A2675}">
      <dgm:prSet/>
      <dgm:spPr/>
      <dgm:t>
        <a:bodyPr/>
        <a:lstStyle/>
        <a:p>
          <a:endParaRPr lang="en-US"/>
        </a:p>
      </dgm:t>
    </dgm:pt>
    <dgm:pt modelId="{79A87BCE-A92C-46ED-AB33-0B91ADAAD6C3}">
      <dgm:prSet/>
      <dgm:spPr/>
      <dgm:t>
        <a:bodyPr/>
        <a:lstStyle/>
        <a:p>
          <a:r>
            <a:rPr lang="es-ES"/>
            <a:t>Concursos.</a:t>
          </a:r>
          <a:endParaRPr lang="en-US"/>
        </a:p>
      </dgm:t>
    </dgm:pt>
    <dgm:pt modelId="{C514B316-5930-4EBA-93D0-F557CB91647C}" type="parTrans" cxnId="{09C4F225-08CF-4EAF-AA95-856DBFBEC0F2}">
      <dgm:prSet/>
      <dgm:spPr/>
      <dgm:t>
        <a:bodyPr/>
        <a:lstStyle/>
        <a:p>
          <a:endParaRPr lang="en-US"/>
        </a:p>
      </dgm:t>
    </dgm:pt>
    <dgm:pt modelId="{0EE0088C-6BEA-4DA8-93F4-E584D14F1208}" type="sibTrans" cxnId="{09C4F225-08CF-4EAF-AA95-856DBFBEC0F2}">
      <dgm:prSet/>
      <dgm:spPr/>
      <dgm:t>
        <a:bodyPr/>
        <a:lstStyle/>
        <a:p>
          <a:endParaRPr lang="en-US"/>
        </a:p>
      </dgm:t>
    </dgm:pt>
    <dgm:pt modelId="{0406B815-959C-49EE-AE73-ACEBF84D03BB}">
      <dgm:prSet/>
      <dgm:spPr/>
      <dgm:t>
        <a:bodyPr/>
        <a:lstStyle/>
        <a:p>
          <a:r>
            <a:rPr lang="es-ES"/>
            <a:t>Boletos.</a:t>
          </a:r>
          <a:endParaRPr lang="en-US"/>
        </a:p>
      </dgm:t>
    </dgm:pt>
    <dgm:pt modelId="{980F5D9A-EF3D-4855-BEB4-D7539E543E92}" type="parTrans" cxnId="{22FBF3B0-1231-4B6D-AF2C-0034D83174A0}">
      <dgm:prSet/>
      <dgm:spPr/>
      <dgm:t>
        <a:bodyPr/>
        <a:lstStyle/>
        <a:p>
          <a:endParaRPr lang="en-US"/>
        </a:p>
      </dgm:t>
    </dgm:pt>
    <dgm:pt modelId="{2910D55E-E35E-4447-88B3-021E05F2E276}" type="sibTrans" cxnId="{22FBF3B0-1231-4B6D-AF2C-0034D83174A0}">
      <dgm:prSet/>
      <dgm:spPr/>
      <dgm:t>
        <a:bodyPr/>
        <a:lstStyle/>
        <a:p>
          <a:endParaRPr lang="en-US"/>
        </a:p>
      </dgm:t>
    </dgm:pt>
    <dgm:pt modelId="{44F60AAB-F80E-46EA-AD98-DF8886B1DC29}">
      <dgm:prSet/>
      <dgm:spPr/>
      <dgm:t>
        <a:bodyPr/>
        <a:lstStyle/>
        <a:p>
          <a:r>
            <a:rPr lang="es-ES"/>
            <a:t>Juegos </a:t>
          </a:r>
          <a:endParaRPr lang="en-US"/>
        </a:p>
      </dgm:t>
    </dgm:pt>
    <dgm:pt modelId="{60BE780C-D583-46F4-B406-4957B7CAC40F}" type="parTrans" cxnId="{16F76F6F-48FA-4D1F-8899-9FF96EE75200}">
      <dgm:prSet/>
      <dgm:spPr/>
      <dgm:t>
        <a:bodyPr/>
        <a:lstStyle/>
        <a:p>
          <a:endParaRPr lang="en-US"/>
        </a:p>
      </dgm:t>
    </dgm:pt>
    <dgm:pt modelId="{8F08FD16-CE63-4A6F-9A1D-4CA15407C01B}" type="sibTrans" cxnId="{16F76F6F-48FA-4D1F-8899-9FF96EE75200}">
      <dgm:prSet/>
      <dgm:spPr/>
      <dgm:t>
        <a:bodyPr/>
        <a:lstStyle/>
        <a:p>
          <a:endParaRPr lang="en-US"/>
        </a:p>
      </dgm:t>
    </dgm:pt>
    <dgm:pt modelId="{48063769-7DEB-4B0C-9B76-F05A34B480D2}" type="pres">
      <dgm:prSet presAssocID="{821921B0-D3C0-4EFF-930F-A76ECA505804}" presName="Name0" presStyleCnt="0">
        <dgm:presLayoutVars>
          <dgm:dir/>
          <dgm:animLvl val="lvl"/>
          <dgm:resizeHandles val="exact"/>
        </dgm:presLayoutVars>
      </dgm:prSet>
      <dgm:spPr/>
      <dgm:t>
        <a:bodyPr/>
        <a:lstStyle/>
        <a:p>
          <a:endParaRPr lang="es-ES"/>
        </a:p>
      </dgm:t>
    </dgm:pt>
    <dgm:pt modelId="{62898AC0-9F13-4FD6-80B4-C3E947C36143}" type="pres">
      <dgm:prSet presAssocID="{6412A385-859B-416D-B8D9-AB632BF2598D}" presName="linNode" presStyleCnt="0"/>
      <dgm:spPr/>
    </dgm:pt>
    <dgm:pt modelId="{D1BE5CAA-7D43-46EF-B578-E28B5A56D028}" type="pres">
      <dgm:prSet presAssocID="{6412A385-859B-416D-B8D9-AB632BF2598D}" presName="parentText" presStyleLbl="node1" presStyleIdx="0" presStyleCnt="4">
        <dgm:presLayoutVars>
          <dgm:chMax val="1"/>
          <dgm:bulletEnabled val="1"/>
        </dgm:presLayoutVars>
      </dgm:prSet>
      <dgm:spPr/>
      <dgm:t>
        <a:bodyPr/>
        <a:lstStyle/>
        <a:p>
          <a:endParaRPr lang="es-ES"/>
        </a:p>
      </dgm:t>
    </dgm:pt>
    <dgm:pt modelId="{A41FBD00-DF2C-478C-B2AC-F5A0D9EF9B05}" type="pres">
      <dgm:prSet presAssocID="{69313690-38CA-4BBF-999E-2F7EC200E72C}" presName="sp" presStyleCnt="0"/>
      <dgm:spPr/>
    </dgm:pt>
    <dgm:pt modelId="{4FB0A45C-21BE-43FC-847E-DC72C06A485F}" type="pres">
      <dgm:prSet presAssocID="{79A87BCE-A92C-46ED-AB33-0B91ADAAD6C3}" presName="linNode" presStyleCnt="0"/>
      <dgm:spPr/>
    </dgm:pt>
    <dgm:pt modelId="{592569BF-6BCD-4021-B364-0B3A3D17CA6D}" type="pres">
      <dgm:prSet presAssocID="{79A87BCE-A92C-46ED-AB33-0B91ADAAD6C3}" presName="parentText" presStyleLbl="node1" presStyleIdx="1" presStyleCnt="4">
        <dgm:presLayoutVars>
          <dgm:chMax val="1"/>
          <dgm:bulletEnabled val="1"/>
        </dgm:presLayoutVars>
      </dgm:prSet>
      <dgm:spPr/>
      <dgm:t>
        <a:bodyPr/>
        <a:lstStyle/>
        <a:p>
          <a:endParaRPr lang="es-ES"/>
        </a:p>
      </dgm:t>
    </dgm:pt>
    <dgm:pt modelId="{D7E5D9C6-3070-4B0C-86CC-34E8B1A3A423}" type="pres">
      <dgm:prSet presAssocID="{0EE0088C-6BEA-4DA8-93F4-E584D14F1208}" presName="sp" presStyleCnt="0"/>
      <dgm:spPr/>
    </dgm:pt>
    <dgm:pt modelId="{70F426DF-F34A-469C-B570-71FC34CCF205}" type="pres">
      <dgm:prSet presAssocID="{0406B815-959C-49EE-AE73-ACEBF84D03BB}" presName="linNode" presStyleCnt="0"/>
      <dgm:spPr/>
    </dgm:pt>
    <dgm:pt modelId="{2DA6F160-6998-414B-9F3A-5E6823583949}" type="pres">
      <dgm:prSet presAssocID="{0406B815-959C-49EE-AE73-ACEBF84D03BB}" presName="parentText" presStyleLbl="node1" presStyleIdx="2" presStyleCnt="4">
        <dgm:presLayoutVars>
          <dgm:chMax val="1"/>
          <dgm:bulletEnabled val="1"/>
        </dgm:presLayoutVars>
      </dgm:prSet>
      <dgm:spPr/>
      <dgm:t>
        <a:bodyPr/>
        <a:lstStyle/>
        <a:p>
          <a:endParaRPr lang="es-ES"/>
        </a:p>
      </dgm:t>
    </dgm:pt>
    <dgm:pt modelId="{ED686C52-E78F-4444-9F02-12DF2C1F7115}" type="pres">
      <dgm:prSet presAssocID="{2910D55E-E35E-4447-88B3-021E05F2E276}" presName="sp" presStyleCnt="0"/>
      <dgm:spPr/>
    </dgm:pt>
    <dgm:pt modelId="{D41073C9-2914-4431-A82D-6FB6F8B6FC4B}" type="pres">
      <dgm:prSet presAssocID="{44F60AAB-F80E-46EA-AD98-DF8886B1DC29}" presName="linNode" presStyleCnt="0"/>
      <dgm:spPr/>
    </dgm:pt>
    <dgm:pt modelId="{B09B3023-06F9-4DF5-B7B1-AC3083896CDD}" type="pres">
      <dgm:prSet presAssocID="{44F60AAB-F80E-46EA-AD98-DF8886B1DC29}" presName="parentText" presStyleLbl="node1" presStyleIdx="3" presStyleCnt="4">
        <dgm:presLayoutVars>
          <dgm:chMax val="1"/>
          <dgm:bulletEnabled val="1"/>
        </dgm:presLayoutVars>
      </dgm:prSet>
      <dgm:spPr/>
      <dgm:t>
        <a:bodyPr/>
        <a:lstStyle/>
        <a:p>
          <a:endParaRPr lang="es-ES"/>
        </a:p>
      </dgm:t>
    </dgm:pt>
  </dgm:ptLst>
  <dgm:cxnLst>
    <dgm:cxn modelId="{1396C6AD-FC87-4D9F-BB92-84E994CC9EDD}" type="presOf" srcId="{79A87BCE-A92C-46ED-AB33-0B91ADAAD6C3}" destId="{592569BF-6BCD-4021-B364-0B3A3D17CA6D}" srcOrd="0" destOrd="0" presId="urn:microsoft.com/office/officeart/2005/8/layout/vList5"/>
    <dgm:cxn modelId="{09C4F225-08CF-4EAF-AA95-856DBFBEC0F2}" srcId="{821921B0-D3C0-4EFF-930F-A76ECA505804}" destId="{79A87BCE-A92C-46ED-AB33-0B91ADAAD6C3}" srcOrd="1" destOrd="0" parTransId="{C514B316-5930-4EBA-93D0-F557CB91647C}" sibTransId="{0EE0088C-6BEA-4DA8-93F4-E584D14F1208}"/>
    <dgm:cxn modelId="{22FBF3B0-1231-4B6D-AF2C-0034D83174A0}" srcId="{821921B0-D3C0-4EFF-930F-A76ECA505804}" destId="{0406B815-959C-49EE-AE73-ACEBF84D03BB}" srcOrd="2" destOrd="0" parTransId="{980F5D9A-EF3D-4855-BEB4-D7539E543E92}" sibTransId="{2910D55E-E35E-4447-88B3-021E05F2E276}"/>
    <dgm:cxn modelId="{3B1B456C-4021-481E-BAB2-040AE476C8F3}" type="presOf" srcId="{6412A385-859B-416D-B8D9-AB632BF2598D}" destId="{D1BE5CAA-7D43-46EF-B578-E28B5A56D028}" srcOrd="0" destOrd="0" presId="urn:microsoft.com/office/officeart/2005/8/layout/vList5"/>
    <dgm:cxn modelId="{5F0DF20B-DB59-412D-991F-1503F96A0514}" type="presOf" srcId="{821921B0-D3C0-4EFF-930F-A76ECA505804}" destId="{48063769-7DEB-4B0C-9B76-F05A34B480D2}" srcOrd="0" destOrd="0" presId="urn:microsoft.com/office/officeart/2005/8/layout/vList5"/>
    <dgm:cxn modelId="{9561D72B-E2FF-4B5B-A8E8-67379D65E8EF}" type="presOf" srcId="{0406B815-959C-49EE-AE73-ACEBF84D03BB}" destId="{2DA6F160-6998-414B-9F3A-5E6823583949}" srcOrd="0" destOrd="0" presId="urn:microsoft.com/office/officeart/2005/8/layout/vList5"/>
    <dgm:cxn modelId="{16F76F6F-48FA-4D1F-8899-9FF96EE75200}" srcId="{821921B0-D3C0-4EFF-930F-A76ECA505804}" destId="{44F60AAB-F80E-46EA-AD98-DF8886B1DC29}" srcOrd="3" destOrd="0" parTransId="{60BE780C-D583-46F4-B406-4957B7CAC40F}" sibTransId="{8F08FD16-CE63-4A6F-9A1D-4CA15407C01B}"/>
    <dgm:cxn modelId="{C0849F8D-CC27-439A-A65B-F2541AD50EA9}" type="presOf" srcId="{44F60AAB-F80E-46EA-AD98-DF8886B1DC29}" destId="{B09B3023-06F9-4DF5-B7B1-AC3083896CDD}" srcOrd="0" destOrd="0" presId="urn:microsoft.com/office/officeart/2005/8/layout/vList5"/>
    <dgm:cxn modelId="{4F1AB690-EA17-41B0-B28E-0AC1737A2675}" srcId="{821921B0-D3C0-4EFF-930F-A76ECA505804}" destId="{6412A385-859B-416D-B8D9-AB632BF2598D}" srcOrd="0" destOrd="0" parTransId="{F17B67ED-B052-408F-BEFC-56819B825A98}" sibTransId="{69313690-38CA-4BBF-999E-2F7EC200E72C}"/>
    <dgm:cxn modelId="{930490EA-8E63-4043-955A-F710A6F9E8C5}" type="presParOf" srcId="{48063769-7DEB-4B0C-9B76-F05A34B480D2}" destId="{62898AC0-9F13-4FD6-80B4-C3E947C36143}" srcOrd="0" destOrd="0" presId="urn:microsoft.com/office/officeart/2005/8/layout/vList5"/>
    <dgm:cxn modelId="{26B98B4D-6BFA-4FB4-A1B4-32D0BE8E05AB}" type="presParOf" srcId="{62898AC0-9F13-4FD6-80B4-C3E947C36143}" destId="{D1BE5CAA-7D43-46EF-B578-E28B5A56D028}" srcOrd="0" destOrd="0" presId="urn:microsoft.com/office/officeart/2005/8/layout/vList5"/>
    <dgm:cxn modelId="{811FB63B-FA0F-493A-BE88-2CE5C97915A8}" type="presParOf" srcId="{48063769-7DEB-4B0C-9B76-F05A34B480D2}" destId="{A41FBD00-DF2C-478C-B2AC-F5A0D9EF9B05}" srcOrd="1" destOrd="0" presId="urn:microsoft.com/office/officeart/2005/8/layout/vList5"/>
    <dgm:cxn modelId="{D2019882-F9C5-4E37-8348-DB4F05D1CBB2}" type="presParOf" srcId="{48063769-7DEB-4B0C-9B76-F05A34B480D2}" destId="{4FB0A45C-21BE-43FC-847E-DC72C06A485F}" srcOrd="2" destOrd="0" presId="urn:microsoft.com/office/officeart/2005/8/layout/vList5"/>
    <dgm:cxn modelId="{C54A9FC3-865B-4BA1-B160-9168E9B574CD}" type="presParOf" srcId="{4FB0A45C-21BE-43FC-847E-DC72C06A485F}" destId="{592569BF-6BCD-4021-B364-0B3A3D17CA6D}" srcOrd="0" destOrd="0" presId="urn:microsoft.com/office/officeart/2005/8/layout/vList5"/>
    <dgm:cxn modelId="{141209E4-B417-4707-AE16-5961B83DC23B}" type="presParOf" srcId="{48063769-7DEB-4B0C-9B76-F05A34B480D2}" destId="{D7E5D9C6-3070-4B0C-86CC-34E8B1A3A423}" srcOrd="3" destOrd="0" presId="urn:microsoft.com/office/officeart/2005/8/layout/vList5"/>
    <dgm:cxn modelId="{EEB2DBEF-D177-4191-A56E-428C7F129E04}" type="presParOf" srcId="{48063769-7DEB-4B0C-9B76-F05A34B480D2}" destId="{70F426DF-F34A-469C-B570-71FC34CCF205}" srcOrd="4" destOrd="0" presId="urn:microsoft.com/office/officeart/2005/8/layout/vList5"/>
    <dgm:cxn modelId="{6AE9BBB6-F1AF-4CDD-B71F-6D0534E5B01F}" type="presParOf" srcId="{70F426DF-F34A-469C-B570-71FC34CCF205}" destId="{2DA6F160-6998-414B-9F3A-5E6823583949}" srcOrd="0" destOrd="0" presId="urn:microsoft.com/office/officeart/2005/8/layout/vList5"/>
    <dgm:cxn modelId="{7AB27A0C-4508-471B-A25C-72CFF1070FED}" type="presParOf" srcId="{48063769-7DEB-4B0C-9B76-F05A34B480D2}" destId="{ED686C52-E78F-4444-9F02-12DF2C1F7115}" srcOrd="5" destOrd="0" presId="urn:microsoft.com/office/officeart/2005/8/layout/vList5"/>
    <dgm:cxn modelId="{E6CFB5A9-DF0B-41AD-A89E-D01E4F9BACD8}" type="presParOf" srcId="{48063769-7DEB-4B0C-9B76-F05A34B480D2}" destId="{D41073C9-2914-4431-A82D-6FB6F8B6FC4B}" srcOrd="6" destOrd="0" presId="urn:microsoft.com/office/officeart/2005/8/layout/vList5"/>
    <dgm:cxn modelId="{A5CB58A0-8C46-4EF0-A7DE-3F0DE6E65618}" type="presParOf" srcId="{D41073C9-2914-4431-A82D-6FB6F8B6FC4B}" destId="{B09B3023-06F9-4DF5-B7B1-AC3083896CDD}"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494DC0-57D1-451C-ADFC-28A3EF8A815C}" type="doc">
      <dgm:prSet loTypeId="urn:microsoft.com/office/officeart/2005/8/layout/bProcess4" loCatId="process" qsTypeId="urn:microsoft.com/office/officeart/2005/8/quickstyle/simple1" qsCatId="simple" csTypeId="urn:microsoft.com/office/officeart/2005/8/colors/colorful5" csCatId="colorful"/>
      <dgm:spPr/>
      <dgm:t>
        <a:bodyPr/>
        <a:lstStyle/>
        <a:p>
          <a:endParaRPr lang="en-US"/>
        </a:p>
      </dgm:t>
    </dgm:pt>
    <dgm:pt modelId="{8E8A1833-8E34-4BB7-B4BD-7F0155478DCB}">
      <dgm:prSet/>
      <dgm:spPr/>
      <dgm:t>
        <a:bodyPr/>
        <a:lstStyle/>
        <a:p>
          <a:r>
            <a:rPr lang="es-ES" b="0" i="0" baseline="0"/>
            <a:t>PRENSA .</a:t>
          </a:r>
          <a:endParaRPr lang="en-US"/>
        </a:p>
      </dgm:t>
    </dgm:pt>
    <dgm:pt modelId="{2AC08462-3137-4769-93A6-3AB7A19FC5BB}" type="parTrans" cxnId="{E40CC099-F45C-4D55-92AD-7A54F85CFCB9}">
      <dgm:prSet/>
      <dgm:spPr/>
      <dgm:t>
        <a:bodyPr/>
        <a:lstStyle/>
        <a:p>
          <a:endParaRPr lang="en-US"/>
        </a:p>
      </dgm:t>
    </dgm:pt>
    <dgm:pt modelId="{49A7E928-5395-4CB6-B443-430B2688CD97}" type="sibTrans" cxnId="{E40CC099-F45C-4D55-92AD-7A54F85CFCB9}">
      <dgm:prSet/>
      <dgm:spPr/>
      <dgm:t>
        <a:bodyPr/>
        <a:lstStyle/>
        <a:p>
          <a:endParaRPr lang="en-US"/>
        </a:p>
      </dgm:t>
    </dgm:pt>
    <dgm:pt modelId="{5B2EAA2D-0FDB-4575-B07A-DCBC9B6BBFEA}">
      <dgm:prSet/>
      <dgm:spPr/>
      <dgm:t>
        <a:bodyPr/>
        <a:lstStyle/>
        <a:p>
          <a:r>
            <a:rPr lang="es-ES"/>
            <a:t>RADIO.</a:t>
          </a:r>
          <a:endParaRPr lang="en-US"/>
        </a:p>
      </dgm:t>
    </dgm:pt>
    <dgm:pt modelId="{49341905-75B3-4910-8773-E5B6C1CFC2C0}" type="parTrans" cxnId="{0D3741AE-FD39-4385-88C9-F77B4F2612B7}">
      <dgm:prSet/>
      <dgm:spPr/>
      <dgm:t>
        <a:bodyPr/>
        <a:lstStyle/>
        <a:p>
          <a:endParaRPr lang="en-US"/>
        </a:p>
      </dgm:t>
    </dgm:pt>
    <dgm:pt modelId="{4A4C33CD-C171-45CE-97C4-2F368C240BFC}" type="sibTrans" cxnId="{0D3741AE-FD39-4385-88C9-F77B4F2612B7}">
      <dgm:prSet/>
      <dgm:spPr/>
      <dgm:t>
        <a:bodyPr/>
        <a:lstStyle/>
        <a:p>
          <a:endParaRPr lang="en-US"/>
        </a:p>
      </dgm:t>
    </dgm:pt>
    <dgm:pt modelId="{641AF95E-CD90-4CEE-99C6-459BED20E103}">
      <dgm:prSet/>
      <dgm:spPr/>
      <dgm:t>
        <a:bodyPr/>
        <a:lstStyle/>
        <a:p>
          <a:r>
            <a:rPr lang="es-ES"/>
            <a:t>TV, CINE.</a:t>
          </a:r>
          <a:endParaRPr lang="en-US"/>
        </a:p>
      </dgm:t>
    </dgm:pt>
    <dgm:pt modelId="{43C50949-471C-4B97-99F4-1FA9B9F9DA82}" type="parTrans" cxnId="{1E2E4508-B039-4B33-947B-6E850EAC8798}">
      <dgm:prSet/>
      <dgm:spPr/>
      <dgm:t>
        <a:bodyPr/>
        <a:lstStyle/>
        <a:p>
          <a:endParaRPr lang="en-US"/>
        </a:p>
      </dgm:t>
    </dgm:pt>
    <dgm:pt modelId="{CBCDBB69-D132-4148-974E-C63D010B0F1F}" type="sibTrans" cxnId="{1E2E4508-B039-4B33-947B-6E850EAC8798}">
      <dgm:prSet/>
      <dgm:spPr/>
      <dgm:t>
        <a:bodyPr/>
        <a:lstStyle/>
        <a:p>
          <a:endParaRPr lang="en-US"/>
        </a:p>
      </dgm:t>
    </dgm:pt>
    <dgm:pt modelId="{CB681528-6FCB-493F-882F-CD8D60EC97A0}">
      <dgm:prSet/>
      <dgm:spPr/>
      <dgm:t>
        <a:bodyPr/>
        <a:lstStyle/>
        <a:p>
          <a:r>
            <a:rPr lang="es-ES"/>
            <a:t>INTERNET.</a:t>
          </a:r>
          <a:endParaRPr lang="en-US"/>
        </a:p>
      </dgm:t>
    </dgm:pt>
    <dgm:pt modelId="{DBA6097D-41DE-4E9C-8250-3162A517A042}" type="parTrans" cxnId="{964F21CF-D4BA-437E-A9C4-BEC30DBED6A6}">
      <dgm:prSet/>
      <dgm:spPr/>
      <dgm:t>
        <a:bodyPr/>
        <a:lstStyle/>
        <a:p>
          <a:endParaRPr lang="en-US"/>
        </a:p>
      </dgm:t>
    </dgm:pt>
    <dgm:pt modelId="{B350C849-81C9-48F4-B8BD-0ACE034172B6}" type="sibTrans" cxnId="{964F21CF-D4BA-437E-A9C4-BEC30DBED6A6}">
      <dgm:prSet/>
      <dgm:spPr/>
      <dgm:t>
        <a:bodyPr/>
        <a:lstStyle/>
        <a:p>
          <a:endParaRPr lang="en-US"/>
        </a:p>
      </dgm:t>
    </dgm:pt>
    <dgm:pt modelId="{76AFFB67-DC8D-4479-936D-45CBE8210BE6}">
      <dgm:prSet/>
      <dgm:spPr/>
      <dgm:t>
        <a:bodyPr/>
        <a:lstStyle/>
        <a:p>
          <a:r>
            <a:rPr lang="es-ES"/>
            <a:t>REDES SOCIALES.</a:t>
          </a:r>
          <a:endParaRPr lang="en-US"/>
        </a:p>
      </dgm:t>
    </dgm:pt>
    <dgm:pt modelId="{DFEDC8D2-BF7A-4D83-9B9C-030027B6FD8F}" type="parTrans" cxnId="{E96B8E04-1A8C-43C4-9D0E-E634CFB9598A}">
      <dgm:prSet/>
      <dgm:spPr/>
      <dgm:t>
        <a:bodyPr/>
        <a:lstStyle/>
        <a:p>
          <a:endParaRPr lang="en-US"/>
        </a:p>
      </dgm:t>
    </dgm:pt>
    <dgm:pt modelId="{F978C062-9D59-4E3A-9B0B-861357233D50}" type="sibTrans" cxnId="{E96B8E04-1A8C-43C4-9D0E-E634CFB9598A}">
      <dgm:prSet/>
      <dgm:spPr/>
      <dgm:t>
        <a:bodyPr/>
        <a:lstStyle/>
        <a:p>
          <a:endParaRPr lang="en-US"/>
        </a:p>
      </dgm:t>
    </dgm:pt>
    <dgm:pt modelId="{1E6421F9-64BC-4063-A1DF-7AE75513D91E}">
      <dgm:prSet/>
      <dgm:spPr/>
      <dgm:t>
        <a:bodyPr/>
        <a:lstStyle/>
        <a:p>
          <a:r>
            <a:rPr lang="es-ES"/>
            <a:t>CARTELERIA INTERIOR Y EXTERIOR </a:t>
          </a:r>
          <a:endParaRPr lang="en-US"/>
        </a:p>
      </dgm:t>
    </dgm:pt>
    <dgm:pt modelId="{E2BE62FB-95FB-4898-BF85-5CE807B590F6}" type="parTrans" cxnId="{2B03450D-8B5B-4846-8ABC-3AF6BCC3BEAF}">
      <dgm:prSet/>
      <dgm:spPr/>
      <dgm:t>
        <a:bodyPr/>
        <a:lstStyle/>
        <a:p>
          <a:endParaRPr lang="en-US"/>
        </a:p>
      </dgm:t>
    </dgm:pt>
    <dgm:pt modelId="{71EC6362-9DB0-4E26-845D-FD4F02F24CB8}" type="sibTrans" cxnId="{2B03450D-8B5B-4846-8ABC-3AF6BCC3BEAF}">
      <dgm:prSet/>
      <dgm:spPr/>
      <dgm:t>
        <a:bodyPr/>
        <a:lstStyle/>
        <a:p>
          <a:endParaRPr lang="en-US"/>
        </a:p>
      </dgm:t>
    </dgm:pt>
    <dgm:pt modelId="{7B709283-14C7-495A-82C9-FCE11BFBE2F0}">
      <dgm:prSet/>
      <dgm:spPr/>
      <dgm:t>
        <a:bodyPr/>
        <a:lstStyle/>
        <a:p>
          <a:r>
            <a:rPr lang="es-ES"/>
            <a:t>ESCAPARATES , EXPOSITORES.</a:t>
          </a:r>
          <a:endParaRPr lang="en-US"/>
        </a:p>
      </dgm:t>
    </dgm:pt>
    <dgm:pt modelId="{A7E7122C-58E8-4741-828E-ECC4DF810A9F}" type="parTrans" cxnId="{E0FA88C8-F803-424F-BD22-85C840D0438C}">
      <dgm:prSet/>
      <dgm:spPr/>
      <dgm:t>
        <a:bodyPr/>
        <a:lstStyle/>
        <a:p>
          <a:endParaRPr lang="en-US"/>
        </a:p>
      </dgm:t>
    </dgm:pt>
    <dgm:pt modelId="{5634F0F8-F506-48D2-8C4F-414C84B80447}" type="sibTrans" cxnId="{E0FA88C8-F803-424F-BD22-85C840D0438C}">
      <dgm:prSet/>
      <dgm:spPr/>
      <dgm:t>
        <a:bodyPr/>
        <a:lstStyle/>
        <a:p>
          <a:endParaRPr lang="en-US"/>
        </a:p>
      </dgm:t>
    </dgm:pt>
    <dgm:pt modelId="{9AA2433E-89DF-4670-847F-5FF6132186B6}">
      <dgm:prSet/>
      <dgm:spPr/>
      <dgm:t>
        <a:bodyPr/>
        <a:lstStyle/>
        <a:p>
          <a:r>
            <a:rPr lang="es-ES"/>
            <a:t>CORREO DIRECTO</a:t>
          </a:r>
          <a:endParaRPr lang="en-US"/>
        </a:p>
      </dgm:t>
    </dgm:pt>
    <dgm:pt modelId="{0A3F95CB-F555-4D72-9FAE-EF982D644197}" type="parTrans" cxnId="{DB596550-D0C4-458B-A253-CD23D8AA5197}">
      <dgm:prSet/>
      <dgm:spPr/>
      <dgm:t>
        <a:bodyPr/>
        <a:lstStyle/>
        <a:p>
          <a:endParaRPr lang="en-US"/>
        </a:p>
      </dgm:t>
    </dgm:pt>
    <dgm:pt modelId="{3DC132B0-151D-4A43-BB30-25A43FB569A5}" type="sibTrans" cxnId="{DB596550-D0C4-458B-A253-CD23D8AA5197}">
      <dgm:prSet/>
      <dgm:spPr/>
      <dgm:t>
        <a:bodyPr/>
        <a:lstStyle/>
        <a:p>
          <a:endParaRPr lang="en-US"/>
        </a:p>
      </dgm:t>
    </dgm:pt>
    <dgm:pt modelId="{807E267A-24A3-4678-A391-DB6B70FD6389}">
      <dgm:prSet/>
      <dgm:spPr/>
      <dgm:t>
        <a:bodyPr/>
        <a:lstStyle/>
        <a:p>
          <a:r>
            <a:rPr lang="es-ES"/>
            <a:t>VALLAS, AUTOBUSES,ETC..</a:t>
          </a:r>
          <a:endParaRPr lang="en-US"/>
        </a:p>
      </dgm:t>
    </dgm:pt>
    <dgm:pt modelId="{C619C34C-67D4-49F6-ADED-2CCAEAB2A19D}" type="parTrans" cxnId="{ABE53727-86E5-495A-A5B2-D55C85A9B8DB}">
      <dgm:prSet/>
      <dgm:spPr/>
      <dgm:t>
        <a:bodyPr/>
        <a:lstStyle/>
        <a:p>
          <a:endParaRPr lang="en-US"/>
        </a:p>
      </dgm:t>
    </dgm:pt>
    <dgm:pt modelId="{4A2B760D-CC66-4DFD-9239-D666A17B44A9}" type="sibTrans" cxnId="{ABE53727-86E5-495A-A5B2-D55C85A9B8DB}">
      <dgm:prSet/>
      <dgm:spPr/>
      <dgm:t>
        <a:bodyPr/>
        <a:lstStyle/>
        <a:p>
          <a:endParaRPr lang="en-US"/>
        </a:p>
      </dgm:t>
    </dgm:pt>
    <dgm:pt modelId="{732A4A7E-8ADB-489A-8139-F93C587E8C8F}" type="pres">
      <dgm:prSet presAssocID="{E1494DC0-57D1-451C-ADFC-28A3EF8A815C}" presName="Name0" presStyleCnt="0">
        <dgm:presLayoutVars>
          <dgm:dir/>
          <dgm:resizeHandles/>
        </dgm:presLayoutVars>
      </dgm:prSet>
      <dgm:spPr/>
      <dgm:t>
        <a:bodyPr/>
        <a:lstStyle/>
        <a:p>
          <a:endParaRPr lang="es-ES"/>
        </a:p>
      </dgm:t>
    </dgm:pt>
    <dgm:pt modelId="{9422AD94-A55A-4F18-824B-CFF4BB982016}" type="pres">
      <dgm:prSet presAssocID="{8E8A1833-8E34-4BB7-B4BD-7F0155478DCB}" presName="compNode" presStyleCnt="0"/>
      <dgm:spPr/>
    </dgm:pt>
    <dgm:pt modelId="{0CAD3D80-1FA1-418E-A32C-817E11B0F2ED}" type="pres">
      <dgm:prSet presAssocID="{8E8A1833-8E34-4BB7-B4BD-7F0155478DCB}" presName="dummyConnPt" presStyleCnt="0"/>
      <dgm:spPr/>
    </dgm:pt>
    <dgm:pt modelId="{F7DF76CD-675B-4888-8B6D-0519FA777661}" type="pres">
      <dgm:prSet presAssocID="{8E8A1833-8E34-4BB7-B4BD-7F0155478DCB}" presName="node" presStyleLbl="node1" presStyleIdx="0" presStyleCnt="9">
        <dgm:presLayoutVars>
          <dgm:bulletEnabled val="1"/>
        </dgm:presLayoutVars>
      </dgm:prSet>
      <dgm:spPr/>
      <dgm:t>
        <a:bodyPr/>
        <a:lstStyle/>
        <a:p>
          <a:endParaRPr lang="es-ES"/>
        </a:p>
      </dgm:t>
    </dgm:pt>
    <dgm:pt modelId="{BE5DEC29-A506-4985-ACF9-2DB2CEC022D4}" type="pres">
      <dgm:prSet presAssocID="{49A7E928-5395-4CB6-B443-430B2688CD97}" presName="sibTrans" presStyleLbl="bgSibTrans2D1" presStyleIdx="0" presStyleCnt="8"/>
      <dgm:spPr/>
      <dgm:t>
        <a:bodyPr/>
        <a:lstStyle/>
        <a:p>
          <a:endParaRPr lang="es-ES"/>
        </a:p>
      </dgm:t>
    </dgm:pt>
    <dgm:pt modelId="{26049D6D-281E-4ED7-A4F0-FE283F5E6A54}" type="pres">
      <dgm:prSet presAssocID="{5B2EAA2D-0FDB-4575-B07A-DCBC9B6BBFEA}" presName="compNode" presStyleCnt="0"/>
      <dgm:spPr/>
    </dgm:pt>
    <dgm:pt modelId="{4AEB06FD-C7E8-4B57-A498-9953987F49F5}" type="pres">
      <dgm:prSet presAssocID="{5B2EAA2D-0FDB-4575-B07A-DCBC9B6BBFEA}" presName="dummyConnPt" presStyleCnt="0"/>
      <dgm:spPr/>
    </dgm:pt>
    <dgm:pt modelId="{251010C9-F6B8-44CE-AEA3-4F93FADEC9AD}" type="pres">
      <dgm:prSet presAssocID="{5B2EAA2D-0FDB-4575-B07A-DCBC9B6BBFEA}" presName="node" presStyleLbl="node1" presStyleIdx="1" presStyleCnt="9">
        <dgm:presLayoutVars>
          <dgm:bulletEnabled val="1"/>
        </dgm:presLayoutVars>
      </dgm:prSet>
      <dgm:spPr/>
      <dgm:t>
        <a:bodyPr/>
        <a:lstStyle/>
        <a:p>
          <a:endParaRPr lang="es-ES"/>
        </a:p>
      </dgm:t>
    </dgm:pt>
    <dgm:pt modelId="{C631CCBC-111F-4085-A5E0-31E50C67C39C}" type="pres">
      <dgm:prSet presAssocID="{4A4C33CD-C171-45CE-97C4-2F368C240BFC}" presName="sibTrans" presStyleLbl="bgSibTrans2D1" presStyleIdx="1" presStyleCnt="8"/>
      <dgm:spPr/>
      <dgm:t>
        <a:bodyPr/>
        <a:lstStyle/>
        <a:p>
          <a:endParaRPr lang="es-ES"/>
        </a:p>
      </dgm:t>
    </dgm:pt>
    <dgm:pt modelId="{4CDBDC26-D3E7-46D1-9D60-9E8784E74A72}" type="pres">
      <dgm:prSet presAssocID="{641AF95E-CD90-4CEE-99C6-459BED20E103}" presName="compNode" presStyleCnt="0"/>
      <dgm:spPr/>
    </dgm:pt>
    <dgm:pt modelId="{E1613504-5302-4156-B844-03DB5C7CBEDC}" type="pres">
      <dgm:prSet presAssocID="{641AF95E-CD90-4CEE-99C6-459BED20E103}" presName="dummyConnPt" presStyleCnt="0"/>
      <dgm:spPr/>
    </dgm:pt>
    <dgm:pt modelId="{9BACC74D-340C-460A-94EF-26D5B96CAA18}" type="pres">
      <dgm:prSet presAssocID="{641AF95E-CD90-4CEE-99C6-459BED20E103}" presName="node" presStyleLbl="node1" presStyleIdx="2" presStyleCnt="9">
        <dgm:presLayoutVars>
          <dgm:bulletEnabled val="1"/>
        </dgm:presLayoutVars>
      </dgm:prSet>
      <dgm:spPr/>
      <dgm:t>
        <a:bodyPr/>
        <a:lstStyle/>
        <a:p>
          <a:endParaRPr lang="es-ES"/>
        </a:p>
      </dgm:t>
    </dgm:pt>
    <dgm:pt modelId="{FC96CA23-27AB-4D35-B06C-6B14BF98CC32}" type="pres">
      <dgm:prSet presAssocID="{CBCDBB69-D132-4148-974E-C63D010B0F1F}" presName="sibTrans" presStyleLbl="bgSibTrans2D1" presStyleIdx="2" presStyleCnt="8"/>
      <dgm:spPr/>
      <dgm:t>
        <a:bodyPr/>
        <a:lstStyle/>
        <a:p>
          <a:endParaRPr lang="es-ES"/>
        </a:p>
      </dgm:t>
    </dgm:pt>
    <dgm:pt modelId="{5F5DBD7B-55BC-41D6-B820-B6B115294A87}" type="pres">
      <dgm:prSet presAssocID="{CB681528-6FCB-493F-882F-CD8D60EC97A0}" presName="compNode" presStyleCnt="0"/>
      <dgm:spPr/>
    </dgm:pt>
    <dgm:pt modelId="{75366C7E-96AE-423B-A01C-B3F490448628}" type="pres">
      <dgm:prSet presAssocID="{CB681528-6FCB-493F-882F-CD8D60EC97A0}" presName="dummyConnPt" presStyleCnt="0"/>
      <dgm:spPr/>
    </dgm:pt>
    <dgm:pt modelId="{5B308460-7C4D-4704-AB93-87AB6D09B8CD}" type="pres">
      <dgm:prSet presAssocID="{CB681528-6FCB-493F-882F-CD8D60EC97A0}" presName="node" presStyleLbl="node1" presStyleIdx="3" presStyleCnt="9">
        <dgm:presLayoutVars>
          <dgm:bulletEnabled val="1"/>
        </dgm:presLayoutVars>
      </dgm:prSet>
      <dgm:spPr/>
      <dgm:t>
        <a:bodyPr/>
        <a:lstStyle/>
        <a:p>
          <a:endParaRPr lang="es-ES"/>
        </a:p>
      </dgm:t>
    </dgm:pt>
    <dgm:pt modelId="{DAB77201-D4A9-4E88-AB28-671D7000ED37}" type="pres">
      <dgm:prSet presAssocID="{B350C849-81C9-48F4-B8BD-0ACE034172B6}" presName="sibTrans" presStyleLbl="bgSibTrans2D1" presStyleIdx="3" presStyleCnt="8"/>
      <dgm:spPr/>
      <dgm:t>
        <a:bodyPr/>
        <a:lstStyle/>
        <a:p>
          <a:endParaRPr lang="es-ES"/>
        </a:p>
      </dgm:t>
    </dgm:pt>
    <dgm:pt modelId="{ADDDE798-D5F6-44AE-BC8F-C64D4069DD23}" type="pres">
      <dgm:prSet presAssocID="{76AFFB67-DC8D-4479-936D-45CBE8210BE6}" presName="compNode" presStyleCnt="0"/>
      <dgm:spPr/>
    </dgm:pt>
    <dgm:pt modelId="{A76DA332-9831-4AD3-AEC2-112434E92377}" type="pres">
      <dgm:prSet presAssocID="{76AFFB67-DC8D-4479-936D-45CBE8210BE6}" presName="dummyConnPt" presStyleCnt="0"/>
      <dgm:spPr/>
    </dgm:pt>
    <dgm:pt modelId="{10AAA145-37E1-4D20-BADD-FD5E62E6BD04}" type="pres">
      <dgm:prSet presAssocID="{76AFFB67-DC8D-4479-936D-45CBE8210BE6}" presName="node" presStyleLbl="node1" presStyleIdx="4" presStyleCnt="9">
        <dgm:presLayoutVars>
          <dgm:bulletEnabled val="1"/>
        </dgm:presLayoutVars>
      </dgm:prSet>
      <dgm:spPr/>
      <dgm:t>
        <a:bodyPr/>
        <a:lstStyle/>
        <a:p>
          <a:endParaRPr lang="es-ES"/>
        </a:p>
      </dgm:t>
    </dgm:pt>
    <dgm:pt modelId="{0D9DEA11-7BC1-4B89-889D-FA724FC33C04}" type="pres">
      <dgm:prSet presAssocID="{F978C062-9D59-4E3A-9B0B-861357233D50}" presName="sibTrans" presStyleLbl="bgSibTrans2D1" presStyleIdx="4" presStyleCnt="8"/>
      <dgm:spPr/>
      <dgm:t>
        <a:bodyPr/>
        <a:lstStyle/>
        <a:p>
          <a:endParaRPr lang="es-ES"/>
        </a:p>
      </dgm:t>
    </dgm:pt>
    <dgm:pt modelId="{34614D14-2445-42AD-9002-CCD323A14EF3}" type="pres">
      <dgm:prSet presAssocID="{1E6421F9-64BC-4063-A1DF-7AE75513D91E}" presName="compNode" presStyleCnt="0"/>
      <dgm:spPr/>
    </dgm:pt>
    <dgm:pt modelId="{9DD7701F-D56B-49B5-BD04-903AE6CC6F48}" type="pres">
      <dgm:prSet presAssocID="{1E6421F9-64BC-4063-A1DF-7AE75513D91E}" presName="dummyConnPt" presStyleCnt="0"/>
      <dgm:spPr/>
    </dgm:pt>
    <dgm:pt modelId="{C94739CF-B8A6-4534-8B28-44DBC05E8B70}" type="pres">
      <dgm:prSet presAssocID="{1E6421F9-64BC-4063-A1DF-7AE75513D91E}" presName="node" presStyleLbl="node1" presStyleIdx="5" presStyleCnt="9">
        <dgm:presLayoutVars>
          <dgm:bulletEnabled val="1"/>
        </dgm:presLayoutVars>
      </dgm:prSet>
      <dgm:spPr/>
      <dgm:t>
        <a:bodyPr/>
        <a:lstStyle/>
        <a:p>
          <a:endParaRPr lang="es-ES"/>
        </a:p>
      </dgm:t>
    </dgm:pt>
    <dgm:pt modelId="{ADCB6278-AAAB-4A59-ADC3-BB8C7D679F76}" type="pres">
      <dgm:prSet presAssocID="{71EC6362-9DB0-4E26-845D-FD4F02F24CB8}" presName="sibTrans" presStyleLbl="bgSibTrans2D1" presStyleIdx="5" presStyleCnt="8"/>
      <dgm:spPr/>
      <dgm:t>
        <a:bodyPr/>
        <a:lstStyle/>
        <a:p>
          <a:endParaRPr lang="es-ES"/>
        </a:p>
      </dgm:t>
    </dgm:pt>
    <dgm:pt modelId="{6E7B69ED-7BC2-454C-A61D-719900632005}" type="pres">
      <dgm:prSet presAssocID="{7B709283-14C7-495A-82C9-FCE11BFBE2F0}" presName="compNode" presStyleCnt="0"/>
      <dgm:spPr/>
    </dgm:pt>
    <dgm:pt modelId="{25FFC7E0-E723-424C-8ED5-4C330119568C}" type="pres">
      <dgm:prSet presAssocID="{7B709283-14C7-495A-82C9-FCE11BFBE2F0}" presName="dummyConnPt" presStyleCnt="0"/>
      <dgm:spPr/>
    </dgm:pt>
    <dgm:pt modelId="{B0BF3B58-BE77-47B4-8245-3D6C73474E66}" type="pres">
      <dgm:prSet presAssocID="{7B709283-14C7-495A-82C9-FCE11BFBE2F0}" presName="node" presStyleLbl="node1" presStyleIdx="6" presStyleCnt="9">
        <dgm:presLayoutVars>
          <dgm:bulletEnabled val="1"/>
        </dgm:presLayoutVars>
      </dgm:prSet>
      <dgm:spPr/>
      <dgm:t>
        <a:bodyPr/>
        <a:lstStyle/>
        <a:p>
          <a:endParaRPr lang="es-ES"/>
        </a:p>
      </dgm:t>
    </dgm:pt>
    <dgm:pt modelId="{CEC1AE70-97AB-442A-A628-DF3B87747161}" type="pres">
      <dgm:prSet presAssocID="{5634F0F8-F506-48D2-8C4F-414C84B80447}" presName="sibTrans" presStyleLbl="bgSibTrans2D1" presStyleIdx="6" presStyleCnt="8"/>
      <dgm:spPr/>
      <dgm:t>
        <a:bodyPr/>
        <a:lstStyle/>
        <a:p>
          <a:endParaRPr lang="es-ES"/>
        </a:p>
      </dgm:t>
    </dgm:pt>
    <dgm:pt modelId="{7D325020-4CE9-42CC-B510-A2F3B180BE41}" type="pres">
      <dgm:prSet presAssocID="{9AA2433E-89DF-4670-847F-5FF6132186B6}" presName="compNode" presStyleCnt="0"/>
      <dgm:spPr/>
    </dgm:pt>
    <dgm:pt modelId="{988E60A3-D8A8-4079-8FAA-8423DF5AAFF0}" type="pres">
      <dgm:prSet presAssocID="{9AA2433E-89DF-4670-847F-5FF6132186B6}" presName="dummyConnPt" presStyleCnt="0"/>
      <dgm:spPr/>
    </dgm:pt>
    <dgm:pt modelId="{1999AE6E-4632-485B-895C-2B87DF8FF9AA}" type="pres">
      <dgm:prSet presAssocID="{9AA2433E-89DF-4670-847F-5FF6132186B6}" presName="node" presStyleLbl="node1" presStyleIdx="7" presStyleCnt="9">
        <dgm:presLayoutVars>
          <dgm:bulletEnabled val="1"/>
        </dgm:presLayoutVars>
      </dgm:prSet>
      <dgm:spPr/>
      <dgm:t>
        <a:bodyPr/>
        <a:lstStyle/>
        <a:p>
          <a:endParaRPr lang="es-ES"/>
        </a:p>
      </dgm:t>
    </dgm:pt>
    <dgm:pt modelId="{FD48B43B-FD78-4619-BC41-F2E278464BEB}" type="pres">
      <dgm:prSet presAssocID="{3DC132B0-151D-4A43-BB30-25A43FB569A5}" presName="sibTrans" presStyleLbl="bgSibTrans2D1" presStyleIdx="7" presStyleCnt="8"/>
      <dgm:spPr/>
      <dgm:t>
        <a:bodyPr/>
        <a:lstStyle/>
        <a:p>
          <a:endParaRPr lang="es-ES"/>
        </a:p>
      </dgm:t>
    </dgm:pt>
    <dgm:pt modelId="{FE5FEA9E-3E0B-4230-AE58-595C8AD96BCC}" type="pres">
      <dgm:prSet presAssocID="{807E267A-24A3-4678-A391-DB6B70FD6389}" presName="compNode" presStyleCnt="0"/>
      <dgm:spPr/>
    </dgm:pt>
    <dgm:pt modelId="{BE62842F-3654-47F8-B755-50D28B7B12C5}" type="pres">
      <dgm:prSet presAssocID="{807E267A-24A3-4678-A391-DB6B70FD6389}" presName="dummyConnPt" presStyleCnt="0"/>
      <dgm:spPr/>
    </dgm:pt>
    <dgm:pt modelId="{7A7C51A4-A6EC-4141-B2A4-F499B7F47C71}" type="pres">
      <dgm:prSet presAssocID="{807E267A-24A3-4678-A391-DB6B70FD6389}" presName="node" presStyleLbl="node1" presStyleIdx="8" presStyleCnt="9">
        <dgm:presLayoutVars>
          <dgm:bulletEnabled val="1"/>
        </dgm:presLayoutVars>
      </dgm:prSet>
      <dgm:spPr/>
      <dgm:t>
        <a:bodyPr/>
        <a:lstStyle/>
        <a:p>
          <a:endParaRPr lang="es-ES"/>
        </a:p>
      </dgm:t>
    </dgm:pt>
  </dgm:ptLst>
  <dgm:cxnLst>
    <dgm:cxn modelId="{F263521B-37DD-400B-BB36-E0CCF818D934}" type="presOf" srcId="{7B709283-14C7-495A-82C9-FCE11BFBE2F0}" destId="{B0BF3B58-BE77-47B4-8245-3D6C73474E66}" srcOrd="0" destOrd="0" presId="urn:microsoft.com/office/officeart/2005/8/layout/bProcess4"/>
    <dgm:cxn modelId="{09FD4CD8-8E11-4EB1-84E0-4427224158B4}" type="presOf" srcId="{CB681528-6FCB-493F-882F-CD8D60EC97A0}" destId="{5B308460-7C4D-4704-AB93-87AB6D09B8CD}" srcOrd="0" destOrd="0" presId="urn:microsoft.com/office/officeart/2005/8/layout/bProcess4"/>
    <dgm:cxn modelId="{10183E31-88A3-4FD4-9CEF-35C343D0EAD3}" type="presOf" srcId="{8E8A1833-8E34-4BB7-B4BD-7F0155478DCB}" destId="{F7DF76CD-675B-4888-8B6D-0519FA777661}" srcOrd="0" destOrd="0" presId="urn:microsoft.com/office/officeart/2005/8/layout/bProcess4"/>
    <dgm:cxn modelId="{23EF38AF-3B71-42BE-B8CD-36823D85E38E}" type="presOf" srcId="{E1494DC0-57D1-451C-ADFC-28A3EF8A815C}" destId="{732A4A7E-8ADB-489A-8139-F93C587E8C8F}" srcOrd="0" destOrd="0" presId="urn:microsoft.com/office/officeart/2005/8/layout/bProcess4"/>
    <dgm:cxn modelId="{1DC38445-67D2-4586-86AB-7FF9C568D935}" type="presOf" srcId="{B350C849-81C9-48F4-B8BD-0ACE034172B6}" destId="{DAB77201-D4A9-4E88-AB28-671D7000ED37}" srcOrd="0" destOrd="0" presId="urn:microsoft.com/office/officeart/2005/8/layout/bProcess4"/>
    <dgm:cxn modelId="{1E2E4508-B039-4B33-947B-6E850EAC8798}" srcId="{E1494DC0-57D1-451C-ADFC-28A3EF8A815C}" destId="{641AF95E-CD90-4CEE-99C6-459BED20E103}" srcOrd="2" destOrd="0" parTransId="{43C50949-471C-4B97-99F4-1FA9B9F9DA82}" sibTransId="{CBCDBB69-D132-4148-974E-C63D010B0F1F}"/>
    <dgm:cxn modelId="{ACEFB294-CB48-4E64-BA15-9FE20489D5A4}" type="presOf" srcId="{807E267A-24A3-4678-A391-DB6B70FD6389}" destId="{7A7C51A4-A6EC-4141-B2A4-F499B7F47C71}" srcOrd="0" destOrd="0" presId="urn:microsoft.com/office/officeart/2005/8/layout/bProcess4"/>
    <dgm:cxn modelId="{964F21CF-D4BA-437E-A9C4-BEC30DBED6A6}" srcId="{E1494DC0-57D1-451C-ADFC-28A3EF8A815C}" destId="{CB681528-6FCB-493F-882F-CD8D60EC97A0}" srcOrd="3" destOrd="0" parTransId="{DBA6097D-41DE-4E9C-8250-3162A517A042}" sibTransId="{B350C849-81C9-48F4-B8BD-0ACE034172B6}"/>
    <dgm:cxn modelId="{E0FA88C8-F803-424F-BD22-85C840D0438C}" srcId="{E1494DC0-57D1-451C-ADFC-28A3EF8A815C}" destId="{7B709283-14C7-495A-82C9-FCE11BFBE2F0}" srcOrd="6" destOrd="0" parTransId="{A7E7122C-58E8-4741-828E-ECC4DF810A9F}" sibTransId="{5634F0F8-F506-48D2-8C4F-414C84B80447}"/>
    <dgm:cxn modelId="{E40CC099-F45C-4D55-92AD-7A54F85CFCB9}" srcId="{E1494DC0-57D1-451C-ADFC-28A3EF8A815C}" destId="{8E8A1833-8E34-4BB7-B4BD-7F0155478DCB}" srcOrd="0" destOrd="0" parTransId="{2AC08462-3137-4769-93A6-3AB7A19FC5BB}" sibTransId="{49A7E928-5395-4CB6-B443-430B2688CD97}"/>
    <dgm:cxn modelId="{ABE53727-86E5-495A-A5B2-D55C85A9B8DB}" srcId="{E1494DC0-57D1-451C-ADFC-28A3EF8A815C}" destId="{807E267A-24A3-4678-A391-DB6B70FD6389}" srcOrd="8" destOrd="0" parTransId="{C619C34C-67D4-49F6-ADED-2CCAEAB2A19D}" sibTransId="{4A2B760D-CC66-4DFD-9239-D666A17B44A9}"/>
    <dgm:cxn modelId="{6F4C57A5-6A87-4BF4-A18E-728D50006367}" type="presOf" srcId="{76AFFB67-DC8D-4479-936D-45CBE8210BE6}" destId="{10AAA145-37E1-4D20-BADD-FD5E62E6BD04}" srcOrd="0" destOrd="0" presId="urn:microsoft.com/office/officeart/2005/8/layout/bProcess4"/>
    <dgm:cxn modelId="{2B03450D-8B5B-4846-8ABC-3AF6BCC3BEAF}" srcId="{E1494DC0-57D1-451C-ADFC-28A3EF8A815C}" destId="{1E6421F9-64BC-4063-A1DF-7AE75513D91E}" srcOrd="5" destOrd="0" parTransId="{E2BE62FB-95FB-4898-BF85-5CE807B590F6}" sibTransId="{71EC6362-9DB0-4E26-845D-FD4F02F24CB8}"/>
    <dgm:cxn modelId="{3702089B-F611-4C73-96E7-898E7C7B24FF}" type="presOf" srcId="{641AF95E-CD90-4CEE-99C6-459BED20E103}" destId="{9BACC74D-340C-460A-94EF-26D5B96CAA18}" srcOrd="0" destOrd="0" presId="urn:microsoft.com/office/officeart/2005/8/layout/bProcess4"/>
    <dgm:cxn modelId="{BAC5ACC3-9AD0-48C8-AA25-882EDBCA856A}" type="presOf" srcId="{5634F0F8-F506-48D2-8C4F-414C84B80447}" destId="{CEC1AE70-97AB-442A-A628-DF3B87747161}" srcOrd="0" destOrd="0" presId="urn:microsoft.com/office/officeart/2005/8/layout/bProcess4"/>
    <dgm:cxn modelId="{0D3741AE-FD39-4385-88C9-F77B4F2612B7}" srcId="{E1494DC0-57D1-451C-ADFC-28A3EF8A815C}" destId="{5B2EAA2D-0FDB-4575-B07A-DCBC9B6BBFEA}" srcOrd="1" destOrd="0" parTransId="{49341905-75B3-4910-8773-E5B6C1CFC2C0}" sibTransId="{4A4C33CD-C171-45CE-97C4-2F368C240BFC}"/>
    <dgm:cxn modelId="{11BBDAA9-A13F-4E88-889A-C0EBBAEFE7EA}" type="presOf" srcId="{3DC132B0-151D-4A43-BB30-25A43FB569A5}" destId="{FD48B43B-FD78-4619-BC41-F2E278464BEB}" srcOrd="0" destOrd="0" presId="urn:microsoft.com/office/officeart/2005/8/layout/bProcess4"/>
    <dgm:cxn modelId="{AF7E5694-6875-4917-A6DC-3016B0DFCF0C}" type="presOf" srcId="{9AA2433E-89DF-4670-847F-5FF6132186B6}" destId="{1999AE6E-4632-485B-895C-2B87DF8FF9AA}" srcOrd="0" destOrd="0" presId="urn:microsoft.com/office/officeart/2005/8/layout/bProcess4"/>
    <dgm:cxn modelId="{0DFD9E81-5DD0-4325-A1A1-EFC47DAD4EB3}" type="presOf" srcId="{CBCDBB69-D132-4148-974E-C63D010B0F1F}" destId="{FC96CA23-27AB-4D35-B06C-6B14BF98CC32}" srcOrd="0" destOrd="0" presId="urn:microsoft.com/office/officeart/2005/8/layout/bProcess4"/>
    <dgm:cxn modelId="{B8356CD7-427F-45E6-92E4-E4D4DEDFF9FD}" type="presOf" srcId="{49A7E928-5395-4CB6-B443-430B2688CD97}" destId="{BE5DEC29-A506-4985-ACF9-2DB2CEC022D4}" srcOrd="0" destOrd="0" presId="urn:microsoft.com/office/officeart/2005/8/layout/bProcess4"/>
    <dgm:cxn modelId="{7BC53337-9D82-4BCB-AD1D-A13B4DC3A579}" type="presOf" srcId="{F978C062-9D59-4E3A-9B0B-861357233D50}" destId="{0D9DEA11-7BC1-4B89-889D-FA724FC33C04}" srcOrd="0" destOrd="0" presId="urn:microsoft.com/office/officeart/2005/8/layout/bProcess4"/>
    <dgm:cxn modelId="{536D9667-3D3D-4806-987B-FD17A5075168}" type="presOf" srcId="{4A4C33CD-C171-45CE-97C4-2F368C240BFC}" destId="{C631CCBC-111F-4085-A5E0-31E50C67C39C}" srcOrd="0" destOrd="0" presId="urn:microsoft.com/office/officeart/2005/8/layout/bProcess4"/>
    <dgm:cxn modelId="{D574F062-3475-4E78-8E01-5171838AA41B}" type="presOf" srcId="{5B2EAA2D-0FDB-4575-B07A-DCBC9B6BBFEA}" destId="{251010C9-F6B8-44CE-AEA3-4F93FADEC9AD}" srcOrd="0" destOrd="0" presId="urn:microsoft.com/office/officeart/2005/8/layout/bProcess4"/>
    <dgm:cxn modelId="{E96B8E04-1A8C-43C4-9D0E-E634CFB9598A}" srcId="{E1494DC0-57D1-451C-ADFC-28A3EF8A815C}" destId="{76AFFB67-DC8D-4479-936D-45CBE8210BE6}" srcOrd="4" destOrd="0" parTransId="{DFEDC8D2-BF7A-4D83-9B9C-030027B6FD8F}" sibTransId="{F978C062-9D59-4E3A-9B0B-861357233D50}"/>
    <dgm:cxn modelId="{DB596550-D0C4-458B-A253-CD23D8AA5197}" srcId="{E1494DC0-57D1-451C-ADFC-28A3EF8A815C}" destId="{9AA2433E-89DF-4670-847F-5FF6132186B6}" srcOrd="7" destOrd="0" parTransId="{0A3F95CB-F555-4D72-9FAE-EF982D644197}" sibTransId="{3DC132B0-151D-4A43-BB30-25A43FB569A5}"/>
    <dgm:cxn modelId="{45166D33-587A-46D9-9098-EC4A0B89723F}" type="presOf" srcId="{1E6421F9-64BC-4063-A1DF-7AE75513D91E}" destId="{C94739CF-B8A6-4534-8B28-44DBC05E8B70}" srcOrd="0" destOrd="0" presId="urn:microsoft.com/office/officeart/2005/8/layout/bProcess4"/>
    <dgm:cxn modelId="{CE03D072-425F-41B0-B13D-FAEA951518E6}" type="presOf" srcId="{71EC6362-9DB0-4E26-845D-FD4F02F24CB8}" destId="{ADCB6278-AAAB-4A59-ADC3-BB8C7D679F76}" srcOrd="0" destOrd="0" presId="urn:microsoft.com/office/officeart/2005/8/layout/bProcess4"/>
    <dgm:cxn modelId="{A0B7A920-DD71-499E-A886-30073E016C74}" type="presParOf" srcId="{732A4A7E-8ADB-489A-8139-F93C587E8C8F}" destId="{9422AD94-A55A-4F18-824B-CFF4BB982016}" srcOrd="0" destOrd="0" presId="urn:microsoft.com/office/officeart/2005/8/layout/bProcess4"/>
    <dgm:cxn modelId="{F5FCA440-EACC-4DEE-83BD-E63D1260C9C0}" type="presParOf" srcId="{9422AD94-A55A-4F18-824B-CFF4BB982016}" destId="{0CAD3D80-1FA1-418E-A32C-817E11B0F2ED}" srcOrd="0" destOrd="0" presId="urn:microsoft.com/office/officeart/2005/8/layout/bProcess4"/>
    <dgm:cxn modelId="{90AF64E2-2642-4607-90D8-45025EF25644}" type="presParOf" srcId="{9422AD94-A55A-4F18-824B-CFF4BB982016}" destId="{F7DF76CD-675B-4888-8B6D-0519FA777661}" srcOrd="1" destOrd="0" presId="urn:microsoft.com/office/officeart/2005/8/layout/bProcess4"/>
    <dgm:cxn modelId="{83E67BE8-C75E-4512-AE04-01543F2423EF}" type="presParOf" srcId="{732A4A7E-8ADB-489A-8139-F93C587E8C8F}" destId="{BE5DEC29-A506-4985-ACF9-2DB2CEC022D4}" srcOrd="1" destOrd="0" presId="urn:microsoft.com/office/officeart/2005/8/layout/bProcess4"/>
    <dgm:cxn modelId="{C6F9A0BE-D7C7-4713-BF6F-3A64A6805310}" type="presParOf" srcId="{732A4A7E-8ADB-489A-8139-F93C587E8C8F}" destId="{26049D6D-281E-4ED7-A4F0-FE283F5E6A54}" srcOrd="2" destOrd="0" presId="urn:microsoft.com/office/officeart/2005/8/layout/bProcess4"/>
    <dgm:cxn modelId="{FE7B2386-B91F-42ED-AB37-83C66FCCABF2}" type="presParOf" srcId="{26049D6D-281E-4ED7-A4F0-FE283F5E6A54}" destId="{4AEB06FD-C7E8-4B57-A498-9953987F49F5}" srcOrd="0" destOrd="0" presId="urn:microsoft.com/office/officeart/2005/8/layout/bProcess4"/>
    <dgm:cxn modelId="{EE6A3E15-35A6-4844-A14F-887BCCDC1126}" type="presParOf" srcId="{26049D6D-281E-4ED7-A4F0-FE283F5E6A54}" destId="{251010C9-F6B8-44CE-AEA3-4F93FADEC9AD}" srcOrd="1" destOrd="0" presId="urn:microsoft.com/office/officeart/2005/8/layout/bProcess4"/>
    <dgm:cxn modelId="{908C8E7F-C486-41B7-A580-FFC45EB5D154}" type="presParOf" srcId="{732A4A7E-8ADB-489A-8139-F93C587E8C8F}" destId="{C631CCBC-111F-4085-A5E0-31E50C67C39C}" srcOrd="3" destOrd="0" presId="urn:microsoft.com/office/officeart/2005/8/layout/bProcess4"/>
    <dgm:cxn modelId="{76C86F84-41AF-454E-AD5A-DA53BE4DF151}" type="presParOf" srcId="{732A4A7E-8ADB-489A-8139-F93C587E8C8F}" destId="{4CDBDC26-D3E7-46D1-9D60-9E8784E74A72}" srcOrd="4" destOrd="0" presId="urn:microsoft.com/office/officeart/2005/8/layout/bProcess4"/>
    <dgm:cxn modelId="{8C32A11F-F2D1-40A0-B3B8-C5DF5D185693}" type="presParOf" srcId="{4CDBDC26-D3E7-46D1-9D60-9E8784E74A72}" destId="{E1613504-5302-4156-B844-03DB5C7CBEDC}" srcOrd="0" destOrd="0" presId="urn:microsoft.com/office/officeart/2005/8/layout/bProcess4"/>
    <dgm:cxn modelId="{28D345BB-DE17-4D5C-85B5-996D18FEC365}" type="presParOf" srcId="{4CDBDC26-D3E7-46D1-9D60-9E8784E74A72}" destId="{9BACC74D-340C-460A-94EF-26D5B96CAA18}" srcOrd="1" destOrd="0" presId="urn:microsoft.com/office/officeart/2005/8/layout/bProcess4"/>
    <dgm:cxn modelId="{46491B72-EEED-4FDE-9210-198C7DFD42AE}" type="presParOf" srcId="{732A4A7E-8ADB-489A-8139-F93C587E8C8F}" destId="{FC96CA23-27AB-4D35-B06C-6B14BF98CC32}" srcOrd="5" destOrd="0" presId="urn:microsoft.com/office/officeart/2005/8/layout/bProcess4"/>
    <dgm:cxn modelId="{5C93EB06-1458-4411-A5AE-5DC2E6CE998C}" type="presParOf" srcId="{732A4A7E-8ADB-489A-8139-F93C587E8C8F}" destId="{5F5DBD7B-55BC-41D6-B820-B6B115294A87}" srcOrd="6" destOrd="0" presId="urn:microsoft.com/office/officeart/2005/8/layout/bProcess4"/>
    <dgm:cxn modelId="{E78276C5-ACA6-441D-B281-B8EC27EE305A}" type="presParOf" srcId="{5F5DBD7B-55BC-41D6-B820-B6B115294A87}" destId="{75366C7E-96AE-423B-A01C-B3F490448628}" srcOrd="0" destOrd="0" presId="urn:microsoft.com/office/officeart/2005/8/layout/bProcess4"/>
    <dgm:cxn modelId="{80275468-CAC6-4619-8681-A09FE880D0A6}" type="presParOf" srcId="{5F5DBD7B-55BC-41D6-B820-B6B115294A87}" destId="{5B308460-7C4D-4704-AB93-87AB6D09B8CD}" srcOrd="1" destOrd="0" presId="urn:microsoft.com/office/officeart/2005/8/layout/bProcess4"/>
    <dgm:cxn modelId="{666D6FD3-21E9-4A3D-8DBB-7C9966511006}" type="presParOf" srcId="{732A4A7E-8ADB-489A-8139-F93C587E8C8F}" destId="{DAB77201-D4A9-4E88-AB28-671D7000ED37}" srcOrd="7" destOrd="0" presId="urn:microsoft.com/office/officeart/2005/8/layout/bProcess4"/>
    <dgm:cxn modelId="{D7F1D085-46F5-4EF2-A97D-35CA2201A3F8}" type="presParOf" srcId="{732A4A7E-8ADB-489A-8139-F93C587E8C8F}" destId="{ADDDE798-D5F6-44AE-BC8F-C64D4069DD23}" srcOrd="8" destOrd="0" presId="urn:microsoft.com/office/officeart/2005/8/layout/bProcess4"/>
    <dgm:cxn modelId="{E6BBA879-9409-4F1B-B2C9-BCB74AF0D048}" type="presParOf" srcId="{ADDDE798-D5F6-44AE-BC8F-C64D4069DD23}" destId="{A76DA332-9831-4AD3-AEC2-112434E92377}" srcOrd="0" destOrd="0" presId="urn:microsoft.com/office/officeart/2005/8/layout/bProcess4"/>
    <dgm:cxn modelId="{A0B96CA6-59C7-4C26-B235-4C5A01384C05}" type="presParOf" srcId="{ADDDE798-D5F6-44AE-BC8F-C64D4069DD23}" destId="{10AAA145-37E1-4D20-BADD-FD5E62E6BD04}" srcOrd="1" destOrd="0" presId="urn:microsoft.com/office/officeart/2005/8/layout/bProcess4"/>
    <dgm:cxn modelId="{62D16772-9DA2-4B11-B4F4-4085A040C001}" type="presParOf" srcId="{732A4A7E-8ADB-489A-8139-F93C587E8C8F}" destId="{0D9DEA11-7BC1-4B89-889D-FA724FC33C04}" srcOrd="9" destOrd="0" presId="urn:microsoft.com/office/officeart/2005/8/layout/bProcess4"/>
    <dgm:cxn modelId="{FB3733C7-C0C2-4F92-9EE2-84D6288C7C0D}" type="presParOf" srcId="{732A4A7E-8ADB-489A-8139-F93C587E8C8F}" destId="{34614D14-2445-42AD-9002-CCD323A14EF3}" srcOrd="10" destOrd="0" presId="urn:microsoft.com/office/officeart/2005/8/layout/bProcess4"/>
    <dgm:cxn modelId="{8BFEEA5C-11CE-4478-A0F4-EB91C30B8A29}" type="presParOf" srcId="{34614D14-2445-42AD-9002-CCD323A14EF3}" destId="{9DD7701F-D56B-49B5-BD04-903AE6CC6F48}" srcOrd="0" destOrd="0" presId="urn:microsoft.com/office/officeart/2005/8/layout/bProcess4"/>
    <dgm:cxn modelId="{DF099A32-644D-4A8E-931D-79475FE31817}" type="presParOf" srcId="{34614D14-2445-42AD-9002-CCD323A14EF3}" destId="{C94739CF-B8A6-4534-8B28-44DBC05E8B70}" srcOrd="1" destOrd="0" presId="urn:microsoft.com/office/officeart/2005/8/layout/bProcess4"/>
    <dgm:cxn modelId="{9D305157-DC0F-405E-92EE-EBD774EB7DC0}" type="presParOf" srcId="{732A4A7E-8ADB-489A-8139-F93C587E8C8F}" destId="{ADCB6278-AAAB-4A59-ADC3-BB8C7D679F76}" srcOrd="11" destOrd="0" presId="urn:microsoft.com/office/officeart/2005/8/layout/bProcess4"/>
    <dgm:cxn modelId="{131E8295-2FD7-4CA1-B489-A784BC18D9F9}" type="presParOf" srcId="{732A4A7E-8ADB-489A-8139-F93C587E8C8F}" destId="{6E7B69ED-7BC2-454C-A61D-719900632005}" srcOrd="12" destOrd="0" presId="urn:microsoft.com/office/officeart/2005/8/layout/bProcess4"/>
    <dgm:cxn modelId="{BD61CFF8-5249-48B1-BF1F-FE1BB7D0CB83}" type="presParOf" srcId="{6E7B69ED-7BC2-454C-A61D-719900632005}" destId="{25FFC7E0-E723-424C-8ED5-4C330119568C}" srcOrd="0" destOrd="0" presId="urn:microsoft.com/office/officeart/2005/8/layout/bProcess4"/>
    <dgm:cxn modelId="{3168BC9F-95C5-4AA0-8810-6E333EE54210}" type="presParOf" srcId="{6E7B69ED-7BC2-454C-A61D-719900632005}" destId="{B0BF3B58-BE77-47B4-8245-3D6C73474E66}" srcOrd="1" destOrd="0" presId="urn:microsoft.com/office/officeart/2005/8/layout/bProcess4"/>
    <dgm:cxn modelId="{DF027A13-5C59-4892-A759-B4299394F353}" type="presParOf" srcId="{732A4A7E-8ADB-489A-8139-F93C587E8C8F}" destId="{CEC1AE70-97AB-442A-A628-DF3B87747161}" srcOrd="13" destOrd="0" presId="urn:microsoft.com/office/officeart/2005/8/layout/bProcess4"/>
    <dgm:cxn modelId="{2FE66B04-B483-4C3D-9B0F-C0576A04CE23}" type="presParOf" srcId="{732A4A7E-8ADB-489A-8139-F93C587E8C8F}" destId="{7D325020-4CE9-42CC-B510-A2F3B180BE41}" srcOrd="14" destOrd="0" presId="urn:microsoft.com/office/officeart/2005/8/layout/bProcess4"/>
    <dgm:cxn modelId="{E69F0DE4-CDB4-415E-8F1E-D3F775079E6C}" type="presParOf" srcId="{7D325020-4CE9-42CC-B510-A2F3B180BE41}" destId="{988E60A3-D8A8-4079-8FAA-8423DF5AAFF0}" srcOrd="0" destOrd="0" presId="urn:microsoft.com/office/officeart/2005/8/layout/bProcess4"/>
    <dgm:cxn modelId="{3ED99395-DF97-4E87-8CC9-B7DA71B43B7D}" type="presParOf" srcId="{7D325020-4CE9-42CC-B510-A2F3B180BE41}" destId="{1999AE6E-4632-485B-895C-2B87DF8FF9AA}" srcOrd="1" destOrd="0" presId="urn:microsoft.com/office/officeart/2005/8/layout/bProcess4"/>
    <dgm:cxn modelId="{3234C730-4E12-4FD5-BB80-93E06C129FF6}" type="presParOf" srcId="{732A4A7E-8ADB-489A-8139-F93C587E8C8F}" destId="{FD48B43B-FD78-4619-BC41-F2E278464BEB}" srcOrd="15" destOrd="0" presId="urn:microsoft.com/office/officeart/2005/8/layout/bProcess4"/>
    <dgm:cxn modelId="{771F8EC3-08FA-4648-8FA6-05E4923EA949}" type="presParOf" srcId="{732A4A7E-8ADB-489A-8139-F93C587E8C8F}" destId="{FE5FEA9E-3E0B-4230-AE58-595C8AD96BCC}" srcOrd="16" destOrd="0" presId="urn:microsoft.com/office/officeart/2005/8/layout/bProcess4"/>
    <dgm:cxn modelId="{5FD1B03F-3252-49C7-9E51-49F46D47B67C}" type="presParOf" srcId="{FE5FEA9E-3E0B-4230-AE58-595C8AD96BCC}" destId="{BE62842F-3654-47F8-B755-50D28B7B12C5}" srcOrd="0" destOrd="0" presId="urn:microsoft.com/office/officeart/2005/8/layout/bProcess4"/>
    <dgm:cxn modelId="{FF35BB7B-DD66-401C-A81B-3FC6E6B3ED1D}" type="presParOf" srcId="{FE5FEA9E-3E0B-4230-AE58-595C8AD96BCC}" destId="{7A7C51A4-A6EC-4141-B2A4-F499B7F47C71}"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756003-84BE-4B4B-9B17-B20BAB48064A}" type="doc">
      <dgm:prSet loTypeId="urn:microsoft.com/office/officeart/2005/8/layout/process4" loCatId="process" qsTypeId="urn:microsoft.com/office/officeart/2005/8/quickstyle/simple1" qsCatId="simple" csTypeId="urn:microsoft.com/office/officeart/2005/8/colors/colorful1#2" csCatId="colorful"/>
      <dgm:spPr/>
      <dgm:t>
        <a:bodyPr/>
        <a:lstStyle/>
        <a:p>
          <a:endParaRPr lang="en-US"/>
        </a:p>
      </dgm:t>
    </dgm:pt>
    <dgm:pt modelId="{2B394D4E-9424-45E6-BFB5-F14B522D655F}">
      <dgm:prSet/>
      <dgm:spPr/>
      <dgm:t>
        <a:bodyPr/>
        <a:lstStyle/>
        <a:p>
          <a:r>
            <a:rPr lang="es-ES"/>
            <a:t>ZONAS CALIENTES: son las zonas de circulación o paso</a:t>
          </a:r>
          <a:endParaRPr lang="en-US"/>
        </a:p>
      </dgm:t>
    </dgm:pt>
    <dgm:pt modelId="{66ED456C-48D4-478C-AC38-BAD2A7E80A1C}" type="parTrans" cxnId="{302080CB-8645-47BF-9B35-504098356F0E}">
      <dgm:prSet/>
      <dgm:spPr/>
      <dgm:t>
        <a:bodyPr/>
        <a:lstStyle/>
        <a:p>
          <a:endParaRPr lang="en-US"/>
        </a:p>
      </dgm:t>
    </dgm:pt>
    <dgm:pt modelId="{A1F9D55F-1786-4EE3-9E84-444F78113DE1}" type="sibTrans" cxnId="{302080CB-8645-47BF-9B35-504098356F0E}">
      <dgm:prSet/>
      <dgm:spPr/>
      <dgm:t>
        <a:bodyPr/>
        <a:lstStyle/>
        <a:p>
          <a:endParaRPr lang="en-US"/>
        </a:p>
      </dgm:t>
    </dgm:pt>
    <dgm:pt modelId="{83BC2C21-03C3-4B74-AD71-29FC550D6C1B}">
      <dgm:prSet/>
      <dgm:spPr/>
      <dgm:t>
        <a:bodyPr/>
        <a:lstStyle/>
        <a:p>
          <a:r>
            <a:rPr lang="es-ES"/>
            <a:t>ZONAS FRIAS: son aquellas de transito ocasional o nulo.</a:t>
          </a:r>
          <a:endParaRPr lang="en-US"/>
        </a:p>
      </dgm:t>
    </dgm:pt>
    <dgm:pt modelId="{EB4BD34A-56F4-4636-A5EC-54CFDE522783}" type="parTrans" cxnId="{9905D02E-C662-4DD0-AEB5-6C3463759DC6}">
      <dgm:prSet/>
      <dgm:spPr/>
      <dgm:t>
        <a:bodyPr/>
        <a:lstStyle/>
        <a:p>
          <a:endParaRPr lang="en-US"/>
        </a:p>
      </dgm:t>
    </dgm:pt>
    <dgm:pt modelId="{9F62058F-3043-4AA5-84AF-E345A7B77D32}" type="sibTrans" cxnId="{9905D02E-C662-4DD0-AEB5-6C3463759DC6}">
      <dgm:prSet/>
      <dgm:spPr/>
      <dgm:t>
        <a:bodyPr/>
        <a:lstStyle/>
        <a:p>
          <a:endParaRPr lang="en-US"/>
        </a:p>
      </dgm:t>
    </dgm:pt>
    <dgm:pt modelId="{7C9706AA-894F-45AE-9F4D-F548479412B6}" type="pres">
      <dgm:prSet presAssocID="{15756003-84BE-4B4B-9B17-B20BAB48064A}" presName="Name0" presStyleCnt="0">
        <dgm:presLayoutVars>
          <dgm:dir/>
          <dgm:animLvl val="lvl"/>
          <dgm:resizeHandles val="exact"/>
        </dgm:presLayoutVars>
      </dgm:prSet>
      <dgm:spPr/>
      <dgm:t>
        <a:bodyPr/>
        <a:lstStyle/>
        <a:p>
          <a:endParaRPr lang="es-ES"/>
        </a:p>
      </dgm:t>
    </dgm:pt>
    <dgm:pt modelId="{1502F4D9-8169-4478-B8A9-C2D1F9BFFE69}" type="pres">
      <dgm:prSet presAssocID="{83BC2C21-03C3-4B74-AD71-29FC550D6C1B}" presName="boxAndChildren" presStyleCnt="0"/>
      <dgm:spPr/>
    </dgm:pt>
    <dgm:pt modelId="{663B2D0C-9668-464F-8847-CA6C96CC7551}" type="pres">
      <dgm:prSet presAssocID="{83BC2C21-03C3-4B74-AD71-29FC550D6C1B}" presName="parentTextBox" presStyleLbl="node1" presStyleIdx="0" presStyleCnt="2"/>
      <dgm:spPr/>
      <dgm:t>
        <a:bodyPr/>
        <a:lstStyle/>
        <a:p>
          <a:endParaRPr lang="es-ES"/>
        </a:p>
      </dgm:t>
    </dgm:pt>
    <dgm:pt modelId="{5555E4F6-F783-4214-9234-863179AF3622}" type="pres">
      <dgm:prSet presAssocID="{A1F9D55F-1786-4EE3-9E84-444F78113DE1}" presName="sp" presStyleCnt="0"/>
      <dgm:spPr/>
    </dgm:pt>
    <dgm:pt modelId="{C47A41C4-491D-483F-B0F0-87EFBDAA4470}" type="pres">
      <dgm:prSet presAssocID="{2B394D4E-9424-45E6-BFB5-F14B522D655F}" presName="arrowAndChildren" presStyleCnt="0"/>
      <dgm:spPr/>
    </dgm:pt>
    <dgm:pt modelId="{F89D4391-BE7A-47CC-9B98-094921431991}" type="pres">
      <dgm:prSet presAssocID="{2B394D4E-9424-45E6-BFB5-F14B522D655F}" presName="parentTextArrow" presStyleLbl="node1" presStyleIdx="1" presStyleCnt="2"/>
      <dgm:spPr/>
      <dgm:t>
        <a:bodyPr/>
        <a:lstStyle/>
        <a:p>
          <a:endParaRPr lang="es-ES"/>
        </a:p>
      </dgm:t>
    </dgm:pt>
  </dgm:ptLst>
  <dgm:cxnLst>
    <dgm:cxn modelId="{A283C55C-0474-4FB0-BF8E-2D5E6A35A741}" type="presOf" srcId="{83BC2C21-03C3-4B74-AD71-29FC550D6C1B}" destId="{663B2D0C-9668-464F-8847-CA6C96CC7551}" srcOrd="0" destOrd="0" presId="urn:microsoft.com/office/officeart/2005/8/layout/process4"/>
    <dgm:cxn modelId="{302080CB-8645-47BF-9B35-504098356F0E}" srcId="{15756003-84BE-4B4B-9B17-B20BAB48064A}" destId="{2B394D4E-9424-45E6-BFB5-F14B522D655F}" srcOrd="0" destOrd="0" parTransId="{66ED456C-48D4-478C-AC38-BAD2A7E80A1C}" sibTransId="{A1F9D55F-1786-4EE3-9E84-444F78113DE1}"/>
    <dgm:cxn modelId="{65D22612-227F-46AE-9CFC-7C1685514C79}" type="presOf" srcId="{15756003-84BE-4B4B-9B17-B20BAB48064A}" destId="{7C9706AA-894F-45AE-9F4D-F548479412B6}" srcOrd="0" destOrd="0" presId="urn:microsoft.com/office/officeart/2005/8/layout/process4"/>
    <dgm:cxn modelId="{BFB5D1D8-6660-48F7-B294-23BF84BF8CF2}" type="presOf" srcId="{2B394D4E-9424-45E6-BFB5-F14B522D655F}" destId="{F89D4391-BE7A-47CC-9B98-094921431991}" srcOrd="0" destOrd="0" presId="urn:microsoft.com/office/officeart/2005/8/layout/process4"/>
    <dgm:cxn modelId="{9905D02E-C662-4DD0-AEB5-6C3463759DC6}" srcId="{15756003-84BE-4B4B-9B17-B20BAB48064A}" destId="{83BC2C21-03C3-4B74-AD71-29FC550D6C1B}" srcOrd="1" destOrd="0" parTransId="{EB4BD34A-56F4-4636-A5EC-54CFDE522783}" sibTransId="{9F62058F-3043-4AA5-84AF-E345A7B77D32}"/>
    <dgm:cxn modelId="{318BB284-1A65-4554-B39B-727FC98385BE}" type="presParOf" srcId="{7C9706AA-894F-45AE-9F4D-F548479412B6}" destId="{1502F4D9-8169-4478-B8A9-C2D1F9BFFE69}" srcOrd="0" destOrd="0" presId="urn:microsoft.com/office/officeart/2005/8/layout/process4"/>
    <dgm:cxn modelId="{090C10AD-C919-48A4-9637-151095EFB8FB}" type="presParOf" srcId="{1502F4D9-8169-4478-B8A9-C2D1F9BFFE69}" destId="{663B2D0C-9668-464F-8847-CA6C96CC7551}" srcOrd="0" destOrd="0" presId="urn:microsoft.com/office/officeart/2005/8/layout/process4"/>
    <dgm:cxn modelId="{8DF7F2D1-6168-4C07-A1C4-22F2FEA63113}" type="presParOf" srcId="{7C9706AA-894F-45AE-9F4D-F548479412B6}" destId="{5555E4F6-F783-4214-9234-863179AF3622}" srcOrd="1" destOrd="0" presId="urn:microsoft.com/office/officeart/2005/8/layout/process4"/>
    <dgm:cxn modelId="{A0F95643-BB33-4CB7-9ED6-4D8E9D40871E}" type="presParOf" srcId="{7C9706AA-894F-45AE-9F4D-F548479412B6}" destId="{C47A41C4-491D-483F-B0F0-87EFBDAA4470}" srcOrd="2" destOrd="0" presId="urn:microsoft.com/office/officeart/2005/8/layout/process4"/>
    <dgm:cxn modelId="{267C01A5-B753-4CF1-84EA-090479360D83}" type="presParOf" srcId="{C47A41C4-491D-483F-B0F0-87EFBDAA4470}" destId="{F89D4391-BE7A-47CC-9B98-094921431991}"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42009F-8047-49C6-8268-8AF3FFBE98B9}"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ACA7261C-24E2-4DBB-B1DB-0598FCA821BA}">
      <dgm:prSet/>
      <dgm:spPr/>
      <dgm:t>
        <a:bodyPr/>
        <a:lstStyle/>
        <a:p>
          <a:r>
            <a:rPr lang="es-ES"/>
            <a:t>Los aspectos más importantes y de mayor impacto son: </a:t>
          </a:r>
          <a:endParaRPr lang="en-US"/>
        </a:p>
      </dgm:t>
    </dgm:pt>
    <dgm:pt modelId="{6957BE09-BA30-401A-9806-A98B7DBF23FA}" type="parTrans" cxnId="{9B65B4D8-F985-4EAB-800F-639D3CF38B47}">
      <dgm:prSet/>
      <dgm:spPr/>
      <dgm:t>
        <a:bodyPr/>
        <a:lstStyle/>
        <a:p>
          <a:endParaRPr lang="en-US"/>
        </a:p>
      </dgm:t>
    </dgm:pt>
    <dgm:pt modelId="{BB63AAB5-F72F-4E86-9D49-8FC20284C14E}" type="sibTrans" cxnId="{9B65B4D8-F985-4EAB-800F-639D3CF38B47}">
      <dgm:prSet/>
      <dgm:spPr/>
      <dgm:t>
        <a:bodyPr/>
        <a:lstStyle/>
        <a:p>
          <a:endParaRPr lang="en-US"/>
        </a:p>
      </dgm:t>
    </dgm:pt>
    <dgm:pt modelId="{8D5AD5CE-AE09-4871-B542-C706B2E23562}">
      <dgm:prSet/>
      <dgm:spPr/>
      <dgm:t>
        <a:bodyPr/>
        <a:lstStyle/>
        <a:p>
          <a:r>
            <a:rPr lang="es-ES"/>
            <a:t>Iluminación.</a:t>
          </a:r>
          <a:endParaRPr lang="en-US"/>
        </a:p>
      </dgm:t>
    </dgm:pt>
    <dgm:pt modelId="{31808CBE-BC92-4540-990E-A4933E533CD5}" type="parTrans" cxnId="{7C8E779E-0E9F-4534-B68A-DF08D0AC5584}">
      <dgm:prSet/>
      <dgm:spPr/>
      <dgm:t>
        <a:bodyPr/>
        <a:lstStyle/>
        <a:p>
          <a:endParaRPr lang="en-US"/>
        </a:p>
      </dgm:t>
    </dgm:pt>
    <dgm:pt modelId="{F7D67382-3BC0-4D7D-AFC1-25004259FBFE}" type="sibTrans" cxnId="{7C8E779E-0E9F-4534-B68A-DF08D0AC5584}">
      <dgm:prSet/>
      <dgm:spPr/>
      <dgm:t>
        <a:bodyPr/>
        <a:lstStyle/>
        <a:p>
          <a:endParaRPr lang="en-US"/>
        </a:p>
      </dgm:t>
    </dgm:pt>
    <dgm:pt modelId="{FFE2FCBA-E134-4BCE-BC5D-F81572CC419A}">
      <dgm:prSet/>
      <dgm:spPr/>
      <dgm:t>
        <a:bodyPr/>
        <a:lstStyle/>
        <a:p>
          <a:r>
            <a:rPr lang="es-ES"/>
            <a:t>Color. </a:t>
          </a:r>
          <a:endParaRPr lang="en-US"/>
        </a:p>
      </dgm:t>
    </dgm:pt>
    <dgm:pt modelId="{3AFD47A1-32F8-4AD6-BA91-2995D9B8295C}" type="parTrans" cxnId="{2039226A-6122-4B45-B43B-9EC47DD34088}">
      <dgm:prSet/>
      <dgm:spPr/>
      <dgm:t>
        <a:bodyPr/>
        <a:lstStyle/>
        <a:p>
          <a:endParaRPr lang="en-US"/>
        </a:p>
      </dgm:t>
    </dgm:pt>
    <dgm:pt modelId="{568308C9-C440-4CAD-A096-2F9299E98405}" type="sibTrans" cxnId="{2039226A-6122-4B45-B43B-9EC47DD34088}">
      <dgm:prSet/>
      <dgm:spPr/>
      <dgm:t>
        <a:bodyPr/>
        <a:lstStyle/>
        <a:p>
          <a:endParaRPr lang="en-US"/>
        </a:p>
      </dgm:t>
    </dgm:pt>
    <dgm:pt modelId="{77091ABA-D358-49E3-A50D-6950D3C1BE57}" type="pres">
      <dgm:prSet presAssocID="{2042009F-8047-49C6-8268-8AF3FFBE98B9}" presName="hierChild1" presStyleCnt="0">
        <dgm:presLayoutVars>
          <dgm:chPref val="1"/>
          <dgm:dir/>
          <dgm:animOne val="branch"/>
          <dgm:animLvl val="lvl"/>
          <dgm:resizeHandles/>
        </dgm:presLayoutVars>
      </dgm:prSet>
      <dgm:spPr/>
      <dgm:t>
        <a:bodyPr/>
        <a:lstStyle/>
        <a:p>
          <a:endParaRPr lang="es-ES"/>
        </a:p>
      </dgm:t>
    </dgm:pt>
    <dgm:pt modelId="{9F4A5DF2-1631-4420-A866-2E4AEAD62451}" type="pres">
      <dgm:prSet presAssocID="{ACA7261C-24E2-4DBB-B1DB-0598FCA821BA}" presName="hierRoot1" presStyleCnt="0"/>
      <dgm:spPr/>
    </dgm:pt>
    <dgm:pt modelId="{1ED1D11D-37F2-4F47-8980-AFF8F27209F7}" type="pres">
      <dgm:prSet presAssocID="{ACA7261C-24E2-4DBB-B1DB-0598FCA821BA}" presName="composite" presStyleCnt="0"/>
      <dgm:spPr/>
    </dgm:pt>
    <dgm:pt modelId="{A2EA1E30-CE7A-4C7B-AD9A-29C7A4FE3FFA}" type="pres">
      <dgm:prSet presAssocID="{ACA7261C-24E2-4DBB-B1DB-0598FCA821BA}" presName="background" presStyleLbl="node0" presStyleIdx="0" presStyleCnt="1"/>
      <dgm:spPr/>
    </dgm:pt>
    <dgm:pt modelId="{2EEC872A-55D1-4EAF-B5E4-F35F5449187C}" type="pres">
      <dgm:prSet presAssocID="{ACA7261C-24E2-4DBB-B1DB-0598FCA821BA}" presName="text" presStyleLbl="fgAcc0" presStyleIdx="0" presStyleCnt="1">
        <dgm:presLayoutVars>
          <dgm:chPref val="3"/>
        </dgm:presLayoutVars>
      </dgm:prSet>
      <dgm:spPr/>
      <dgm:t>
        <a:bodyPr/>
        <a:lstStyle/>
        <a:p>
          <a:endParaRPr lang="es-ES"/>
        </a:p>
      </dgm:t>
    </dgm:pt>
    <dgm:pt modelId="{490123EA-2EA3-4AF0-9AA7-ED7518077815}" type="pres">
      <dgm:prSet presAssocID="{ACA7261C-24E2-4DBB-B1DB-0598FCA821BA}" presName="hierChild2" presStyleCnt="0"/>
      <dgm:spPr/>
    </dgm:pt>
    <dgm:pt modelId="{D0C80165-E8F5-4918-A245-6D04966A2B37}" type="pres">
      <dgm:prSet presAssocID="{31808CBE-BC92-4540-990E-A4933E533CD5}" presName="Name10" presStyleLbl="parChTrans1D2" presStyleIdx="0" presStyleCnt="2"/>
      <dgm:spPr/>
      <dgm:t>
        <a:bodyPr/>
        <a:lstStyle/>
        <a:p>
          <a:endParaRPr lang="es-ES"/>
        </a:p>
      </dgm:t>
    </dgm:pt>
    <dgm:pt modelId="{1EA816BD-CE7E-4717-9DAF-038146C0671B}" type="pres">
      <dgm:prSet presAssocID="{8D5AD5CE-AE09-4871-B542-C706B2E23562}" presName="hierRoot2" presStyleCnt="0"/>
      <dgm:spPr/>
    </dgm:pt>
    <dgm:pt modelId="{DBEE626A-99D5-4785-BFC2-49465B123E80}" type="pres">
      <dgm:prSet presAssocID="{8D5AD5CE-AE09-4871-B542-C706B2E23562}" presName="composite2" presStyleCnt="0"/>
      <dgm:spPr/>
    </dgm:pt>
    <dgm:pt modelId="{4037F5CF-072A-4F5E-9967-8F4B3B8534E7}" type="pres">
      <dgm:prSet presAssocID="{8D5AD5CE-AE09-4871-B542-C706B2E23562}" presName="background2" presStyleLbl="node2" presStyleIdx="0" presStyleCnt="2"/>
      <dgm:spPr/>
    </dgm:pt>
    <dgm:pt modelId="{111EC0CA-CE8D-4FEE-96E1-A6EDDF10436A}" type="pres">
      <dgm:prSet presAssocID="{8D5AD5CE-AE09-4871-B542-C706B2E23562}" presName="text2" presStyleLbl="fgAcc2" presStyleIdx="0" presStyleCnt="2">
        <dgm:presLayoutVars>
          <dgm:chPref val="3"/>
        </dgm:presLayoutVars>
      </dgm:prSet>
      <dgm:spPr/>
      <dgm:t>
        <a:bodyPr/>
        <a:lstStyle/>
        <a:p>
          <a:endParaRPr lang="es-ES"/>
        </a:p>
      </dgm:t>
    </dgm:pt>
    <dgm:pt modelId="{64F3CAFB-3C6F-421B-8128-41140DAC219F}" type="pres">
      <dgm:prSet presAssocID="{8D5AD5CE-AE09-4871-B542-C706B2E23562}" presName="hierChild3" presStyleCnt="0"/>
      <dgm:spPr/>
    </dgm:pt>
    <dgm:pt modelId="{1ADBC217-07B6-4262-9A34-70B216372463}" type="pres">
      <dgm:prSet presAssocID="{3AFD47A1-32F8-4AD6-BA91-2995D9B8295C}" presName="Name10" presStyleLbl="parChTrans1D2" presStyleIdx="1" presStyleCnt="2"/>
      <dgm:spPr/>
      <dgm:t>
        <a:bodyPr/>
        <a:lstStyle/>
        <a:p>
          <a:endParaRPr lang="es-ES"/>
        </a:p>
      </dgm:t>
    </dgm:pt>
    <dgm:pt modelId="{41E7D3B9-EBE9-4F11-88FD-A1796A83A271}" type="pres">
      <dgm:prSet presAssocID="{FFE2FCBA-E134-4BCE-BC5D-F81572CC419A}" presName="hierRoot2" presStyleCnt="0"/>
      <dgm:spPr/>
    </dgm:pt>
    <dgm:pt modelId="{0214ABA5-556B-4DF2-8CD2-AEF3553848C1}" type="pres">
      <dgm:prSet presAssocID="{FFE2FCBA-E134-4BCE-BC5D-F81572CC419A}" presName="composite2" presStyleCnt="0"/>
      <dgm:spPr/>
    </dgm:pt>
    <dgm:pt modelId="{6A871D8F-8934-4E6B-95FC-C7BDE78D12FC}" type="pres">
      <dgm:prSet presAssocID="{FFE2FCBA-E134-4BCE-BC5D-F81572CC419A}" presName="background2" presStyleLbl="node2" presStyleIdx="1" presStyleCnt="2"/>
      <dgm:spPr/>
    </dgm:pt>
    <dgm:pt modelId="{66EFA266-E8FF-4987-849E-05B7D53D0AC6}" type="pres">
      <dgm:prSet presAssocID="{FFE2FCBA-E134-4BCE-BC5D-F81572CC419A}" presName="text2" presStyleLbl="fgAcc2" presStyleIdx="1" presStyleCnt="2">
        <dgm:presLayoutVars>
          <dgm:chPref val="3"/>
        </dgm:presLayoutVars>
      </dgm:prSet>
      <dgm:spPr/>
      <dgm:t>
        <a:bodyPr/>
        <a:lstStyle/>
        <a:p>
          <a:endParaRPr lang="es-ES"/>
        </a:p>
      </dgm:t>
    </dgm:pt>
    <dgm:pt modelId="{1B751305-EB20-4FD8-A1E5-91FDE1D126D1}" type="pres">
      <dgm:prSet presAssocID="{FFE2FCBA-E134-4BCE-BC5D-F81572CC419A}" presName="hierChild3" presStyleCnt="0"/>
      <dgm:spPr/>
    </dgm:pt>
  </dgm:ptLst>
  <dgm:cxnLst>
    <dgm:cxn modelId="{291273D3-8CC1-4987-9D8B-1AAD9BEE6E27}" type="presOf" srcId="{31808CBE-BC92-4540-990E-A4933E533CD5}" destId="{D0C80165-E8F5-4918-A245-6D04966A2B37}" srcOrd="0" destOrd="0" presId="urn:microsoft.com/office/officeart/2005/8/layout/hierarchy1"/>
    <dgm:cxn modelId="{9B65B4D8-F985-4EAB-800F-639D3CF38B47}" srcId="{2042009F-8047-49C6-8268-8AF3FFBE98B9}" destId="{ACA7261C-24E2-4DBB-B1DB-0598FCA821BA}" srcOrd="0" destOrd="0" parTransId="{6957BE09-BA30-401A-9806-A98B7DBF23FA}" sibTransId="{BB63AAB5-F72F-4E86-9D49-8FC20284C14E}"/>
    <dgm:cxn modelId="{14AB590C-9DEC-47DA-8C06-767831EEF92E}" type="presOf" srcId="{2042009F-8047-49C6-8268-8AF3FFBE98B9}" destId="{77091ABA-D358-49E3-A50D-6950D3C1BE57}" srcOrd="0" destOrd="0" presId="urn:microsoft.com/office/officeart/2005/8/layout/hierarchy1"/>
    <dgm:cxn modelId="{7C8E779E-0E9F-4534-B68A-DF08D0AC5584}" srcId="{ACA7261C-24E2-4DBB-B1DB-0598FCA821BA}" destId="{8D5AD5CE-AE09-4871-B542-C706B2E23562}" srcOrd="0" destOrd="0" parTransId="{31808CBE-BC92-4540-990E-A4933E533CD5}" sibTransId="{F7D67382-3BC0-4D7D-AFC1-25004259FBFE}"/>
    <dgm:cxn modelId="{A6C0799C-6850-4E8C-8314-6F18749333FB}" type="presOf" srcId="{FFE2FCBA-E134-4BCE-BC5D-F81572CC419A}" destId="{66EFA266-E8FF-4987-849E-05B7D53D0AC6}" srcOrd="0" destOrd="0" presId="urn:microsoft.com/office/officeart/2005/8/layout/hierarchy1"/>
    <dgm:cxn modelId="{5FE4AC38-E1B2-44BB-AC83-8A2BA9D5824B}" type="presOf" srcId="{3AFD47A1-32F8-4AD6-BA91-2995D9B8295C}" destId="{1ADBC217-07B6-4262-9A34-70B216372463}" srcOrd="0" destOrd="0" presId="urn:microsoft.com/office/officeart/2005/8/layout/hierarchy1"/>
    <dgm:cxn modelId="{9193A760-1681-4F86-BE1C-0F4FA2D5FD17}" type="presOf" srcId="{ACA7261C-24E2-4DBB-B1DB-0598FCA821BA}" destId="{2EEC872A-55D1-4EAF-B5E4-F35F5449187C}" srcOrd="0" destOrd="0" presId="urn:microsoft.com/office/officeart/2005/8/layout/hierarchy1"/>
    <dgm:cxn modelId="{2039226A-6122-4B45-B43B-9EC47DD34088}" srcId="{ACA7261C-24E2-4DBB-B1DB-0598FCA821BA}" destId="{FFE2FCBA-E134-4BCE-BC5D-F81572CC419A}" srcOrd="1" destOrd="0" parTransId="{3AFD47A1-32F8-4AD6-BA91-2995D9B8295C}" sibTransId="{568308C9-C440-4CAD-A096-2F9299E98405}"/>
    <dgm:cxn modelId="{21E53BB6-9772-4251-82AA-2DAC72E34DAB}" type="presOf" srcId="{8D5AD5CE-AE09-4871-B542-C706B2E23562}" destId="{111EC0CA-CE8D-4FEE-96E1-A6EDDF10436A}" srcOrd="0" destOrd="0" presId="urn:microsoft.com/office/officeart/2005/8/layout/hierarchy1"/>
    <dgm:cxn modelId="{82F56E01-6680-49D6-8F77-58AA01670FA1}" type="presParOf" srcId="{77091ABA-D358-49E3-A50D-6950D3C1BE57}" destId="{9F4A5DF2-1631-4420-A866-2E4AEAD62451}" srcOrd="0" destOrd="0" presId="urn:microsoft.com/office/officeart/2005/8/layout/hierarchy1"/>
    <dgm:cxn modelId="{E70C4B22-97F3-4B18-A7FF-7E00D7DAB44A}" type="presParOf" srcId="{9F4A5DF2-1631-4420-A866-2E4AEAD62451}" destId="{1ED1D11D-37F2-4F47-8980-AFF8F27209F7}" srcOrd="0" destOrd="0" presId="urn:microsoft.com/office/officeart/2005/8/layout/hierarchy1"/>
    <dgm:cxn modelId="{771AF5B2-7181-4050-A9F0-C6E3A6FC4536}" type="presParOf" srcId="{1ED1D11D-37F2-4F47-8980-AFF8F27209F7}" destId="{A2EA1E30-CE7A-4C7B-AD9A-29C7A4FE3FFA}" srcOrd="0" destOrd="0" presId="urn:microsoft.com/office/officeart/2005/8/layout/hierarchy1"/>
    <dgm:cxn modelId="{FCEFB1A8-2295-48A0-BDC0-36981F3A9791}" type="presParOf" srcId="{1ED1D11D-37F2-4F47-8980-AFF8F27209F7}" destId="{2EEC872A-55D1-4EAF-B5E4-F35F5449187C}" srcOrd="1" destOrd="0" presId="urn:microsoft.com/office/officeart/2005/8/layout/hierarchy1"/>
    <dgm:cxn modelId="{619662BA-2286-4070-8317-2353CF333778}" type="presParOf" srcId="{9F4A5DF2-1631-4420-A866-2E4AEAD62451}" destId="{490123EA-2EA3-4AF0-9AA7-ED7518077815}" srcOrd="1" destOrd="0" presId="urn:microsoft.com/office/officeart/2005/8/layout/hierarchy1"/>
    <dgm:cxn modelId="{B3379E7E-511D-46D2-9FEB-17978761CC4B}" type="presParOf" srcId="{490123EA-2EA3-4AF0-9AA7-ED7518077815}" destId="{D0C80165-E8F5-4918-A245-6D04966A2B37}" srcOrd="0" destOrd="0" presId="urn:microsoft.com/office/officeart/2005/8/layout/hierarchy1"/>
    <dgm:cxn modelId="{9C3CAF8B-CFEC-4BF5-8D8A-678CFB603286}" type="presParOf" srcId="{490123EA-2EA3-4AF0-9AA7-ED7518077815}" destId="{1EA816BD-CE7E-4717-9DAF-038146C0671B}" srcOrd="1" destOrd="0" presId="urn:microsoft.com/office/officeart/2005/8/layout/hierarchy1"/>
    <dgm:cxn modelId="{1C6BECBF-F01C-4501-A243-AB12B6B0F28A}" type="presParOf" srcId="{1EA816BD-CE7E-4717-9DAF-038146C0671B}" destId="{DBEE626A-99D5-4785-BFC2-49465B123E80}" srcOrd="0" destOrd="0" presId="urn:microsoft.com/office/officeart/2005/8/layout/hierarchy1"/>
    <dgm:cxn modelId="{06581359-FA42-477C-8076-258D685A446C}" type="presParOf" srcId="{DBEE626A-99D5-4785-BFC2-49465B123E80}" destId="{4037F5CF-072A-4F5E-9967-8F4B3B8534E7}" srcOrd="0" destOrd="0" presId="urn:microsoft.com/office/officeart/2005/8/layout/hierarchy1"/>
    <dgm:cxn modelId="{F519B2AF-6559-4610-BB6A-7C7A5C0F844C}" type="presParOf" srcId="{DBEE626A-99D5-4785-BFC2-49465B123E80}" destId="{111EC0CA-CE8D-4FEE-96E1-A6EDDF10436A}" srcOrd="1" destOrd="0" presId="urn:microsoft.com/office/officeart/2005/8/layout/hierarchy1"/>
    <dgm:cxn modelId="{8179F783-2220-42DF-985B-63DEFA5D9859}" type="presParOf" srcId="{1EA816BD-CE7E-4717-9DAF-038146C0671B}" destId="{64F3CAFB-3C6F-421B-8128-41140DAC219F}" srcOrd="1" destOrd="0" presId="urn:microsoft.com/office/officeart/2005/8/layout/hierarchy1"/>
    <dgm:cxn modelId="{4CF8E74B-0B95-4324-B084-81A903279C9A}" type="presParOf" srcId="{490123EA-2EA3-4AF0-9AA7-ED7518077815}" destId="{1ADBC217-07B6-4262-9A34-70B216372463}" srcOrd="2" destOrd="0" presId="urn:microsoft.com/office/officeart/2005/8/layout/hierarchy1"/>
    <dgm:cxn modelId="{2C4231F2-904F-416D-8939-EA832563A4D8}" type="presParOf" srcId="{490123EA-2EA3-4AF0-9AA7-ED7518077815}" destId="{41E7D3B9-EBE9-4F11-88FD-A1796A83A271}" srcOrd="3" destOrd="0" presId="urn:microsoft.com/office/officeart/2005/8/layout/hierarchy1"/>
    <dgm:cxn modelId="{0CBFA1E0-CA5D-4484-9894-9FDD3F8539BD}" type="presParOf" srcId="{41E7D3B9-EBE9-4F11-88FD-A1796A83A271}" destId="{0214ABA5-556B-4DF2-8CD2-AEF3553848C1}" srcOrd="0" destOrd="0" presId="urn:microsoft.com/office/officeart/2005/8/layout/hierarchy1"/>
    <dgm:cxn modelId="{23AD26B5-F98E-4C14-90E1-A913B77265F6}" type="presParOf" srcId="{0214ABA5-556B-4DF2-8CD2-AEF3553848C1}" destId="{6A871D8F-8934-4E6B-95FC-C7BDE78D12FC}" srcOrd="0" destOrd="0" presId="urn:microsoft.com/office/officeart/2005/8/layout/hierarchy1"/>
    <dgm:cxn modelId="{7868E75F-BB72-44B7-AB79-6F614BAB5D60}" type="presParOf" srcId="{0214ABA5-556B-4DF2-8CD2-AEF3553848C1}" destId="{66EFA266-E8FF-4987-849E-05B7D53D0AC6}" srcOrd="1" destOrd="0" presId="urn:microsoft.com/office/officeart/2005/8/layout/hierarchy1"/>
    <dgm:cxn modelId="{B8B9E3EC-4F72-4567-A384-8896869C8FF1}" type="presParOf" srcId="{41E7D3B9-EBE9-4F11-88FD-A1796A83A271}" destId="{1B751305-EB20-4FD8-A1E5-91FDE1D126D1}"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A5AB32-0C51-4C75-BCC5-F5D4EF70480E}" type="doc">
      <dgm:prSet loTypeId="urn:microsoft.com/office/officeart/2005/8/layout/default#1" loCatId="list" qsTypeId="urn:microsoft.com/office/officeart/2005/8/quickstyle/simple2" qsCatId="simple" csTypeId="urn:microsoft.com/office/officeart/2005/8/colors/colorful1#3" csCatId="colorful"/>
      <dgm:spPr/>
      <dgm:t>
        <a:bodyPr/>
        <a:lstStyle/>
        <a:p>
          <a:endParaRPr lang="en-US"/>
        </a:p>
      </dgm:t>
    </dgm:pt>
    <dgm:pt modelId="{360CEE67-BEE0-49B1-B912-105798360DE9}">
      <dgm:prSet/>
      <dgm:spPr/>
      <dgm:t>
        <a:bodyPr/>
        <a:lstStyle/>
        <a:p>
          <a:r>
            <a:rPr lang="es-ES"/>
            <a:t>Ventajas: </a:t>
          </a:r>
          <a:endParaRPr lang="en-US"/>
        </a:p>
      </dgm:t>
    </dgm:pt>
    <dgm:pt modelId="{3F1C1C8C-6E69-4C43-AAC6-045AC9CD73B9}" type="parTrans" cxnId="{A1C98B8A-1726-4F3C-84E6-A658B6647E19}">
      <dgm:prSet/>
      <dgm:spPr/>
      <dgm:t>
        <a:bodyPr/>
        <a:lstStyle/>
        <a:p>
          <a:endParaRPr lang="en-US"/>
        </a:p>
      </dgm:t>
    </dgm:pt>
    <dgm:pt modelId="{22F73A0C-3CCD-4507-B299-7C729E839545}" type="sibTrans" cxnId="{A1C98B8A-1726-4F3C-84E6-A658B6647E19}">
      <dgm:prSet/>
      <dgm:spPr/>
      <dgm:t>
        <a:bodyPr/>
        <a:lstStyle/>
        <a:p>
          <a:endParaRPr lang="en-US"/>
        </a:p>
      </dgm:t>
    </dgm:pt>
    <dgm:pt modelId="{F62193A2-AE86-4853-AD89-946B31645F84}">
      <dgm:prSet/>
      <dgm:spPr/>
      <dgm:t>
        <a:bodyPr/>
        <a:lstStyle/>
        <a:p>
          <a:r>
            <a:rPr lang="es-ES"/>
            <a:t>Se pueden orientar a las necesidades específicas del cliente.</a:t>
          </a:r>
          <a:endParaRPr lang="en-US"/>
        </a:p>
      </dgm:t>
    </dgm:pt>
    <dgm:pt modelId="{C9CE83DE-4BB2-40CF-A282-2A0A79789E7E}" type="parTrans" cxnId="{54AB909D-D21C-49DF-A568-7F8E52A0442C}">
      <dgm:prSet/>
      <dgm:spPr/>
      <dgm:t>
        <a:bodyPr/>
        <a:lstStyle/>
        <a:p>
          <a:endParaRPr lang="en-US"/>
        </a:p>
      </dgm:t>
    </dgm:pt>
    <dgm:pt modelId="{C35B896B-1CFF-4580-B2C1-19D3E3C4DA2D}" type="sibTrans" cxnId="{54AB909D-D21C-49DF-A568-7F8E52A0442C}">
      <dgm:prSet/>
      <dgm:spPr/>
      <dgm:t>
        <a:bodyPr/>
        <a:lstStyle/>
        <a:p>
          <a:endParaRPr lang="en-US"/>
        </a:p>
      </dgm:t>
    </dgm:pt>
    <dgm:pt modelId="{6087C89F-03A9-4D04-AF8A-4C6D11EA1EAC}">
      <dgm:prSet/>
      <dgm:spPr/>
      <dgm:t>
        <a:bodyPr/>
        <a:lstStyle/>
        <a:p>
          <a:r>
            <a:rPr lang="es-ES"/>
            <a:t>Asignan una forma concreta a ideas abstractas.</a:t>
          </a:r>
          <a:endParaRPr lang="en-US"/>
        </a:p>
      </dgm:t>
    </dgm:pt>
    <dgm:pt modelId="{DB538ACE-2E06-4F45-8B95-87A81141B533}" type="parTrans" cxnId="{DF433BC9-6BE6-4CAB-AF5D-2179CE90CC2D}">
      <dgm:prSet/>
      <dgm:spPr/>
      <dgm:t>
        <a:bodyPr/>
        <a:lstStyle/>
        <a:p>
          <a:endParaRPr lang="en-US"/>
        </a:p>
      </dgm:t>
    </dgm:pt>
    <dgm:pt modelId="{D0B6DD75-7100-4081-9A75-ADC0AA615298}" type="sibTrans" cxnId="{DF433BC9-6BE6-4CAB-AF5D-2179CE90CC2D}">
      <dgm:prSet/>
      <dgm:spPr/>
      <dgm:t>
        <a:bodyPr/>
        <a:lstStyle/>
        <a:p>
          <a:endParaRPr lang="en-US"/>
        </a:p>
      </dgm:t>
    </dgm:pt>
    <dgm:pt modelId="{7F9D0046-2DD4-4121-8F00-D0AE278342FD}">
      <dgm:prSet/>
      <dgm:spPr/>
      <dgm:t>
        <a:bodyPr/>
        <a:lstStyle/>
        <a:p>
          <a:r>
            <a:rPr lang="es-ES"/>
            <a:t>Revela directamente los beneficios o cualidades del producto o servicio.</a:t>
          </a:r>
          <a:endParaRPr lang="en-US"/>
        </a:p>
      </dgm:t>
    </dgm:pt>
    <dgm:pt modelId="{CB065C52-85B1-4E64-97C4-C7D0B3BCE2F6}" type="parTrans" cxnId="{E1D8499A-14B3-4D93-BB90-473691DA9053}">
      <dgm:prSet/>
      <dgm:spPr/>
      <dgm:t>
        <a:bodyPr/>
        <a:lstStyle/>
        <a:p>
          <a:endParaRPr lang="en-US"/>
        </a:p>
      </dgm:t>
    </dgm:pt>
    <dgm:pt modelId="{0A1F744F-E944-4F2F-A52F-D9AA02E01C8A}" type="sibTrans" cxnId="{E1D8499A-14B3-4D93-BB90-473691DA9053}">
      <dgm:prSet/>
      <dgm:spPr/>
      <dgm:t>
        <a:bodyPr/>
        <a:lstStyle/>
        <a:p>
          <a:endParaRPr lang="en-US"/>
        </a:p>
      </dgm:t>
    </dgm:pt>
    <dgm:pt modelId="{7CFE3952-370A-418B-8F54-E66476C509F9}">
      <dgm:prSet/>
      <dgm:spPr/>
      <dgm:t>
        <a:bodyPr/>
        <a:lstStyle/>
        <a:p>
          <a:r>
            <a:rPr lang="es-ES"/>
            <a:t>Permite resolver rápidamente las dudas planteadas.</a:t>
          </a:r>
          <a:endParaRPr lang="en-US"/>
        </a:p>
      </dgm:t>
    </dgm:pt>
    <dgm:pt modelId="{389FB0F3-F7AA-4BE7-86D7-3BF2F409D0CC}" type="parTrans" cxnId="{CB4171C4-C7DE-4342-B57C-BD44C2964E78}">
      <dgm:prSet/>
      <dgm:spPr/>
      <dgm:t>
        <a:bodyPr/>
        <a:lstStyle/>
        <a:p>
          <a:endParaRPr lang="en-US"/>
        </a:p>
      </dgm:t>
    </dgm:pt>
    <dgm:pt modelId="{BB0D0D15-14FB-4BC6-A523-86736E8E282D}" type="sibTrans" cxnId="{CB4171C4-C7DE-4342-B57C-BD44C2964E78}">
      <dgm:prSet/>
      <dgm:spPr/>
      <dgm:t>
        <a:bodyPr/>
        <a:lstStyle/>
        <a:p>
          <a:endParaRPr lang="en-US"/>
        </a:p>
      </dgm:t>
    </dgm:pt>
    <dgm:pt modelId="{59FF2300-7EAC-4D38-A7CF-292E7AEA3F20}">
      <dgm:prSet/>
      <dgm:spPr/>
      <dgm:t>
        <a:bodyPr/>
        <a:lstStyle/>
        <a:p>
          <a:r>
            <a:rPr lang="es-ES"/>
            <a:t>Genera confianza por la trasparencia implícita en el proceso.</a:t>
          </a:r>
          <a:endParaRPr lang="en-US"/>
        </a:p>
      </dgm:t>
    </dgm:pt>
    <dgm:pt modelId="{DCCF4348-039A-4E19-87B8-54327B9F10D3}" type="parTrans" cxnId="{D83CBE09-B6BB-404B-904E-DDC8871E2135}">
      <dgm:prSet/>
      <dgm:spPr/>
      <dgm:t>
        <a:bodyPr/>
        <a:lstStyle/>
        <a:p>
          <a:endParaRPr lang="en-US"/>
        </a:p>
      </dgm:t>
    </dgm:pt>
    <dgm:pt modelId="{5DE34D90-1363-4DB1-BE85-5538CB58CF7A}" type="sibTrans" cxnId="{D83CBE09-B6BB-404B-904E-DDC8871E2135}">
      <dgm:prSet/>
      <dgm:spPr/>
      <dgm:t>
        <a:bodyPr/>
        <a:lstStyle/>
        <a:p>
          <a:endParaRPr lang="en-US"/>
        </a:p>
      </dgm:t>
    </dgm:pt>
    <dgm:pt modelId="{B763AF68-5A84-4930-A68D-BD4220CB322A}">
      <dgm:prSet/>
      <dgm:spPr/>
      <dgm:t>
        <a:bodyPr/>
        <a:lstStyle/>
        <a:p>
          <a:r>
            <a:rPr lang="es-ES"/>
            <a:t>Observar resulta más cómodo y convincente que recibir explicaciones.</a:t>
          </a:r>
          <a:endParaRPr lang="en-US"/>
        </a:p>
      </dgm:t>
    </dgm:pt>
    <dgm:pt modelId="{EAC0AD58-0294-4C93-9F7A-C7F01218A395}" type="parTrans" cxnId="{9A1701DB-F494-4BFD-8731-7509479E5E3C}">
      <dgm:prSet/>
      <dgm:spPr/>
      <dgm:t>
        <a:bodyPr/>
        <a:lstStyle/>
        <a:p>
          <a:endParaRPr lang="en-US"/>
        </a:p>
      </dgm:t>
    </dgm:pt>
    <dgm:pt modelId="{9BCD3F5C-E535-4F3B-9178-3E3CF49D63E1}" type="sibTrans" cxnId="{9A1701DB-F494-4BFD-8731-7509479E5E3C}">
      <dgm:prSet/>
      <dgm:spPr/>
      <dgm:t>
        <a:bodyPr/>
        <a:lstStyle/>
        <a:p>
          <a:endParaRPr lang="en-US"/>
        </a:p>
      </dgm:t>
    </dgm:pt>
    <dgm:pt modelId="{71B7E185-3068-40A9-B7FA-682A9CC4998C}">
      <dgm:prSet/>
      <dgm:spPr/>
      <dgm:t>
        <a:bodyPr/>
        <a:lstStyle/>
        <a:p>
          <a:r>
            <a:rPr lang="es-ES"/>
            <a:t>Las experiencias vividas son más fáciles de recordar.</a:t>
          </a:r>
          <a:endParaRPr lang="en-US"/>
        </a:p>
      </dgm:t>
    </dgm:pt>
    <dgm:pt modelId="{7066EBD0-4ECF-4A07-B15C-FDF287CC5FD6}" type="parTrans" cxnId="{E743AB45-05CA-48C6-BBDB-56A7BA73F52D}">
      <dgm:prSet/>
      <dgm:spPr/>
      <dgm:t>
        <a:bodyPr/>
        <a:lstStyle/>
        <a:p>
          <a:endParaRPr lang="en-US"/>
        </a:p>
      </dgm:t>
    </dgm:pt>
    <dgm:pt modelId="{7E5324E9-2FE5-422B-9351-03BDAB9D9AC9}" type="sibTrans" cxnId="{E743AB45-05CA-48C6-BBDB-56A7BA73F52D}">
      <dgm:prSet/>
      <dgm:spPr/>
      <dgm:t>
        <a:bodyPr/>
        <a:lstStyle/>
        <a:p>
          <a:endParaRPr lang="en-US"/>
        </a:p>
      </dgm:t>
    </dgm:pt>
    <dgm:pt modelId="{18788BA7-E5DA-49DF-9306-673E27011104}">
      <dgm:prSet/>
      <dgm:spPr/>
      <dgm:t>
        <a:bodyPr/>
        <a:lstStyle/>
        <a:p>
          <a:r>
            <a:rPr lang="es-ES"/>
            <a:t>Las impresiones reales son más intensas y concretas,</a:t>
          </a:r>
          <a:endParaRPr lang="en-US"/>
        </a:p>
      </dgm:t>
    </dgm:pt>
    <dgm:pt modelId="{48248242-7900-4F8D-A25B-6C4A9839737D}" type="parTrans" cxnId="{997CB650-3142-48EB-A283-FB8E871093B9}">
      <dgm:prSet/>
      <dgm:spPr/>
      <dgm:t>
        <a:bodyPr/>
        <a:lstStyle/>
        <a:p>
          <a:endParaRPr lang="en-US"/>
        </a:p>
      </dgm:t>
    </dgm:pt>
    <dgm:pt modelId="{1C97E6B6-39B2-4FE3-B5B4-2B002FB325F1}" type="sibTrans" cxnId="{997CB650-3142-48EB-A283-FB8E871093B9}">
      <dgm:prSet/>
      <dgm:spPr/>
      <dgm:t>
        <a:bodyPr/>
        <a:lstStyle/>
        <a:p>
          <a:endParaRPr lang="en-US"/>
        </a:p>
      </dgm:t>
    </dgm:pt>
    <dgm:pt modelId="{48B395A0-E01E-4377-808B-447426E58E39}">
      <dgm:prSet/>
      <dgm:spPr/>
      <dgm:t>
        <a:bodyPr/>
        <a:lstStyle/>
        <a:p>
          <a:r>
            <a:rPr lang="es-ES"/>
            <a:t>Ahorra tiempo en pruebas y consultas. </a:t>
          </a:r>
          <a:endParaRPr lang="en-US"/>
        </a:p>
      </dgm:t>
    </dgm:pt>
    <dgm:pt modelId="{23E2BCF4-F2A4-4FAD-B399-9E57DE899675}" type="parTrans" cxnId="{02120270-C451-48DA-BCE3-927E7E6A4B4F}">
      <dgm:prSet/>
      <dgm:spPr/>
      <dgm:t>
        <a:bodyPr/>
        <a:lstStyle/>
        <a:p>
          <a:endParaRPr lang="en-US"/>
        </a:p>
      </dgm:t>
    </dgm:pt>
    <dgm:pt modelId="{0E33F60B-0595-4FF7-95FF-72353D0DCA9B}" type="sibTrans" cxnId="{02120270-C451-48DA-BCE3-927E7E6A4B4F}">
      <dgm:prSet/>
      <dgm:spPr/>
      <dgm:t>
        <a:bodyPr/>
        <a:lstStyle/>
        <a:p>
          <a:endParaRPr lang="en-US"/>
        </a:p>
      </dgm:t>
    </dgm:pt>
    <dgm:pt modelId="{45DA480C-EF29-44C4-91F0-406C98743497}" type="pres">
      <dgm:prSet presAssocID="{31A5AB32-0C51-4C75-BCC5-F5D4EF70480E}" presName="diagram" presStyleCnt="0">
        <dgm:presLayoutVars>
          <dgm:dir/>
          <dgm:resizeHandles val="exact"/>
        </dgm:presLayoutVars>
      </dgm:prSet>
      <dgm:spPr/>
      <dgm:t>
        <a:bodyPr/>
        <a:lstStyle/>
        <a:p>
          <a:endParaRPr lang="es-ES"/>
        </a:p>
      </dgm:t>
    </dgm:pt>
    <dgm:pt modelId="{19928729-0120-4BB5-88CD-AAE68804D64D}" type="pres">
      <dgm:prSet presAssocID="{360CEE67-BEE0-49B1-B912-105798360DE9}" presName="node" presStyleLbl="node1" presStyleIdx="0" presStyleCnt="10">
        <dgm:presLayoutVars>
          <dgm:bulletEnabled val="1"/>
        </dgm:presLayoutVars>
      </dgm:prSet>
      <dgm:spPr/>
      <dgm:t>
        <a:bodyPr/>
        <a:lstStyle/>
        <a:p>
          <a:endParaRPr lang="es-ES"/>
        </a:p>
      </dgm:t>
    </dgm:pt>
    <dgm:pt modelId="{EF54E168-C22C-4BDF-9280-499285744DA3}" type="pres">
      <dgm:prSet presAssocID="{22F73A0C-3CCD-4507-B299-7C729E839545}" presName="sibTrans" presStyleCnt="0"/>
      <dgm:spPr/>
    </dgm:pt>
    <dgm:pt modelId="{41AD1EC3-EFF2-46FE-9B70-0FE3290AAE94}" type="pres">
      <dgm:prSet presAssocID="{F62193A2-AE86-4853-AD89-946B31645F84}" presName="node" presStyleLbl="node1" presStyleIdx="1" presStyleCnt="10">
        <dgm:presLayoutVars>
          <dgm:bulletEnabled val="1"/>
        </dgm:presLayoutVars>
      </dgm:prSet>
      <dgm:spPr/>
      <dgm:t>
        <a:bodyPr/>
        <a:lstStyle/>
        <a:p>
          <a:endParaRPr lang="es-ES"/>
        </a:p>
      </dgm:t>
    </dgm:pt>
    <dgm:pt modelId="{90E6F356-618D-475B-8BB8-28A90A473EB3}" type="pres">
      <dgm:prSet presAssocID="{C35B896B-1CFF-4580-B2C1-19D3E3C4DA2D}" presName="sibTrans" presStyleCnt="0"/>
      <dgm:spPr/>
    </dgm:pt>
    <dgm:pt modelId="{7C25718D-985A-4994-955D-FAB1C8585326}" type="pres">
      <dgm:prSet presAssocID="{6087C89F-03A9-4D04-AF8A-4C6D11EA1EAC}" presName="node" presStyleLbl="node1" presStyleIdx="2" presStyleCnt="10">
        <dgm:presLayoutVars>
          <dgm:bulletEnabled val="1"/>
        </dgm:presLayoutVars>
      </dgm:prSet>
      <dgm:spPr/>
      <dgm:t>
        <a:bodyPr/>
        <a:lstStyle/>
        <a:p>
          <a:endParaRPr lang="es-ES"/>
        </a:p>
      </dgm:t>
    </dgm:pt>
    <dgm:pt modelId="{EEB95924-8859-4C3C-B03C-8650CB099070}" type="pres">
      <dgm:prSet presAssocID="{D0B6DD75-7100-4081-9A75-ADC0AA615298}" presName="sibTrans" presStyleCnt="0"/>
      <dgm:spPr/>
    </dgm:pt>
    <dgm:pt modelId="{1B359DF1-5F27-4E08-94E5-404A004A3EB3}" type="pres">
      <dgm:prSet presAssocID="{7F9D0046-2DD4-4121-8F00-D0AE278342FD}" presName="node" presStyleLbl="node1" presStyleIdx="3" presStyleCnt="10">
        <dgm:presLayoutVars>
          <dgm:bulletEnabled val="1"/>
        </dgm:presLayoutVars>
      </dgm:prSet>
      <dgm:spPr/>
      <dgm:t>
        <a:bodyPr/>
        <a:lstStyle/>
        <a:p>
          <a:endParaRPr lang="es-ES"/>
        </a:p>
      </dgm:t>
    </dgm:pt>
    <dgm:pt modelId="{DCA4E977-E222-4C85-A95D-0DFE5F442137}" type="pres">
      <dgm:prSet presAssocID="{0A1F744F-E944-4F2F-A52F-D9AA02E01C8A}" presName="sibTrans" presStyleCnt="0"/>
      <dgm:spPr/>
    </dgm:pt>
    <dgm:pt modelId="{1431A879-7FE8-4567-B6FF-211534894F27}" type="pres">
      <dgm:prSet presAssocID="{7CFE3952-370A-418B-8F54-E66476C509F9}" presName="node" presStyleLbl="node1" presStyleIdx="4" presStyleCnt="10">
        <dgm:presLayoutVars>
          <dgm:bulletEnabled val="1"/>
        </dgm:presLayoutVars>
      </dgm:prSet>
      <dgm:spPr/>
      <dgm:t>
        <a:bodyPr/>
        <a:lstStyle/>
        <a:p>
          <a:endParaRPr lang="es-ES"/>
        </a:p>
      </dgm:t>
    </dgm:pt>
    <dgm:pt modelId="{A56030B2-5C56-417C-8C9F-2B1B53F09AA4}" type="pres">
      <dgm:prSet presAssocID="{BB0D0D15-14FB-4BC6-A523-86736E8E282D}" presName="sibTrans" presStyleCnt="0"/>
      <dgm:spPr/>
    </dgm:pt>
    <dgm:pt modelId="{3FF764C8-4F32-41BF-952D-010392F8F904}" type="pres">
      <dgm:prSet presAssocID="{59FF2300-7EAC-4D38-A7CF-292E7AEA3F20}" presName="node" presStyleLbl="node1" presStyleIdx="5" presStyleCnt="10">
        <dgm:presLayoutVars>
          <dgm:bulletEnabled val="1"/>
        </dgm:presLayoutVars>
      </dgm:prSet>
      <dgm:spPr/>
      <dgm:t>
        <a:bodyPr/>
        <a:lstStyle/>
        <a:p>
          <a:endParaRPr lang="es-ES"/>
        </a:p>
      </dgm:t>
    </dgm:pt>
    <dgm:pt modelId="{D009783A-5B5F-41AA-A54F-C921D6452677}" type="pres">
      <dgm:prSet presAssocID="{5DE34D90-1363-4DB1-BE85-5538CB58CF7A}" presName="sibTrans" presStyleCnt="0"/>
      <dgm:spPr/>
    </dgm:pt>
    <dgm:pt modelId="{65E7EFDB-8E13-42F2-AD10-FAD250BACAC7}" type="pres">
      <dgm:prSet presAssocID="{B763AF68-5A84-4930-A68D-BD4220CB322A}" presName="node" presStyleLbl="node1" presStyleIdx="6" presStyleCnt="10">
        <dgm:presLayoutVars>
          <dgm:bulletEnabled val="1"/>
        </dgm:presLayoutVars>
      </dgm:prSet>
      <dgm:spPr/>
      <dgm:t>
        <a:bodyPr/>
        <a:lstStyle/>
        <a:p>
          <a:endParaRPr lang="es-ES"/>
        </a:p>
      </dgm:t>
    </dgm:pt>
    <dgm:pt modelId="{76F0C60B-D713-4AB0-97D1-261B9819B228}" type="pres">
      <dgm:prSet presAssocID="{9BCD3F5C-E535-4F3B-9178-3E3CF49D63E1}" presName="sibTrans" presStyleCnt="0"/>
      <dgm:spPr/>
    </dgm:pt>
    <dgm:pt modelId="{50942DC3-1C90-49D1-8D1B-AFB3428AD7FD}" type="pres">
      <dgm:prSet presAssocID="{71B7E185-3068-40A9-B7FA-682A9CC4998C}" presName="node" presStyleLbl="node1" presStyleIdx="7" presStyleCnt="10">
        <dgm:presLayoutVars>
          <dgm:bulletEnabled val="1"/>
        </dgm:presLayoutVars>
      </dgm:prSet>
      <dgm:spPr/>
      <dgm:t>
        <a:bodyPr/>
        <a:lstStyle/>
        <a:p>
          <a:endParaRPr lang="es-ES"/>
        </a:p>
      </dgm:t>
    </dgm:pt>
    <dgm:pt modelId="{C5283A7E-CF89-45D8-B142-BD86613E1C70}" type="pres">
      <dgm:prSet presAssocID="{7E5324E9-2FE5-422B-9351-03BDAB9D9AC9}" presName="sibTrans" presStyleCnt="0"/>
      <dgm:spPr/>
    </dgm:pt>
    <dgm:pt modelId="{D5569EA8-9FB0-4C07-BE19-AA102221F93E}" type="pres">
      <dgm:prSet presAssocID="{18788BA7-E5DA-49DF-9306-673E27011104}" presName="node" presStyleLbl="node1" presStyleIdx="8" presStyleCnt="10">
        <dgm:presLayoutVars>
          <dgm:bulletEnabled val="1"/>
        </dgm:presLayoutVars>
      </dgm:prSet>
      <dgm:spPr/>
      <dgm:t>
        <a:bodyPr/>
        <a:lstStyle/>
        <a:p>
          <a:endParaRPr lang="es-ES"/>
        </a:p>
      </dgm:t>
    </dgm:pt>
    <dgm:pt modelId="{E4213636-7E1E-4755-A0A8-AEC98DFCCC92}" type="pres">
      <dgm:prSet presAssocID="{1C97E6B6-39B2-4FE3-B5B4-2B002FB325F1}" presName="sibTrans" presStyleCnt="0"/>
      <dgm:spPr/>
    </dgm:pt>
    <dgm:pt modelId="{48A87997-7620-43BC-90A8-B744986E4C7A}" type="pres">
      <dgm:prSet presAssocID="{48B395A0-E01E-4377-808B-447426E58E39}" presName="node" presStyleLbl="node1" presStyleIdx="9" presStyleCnt="10">
        <dgm:presLayoutVars>
          <dgm:bulletEnabled val="1"/>
        </dgm:presLayoutVars>
      </dgm:prSet>
      <dgm:spPr/>
      <dgm:t>
        <a:bodyPr/>
        <a:lstStyle/>
        <a:p>
          <a:endParaRPr lang="es-ES"/>
        </a:p>
      </dgm:t>
    </dgm:pt>
  </dgm:ptLst>
  <dgm:cxnLst>
    <dgm:cxn modelId="{49011B3D-B573-4E0F-A500-241AE54E0698}" type="presOf" srcId="{18788BA7-E5DA-49DF-9306-673E27011104}" destId="{D5569EA8-9FB0-4C07-BE19-AA102221F93E}" srcOrd="0" destOrd="0" presId="urn:microsoft.com/office/officeart/2005/8/layout/default#1"/>
    <dgm:cxn modelId="{CB4171C4-C7DE-4342-B57C-BD44C2964E78}" srcId="{31A5AB32-0C51-4C75-BCC5-F5D4EF70480E}" destId="{7CFE3952-370A-418B-8F54-E66476C509F9}" srcOrd="4" destOrd="0" parTransId="{389FB0F3-F7AA-4BE7-86D7-3BF2F409D0CC}" sibTransId="{BB0D0D15-14FB-4BC6-A523-86736E8E282D}"/>
    <dgm:cxn modelId="{EACA7B2E-19E5-4642-A8BA-3707FB07E493}" type="presOf" srcId="{48B395A0-E01E-4377-808B-447426E58E39}" destId="{48A87997-7620-43BC-90A8-B744986E4C7A}" srcOrd="0" destOrd="0" presId="urn:microsoft.com/office/officeart/2005/8/layout/default#1"/>
    <dgm:cxn modelId="{1E85B4AA-251F-4FEC-935D-D9B3395EF5FA}" type="presOf" srcId="{71B7E185-3068-40A9-B7FA-682A9CC4998C}" destId="{50942DC3-1C90-49D1-8D1B-AFB3428AD7FD}" srcOrd="0" destOrd="0" presId="urn:microsoft.com/office/officeart/2005/8/layout/default#1"/>
    <dgm:cxn modelId="{94D9CE9F-D683-4730-8872-615B1DCC9E91}" type="presOf" srcId="{B763AF68-5A84-4930-A68D-BD4220CB322A}" destId="{65E7EFDB-8E13-42F2-AD10-FAD250BACAC7}" srcOrd="0" destOrd="0" presId="urn:microsoft.com/office/officeart/2005/8/layout/default#1"/>
    <dgm:cxn modelId="{D83CBE09-B6BB-404B-904E-DDC8871E2135}" srcId="{31A5AB32-0C51-4C75-BCC5-F5D4EF70480E}" destId="{59FF2300-7EAC-4D38-A7CF-292E7AEA3F20}" srcOrd="5" destOrd="0" parTransId="{DCCF4348-039A-4E19-87B8-54327B9F10D3}" sibTransId="{5DE34D90-1363-4DB1-BE85-5538CB58CF7A}"/>
    <dgm:cxn modelId="{E1D8499A-14B3-4D93-BB90-473691DA9053}" srcId="{31A5AB32-0C51-4C75-BCC5-F5D4EF70480E}" destId="{7F9D0046-2DD4-4121-8F00-D0AE278342FD}" srcOrd="3" destOrd="0" parTransId="{CB065C52-85B1-4E64-97C4-C7D0B3BCE2F6}" sibTransId="{0A1F744F-E944-4F2F-A52F-D9AA02E01C8A}"/>
    <dgm:cxn modelId="{DB1C6E6F-BBEF-412E-A583-FE5F7446B010}" type="presOf" srcId="{31A5AB32-0C51-4C75-BCC5-F5D4EF70480E}" destId="{45DA480C-EF29-44C4-91F0-406C98743497}" srcOrd="0" destOrd="0" presId="urn:microsoft.com/office/officeart/2005/8/layout/default#1"/>
    <dgm:cxn modelId="{A1C98B8A-1726-4F3C-84E6-A658B6647E19}" srcId="{31A5AB32-0C51-4C75-BCC5-F5D4EF70480E}" destId="{360CEE67-BEE0-49B1-B912-105798360DE9}" srcOrd="0" destOrd="0" parTransId="{3F1C1C8C-6E69-4C43-AAC6-045AC9CD73B9}" sibTransId="{22F73A0C-3CCD-4507-B299-7C729E839545}"/>
    <dgm:cxn modelId="{6F1A013E-A2A6-4283-B8A7-0EAD755FD714}" type="presOf" srcId="{F62193A2-AE86-4853-AD89-946B31645F84}" destId="{41AD1EC3-EFF2-46FE-9B70-0FE3290AAE94}" srcOrd="0" destOrd="0" presId="urn:microsoft.com/office/officeart/2005/8/layout/default#1"/>
    <dgm:cxn modelId="{997CB650-3142-48EB-A283-FB8E871093B9}" srcId="{31A5AB32-0C51-4C75-BCC5-F5D4EF70480E}" destId="{18788BA7-E5DA-49DF-9306-673E27011104}" srcOrd="8" destOrd="0" parTransId="{48248242-7900-4F8D-A25B-6C4A9839737D}" sibTransId="{1C97E6B6-39B2-4FE3-B5B4-2B002FB325F1}"/>
    <dgm:cxn modelId="{6CC4AB1C-E5E6-4A27-9455-3A10B41B7059}" type="presOf" srcId="{7F9D0046-2DD4-4121-8F00-D0AE278342FD}" destId="{1B359DF1-5F27-4E08-94E5-404A004A3EB3}" srcOrd="0" destOrd="0" presId="urn:microsoft.com/office/officeart/2005/8/layout/default#1"/>
    <dgm:cxn modelId="{B9E69088-8759-4C01-8E9C-6344650B950E}" type="presOf" srcId="{59FF2300-7EAC-4D38-A7CF-292E7AEA3F20}" destId="{3FF764C8-4F32-41BF-952D-010392F8F904}" srcOrd="0" destOrd="0" presId="urn:microsoft.com/office/officeart/2005/8/layout/default#1"/>
    <dgm:cxn modelId="{C7B30C3F-9D07-484A-BAA6-746EDAF93D9A}" type="presOf" srcId="{6087C89F-03A9-4D04-AF8A-4C6D11EA1EAC}" destId="{7C25718D-985A-4994-955D-FAB1C8585326}" srcOrd="0" destOrd="0" presId="urn:microsoft.com/office/officeart/2005/8/layout/default#1"/>
    <dgm:cxn modelId="{DF433BC9-6BE6-4CAB-AF5D-2179CE90CC2D}" srcId="{31A5AB32-0C51-4C75-BCC5-F5D4EF70480E}" destId="{6087C89F-03A9-4D04-AF8A-4C6D11EA1EAC}" srcOrd="2" destOrd="0" parTransId="{DB538ACE-2E06-4F45-8B95-87A81141B533}" sibTransId="{D0B6DD75-7100-4081-9A75-ADC0AA615298}"/>
    <dgm:cxn modelId="{5DD71FE2-343C-432E-8C2A-F33322161FC4}" type="presOf" srcId="{7CFE3952-370A-418B-8F54-E66476C509F9}" destId="{1431A879-7FE8-4567-B6FF-211534894F27}" srcOrd="0" destOrd="0" presId="urn:microsoft.com/office/officeart/2005/8/layout/default#1"/>
    <dgm:cxn modelId="{9A1701DB-F494-4BFD-8731-7509479E5E3C}" srcId="{31A5AB32-0C51-4C75-BCC5-F5D4EF70480E}" destId="{B763AF68-5A84-4930-A68D-BD4220CB322A}" srcOrd="6" destOrd="0" parTransId="{EAC0AD58-0294-4C93-9F7A-C7F01218A395}" sibTransId="{9BCD3F5C-E535-4F3B-9178-3E3CF49D63E1}"/>
    <dgm:cxn modelId="{54AB909D-D21C-49DF-A568-7F8E52A0442C}" srcId="{31A5AB32-0C51-4C75-BCC5-F5D4EF70480E}" destId="{F62193A2-AE86-4853-AD89-946B31645F84}" srcOrd="1" destOrd="0" parTransId="{C9CE83DE-4BB2-40CF-A282-2A0A79789E7E}" sibTransId="{C35B896B-1CFF-4580-B2C1-19D3E3C4DA2D}"/>
    <dgm:cxn modelId="{02120270-C451-48DA-BCE3-927E7E6A4B4F}" srcId="{31A5AB32-0C51-4C75-BCC5-F5D4EF70480E}" destId="{48B395A0-E01E-4377-808B-447426E58E39}" srcOrd="9" destOrd="0" parTransId="{23E2BCF4-F2A4-4FAD-B399-9E57DE899675}" sibTransId="{0E33F60B-0595-4FF7-95FF-72353D0DCA9B}"/>
    <dgm:cxn modelId="{E743AB45-05CA-48C6-BBDB-56A7BA73F52D}" srcId="{31A5AB32-0C51-4C75-BCC5-F5D4EF70480E}" destId="{71B7E185-3068-40A9-B7FA-682A9CC4998C}" srcOrd="7" destOrd="0" parTransId="{7066EBD0-4ECF-4A07-B15C-FDF287CC5FD6}" sibTransId="{7E5324E9-2FE5-422B-9351-03BDAB9D9AC9}"/>
    <dgm:cxn modelId="{7D84E8E8-73CC-41BD-981F-D0B75DDC874D}" type="presOf" srcId="{360CEE67-BEE0-49B1-B912-105798360DE9}" destId="{19928729-0120-4BB5-88CD-AAE68804D64D}" srcOrd="0" destOrd="0" presId="urn:microsoft.com/office/officeart/2005/8/layout/default#1"/>
    <dgm:cxn modelId="{F3FC0646-BAF8-4E5F-BF8C-3385651BE3E8}" type="presParOf" srcId="{45DA480C-EF29-44C4-91F0-406C98743497}" destId="{19928729-0120-4BB5-88CD-AAE68804D64D}" srcOrd="0" destOrd="0" presId="urn:microsoft.com/office/officeart/2005/8/layout/default#1"/>
    <dgm:cxn modelId="{4DCE15F8-B871-4C58-A8E1-0D6580CB6ECA}" type="presParOf" srcId="{45DA480C-EF29-44C4-91F0-406C98743497}" destId="{EF54E168-C22C-4BDF-9280-499285744DA3}" srcOrd="1" destOrd="0" presId="urn:microsoft.com/office/officeart/2005/8/layout/default#1"/>
    <dgm:cxn modelId="{6F80D2FA-5937-4330-9609-A0E8EE5594F8}" type="presParOf" srcId="{45DA480C-EF29-44C4-91F0-406C98743497}" destId="{41AD1EC3-EFF2-46FE-9B70-0FE3290AAE94}" srcOrd="2" destOrd="0" presId="urn:microsoft.com/office/officeart/2005/8/layout/default#1"/>
    <dgm:cxn modelId="{C722A5CC-30F0-4F50-BE68-A97CF7D71B5D}" type="presParOf" srcId="{45DA480C-EF29-44C4-91F0-406C98743497}" destId="{90E6F356-618D-475B-8BB8-28A90A473EB3}" srcOrd="3" destOrd="0" presId="urn:microsoft.com/office/officeart/2005/8/layout/default#1"/>
    <dgm:cxn modelId="{3862A0FA-6924-428F-AC51-094252A5BC93}" type="presParOf" srcId="{45DA480C-EF29-44C4-91F0-406C98743497}" destId="{7C25718D-985A-4994-955D-FAB1C8585326}" srcOrd="4" destOrd="0" presId="urn:microsoft.com/office/officeart/2005/8/layout/default#1"/>
    <dgm:cxn modelId="{AB7B123C-12B7-4C90-BC12-B0BCD467A589}" type="presParOf" srcId="{45DA480C-EF29-44C4-91F0-406C98743497}" destId="{EEB95924-8859-4C3C-B03C-8650CB099070}" srcOrd="5" destOrd="0" presId="urn:microsoft.com/office/officeart/2005/8/layout/default#1"/>
    <dgm:cxn modelId="{F4D40E31-A9E3-4D9C-A336-219EF460E816}" type="presParOf" srcId="{45DA480C-EF29-44C4-91F0-406C98743497}" destId="{1B359DF1-5F27-4E08-94E5-404A004A3EB3}" srcOrd="6" destOrd="0" presId="urn:microsoft.com/office/officeart/2005/8/layout/default#1"/>
    <dgm:cxn modelId="{196BC589-B320-4055-930E-A80DCF6CC35D}" type="presParOf" srcId="{45DA480C-EF29-44C4-91F0-406C98743497}" destId="{DCA4E977-E222-4C85-A95D-0DFE5F442137}" srcOrd="7" destOrd="0" presId="urn:microsoft.com/office/officeart/2005/8/layout/default#1"/>
    <dgm:cxn modelId="{340BBA9E-7237-4F8D-ACC0-68169433DF3E}" type="presParOf" srcId="{45DA480C-EF29-44C4-91F0-406C98743497}" destId="{1431A879-7FE8-4567-B6FF-211534894F27}" srcOrd="8" destOrd="0" presId="urn:microsoft.com/office/officeart/2005/8/layout/default#1"/>
    <dgm:cxn modelId="{1B2BBE1D-B4B6-4DCB-9A57-6FB76B68E1A5}" type="presParOf" srcId="{45DA480C-EF29-44C4-91F0-406C98743497}" destId="{A56030B2-5C56-417C-8C9F-2B1B53F09AA4}" srcOrd="9" destOrd="0" presId="urn:microsoft.com/office/officeart/2005/8/layout/default#1"/>
    <dgm:cxn modelId="{4B583C65-55CB-4540-8B76-D7AEA5BF5C83}" type="presParOf" srcId="{45DA480C-EF29-44C4-91F0-406C98743497}" destId="{3FF764C8-4F32-41BF-952D-010392F8F904}" srcOrd="10" destOrd="0" presId="urn:microsoft.com/office/officeart/2005/8/layout/default#1"/>
    <dgm:cxn modelId="{5B84862A-2727-4D19-AE4B-60F2DDBDB89C}" type="presParOf" srcId="{45DA480C-EF29-44C4-91F0-406C98743497}" destId="{D009783A-5B5F-41AA-A54F-C921D6452677}" srcOrd="11" destOrd="0" presId="urn:microsoft.com/office/officeart/2005/8/layout/default#1"/>
    <dgm:cxn modelId="{F76EEDAE-EC5A-4D79-B710-4508119DD490}" type="presParOf" srcId="{45DA480C-EF29-44C4-91F0-406C98743497}" destId="{65E7EFDB-8E13-42F2-AD10-FAD250BACAC7}" srcOrd="12" destOrd="0" presId="urn:microsoft.com/office/officeart/2005/8/layout/default#1"/>
    <dgm:cxn modelId="{0E4D1CE2-AFF6-43F9-BB79-736CAF46BF04}" type="presParOf" srcId="{45DA480C-EF29-44C4-91F0-406C98743497}" destId="{76F0C60B-D713-4AB0-97D1-261B9819B228}" srcOrd="13" destOrd="0" presId="urn:microsoft.com/office/officeart/2005/8/layout/default#1"/>
    <dgm:cxn modelId="{BD955910-9AE0-40A2-9930-D76FBF746D7F}" type="presParOf" srcId="{45DA480C-EF29-44C4-91F0-406C98743497}" destId="{50942DC3-1C90-49D1-8D1B-AFB3428AD7FD}" srcOrd="14" destOrd="0" presId="urn:microsoft.com/office/officeart/2005/8/layout/default#1"/>
    <dgm:cxn modelId="{A1121789-D802-4B2A-BC0D-DC1D51F07521}" type="presParOf" srcId="{45DA480C-EF29-44C4-91F0-406C98743497}" destId="{C5283A7E-CF89-45D8-B142-BD86613E1C70}" srcOrd="15" destOrd="0" presId="urn:microsoft.com/office/officeart/2005/8/layout/default#1"/>
    <dgm:cxn modelId="{5349836E-F4DF-4004-B332-7E286C00773E}" type="presParOf" srcId="{45DA480C-EF29-44C4-91F0-406C98743497}" destId="{D5569EA8-9FB0-4C07-BE19-AA102221F93E}" srcOrd="16" destOrd="0" presId="urn:microsoft.com/office/officeart/2005/8/layout/default#1"/>
    <dgm:cxn modelId="{C2D15377-246E-40A0-9714-E5EF56757D0D}" type="presParOf" srcId="{45DA480C-EF29-44C4-91F0-406C98743497}" destId="{E4213636-7E1E-4755-A0A8-AEC98DFCCC92}" srcOrd="17" destOrd="0" presId="urn:microsoft.com/office/officeart/2005/8/layout/default#1"/>
    <dgm:cxn modelId="{012692C0-D14E-444E-A08D-1BC3FF02E5DF}" type="presParOf" srcId="{45DA480C-EF29-44C4-91F0-406C98743497}" destId="{48A87997-7620-43BC-90A8-B744986E4C7A}" srcOrd="1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75EBB5-3E4F-4110-9D64-7D9AEAB0E95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6A39F19-3592-4C31-9468-433E73CDF7FE}">
      <dgm:prSet/>
      <dgm:spPr/>
      <dgm:t>
        <a:bodyPr/>
        <a:lstStyle/>
        <a:p>
          <a:pPr>
            <a:defRPr cap="all"/>
          </a:pPr>
          <a:r>
            <a:rPr lang="es-ES"/>
            <a:t>Promocionales.</a:t>
          </a:r>
          <a:endParaRPr lang="en-US"/>
        </a:p>
      </dgm:t>
    </dgm:pt>
    <dgm:pt modelId="{D594DF37-6E83-468A-9E0A-2125B6AA78B5}" type="parTrans" cxnId="{3B42B9BB-8C0E-49E6-9401-F613D437EB97}">
      <dgm:prSet/>
      <dgm:spPr/>
      <dgm:t>
        <a:bodyPr/>
        <a:lstStyle/>
        <a:p>
          <a:endParaRPr lang="en-US"/>
        </a:p>
      </dgm:t>
    </dgm:pt>
    <dgm:pt modelId="{82CCA817-7795-41D4-9F78-189FA2866DA7}" type="sibTrans" cxnId="{3B42B9BB-8C0E-49E6-9401-F613D437EB97}">
      <dgm:prSet/>
      <dgm:spPr/>
      <dgm:t>
        <a:bodyPr/>
        <a:lstStyle/>
        <a:p>
          <a:endParaRPr lang="en-US"/>
        </a:p>
      </dgm:t>
    </dgm:pt>
    <dgm:pt modelId="{6B1E5978-13C5-4AB6-90E1-0E7CC32707B1}">
      <dgm:prSet/>
      <dgm:spPr/>
      <dgm:t>
        <a:bodyPr/>
        <a:lstStyle/>
        <a:p>
          <a:pPr>
            <a:defRPr cap="all"/>
          </a:pPr>
          <a:r>
            <a:rPr lang="es-ES"/>
            <a:t>Pedidos.</a:t>
          </a:r>
          <a:endParaRPr lang="en-US"/>
        </a:p>
      </dgm:t>
    </dgm:pt>
    <dgm:pt modelId="{875E2573-D74D-4133-810D-B64B7E0E96D0}" type="parTrans" cxnId="{371E12E2-8F7F-4B56-B4D2-CBECBA6CC461}">
      <dgm:prSet/>
      <dgm:spPr/>
      <dgm:t>
        <a:bodyPr/>
        <a:lstStyle/>
        <a:p>
          <a:endParaRPr lang="en-US"/>
        </a:p>
      </dgm:t>
    </dgm:pt>
    <dgm:pt modelId="{D2AE1609-A128-4D51-B602-C055825FFD24}" type="sibTrans" cxnId="{371E12E2-8F7F-4B56-B4D2-CBECBA6CC461}">
      <dgm:prSet/>
      <dgm:spPr/>
      <dgm:t>
        <a:bodyPr/>
        <a:lstStyle/>
        <a:p>
          <a:endParaRPr lang="en-US"/>
        </a:p>
      </dgm:t>
    </dgm:pt>
    <dgm:pt modelId="{88575A22-056A-4F16-AD94-E82CF79FE393}" type="pres">
      <dgm:prSet presAssocID="{1F75EBB5-3E4F-4110-9D64-7D9AEAB0E955}" presName="root" presStyleCnt="0">
        <dgm:presLayoutVars>
          <dgm:dir/>
          <dgm:resizeHandles val="exact"/>
        </dgm:presLayoutVars>
      </dgm:prSet>
      <dgm:spPr/>
      <dgm:t>
        <a:bodyPr/>
        <a:lstStyle/>
        <a:p>
          <a:endParaRPr lang="es-ES"/>
        </a:p>
      </dgm:t>
    </dgm:pt>
    <dgm:pt modelId="{280A8371-3F28-49F6-81C3-61933F4824D1}" type="pres">
      <dgm:prSet presAssocID="{16A39F19-3592-4C31-9468-433E73CDF7FE}" presName="compNode" presStyleCnt="0"/>
      <dgm:spPr/>
    </dgm:pt>
    <dgm:pt modelId="{069FD178-AA41-4211-9DA9-753488C20176}" type="pres">
      <dgm:prSet presAssocID="{16A39F19-3592-4C31-9468-433E73CDF7FE}" presName="iconBgRect" presStyleLbl="bgShp" presStyleIdx="0" presStyleCnt="2"/>
      <dgm:spPr>
        <a:prstGeom prst="round2DiagRect">
          <a:avLst>
            <a:gd name="adj1" fmla="val 29727"/>
            <a:gd name="adj2" fmla="val 0"/>
          </a:avLst>
        </a:prstGeom>
      </dgm:spPr>
    </dgm:pt>
    <dgm:pt modelId="{5CF20E72-F604-49AD-8FCA-D09A4FF14EE2}" type="pres">
      <dgm:prSet presAssocID="{16A39F19-3592-4C31-9468-433E73CDF7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Publicidad"/>
        </a:ext>
      </dgm:extLst>
    </dgm:pt>
    <dgm:pt modelId="{BEF793A5-F5EB-449A-A425-8BA3A47FD42C}" type="pres">
      <dgm:prSet presAssocID="{16A39F19-3592-4C31-9468-433E73CDF7FE}" presName="spaceRect" presStyleCnt="0"/>
      <dgm:spPr/>
    </dgm:pt>
    <dgm:pt modelId="{8F6FCA89-4539-42A7-9FAD-6468129B38B8}" type="pres">
      <dgm:prSet presAssocID="{16A39F19-3592-4C31-9468-433E73CDF7FE}" presName="textRect" presStyleLbl="revTx" presStyleIdx="0" presStyleCnt="2">
        <dgm:presLayoutVars>
          <dgm:chMax val="1"/>
          <dgm:chPref val="1"/>
        </dgm:presLayoutVars>
      </dgm:prSet>
      <dgm:spPr/>
      <dgm:t>
        <a:bodyPr/>
        <a:lstStyle/>
        <a:p>
          <a:endParaRPr lang="es-ES"/>
        </a:p>
      </dgm:t>
    </dgm:pt>
    <dgm:pt modelId="{95841E7C-DE42-48E8-8A6B-955EDD7CAC7C}" type="pres">
      <dgm:prSet presAssocID="{82CCA817-7795-41D4-9F78-189FA2866DA7}" presName="sibTrans" presStyleCnt="0"/>
      <dgm:spPr/>
    </dgm:pt>
    <dgm:pt modelId="{D34BCF15-9422-4516-A74D-F5BDD99596E1}" type="pres">
      <dgm:prSet presAssocID="{6B1E5978-13C5-4AB6-90E1-0E7CC32707B1}" presName="compNode" presStyleCnt="0"/>
      <dgm:spPr/>
    </dgm:pt>
    <dgm:pt modelId="{138052B0-C9E5-40B5-8EAA-75658586BFD4}" type="pres">
      <dgm:prSet presAssocID="{6B1E5978-13C5-4AB6-90E1-0E7CC32707B1}" presName="iconBgRect" presStyleLbl="bgShp" presStyleIdx="1" presStyleCnt="2"/>
      <dgm:spPr>
        <a:prstGeom prst="round2DiagRect">
          <a:avLst>
            <a:gd name="adj1" fmla="val 29727"/>
            <a:gd name="adj2" fmla="val 0"/>
          </a:avLst>
        </a:prstGeom>
      </dgm:spPr>
    </dgm:pt>
    <dgm:pt modelId="{7872C032-CF76-4AE9-B6F5-1788FB5DCBDE}" type="pres">
      <dgm:prSet presAssocID="{6B1E5978-13C5-4AB6-90E1-0E7CC32707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ódigo de barras"/>
        </a:ext>
      </dgm:extLst>
    </dgm:pt>
    <dgm:pt modelId="{793CF05F-8177-479C-A222-D1BA7A6194ED}" type="pres">
      <dgm:prSet presAssocID="{6B1E5978-13C5-4AB6-90E1-0E7CC32707B1}" presName="spaceRect" presStyleCnt="0"/>
      <dgm:spPr/>
    </dgm:pt>
    <dgm:pt modelId="{46891388-F60B-472F-9517-4EFA20C593CF}" type="pres">
      <dgm:prSet presAssocID="{6B1E5978-13C5-4AB6-90E1-0E7CC32707B1}" presName="textRect" presStyleLbl="revTx" presStyleIdx="1" presStyleCnt="2">
        <dgm:presLayoutVars>
          <dgm:chMax val="1"/>
          <dgm:chPref val="1"/>
        </dgm:presLayoutVars>
      </dgm:prSet>
      <dgm:spPr/>
      <dgm:t>
        <a:bodyPr/>
        <a:lstStyle/>
        <a:p>
          <a:endParaRPr lang="es-ES"/>
        </a:p>
      </dgm:t>
    </dgm:pt>
  </dgm:ptLst>
  <dgm:cxnLst>
    <dgm:cxn modelId="{3B42B9BB-8C0E-49E6-9401-F613D437EB97}" srcId="{1F75EBB5-3E4F-4110-9D64-7D9AEAB0E955}" destId="{16A39F19-3592-4C31-9468-433E73CDF7FE}" srcOrd="0" destOrd="0" parTransId="{D594DF37-6E83-468A-9E0A-2125B6AA78B5}" sibTransId="{82CCA817-7795-41D4-9F78-189FA2866DA7}"/>
    <dgm:cxn modelId="{371E12E2-8F7F-4B56-B4D2-CBECBA6CC461}" srcId="{1F75EBB5-3E4F-4110-9D64-7D9AEAB0E955}" destId="{6B1E5978-13C5-4AB6-90E1-0E7CC32707B1}" srcOrd="1" destOrd="0" parTransId="{875E2573-D74D-4133-810D-B64B7E0E96D0}" sibTransId="{D2AE1609-A128-4D51-B602-C055825FFD24}"/>
    <dgm:cxn modelId="{8E5B060B-9FE6-45D3-96FA-4793C6582E77}" type="presOf" srcId="{1F75EBB5-3E4F-4110-9D64-7D9AEAB0E955}" destId="{88575A22-056A-4F16-AD94-E82CF79FE393}" srcOrd="0" destOrd="0" presId="urn:microsoft.com/office/officeart/2018/5/layout/IconLeafLabelList"/>
    <dgm:cxn modelId="{40A06E7F-0FD2-4EB8-8126-61F519FEDC1D}" type="presOf" srcId="{16A39F19-3592-4C31-9468-433E73CDF7FE}" destId="{8F6FCA89-4539-42A7-9FAD-6468129B38B8}" srcOrd="0" destOrd="0" presId="urn:microsoft.com/office/officeart/2018/5/layout/IconLeafLabelList"/>
    <dgm:cxn modelId="{8F7B84B1-FDA7-4A5B-B597-855BC81BC553}" type="presOf" srcId="{6B1E5978-13C5-4AB6-90E1-0E7CC32707B1}" destId="{46891388-F60B-472F-9517-4EFA20C593CF}" srcOrd="0" destOrd="0" presId="urn:microsoft.com/office/officeart/2018/5/layout/IconLeafLabelList"/>
    <dgm:cxn modelId="{3476492B-4AD0-400B-AA73-731808BDF14C}" type="presParOf" srcId="{88575A22-056A-4F16-AD94-E82CF79FE393}" destId="{280A8371-3F28-49F6-81C3-61933F4824D1}" srcOrd="0" destOrd="0" presId="urn:microsoft.com/office/officeart/2018/5/layout/IconLeafLabelList"/>
    <dgm:cxn modelId="{2DA86A12-5A26-4B97-99DC-49FDF03732D6}" type="presParOf" srcId="{280A8371-3F28-49F6-81C3-61933F4824D1}" destId="{069FD178-AA41-4211-9DA9-753488C20176}" srcOrd="0" destOrd="0" presId="urn:microsoft.com/office/officeart/2018/5/layout/IconLeafLabelList"/>
    <dgm:cxn modelId="{F2DC2C85-69F2-42CE-A3A6-DE8511EBE40D}" type="presParOf" srcId="{280A8371-3F28-49F6-81C3-61933F4824D1}" destId="{5CF20E72-F604-49AD-8FCA-D09A4FF14EE2}" srcOrd="1" destOrd="0" presId="urn:microsoft.com/office/officeart/2018/5/layout/IconLeafLabelList"/>
    <dgm:cxn modelId="{27355E6B-08B7-421B-ACC2-F30983FE22EC}" type="presParOf" srcId="{280A8371-3F28-49F6-81C3-61933F4824D1}" destId="{BEF793A5-F5EB-449A-A425-8BA3A47FD42C}" srcOrd="2" destOrd="0" presId="urn:microsoft.com/office/officeart/2018/5/layout/IconLeafLabelList"/>
    <dgm:cxn modelId="{E9B73897-25CB-4318-BE14-F4B7751F8266}" type="presParOf" srcId="{280A8371-3F28-49F6-81C3-61933F4824D1}" destId="{8F6FCA89-4539-42A7-9FAD-6468129B38B8}" srcOrd="3" destOrd="0" presId="urn:microsoft.com/office/officeart/2018/5/layout/IconLeafLabelList"/>
    <dgm:cxn modelId="{6ED093B2-36F3-4927-A255-59718218A92D}" type="presParOf" srcId="{88575A22-056A-4F16-AD94-E82CF79FE393}" destId="{95841E7C-DE42-48E8-8A6B-955EDD7CAC7C}" srcOrd="1" destOrd="0" presId="urn:microsoft.com/office/officeart/2018/5/layout/IconLeafLabelList"/>
    <dgm:cxn modelId="{A00B9053-783B-4934-955F-D74D49A4FAD2}" type="presParOf" srcId="{88575A22-056A-4F16-AD94-E82CF79FE393}" destId="{D34BCF15-9422-4516-A74D-F5BDD99596E1}" srcOrd="2" destOrd="0" presId="urn:microsoft.com/office/officeart/2018/5/layout/IconLeafLabelList"/>
    <dgm:cxn modelId="{217B1070-6A0A-4BC0-8670-79B88B6DEA49}" type="presParOf" srcId="{D34BCF15-9422-4516-A74D-F5BDD99596E1}" destId="{138052B0-C9E5-40B5-8EAA-75658586BFD4}" srcOrd="0" destOrd="0" presId="urn:microsoft.com/office/officeart/2018/5/layout/IconLeafLabelList"/>
    <dgm:cxn modelId="{8ADF47F9-81FF-4C9D-AB06-3659CCC7472F}" type="presParOf" srcId="{D34BCF15-9422-4516-A74D-F5BDD99596E1}" destId="{7872C032-CF76-4AE9-B6F5-1788FB5DCBDE}" srcOrd="1" destOrd="0" presId="urn:microsoft.com/office/officeart/2018/5/layout/IconLeafLabelList"/>
    <dgm:cxn modelId="{7F94EFA7-B608-413A-8B96-83C2FE11EA35}" type="presParOf" srcId="{D34BCF15-9422-4516-A74D-F5BDD99596E1}" destId="{793CF05F-8177-479C-A222-D1BA7A6194ED}" srcOrd="2" destOrd="0" presId="urn:microsoft.com/office/officeart/2018/5/layout/IconLeafLabelList"/>
    <dgm:cxn modelId="{63E209F1-F5B1-4A3F-AD3B-E33258014B8B}" type="presParOf" srcId="{D34BCF15-9422-4516-A74D-F5BDD99596E1}" destId="{46891388-F60B-472F-9517-4EFA20C593CF}" srcOrd="3" destOrd="0" presId="urn:microsoft.com/office/officeart/2018/5/layout/IconLeaf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DBE046-A5D9-4425-BDC4-3A46CC5500C2}">
      <dsp:nvSpPr>
        <dsp:cNvPr id="0" name=""/>
        <dsp:cNvSpPr/>
      </dsp:nvSpPr>
      <dsp:spPr>
        <a:xfrm>
          <a:off x="0" y="649"/>
          <a:ext cx="5889686" cy="151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12DA8-A227-4120-9DB0-904CE55A62E3}">
      <dsp:nvSpPr>
        <dsp:cNvPr id="0" name=""/>
        <dsp:cNvSpPr/>
      </dsp:nvSpPr>
      <dsp:spPr>
        <a:xfrm>
          <a:off x="459622" y="342517"/>
          <a:ext cx="835676" cy="835676"/>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766132-8AA9-4C5A-8131-DBAF3C355B65}">
      <dsp:nvSpPr>
        <dsp:cNvPr id="0" name=""/>
        <dsp:cNvSpPr/>
      </dsp:nvSpPr>
      <dsp:spPr>
        <a:xfrm>
          <a:off x="1754920" y="649"/>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lvl="0" algn="l" defTabSz="1022350">
            <a:lnSpc>
              <a:spcPct val="90000"/>
            </a:lnSpc>
            <a:spcBef>
              <a:spcPct val="0"/>
            </a:spcBef>
            <a:spcAft>
              <a:spcPct val="35000"/>
            </a:spcAft>
          </a:pPr>
          <a:r>
            <a:rPr lang="es-ES" sz="2300" kern="1200"/>
            <a:t>Informar, bien de sus características o de su aplicación y funcionamiento.</a:t>
          </a:r>
          <a:endParaRPr lang="en-US" sz="2300" kern="1200"/>
        </a:p>
      </dsp:txBody>
      <dsp:txXfrm>
        <a:off x="1754920" y="649"/>
        <a:ext cx="4134765" cy="1519412"/>
      </dsp:txXfrm>
    </dsp:sp>
    <dsp:sp modelId="{1289770F-5B07-48F4-9499-812CBF6FB870}">
      <dsp:nvSpPr>
        <dsp:cNvPr id="0" name=""/>
        <dsp:cNvSpPr/>
      </dsp:nvSpPr>
      <dsp:spPr>
        <a:xfrm>
          <a:off x="0" y="1899914"/>
          <a:ext cx="5889686" cy="151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E22BE-DEA1-4801-846F-BA371B139CCA}">
      <dsp:nvSpPr>
        <dsp:cNvPr id="0" name=""/>
        <dsp:cNvSpPr/>
      </dsp:nvSpPr>
      <dsp:spPr>
        <a:xfrm>
          <a:off x="459622" y="2241782"/>
          <a:ext cx="835676" cy="835676"/>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A932F1-C9A8-4783-AC07-8810BE7F63D7}">
      <dsp:nvSpPr>
        <dsp:cNvPr id="0" name=""/>
        <dsp:cNvSpPr/>
      </dsp:nvSpPr>
      <dsp:spPr>
        <a:xfrm>
          <a:off x="1754920" y="1899914"/>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lvl="0" algn="l" defTabSz="1022350">
            <a:lnSpc>
              <a:spcPct val="90000"/>
            </a:lnSpc>
            <a:spcBef>
              <a:spcPct val="0"/>
            </a:spcBef>
            <a:spcAft>
              <a:spcPct val="35000"/>
            </a:spcAft>
          </a:pPr>
          <a:r>
            <a:rPr lang="es-ES" sz="2300" kern="1200"/>
            <a:t>Recordar sus aspectos interesantes y diferenciadores </a:t>
          </a:r>
          <a:endParaRPr lang="en-US" sz="2300" kern="1200"/>
        </a:p>
      </dsp:txBody>
      <dsp:txXfrm>
        <a:off x="1754920" y="1899914"/>
        <a:ext cx="4134765" cy="1519412"/>
      </dsp:txXfrm>
    </dsp:sp>
    <dsp:sp modelId="{1FE680DD-3DAD-4565-BC1D-8F76450DB2CD}">
      <dsp:nvSpPr>
        <dsp:cNvPr id="0" name=""/>
        <dsp:cNvSpPr/>
      </dsp:nvSpPr>
      <dsp:spPr>
        <a:xfrm>
          <a:off x="0" y="3799179"/>
          <a:ext cx="5889686" cy="151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57807-71EA-4C06-A72C-EAFC93F741F0}">
      <dsp:nvSpPr>
        <dsp:cNvPr id="0" name=""/>
        <dsp:cNvSpPr/>
      </dsp:nvSpPr>
      <dsp:spPr>
        <a:xfrm>
          <a:off x="459622" y="4141047"/>
          <a:ext cx="835676" cy="835676"/>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582FB0-3B29-4447-9BE3-79D415957738}">
      <dsp:nvSpPr>
        <dsp:cNvPr id="0" name=""/>
        <dsp:cNvSpPr/>
      </dsp:nvSpPr>
      <dsp:spPr>
        <a:xfrm>
          <a:off x="1754920" y="3799179"/>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lvl="0" algn="l" defTabSz="1022350">
            <a:lnSpc>
              <a:spcPct val="90000"/>
            </a:lnSpc>
            <a:spcBef>
              <a:spcPct val="0"/>
            </a:spcBef>
            <a:spcAft>
              <a:spcPct val="35000"/>
            </a:spcAft>
          </a:pPr>
          <a:r>
            <a:rPr lang="es-ES" sz="2300" kern="1200"/>
            <a:t>Persuadir mediante razonamientos lógicos y aspectos emotivos.</a:t>
          </a:r>
          <a:endParaRPr lang="en-US" sz="2300" kern="1200"/>
        </a:p>
      </dsp:txBody>
      <dsp:txXfrm>
        <a:off x="1754920" y="3799179"/>
        <a:ext cx="4134765" cy="15194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E5CAA-7D43-46EF-B578-E28B5A56D028}">
      <dsp:nvSpPr>
        <dsp:cNvPr id="0" name=""/>
        <dsp:cNvSpPr/>
      </dsp:nvSpPr>
      <dsp:spPr>
        <a:xfrm>
          <a:off x="1694648" y="2866"/>
          <a:ext cx="1906480" cy="13787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S" sz="2300" kern="1200"/>
            <a:t>Sorteos y rifas.</a:t>
          </a:r>
          <a:endParaRPr lang="en-US" sz="2300" kern="1200"/>
        </a:p>
      </dsp:txBody>
      <dsp:txXfrm>
        <a:off x="1694648" y="2866"/>
        <a:ext cx="1906480" cy="1378755"/>
      </dsp:txXfrm>
    </dsp:sp>
    <dsp:sp modelId="{592569BF-6BCD-4021-B364-0B3A3D17CA6D}">
      <dsp:nvSpPr>
        <dsp:cNvPr id="0" name=""/>
        <dsp:cNvSpPr/>
      </dsp:nvSpPr>
      <dsp:spPr>
        <a:xfrm>
          <a:off x="1694648" y="1450559"/>
          <a:ext cx="1906480" cy="13787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S" sz="2300" kern="1200"/>
            <a:t>Concursos.</a:t>
          </a:r>
          <a:endParaRPr lang="en-US" sz="2300" kern="1200"/>
        </a:p>
      </dsp:txBody>
      <dsp:txXfrm>
        <a:off x="1694648" y="1450559"/>
        <a:ext cx="1906480" cy="1378755"/>
      </dsp:txXfrm>
    </dsp:sp>
    <dsp:sp modelId="{2DA6F160-6998-414B-9F3A-5E6823583949}">
      <dsp:nvSpPr>
        <dsp:cNvPr id="0" name=""/>
        <dsp:cNvSpPr/>
      </dsp:nvSpPr>
      <dsp:spPr>
        <a:xfrm>
          <a:off x="1694648" y="2898252"/>
          <a:ext cx="1906480" cy="13787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S" sz="2300" kern="1200"/>
            <a:t>Boletos.</a:t>
          </a:r>
          <a:endParaRPr lang="en-US" sz="2300" kern="1200"/>
        </a:p>
      </dsp:txBody>
      <dsp:txXfrm>
        <a:off x="1694648" y="2898252"/>
        <a:ext cx="1906480" cy="1378755"/>
      </dsp:txXfrm>
    </dsp:sp>
    <dsp:sp modelId="{B09B3023-06F9-4DF5-B7B1-AC3083896CDD}">
      <dsp:nvSpPr>
        <dsp:cNvPr id="0" name=""/>
        <dsp:cNvSpPr/>
      </dsp:nvSpPr>
      <dsp:spPr>
        <a:xfrm>
          <a:off x="1694648" y="4345946"/>
          <a:ext cx="1906480" cy="13787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S" sz="2300" kern="1200"/>
            <a:t>Juegos </a:t>
          </a:r>
          <a:endParaRPr lang="en-US" sz="2300" kern="1200"/>
        </a:p>
      </dsp:txBody>
      <dsp:txXfrm>
        <a:off x="1694648" y="4345946"/>
        <a:ext cx="1906480" cy="137875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5DEC29-A506-4985-ACF9-2DB2CEC022D4}">
      <dsp:nvSpPr>
        <dsp:cNvPr id="0" name=""/>
        <dsp:cNvSpPr/>
      </dsp:nvSpPr>
      <dsp:spPr>
        <a:xfrm rot="5400000">
          <a:off x="-268539" y="1740172"/>
          <a:ext cx="1195862" cy="14468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F76CD-675B-4888-8B6D-0519FA777661}">
      <dsp:nvSpPr>
        <dsp:cNvPr id="0" name=""/>
        <dsp:cNvSpPr/>
      </dsp:nvSpPr>
      <dsp:spPr>
        <a:xfrm>
          <a:off x="2962" y="971656"/>
          <a:ext cx="1607585" cy="96455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0" i="0" kern="1200" baseline="0"/>
            <a:t>PRENSA .</a:t>
          </a:r>
          <a:endParaRPr lang="en-US" sz="1200" kern="1200"/>
        </a:p>
      </dsp:txBody>
      <dsp:txXfrm>
        <a:off x="2962" y="971656"/>
        <a:ext cx="1607585" cy="964551"/>
      </dsp:txXfrm>
    </dsp:sp>
    <dsp:sp modelId="{C631CCBC-111F-4085-A5E0-31E50C67C39C}">
      <dsp:nvSpPr>
        <dsp:cNvPr id="0" name=""/>
        <dsp:cNvSpPr/>
      </dsp:nvSpPr>
      <dsp:spPr>
        <a:xfrm rot="5400000">
          <a:off x="-268539" y="2945860"/>
          <a:ext cx="1195862" cy="144682"/>
        </a:xfrm>
        <a:prstGeom prst="rect">
          <a:avLst/>
        </a:prstGeom>
        <a:solidFill>
          <a:schemeClr val="accent5">
            <a:hueOff val="1247956"/>
            <a:satOff val="-6520"/>
            <a:lumOff val="15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1010C9-F6B8-44CE-AEA3-4F93FADEC9AD}">
      <dsp:nvSpPr>
        <dsp:cNvPr id="0" name=""/>
        <dsp:cNvSpPr/>
      </dsp:nvSpPr>
      <dsp:spPr>
        <a:xfrm>
          <a:off x="2962" y="2177344"/>
          <a:ext cx="1607585" cy="964551"/>
        </a:xfrm>
        <a:prstGeom prst="roundRect">
          <a:avLst>
            <a:gd name="adj" fmla="val 10000"/>
          </a:avLst>
        </a:prstGeom>
        <a:solidFill>
          <a:schemeClr val="accent5">
            <a:hueOff val="1091962"/>
            <a:satOff val="-5705"/>
            <a:lumOff val="13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RADIO.</a:t>
          </a:r>
          <a:endParaRPr lang="en-US" sz="1200" kern="1200"/>
        </a:p>
      </dsp:txBody>
      <dsp:txXfrm>
        <a:off x="2962" y="2177344"/>
        <a:ext cx="1607585" cy="964551"/>
      </dsp:txXfrm>
    </dsp:sp>
    <dsp:sp modelId="{FC96CA23-27AB-4D35-B06C-6B14BF98CC32}">
      <dsp:nvSpPr>
        <dsp:cNvPr id="0" name=""/>
        <dsp:cNvSpPr/>
      </dsp:nvSpPr>
      <dsp:spPr>
        <a:xfrm>
          <a:off x="334305" y="3548705"/>
          <a:ext cx="2128262" cy="144682"/>
        </a:xfrm>
        <a:prstGeom prst="rect">
          <a:avLst/>
        </a:prstGeom>
        <a:solidFill>
          <a:schemeClr val="accent5">
            <a:hueOff val="2495912"/>
            <a:satOff val="-13040"/>
            <a:lumOff val="30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ACC74D-340C-460A-94EF-26D5B96CAA18}">
      <dsp:nvSpPr>
        <dsp:cNvPr id="0" name=""/>
        <dsp:cNvSpPr/>
      </dsp:nvSpPr>
      <dsp:spPr>
        <a:xfrm>
          <a:off x="2962" y="3383033"/>
          <a:ext cx="1607585" cy="964551"/>
        </a:xfrm>
        <a:prstGeom prst="roundRect">
          <a:avLst>
            <a:gd name="adj" fmla="val 10000"/>
          </a:avLst>
        </a:prstGeom>
        <a:solidFill>
          <a:schemeClr val="accent5">
            <a:hueOff val="2183923"/>
            <a:satOff val="-11410"/>
            <a:lumOff val="26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TV, CINE.</a:t>
          </a:r>
          <a:endParaRPr lang="en-US" sz="1200" kern="1200"/>
        </a:p>
      </dsp:txBody>
      <dsp:txXfrm>
        <a:off x="2962" y="3383033"/>
        <a:ext cx="1607585" cy="964551"/>
      </dsp:txXfrm>
    </dsp:sp>
    <dsp:sp modelId="{DAB77201-D4A9-4E88-AB28-671D7000ED37}">
      <dsp:nvSpPr>
        <dsp:cNvPr id="0" name=""/>
        <dsp:cNvSpPr/>
      </dsp:nvSpPr>
      <dsp:spPr>
        <a:xfrm rot="16200000">
          <a:off x="1869549" y="2945860"/>
          <a:ext cx="1195862" cy="144682"/>
        </a:xfrm>
        <a:prstGeom prst="rect">
          <a:avLst/>
        </a:prstGeom>
        <a:solidFill>
          <a:schemeClr val="accent5">
            <a:hueOff val="3743868"/>
            <a:satOff val="-19560"/>
            <a:lumOff val="46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308460-7C4D-4704-AB93-87AB6D09B8CD}">
      <dsp:nvSpPr>
        <dsp:cNvPr id="0" name=""/>
        <dsp:cNvSpPr/>
      </dsp:nvSpPr>
      <dsp:spPr>
        <a:xfrm>
          <a:off x="2141050" y="3383033"/>
          <a:ext cx="1607585" cy="964551"/>
        </a:xfrm>
        <a:prstGeom prst="roundRect">
          <a:avLst>
            <a:gd name="adj" fmla="val 10000"/>
          </a:avLst>
        </a:prstGeom>
        <a:solidFill>
          <a:schemeClr val="accent5">
            <a:hueOff val="3275885"/>
            <a:satOff val="-17115"/>
            <a:lumOff val="40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INTERNET.</a:t>
          </a:r>
          <a:endParaRPr lang="en-US" sz="1200" kern="1200"/>
        </a:p>
      </dsp:txBody>
      <dsp:txXfrm>
        <a:off x="2141050" y="3383033"/>
        <a:ext cx="1607585" cy="964551"/>
      </dsp:txXfrm>
    </dsp:sp>
    <dsp:sp modelId="{0D9DEA11-7BC1-4B89-889D-FA724FC33C04}">
      <dsp:nvSpPr>
        <dsp:cNvPr id="0" name=""/>
        <dsp:cNvSpPr/>
      </dsp:nvSpPr>
      <dsp:spPr>
        <a:xfrm rot="16200000">
          <a:off x="1869549" y="1740172"/>
          <a:ext cx="1195862" cy="144682"/>
        </a:xfrm>
        <a:prstGeom prst="rect">
          <a:avLst/>
        </a:prstGeom>
        <a:solidFill>
          <a:schemeClr val="accent5">
            <a:hueOff val="4991824"/>
            <a:satOff val="-26079"/>
            <a:lumOff val="61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AAA145-37E1-4D20-BADD-FD5E62E6BD04}">
      <dsp:nvSpPr>
        <dsp:cNvPr id="0" name=""/>
        <dsp:cNvSpPr/>
      </dsp:nvSpPr>
      <dsp:spPr>
        <a:xfrm>
          <a:off x="2141050" y="2177344"/>
          <a:ext cx="1607585" cy="964551"/>
        </a:xfrm>
        <a:prstGeom prst="roundRect">
          <a:avLst>
            <a:gd name="adj" fmla="val 10000"/>
          </a:avLst>
        </a:prstGeom>
        <a:solidFill>
          <a:schemeClr val="accent5">
            <a:hueOff val="4367846"/>
            <a:satOff val="-22820"/>
            <a:lumOff val="5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REDES SOCIALES.</a:t>
          </a:r>
          <a:endParaRPr lang="en-US" sz="1200" kern="1200"/>
        </a:p>
      </dsp:txBody>
      <dsp:txXfrm>
        <a:off x="2141050" y="2177344"/>
        <a:ext cx="1607585" cy="964551"/>
      </dsp:txXfrm>
    </dsp:sp>
    <dsp:sp modelId="{ADCB6278-AAAB-4A59-ADC3-BB8C7D679F76}">
      <dsp:nvSpPr>
        <dsp:cNvPr id="0" name=""/>
        <dsp:cNvSpPr/>
      </dsp:nvSpPr>
      <dsp:spPr>
        <a:xfrm>
          <a:off x="2472393" y="1137327"/>
          <a:ext cx="2128262" cy="144682"/>
        </a:xfrm>
        <a:prstGeom prst="rect">
          <a:avLst/>
        </a:prstGeom>
        <a:solidFill>
          <a:schemeClr val="accent5">
            <a:hueOff val="6239781"/>
            <a:satOff val="-32599"/>
            <a:lumOff val="77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4739CF-B8A6-4534-8B28-44DBC05E8B70}">
      <dsp:nvSpPr>
        <dsp:cNvPr id="0" name=""/>
        <dsp:cNvSpPr/>
      </dsp:nvSpPr>
      <dsp:spPr>
        <a:xfrm>
          <a:off x="2141050" y="971656"/>
          <a:ext cx="1607585" cy="964551"/>
        </a:xfrm>
        <a:prstGeom prst="roundRect">
          <a:avLst>
            <a:gd name="adj" fmla="val 10000"/>
          </a:avLst>
        </a:prstGeom>
        <a:solidFill>
          <a:schemeClr val="accent5">
            <a:hueOff val="5459808"/>
            <a:satOff val="-28524"/>
            <a:lumOff val="67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CARTELERIA INTERIOR Y EXTERIOR </a:t>
          </a:r>
          <a:endParaRPr lang="en-US" sz="1200" kern="1200"/>
        </a:p>
      </dsp:txBody>
      <dsp:txXfrm>
        <a:off x="2141050" y="971656"/>
        <a:ext cx="1607585" cy="964551"/>
      </dsp:txXfrm>
    </dsp:sp>
    <dsp:sp modelId="{CEC1AE70-97AB-442A-A628-DF3B87747161}">
      <dsp:nvSpPr>
        <dsp:cNvPr id="0" name=""/>
        <dsp:cNvSpPr/>
      </dsp:nvSpPr>
      <dsp:spPr>
        <a:xfrm rot="5400000">
          <a:off x="4007637" y="1740172"/>
          <a:ext cx="1195862" cy="144682"/>
        </a:xfrm>
        <a:prstGeom prst="rect">
          <a:avLst/>
        </a:prstGeom>
        <a:solidFill>
          <a:schemeClr val="accent5">
            <a:hueOff val="7487737"/>
            <a:satOff val="-39119"/>
            <a:lumOff val="92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BF3B58-BE77-47B4-8245-3D6C73474E66}">
      <dsp:nvSpPr>
        <dsp:cNvPr id="0" name=""/>
        <dsp:cNvSpPr/>
      </dsp:nvSpPr>
      <dsp:spPr>
        <a:xfrm>
          <a:off x="4279138" y="971656"/>
          <a:ext cx="1607585" cy="964551"/>
        </a:xfrm>
        <a:prstGeom prst="roundRect">
          <a:avLst>
            <a:gd name="adj" fmla="val 10000"/>
          </a:avLst>
        </a:prstGeom>
        <a:solidFill>
          <a:schemeClr val="accent5">
            <a:hueOff val="6551770"/>
            <a:satOff val="-34229"/>
            <a:lumOff val="8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ESCAPARATES , EXPOSITORES.</a:t>
          </a:r>
          <a:endParaRPr lang="en-US" sz="1200" kern="1200"/>
        </a:p>
      </dsp:txBody>
      <dsp:txXfrm>
        <a:off x="4279138" y="971656"/>
        <a:ext cx="1607585" cy="964551"/>
      </dsp:txXfrm>
    </dsp:sp>
    <dsp:sp modelId="{FD48B43B-FD78-4619-BC41-F2E278464BEB}">
      <dsp:nvSpPr>
        <dsp:cNvPr id="0" name=""/>
        <dsp:cNvSpPr/>
      </dsp:nvSpPr>
      <dsp:spPr>
        <a:xfrm rot="5400000">
          <a:off x="4007637" y="2945860"/>
          <a:ext cx="1195862" cy="144682"/>
        </a:xfrm>
        <a:prstGeom prst="rect">
          <a:avLst/>
        </a:prstGeom>
        <a:solidFill>
          <a:schemeClr val="accent5">
            <a:hueOff val="8735693"/>
            <a:satOff val="-45639"/>
            <a:lumOff val="10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9AE6E-4632-485B-895C-2B87DF8FF9AA}">
      <dsp:nvSpPr>
        <dsp:cNvPr id="0" name=""/>
        <dsp:cNvSpPr/>
      </dsp:nvSpPr>
      <dsp:spPr>
        <a:xfrm>
          <a:off x="4279138" y="2177344"/>
          <a:ext cx="1607585" cy="964551"/>
        </a:xfrm>
        <a:prstGeom prst="roundRect">
          <a:avLst>
            <a:gd name="adj" fmla="val 10000"/>
          </a:avLst>
        </a:prstGeom>
        <a:solidFill>
          <a:schemeClr val="accent5">
            <a:hueOff val="7643731"/>
            <a:satOff val="-39934"/>
            <a:lumOff val="94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CORREO DIRECTO</a:t>
          </a:r>
          <a:endParaRPr lang="en-US" sz="1200" kern="1200"/>
        </a:p>
      </dsp:txBody>
      <dsp:txXfrm>
        <a:off x="4279138" y="2177344"/>
        <a:ext cx="1607585" cy="964551"/>
      </dsp:txXfrm>
    </dsp:sp>
    <dsp:sp modelId="{7A7C51A4-A6EC-4141-B2A4-F499B7F47C71}">
      <dsp:nvSpPr>
        <dsp:cNvPr id="0" name=""/>
        <dsp:cNvSpPr/>
      </dsp:nvSpPr>
      <dsp:spPr>
        <a:xfrm>
          <a:off x="4279138" y="3383033"/>
          <a:ext cx="1607585" cy="964551"/>
        </a:xfrm>
        <a:prstGeom prst="roundRect">
          <a:avLst>
            <a:gd name="adj" fmla="val 10000"/>
          </a:avLst>
        </a:prstGeom>
        <a:solidFill>
          <a:schemeClr val="accent5">
            <a:hueOff val="8735693"/>
            <a:satOff val="-45639"/>
            <a:lumOff val="10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a:t>VALLAS, AUTOBUSES,ETC..</a:t>
          </a:r>
          <a:endParaRPr lang="en-US" sz="1200" kern="1200"/>
        </a:p>
      </dsp:txBody>
      <dsp:txXfrm>
        <a:off x="4279138" y="3383033"/>
        <a:ext cx="1607585" cy="96455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3B2D0C-9668-464F-8847-CA6C96CC7551}">
      <dsp:nvSpPr>
        <dsp:cNvPr id="0" name=""/>
        <dsp:cNvSpPr/>
      </dsp:nvSpPr>
      <dsp:spPr>
        <a:xfrm>
          <a:off x="0" y="3456890"/>
          <a:ext cx="5295778" cy="22680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S" sz="3900" kern="1200"/>
            <a:t>ZONAS FRIAS: son aquellas de transito ocasional o nulo.</a:t>
          </a:r>
          <a:endParaRPr lang="en-US" sz="3900" kern="1200"/>
        </a:p>
      </dsp:txBody>
      <dsp:txXfrm>
        <a:off x="0" y="3456890"/>
        <a:ext cx="5295778" cy="2268094"/>
      </dsp:txXfrm>
    </dsp:sp>
    <dsp:sp modelId="{F89D4391-BE7A-47CC-9B98-094921431991}">
      <dsp:nvSpPr>
        <dsp:cNvPr id="0" name=""/>
        <dsp:cNvSpPr/>
      </dsp:nvSpPr>
      <dsp:spPr>
        <a:xfrm rot="10800000">
          <a:off x="0" y="2582"/>
          <a:ext cx="5295778" cy="3488329"/>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s-ES" sz="3900" kern="1200"/>
            <a:t>ZONAS CALIENTES: son las zonas de circulación o paso</a:t>
          </a:r>
          <a:endParaRPr lang="en-US" sz="3900" kern="1200"/>
        </a:p>
      </dsp:txBody>
      <dsp:txXfrm rot="10800000">
        <a:off x="0" y="2582"/>
        <a:ext cx="5295778" cy="348832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DBC217-07B6-4262-9A34-70B216372463}">
      <dsp:nvSpPr>
        <dsp:cNvPr id="0" name=""/>
        <dsp:cNvSpPr/>
      </dsp:nvSpPr>
      <dsp:spPr>
        <a:xfrm>
          <a:off x="3867056" y="1283470"/>
          <a:ext cx="1233191" cy="586887"/>
        </a:xfrm>
        <a:custGeom>
          <a:avLst/>
          <a:gdLst/>
          <a:ahLst/>
          <a:cxnLst/>
          <a:rect l="0" t="0" r="0" b="0"/>
          <a:pathLst>
            <a:path>
              <a:moveTo>
                <a:pt x="0" y="0"/>
              </a:moveTo>
              <a:lnTo>
                <a:pt x="0" y="399946"/>
              </a:lnTo>
              <a:lnTo>
                <a:pt x="1233191" y="399946"/>
              </a:lnTo>
              <a:lnTo>
                <a:pt x="1233191" y="5868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80165-E8F5-4918-A245-6D04966A2B37}">
      <dsp:nvSpPr>
        <dsp:cNvPr id="0" name=""/>
        <dsp:cNvSpPr/>
      </dsp:nvSpPr>
      <dsp:spPr>
        <a:xfrm>
          <a:off x="2633865" y="1283470"/>
          <a:ext cx="1233191" cy="586887"/>
        </a:xfrm>
        <a:custGeom>
          <a:avLst/>
          <a:gdLst/>
          <a:ahLst/>
          <a:cxnLst/>
          <a:rect l="0" t="0" r="0" b="0"/>
          <a:pathLst>
            <a:path>
              <a:moveTo>
                <a:pt x="1233191" y="0"/>
              </a:moveTo>
              <a:lnTo>
                <a:pt x="1233191" y="399946"/>
              </a:lnTo>
              <a:lnTo>
                <a:pt x="0" y="399946"/>
              </a:lnTo>
              <a:lnTo>
                <a:pt x="0" y="5868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EA1E30-CE7A-4C7B-AD9A-29C7A4FE3FFA}">
      <dsp:nvSpPr>
        <dsp:cNvPr id="0" name=""/>
        <dsp:cNvSpPr/>
      </dsp:nvSpPr>
      <dsp:spPr>
        <a:xfrm>
          <a:off x="2858081" y="2072"/>
          <a:ext cx="2017949" cy="128139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EEC872A-55D1-4EAF-B5E4-F35F5449187C}">
      <dsp:nvSpPr>
        <dsp:cNvPr id="0" name=""/>
        <dsp:cNvSpPr/>
      </dsp:nvSpPr>
      <dsp:spPr>
        <a:xfrm>
          <a:off x="3082298" y="215078"/>
          <a:ext cx="2017949" cy="12813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a:t>Los aspectos más importantes y de mayor impacto son: </a:t>
          </a:r>
          <a:endParaRPr lang="en-US" sz="1900" kern="1200"/>
        </a:p>
      </dsp:txBody>
      <dsp:txXfrm>
        <a:off x="3082298" y="215078"/>
        <a:ext cx="2017949" cy="1281397"/>
      </dsp:txXfrm>
    </dsp:sp>
    <dsp:sp modelId="{4037F5CF-072A-4F5E-9967-8F4B3B8534E7}">
      <dsp:nvSpPr>
        <dsp:cNvPr id="0" name=""/>
        <dsp:cNvSpPr/>
      </dsp:nvSpPr>
      <dsp:spPr>
        <a:xfrm>
          <a:off x="1624890" y="1870357"/>
          <a:ext cx="2017949" cy="128139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11EC0CA-CE8D-4FEE-96E1-A6EDDF10436A}">
      <dsp:nvSpPr>
        <dsp:cNvPr id="0" name=""/>
        <dsp:cNvSpPr/>
      </dsp:nvSpPr>
      <dsp:spPr>
        <a:xfrm>
          <a:off x="1849107" y="2083363"/>
          <a:ext cx="2017949" cy="12813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a:t>Iluminación.</a:t>
          </a:r>
          <a:endParaRPr lang="en-US" sz="1900" kern="1200"/>
        </a:p>
      </dsp:txBody>
      <dsp:txXfrm>
        <a:off x="1849107" y="2083363"/>
        <a:ext cx="2017949" cy="1281397"/>
      </dsp:txXfrm>
    </dsp:sp>
    <dsp:sp modelId="{6A871D8F-8934-4E6B-95FC-C7BDE78D12FC}">
      <dsp:nvSpPr>
        <dsp:cNvPr id="0" name=""/>
        <dsp:cNvSpPr/>
      </dsp:nvSpPr>
      <dsp:spPr>
        <a:xfrm>
          <a:off x="4091273" y="1870357"/>
          <a:ext cx="2017949" cy="1281397"/>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6EFA266-E8FF-4987-849E-05B7D53D0AC6}">
      <dsp:nvSpPr>
        <dsp:cNvPr id="0" name=""/>
        <dsp:cNvSpPr/>
      </dsp:nvSpPr>
      <dsp:spPr>
        <a:xfrm>
          <a:off x="4315489" y="2083363"/>
          <a:ext cx="2017949" cy="12813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a:t>Color. </a:t>
          </a:r>
          <a:endParaRPr lang="en-US" sz="1900" kern="1200"/>
        </a:p>
      </dsp:txBody>
      <dsp:txXfrm>
        <a:off x="4315489" y="2083363"/>
        <a:ext cx="2017949" cy="128139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928729-0120-4BB5-88CD-AAE68804D64D}">
      <dsp:nvSpPr>
        <dsp:cNvPr id="0" name=""/>
        <dsp:cNvSpPr/>
      </dsp:nvSpPr>
      <dsp:spPr>
        <a:xfrm>
          <a:off x="361583" y="820"/>
          <a:ext cx="1682596" cy="1009557"/>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Ventajas: </a:t>
          </a:r>
          <a:endParaRPr lang="en-US" sz="1300" kern="1200"/>
        </a:p>
      </dsp:txBody>
      <dsp:txXfrm>
        <a:off x="361583" y="820"/>
        <a:ext cx="1682596" cy="1009557"/>
      </dsp:txXfrm>
    </dsp:sp>
    <dsp:sp modelId="{41AD1EC3-EFF2-46FE-9B70-0FE3290AAE94}">
      <dsp:nvSpPr>
        <dsp:cNvPr id="0" name=""/>
        <dsp:cNvSpPr/>
      </dsp:nvSpPr>
      <dsp:spPr>
        <a:xfrm>
          <a:off x="2212439" y="820"/>
          <a:ext cx="1682596" cy="1009557"/>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Se pueden orientar a las necesidades específicas del cliente.</a:t>
          </a:r>
          <a:endParaRPr lang="en-US" sz="1300" kern="1200"/>
        </a:p>
      </dsp:txBody>
      <dsp:txXfrm>
        <a:off x="2212439" y="820"/>
        <a:ext cx="1682596" cy="1009557"/>
      </dsp:txXfrm>
    </dsp:sp>
    <dsp:sp modelId="{7C25718D-985A-4994-955D-FAB1C8585326}">
      <dsp:nvSpPr>
        <dsp:cNvPr id="0" name=""/>
        <dsp:cNvSpPr/>
      </dsp:nvSpPr>
      <dsp:spPr>
        <a:xfrm>
          <a:off x="4063294" y="820"/>
          <a:ext cx="1682596" cy="1009557"/>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Asignan una forma concreta a ideas abstractas.</a:t>
          </a:r>
          <a:endParaRPr lang="en-US" sz="1300" kern="1200"/>
        </a:p>
      </dsp:txBody>
      <dsp:txXfrm>
        <a:off x="4063294" y="820"/>
        <a:ext cx="1682596" cy="1009557"/>
      </dsp:txXfrm>
    </dsp:sp>
    <dsp:sp modelId="{1B359DF1-5F27-4E08-94E5-404A004A3EB3}">
      <dsp:nvSpPr>
        <dsp:cNvPr id="0" name=""/>
        <dsp:cNvSpPr/>
      </dsp:nvSpPr>
      <dsp:spPr>
        <a:xfrm>
          <a:off x="5914150" y="820"/>
          <a:ext cx="1682596" cy="1009557"/>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Revela directamente los beneficios o cualidades del producto o servicio.</a:t>
          </a:r>
          <a:endParaRPr lang="en-US" sz="1300" kern="1200"/>
        </a:p>
      </dsp:txBody>
      <dsp:txXfrm>
        <a:off x="5914150" y="820"/>
        <a:ext cx="1682596" cy="1009557"/>
      </dsp:txXfrm>
    </dsp:sp>
    <dsp:sp modelId="{1431A879-7FE8-4567-B6FF-211534894F27}">
      <dsp:nvSpPr>
        <dsp:cNvPr id="0" name=""/>
        <dsp:cNvSpPr/>
      </dsp:nvSpPr>
      <dsp:spPr>
        <a:xfrm>
          <a:off x="361583" y="1178638"/>
          <a:ext cx="1682596" cy="1009557"/>
        </a:xfrm>
        <a:prstGeom prst="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Permite resolver rápidamente las dudas planteadas.</a:t>
          </a:r>
          <a:endParaRPr lang="en-US" sz="1300" kern="1200"/>
        </a:p>
      </dsp:txBody>
      <dsp:txXfrm>
        <a:off x="361583" y="1178638"/>
        <a:ext cx="1682596" cy="1009557"/>
      </dsp:txXfrm>
    </dsp:sp>
    <dsp:sp modelId="{3FF764C8-4F32-41BF-952D-010392F8F904}">
      <dsp:nvSpPr>
        <dsp:cNvPr id="0" name=""/>
        <dsp:cNvSpPr/>
      </dsp:nvSpPr>
      <dsp:spPr>
        <a:xfrm>
          <a:off x="2212439" y="1178638"/>
          <a:ext cx="1682596" cy="1009557"/>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Genera confianza por la trasparencia implícita en el proceso.</a:t>
          </a:r>
          <a:endParaRPr lang="en-US" sz="1300" kern="1200"/>
        </a:p>
      </dsp:txBody>
      <dsp:txXfrm>
        <a:off x="2212439" y="1178638"/>
        <a:ext cx="1682596" cy="1009557"/>
      </dsp:txXfrm>
    </dsp:sp>
    <dsp:sp modelId="{65E7EFDB-8E13-42F2-AD10-FAD250BACAC7}">
      <dsp:nvSpPr>
        <dsp:cNvPr id="0" name=""/>
        <dsp:cNvSpPr/>
      </dsp:nvSpPr>
      <dsp:spPr>
        <a:xfrm>
          <a:off x="4063294" y="1178638"/>
          <a:ext cx="1682596" cy="1009557"/>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Observar resulta más cómodo y convincente que recibir explicaciones.</a:t>
          </a:r>
          <a:endParaRPr lang="en-US" sz="1300" kern="1200"/>
        </a:p>
      </dsp:txBody>
      <dsp:txXfrm>
        <a:off x="4063294" y="1178638"/>
        <a:ext cx="1682596" cy="1009557"/>
      </dsp:txXfrm>
    </dsp:sp>
    <dsp:sp modelId="{50942DC3-1C90-49D1-8D1B-AFB3428AD7FD}">
      <dsp:nvSpPr>
        <dsp:cNvPr id="0" name=""/>
        <dsp:cNvSpPr/>
      </dsp:nvSpPr>
      <dsp:spPr>
        <a:xfrm>
          <a:off x="5914150" y="1178638"/>
          <a:ext cx="1682596" cy="1009557"/>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Las experiencias vividas son más fáciles de recordar.</a:t>
          </a:r>
          <a:endParaRPr lang="en-US" sz="1300" kern="1200"/>
        </a:p>
      </dsp:txBody>
      <dsp:txXfrm>
        <a:off x="5914150" y="1178638"/>
        <a:ext cx="1682596" cy="1009557"/>
      </dsp:txXfrm>
    </dsp:sp>
    <dsp:sp modelId="{D5569EA8-9FB0-4C07-BE19-AA102221F93E}">
      <dsp:nvSpPr>
        <dsp:cNvPr id="0" name=""/>
        <dsp:cNvSpPr/>
      </dsp:nvSpPr>
      <dsp:spPr>
        <a:xfrm>
          <a:off x="2212439" y="2356455"/>
          <a:ext cx="1682596" cy="1009557"/>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Las impresiones reales son más intensas y concretas,</a:t>
          </a:r>
          <a:endParaRPr lang="en-US" sz="1300" kern="1200"/>
        </a:p>
      </dsp:txBody>
      <dsp:txXfrm>
        <a:off x="2212439" y="2356455"/>
        <a:ext cx="1682596" cy="1009557"/>
      </dsp:txXfrm>
    </dsp:sp>
    <dsp:sp modelId="{48A87997-7620-43BC-90A8-B744986E4C7A}">
      <dsp:nvSpPr>
        <dsp:cNvPr id="0" name=""/>
        <dsp:cNvSpPr/>
      </dsp:nvSpPr>
      <dsp:spPr>
        <a:xfrm>
          <a:off x="4063294" y="2356455"/>
          <a:ext cx="1682596" cy="1009557"/>
        </a:xfrm>
        <a:prstGeom prst="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a:t>Ahorra tiempo en pruebas y consultas. </a:t>
          </a:r>
          <a:endParaRPr lang="en-US" sz="1300" kern="1200"/>
        </a:p>
      </dsp:txBody>
      <dsp:txXfrm>
        <a:off x="4063294" y="2356455"/>
        <a:ext cx="1682596" cy="100955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9FD178-AA41-4211-9DA9-753488C20176}">
      <dsp:nvSpPr>
        <dsp:cNvPr id="0" name=""/>
        <dsp:cNvSpPr/>
      </dsp:nvSpPr>
      <dsp:spPr>
        <a:xfrm>
          <a:off x="1067383" y="18416"/>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20E72-F604-49AD-8FCA-D09A4FF14EE2}">
      <dsp:nvSpPr>
        <dsp:cNvPr id="0" name=""/>
        <dsp:cNvSpPr/>
      </dsp:nvSpPr>
      <dsp:spPr>
        <a:xfrm>
          <a:off x="1491508" y="442541"/>
          <a:ext cx="1141875" cy="1141875"/>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6FCA89-4539-42A7-9FAD-6468129B38B8}">
      <dsp:nvSpPr>
        <dsp:cNvPr id="0" name=""/>
        <dsp:cNvSpPr/>
      </dsp:nvSpPr>
      <dsp:spPr>
        <a:xfrm>
          <a:off x="431196" y="262841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cap="all"/>
          </a:pPr>
          <a:r>
            <a:rPr lang="es-ES" sz="2800" kern="1200"/>
            <a:t>Promocionales.</a:t>
          </a:r>
          <a:endParaRPr lang="en-US" sz="2800" kern="1200"/>
        </a:p>
      </dsp:txBody>
      <dsp:txXfrm>
        <a:off x="431196" y="2628417"/>
        <a:ext cx="3262500" cy="720000"/>
      </dsp:txXfrm>
    </dsp:sp>
    <dsp:sp modelId="{138052B0-C9E5-40B5-8EAA-75658586BFD4}">
      <dsp:nvSpPr>
        <dsp:cNvPr id="0" name=""/>
        <dsp:cNvSpPr/>
      </dsp:nvSpPr>
      <dsp:spPr>
        <a:xfrm>
          <a:off x="4900821" y="18416"/>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2C032-CF76-4AE9-B6F5-1788FB5DCBDE}">
      <dsp:nvSpPr>
        <dsp:cNvPr id="0" name=""/>
        <dsp:cNvSpPr/>
      </dsp:nvSpPr>
      <dsp:spPr>
        <a:xfrm>
          <a:off x="5324946" y="442541"/>
          <a:ext cx="1141875" cy="1141875"/>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891388-F60B-472F-9517-4EFA20C593CF}">
      <dsp:nvSpPr>
        <dsp:cNvPr id="0" name=""/>
        <dsp:cNvSpPr/>
      </dsp:nvSpPr>
      <dsp:spPr>
        <a:xfrm>
          <a:off x="4264633" y="262841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cap="all"/>
          </a:pPr>
          <a:r>
            <a:rPr lang="es-ES" sz="2800" kern="1200"/>
            <a:t>Pedidos.</a:t>
          </a:r>
          <a:endParaRPr lang="en-US" sz="2800" kern="1200"/>
        </a:p>
      </dsp:txBody>
      <dsp:txXfrm>
        <a:off x="4264633" y="2628417"/>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pPr/>
              <a:t>11/19/2024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pPr/>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pPr/>
              <a:t>11/19/2024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pPr/>
              <a:t>11/19/2024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pPr/>
              <a:t>11/19/2024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pPr/>
              <a:t>11/19/2024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pPr/>
              <a:t>11/19/2024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pPr/>
              <a:t>11/19/2024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pPr/>
              <a:t>11/19/2024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pPr/>
              <a:t>11/19/2024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pPr/>
              <a:t>11/19/2024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pPr/>
              <a:t>11/19/2024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pPr/>
              <a:t>11/19/2024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WngK3ywNDHs?feature=oembed" TargetMode="Externa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5980737-1E33-40A8-819D-C20C41E4F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6ABBD51A-FA48-44B8-B184-A40D7F134F1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xmlns="" id="{510188A9-F0D9-4FE9-85DC-2179145278C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xmlns="" id="{32927575-BD84-44B6-BE49-E0C7EDD0E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73FDF09A-B960-49F4-BAEB-DA397BDCD4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791BE6C0-4118-460B-90C2-160041247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5183A97-27DF-47F4-A080-BC89FB2C0CF7}"/>
              </a:ext>
            </a:extLst>
          </p:cNvPr>
          <p:cNvSpPr>
            <a:spLocks noGrp="1"/>
          </p:cNvSpPr>
          <p:nvPr>
            <p:ph type="ctrTitle"/>
          </p:nvPr>
        </p:nvSpPr>
        <p:spPr>
          <a:xfrm>
            <a:off x="1969804" y="3428998"/>
            <a:ext cx="2668479" cy="2268559"/>
          </a:xfrm>
        </p:spPr>
        <p:txBody>
          <a:bodyPr>
            <a:normAutofit/>
          </a:bodyPr>
          <a:lstStyle/>
          <a:p>
            <a:endParaRPr lang="es-ES" sz="3200"/>
          </a:p>
        </p:txBody>
      </p:sp>
      <p:sp>
        <p:nvSpPr>
          <p:cNvPr id="3" name="Subtítulo 2">
            <a:extLst>
              <a:ext uri="{FF2B5EF4-FFF2-40B4-BE49-F238E27FC236}">
                <a16:creationId xmlns:a16="http://schemas.microsoft.com/office/drawing/2014/main" xmlns="" id="{6374D959-C29D-436C-99A5-A7616E0FB824}"/>
              </a:ext>
            </a:extLst>
          </p:cNvPr>
          <p:cNvSpPr>
            <a:spLocks noGrp="1"/>
          </p:cNvSpPr>
          <p:nvPr>
            <p:ph type="subTitle" idx="1"/>
          </p:nvPr>
        </p:nvSpPr>
        <p:spPr>
          <a:xfrm>
            <a:off x="2124907" y="2268786"/>
            <a:ext cx="2503753" cy="1160213"/>
          </a:xfrm>
        </p:spPr>
        <p:txBody>
          <a:bodyPr>
            <a:normAutofit/>
          </a:bodyPr>
          <a:lstStyle/>
          <a:p>
            <a:r>
              <a:rPr lang="es-ES" sz="2000" dirty="0"/>
              <a:t>ACTIVIDADES COMERCIALES </a:t>
            </a:r>
          </a:p>
        </p:txBody>
      </p:sp>
      <p:pic>
        <p:nvPicPr>
          <p:cNvPr id="4" name="Imagen 3">
            <a:extLst>
              <a:ext uri="{FF2B5EF4-FFF2-40B4-BE49-F238E27FC236}">
                <a16:creationId xmlns:a16="http://schemas.microsoft.com/office/drawing/2014/main" xmlns="" id="{E252E52C-D692-4C34-9B43-8BBAF5F3C811}"/>
              </a:ext>
            </a:extLst>
          </p:cNvPr>
          <p:cNvPicPr>
            <a:picLocks noChangeAspect="1"/>
          </p:cNvPicPr>
          <p:nvPr/>
        </p:nvPicPr>
        <p:blipFill>
          <a:blip r:embed="rId5"/>
          <a:stretch>
            <a:fillRect/>
          </a:stretch>
        </p:blipFill>
        <p:spPr>
          <a:xfrm>
            <a:off x="5444747" y="780672"/>
            <a:ext cx="5297322" cy="52973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xmlns="" id="{15B5C763-A6E8-4D31-B139-30D083B82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83160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93B3E1-25D5-409F-AE60-3073AE4F6AFB}"/>
              </a:ext>
            </a:extLst>
          </p:cNvPr>
          <p:cNvSpPr>
            <a:spLocks noGrp="1"/>
          </p:cNvSpPr>
          <p:nvPr>
            <p:ph type="title"/>
          </p:nvPr>
        </p:nvSpPr>
        <p:spPr>
          <a:xfrm>
            <a:off x="1167618" y="337625"/>
            <a:ext cx="7371471" cy="933934"/>
          </a:xfrm>
        </p:spPr>
        <p:txBody>
          <a:bodyPr>
            <a:normAutofit/>
          </a:bodyPr>
          <a:lstStyle/>
          <a:p>
            <a:r>
              <a:rPr lang="es-ES" dirty="0"/>
              <a:t>PROMOCIONES DE AMBIENTE </a:t>
            </a:r>
          </a:p>
        </p:txBody>
      </p:sp>
      <p:pic>
        <p:nvPicPr>
          <p:cNvPr id="4" name="Marcador de contenido 3">
            <a:extLst>
              <a:ext uri="{FF2B5EF4-FFF2-40B4-BE49-F238E27FC236}">
                <a16:creationId xmlns:a16="http://schemas.microsoft.com/office/drawing/2014/main" xmlns="" id="{BB959975-7B61-4829-9CDC-27550DF90F09}"/>
              </a:ext>
            </a:extLst>
          </p:cNvPr>
          <p:cNvPicPr>
            <a:picLocks noGrp="1" noChangeAspect="1"/>
          </p:cNvPicPr>
          <p:nvPr>
            <p:ph idx="1"/>
          </p:nvPr>
        </p:nvPicPr>
        <p:blipFill>
          <a:blip r:embed="rId2"/>
          <a:stretch>
            <a:fillRect/>
          </a:stretch>
        </p:blipFill>
        <p:spPr>
          <a:xfrm>
            <a:off x="1064863" y="1538007"/>
            <a:ext cx="3797684" cy="2208654"/>
          </a:xfrm>
          <a:prstGeom prst="rect">
            <a:avLst/>
          </a:prstGeom>
        </p:spPr>
      </p:pic>
      <p:pic>
        <p:nvPicPr>
          <p:cNvPr id="5" name="Imagen 4">
            <a:extLst>
              <a:ext uri="{FF2B5EF4-FFF2-40B4-BE49-F238E27FC236}">
                <a16:creationId xmlns:a16="http://schemas.microsoft.com/office/drawing/2014/main" xmlns="" id="{D86EAB89-FC27-4443-ACA2-E803CBD0DCB7}"/>
              </a:ext>
            </a:extLst>
          </p:cNvPr>
          <p:cNvPicPr>
            <a:picLocks noChangeAspect="1"/>
          </p:cNvPicPr>
          <p:nvPr/>
        </p:nvPicPr>
        <p:blipFill>
          <a:blip r:embed="rId3"/>
          <a:stretch>
            <a:fillRect/>
          </a:stretch>
        </p:blipFill>
        <p:spPr>
          <a:xfrm>
            <a:off x="7589048" y="1516647"/>
            <a:ext cx="3253538" cy="2143125"/>
          </a:xfrm>
          <a:prstGeom prst="rect">
            <a:avLst/>
          </a:prstGeom>
        </p:spPr>
      </p:pic>
      <p:pic>
        <p:nvPicPr>
          <p:cNvPr id="6" name="Imagen 5">
            <a:extLst>
              <a:ext uri="{FF2B5EF4-FFF2-40B4-BE49-F238E27FC236}">
                <a16:creationId xmlns:a16="http://schemas.microsoft.com/office/drawing/2014/main" xmlns="" id="{35050D39-8E11-4E2E-B597-5B1897787742}"/>
              </a:ext>
            </a:extLst>
          </p:cNvPr>
          <p:cNvPicPr>
            <a:picLocks noChangeAspect="1"/>
          </p:cNvPicPr>
          <p:nvPr/>
        </p:nvPicPr>
        <p:blipFill>
          <a:blip r:embed="rId4"/>
          <a:stretch>
            <a:fillRect/>
          </a:stretch>
        </p:blipFill>
        <p:spPr>
          <a:xfrm>
            <a:off x="5599713" y="4078903"/>
            <a:ext cx="4229999" cy="2376549"/>
          </a:xfrm>
          <a:prstGeom prst="rect">
            <a:avLst/>
          </a:prstGeom>
        </p:spPr>
      </p:pic>
      <p:pic>
        <p:nvPicPr>
          <p:cNvPr id="7" name="Imagen 6">
            <a:extLst>
              <a:ext uri="{FF2B5EF4-FFF2-40B4-BE49-F238E27FC236}">
                <a16:creationId xmlns:a16="http://schemas.microsoft.com/office/drawing/2014/main" xmlns="" id="{80DF106D-1A25-4A96-8DA0-A6EF01516A91}"/>
              </a:ext>
            </a:extLst>
          </p:cNvPr>
          <p:cNvPicPr>
            <a:picLocks noChangeAspect="1"/>
          </p:cNvPicPr>
          <p:nvPr/>
        </p:nvPicPr>
        <p:blipFill>
          <a:blip r:embed="rId5"/>
          <a:stretch>
            <a:fillRect/>
          </a:stretch>
        </p:blipFill>
        <p:spPr>
          <a:xfrm>
            <a:off x="1571396" y="3937781"/>
            <a:ext cx="2719251" cy="2349142"/>
          </a:xfrm>
          <a:prstGeom prst="rect">
            <a:avLst/>
          </a:prstGeom>
        </p:spPr>
      </p:pic>
      <p:pic>
        <p:nvPicPr>
          <p:cNvPr id="8" name="Imagen 7">
            <a:extLst>
              <a:ext uri="{FF2B5EF4-FFF2-40B4-BE49-F238E27FC236}">
                <a16:creationId xmlns:a16="http://schemas.microsoft.com/office/drawing/2014/main" xmlns="" id="{419C9238-C9D7-4D20-A451-BFF84A9B78B0}"/>
              </a:ext>
            </a:extLst>
          </p:cNvPr>
          <p:cNvPicPr>
            <a:picLocks noChangeAspect="1"/>
          </p:cNvPicPr>
          <p:nvPr/>
        </p:nvPicPr>
        <p:blipFill>
          <a:blip r:embed="rId6"/>
          <a:stretch>
            <a:fillRect/>
          </a:stretch>
        </p:blipFill>
        <p:spPr>
          <a:xfrm>
            <a:off x="5316013" y="1570771"/>
            <a:ext cx="2143125" cy="2143125"/>
          </a:xfrm>
          <a:prstGeom prst="rect">
            <a:avLst/>
          </a:prstGeom>
        </p:spPr>
      </p:pic>
    </p:spTree>
    <p:extLst>
      <p:ext uri="{BB962C8B-B14F-4D97-AF65-F5344CB8AC3E}">
        <p14:creationId xmlns:p14="http://schemas.microsoft.com/office/powerpoint/2010/main" xmlns="" val="15234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5E326A3-EB92-4BDA-9F77-45197E0CBE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B4E7D395-0531-4A17-A276-FDA3EB7792E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xmlns="" id="{CAC996C7-7B84-4645-9AA1-6EA85EAB47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xmlns="" id="{0C3157B5-1659-4FAF-8C35-3BA5D17FD667}"/>
              </a:ext>
            </a:extLst>
          </p:cNvPr>
          <p:cNvSpPr>
            <a:spLocks noGrp="1"/>
          </p:cNvSpPr>
          <p:nvPr>
            <p:ph type="title"/>
          </p:nvPr>
        </p:nvSpPr>
        <p:spPr>
          <a:xfrm>
            <a:off x="1337191" y="1064365"/>
            <a:ext cx="2856582" cy="3313671"/>
          </a:xfrm>
        </p:spPr>
        <p:txBody>
          <a:bodyPr>
            <a:normAutofit/>
          </a:bodyPr>
          <a:lstStyle/>
          <a:p>
            <a:pPr algn="l"/>
            <a:r>
              <a:rPr lang="es-ES" sz="2600">
                <a:solidFill>
                  <a:schemeClr val="bg1"/>
                </a:solidFill>
              </a:rPr>
              <a:t>TÉCNICAS PUBLICITARIAS :</a:t>
            </a:r>
          </a:p>
        </p:txBody>
      </p:sp>
      <p:sp>
        <p:nvSpPr>
          <p:cNvPr id="15" name="Rectangle 14">
            <a:extLst>
              <a:ext uri="{FF2B5EF4-FFF2-40B4-BE49-F238E27FC236}">
                <a16:creationId xmlns:a16="http://schemas.microsoft.com/office/drawing/2014/main" xmlns="" id="{32DC315B-5680-47D9-B827-34D012FB1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xmlns="" id="{B36DF48F-5164-4756-BC50-E497DF0F289B}"/>
              </a:ext>
            </a:extLst>
          </p:cNvPr>
          <p:cNvGraphicFramePr>
            <a:graphicFrameLocks noGrp="1"/>
          </p:cNvGraphicFramePr>
          <p:nvPr>
            <p:ph idx="1"/>
            <p:extLst>
              <p:ext uri="{D42A27DB-BD31-4B8C-83A1-F6EECF244321}">
                <p14:modId xmlns:p14="http://schemas.microsoft.com/office/powerpoint/2010/main" xmlns="" val="4199924044"/>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9709520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36FA072-D541-4EE8-9DC6-513AAB2B9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BD4AA0B-889E-42F1-8C61-06B59098806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xmlns="" id="{27A27B9E-2573-4972-8BC6-6FC372B9F6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2684A4E-2FEB-456B-BFC9-4FEA3CCD56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874473E-9651-408B-B74F-9CEBE4BA5193}"/>
              </a:ext>
            </a:extLst>
          </p:cNvPr>
          <p:cNvSpPr>
            <a:spLocks noGrp="1"/>
          </p:cNvSpPr>
          <p:nvPr>
            <p:ph type="title"/>
          </p:nvPr>
        </p:nvSpPr>
        <p:spPr>
          <a:xfrm>
            <a:off x="1808936" y="2811270"/>
            <a:ext cx="3473753" cy="1770045"/>
          </a:xfrm>
        </p:spPr>
        <p:txBody>
          <a:bodyPr>
            <a:normAutofit/>
          </a:bodyPr>
          <a:lstStyle/>
          <a:p>
            <a:pPr algn="l"/>
            <a:r>
              <a:rPr lang="es-ES" sz="2900"/>
              <a:t>EXPOSICIÓN DE PRODUCTOS Y DECORACIÓN DE VITRINAS </a:t>
            </a:r>
          </a:p>
        </p:txBody>
      </p:sp>
      <p:graphicFrame>
        <p:nvGraphicFramePr>
          <p:cNvPr id="5" name="Marcador de contenido 2">
            <a:extLst>
              <a:ext uri="{FF2B5EF4-FFF2-40B4-BE49-F238E27FC236}">
                <a16:creationId xmlns:a16="http://schemas.microsoft.com/office/drawing/2014/main" xmlns="" id="{DC530726-402D-403C-977D-ADD3F55E58EA}"/>
              </a:ext>
            </a:extLst>
          </p:cNvPr>
          <p:cNvGraphicFramePr>
            <a:graphicFrameLocks noGrp="1"/>
          </p:cNvGraphicFramePr>
          <p:nvPr>
            <p:ph idx="1"/>
            <p:extLst>
              <p:ext uri="{D42A27DB-BD31-4B8C-83A1-F6EECF244321}">
                <p14:modId xmlns:p14="http://schemas.microsoft.com/office/powerpoint/2010/main" xmlns="" val="2148502477"/>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00383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AD76564-407F-4F60-ADF5-76B75DAB8D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3C45841C-D9DC-434E-8A7B-CC1DBF4D1FF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xmlns="" id="{46A5ACF3-B8C0-4AC9-B185-320C6CC0B35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xmlns="" id="{1BB9A764-7153-4F31-B447-F92772C89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ACEFF5C3-DC26-4AAD-BB6B-AAD9131B8E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E73B68C3-2EAC-45C2-828B-F9B1DD5355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45E1CD8C-0977-46B5-9DCE-432EAD157E76}"/>
              </a:ext>
            </a:extLst>
          </p:cNvPr>
          <p:cNvSpPr>
            <a:spLocks noGrp="1"/>
          </p:cNvSpPr>
          <p:nvPr>
            <p:ph type="title"/>
          </p:nvPr>
        </p:nvSpPr>
        <p:spPr>
          <a:xfrm>
            <a:off x="1969803" y="808056"/>
            <a:ext cx="8608037" cy="1077229"/>
          </a:xfrm>
        </p:spPr>
        <p:txBody>
          <a:bodyPr>
            <a:normAutofit/>
          </a:bodyPr>
          <a:lstStyle/>
          <a:p>
            <a:pPr algn="l"/>
            <a:r>
              <a:rPr lang="es-ES" dirty="0"/>
              <a:t>DECORACIÓN DE VITRINAS</a:t>
            </a:r>
            <a:endParaRPr lang="es-ES"/>
          </a:p>
        </p:txBody>
      </p:sp>
      <p:sp>
        <p:nvSpPr>
          <p:cNvPr id="3" name="Marcador de contenido 2">
            <a:extLst>
              <a:ext uri="{FF2B5EF4-FFF2-40B4-BE49-F238E27FC236}">
                <a16:creationId xmlns:a16="http://schemas.microsoft.com/office/drawing/2014/main" xmlns="" id="{3DEEB971-BDCA-4EB2-9326-AE7BAB62CF34}"/>
              </a:ext>
            </a:extLst>
          </p:cNvPr>
          <p:cNvSpPr>
            <a:spLocks noGrp="1"/>
          </p:cNvSpPr>
          <p:nvPr>
            <p:ph idx="1"/>
          </p:nvPr>
        </p:nvSpPr>
        <p:spPr>
          <a:xfrm>
            <a:off x="1940035" y="2052116"/>
            <a:ext cx="2688625" cy="3997828"/>
          </a:xfrm>
        </p:spPr>
        <p:txBody>
          <a:bodyPr>
            <a:normAutofit/>
          </a:bodyPr>
          <a:lstStyle/>
          <a:p>
            <a:r>
              <a:rPr lang="es-ES" sz="1400"/>
              <a:t>Exposición vertical.</a:t>
            </a:r>
          </a:p>
          <a:p>
            <a:r>
              <a:rPr lang="es-ES" sz="1400"/>
              <a:t>Exposición horizontal.</a:t>
            </a:r>
          </a:p>
          <a:p>
            <a:r>
              <a:rPr lang="es-ES" sz="1400"/>
              <a:t>Exposición en red </a:t>
            </a:r>
          </a:p>
        </p:txBody>
      </p:sp>
      <p:pic>
        <p:nvPicPr>
          <p:cNvPr id="4" name="Imagen 3">
            <a:extLst>
              <a:ext uri="{FF2B5EF4-FFF2-40B4-BE49-F238E27FC236}">
                <a16:creationId xmlns:a16="http://schemas.microsoft.com/office/drawing/2014/main" xmlns="" id="{9E834427-446C-434F-8CEB-D7EB371C1046}"/>
              </a:ext>
            </a:extLst>
          </p:cNvPr>
          <p:cNvPicPr>
            <a:picLocks noChangeAspect="1"/>
          </p:cNvPicPr>
          <p:nvPr/>
        </p:nvPicPr>
        <p:blipFill rotWithShape="1">
          <a:blip r:embed="rId5"/>
          <a:srcRect r="11623" b="4"/>
          <a:stretch/>
        </p:blipFill>
        <p:spPr>
          <a:xfrm>
            <a:off x="5439014" y="2343945"/>
            <a:ext cx="2240881"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Imagen 4">
            <a:extLst>
              <a:ext uri="{FF2B5EF4-FFF2-40B4-BE49-F238E27FC236}">
                <a16:creationId xmlns:a16="http://schemas.microsoft.com/office/drawing/2014/main" xmlns="" id="{BC142A82-FFB6-4B31-854D-0D1511A5AECB}"/>
              </a:ext>
            </a:extLst>
          </p:cNvPr>
          <p:cNvPicPr>
            <a:picLocks noChangeAspect="1"/>
          </p:cNvPicPr>
          <p:nvPr/>
        </p:nvPicPr>
        <p:blipFill rotWithShape="1">
          <a:blip r:embed="rId6"/>
          <a:srcRect l="4760" r="6301" b="4"/>
          <a:stretch/>
        </p:blipFill>
        <p:spPr>
          <a:xfrm>
            <a:off x="8001628" y="2348779"/>
            <a:ext cx="2250337"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Rectangle 21">
            <a:extLst>
              <a:ext uri="{FF2B5EF4-FFF2-40B4-BE49-F238E27FC236}">
                <a16:creationId xmlns:a16="http://schemas.microsoft.com/office/drawing/2014/main" xmlns="" id="{F0C5FB67-A02E-46F4-8FD1-1E19CB0B3D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0498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24A1565-B7E1-4C59-84A2-5831F11608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B8B134C-47B2-49B8-B810-2931B20EA76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xmlns="" id="{1550BD34-8417-42DB-BEA7-96B1E415622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xmlns="" id="{EE04A24D-ECF7-4024-BAC2-981BA69CF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F1C3D135-9831-45A9-8FBE-2A2548C8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8375ABF-52E0-4C78-B2CF-0A949D7D88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71AF041-D5D3-4F02-A61D-DE1C1F581FBF}"/>
              </a:ext>
            </a:extLst>
          </p:cNvPr>
          <p:cNvSpPr>
            <a:spLocks noGrp="1"/>
          </p:cNvSpPr>
          <p:nvPr>
            <p:ph type="title"/>
          </p:nvPr>
        </p:nvSpPr>
        <p:spPr>
          <a:xfrm>
            <a:off x="1969804" y="808056"/>
            <a:ext cx="3969504" cy="1077229"/>
          </a:xfrm>
        </p:spPr>
        <p:txBody>
          <a:bodyPr>
            <a:normAutofit/>
          </a:bodyPr>
          <a:lstStyle/>
          <a:p>
            <a:pPr algn="l"/>
            <a:r>
              <a:rPr lang="es-ES" dirty="0"/>
              <a:t>NIVELES DE COLOCACIÓN </a:t>
            </a:r>
            <a:endParaRPr lang="es-ES"/>
          </a:p>
        </p:txBody>
      </p:sp>
      <p:sp>
        <p:nvSpPr>
          <p:cNvPr id="3" name="Marcador de contenido 2">
            <a:extLst>
              <a:ext uri="{FF2B5EF4-FFF2-40B4-BE49-F238E27FC236}">
                <a16:creationId xmlns:a16="http://schemas.microsoft.com/office/drawing/2014/main" xmlns="" id="{D05039ED-A7D5-4998-8B2D-78CE0357CA3A}"/>
              </a:ext>
            </a:extLst>
          </p:cNvPr>
          <p:cNvSpPr>
            <a:spLocks noGrp="1"/>
          </p:cNvSpPr>
          <p:nvPr>
            <p:ph idx="1"/>
          </p:nvPr>
        </p:nvSpPr>
        <p:spPr>
          <a:xfrm>
            <a:off x="1969803" y="2052116"/>
            <a:ext cx="3969505" cy="3997828"/>
          </a:xfrm>
        </p:spPr>
        <p:txBody>
          <a:bodyPr>
            <a:normAutofit/>
          </a:bodyPr>
          <a:lstStyle/>
          <a:p>
            <a:pPr marL="0" indent="0">
              <a:buNone/>
            </a:pPr>
            <a:r>
              <a:rPr lang="es-ES" sz="1800"/>
              <a:t>Nivel superior.</a:t>
            </a:r>
          </a:p>
          <a:p>
            <a:pPr marL="0" indent="0">
              <a:buNone/>
            </a:pPr>
            <a:r>
              <a:rPr lang="es-ES" sz="1800"/>
              <a:t>Nivel de los ojos.</a:t>
            </a:r>
          </a:p>
          <a:p>
            <a:pPr marL="0" indent="0">
              <a:buNone/>
            </a:pPr>
            <a:r>
              <a:rPr lang="es-ES" sz="1800"/>
              <a:t>Nivel de las manos.</a:t>
            </a:r>
          </a:p>
          <a:p>
            <a:pPr marL="0" indent="0">
              <a:buNone/>
            </a:pPr>
            <a:r>
              <a:rPr lang="es-ES" sz="1800"/>
              <a:t>Nivel inferior ,</a:t>
            </a:r>
          </a:p>
        </p:txBody>
      </p:sp>
      <p:pic>
        <p:nvPicPr>
          <p:cNvPr id="4" name="Imagen 3">
            <a:extLst>
              <a:ext uri="{FF2B5EF4-FFF2-40B4-BE49-F238E27FC236}">
                <a16:creationId xmlns:a16="http://schemas.microsoft.com/office/drawing/2014/main" xmlns="" id="{491BA0E4-A951-4E15-B7F5-BE1F181534B2}"/>
              </a:ext>
            </a:extLst>
          </p:cNvPr>
          <p:cNvPicPr>
            <a:picLocks noChangeAspect="1"/>
          </p:cNvPicPr>
          <p:nvPr/>
        </p:nvPicPr>
        <p:blipFill>
          <a:blip r:embed="rId5"/>
          <a:stretch>
            <a:fillRect/>
          </a:stretch>
        </p:blipFill>
        <p:spPr>
          <a:xfrm>
            <a:off x="6751768" y="771896"/>
            <a:ext cx="3994617" cy="531487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xmlns="" id="{34BB1BDF-EAFF-49B6-ABF3-7F9B3201C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5358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E389EA-2593-4465-B2FD-34524A03B0A6}"/>
              </a:ext>
            </a:extLst>
          </p:cNvPr>
          <p:cNvSpPr>
            <a:spLocks noGrp="1"/>
          </p:cNvSpPr>
          <p:nvPr>
            <p:ph type="title"/>
          </p:nvPr>
        </p:nvSpPr>
        <p:spPr>
          <a:xfrm>
            <a:off x="2611808" y="808056"/>
            <a:ext cx="7958331" cy="1077229"/>
          </a:xfrm>
        </p:spPr>
        <p:txBody>
          <a:bodyPr>
            <a:normAutofit/>
          </a:bodyPr>
          <a:lstStyle/>
          <a:p>
            <a:pPr algn="l"/>
            <a:r>
              <a:rPr lang="es-ES" dirty="0"/>
              <a:t>DECORACIÓN DE ESCAPARATES </a:t>
            </a:r>
            <a:endParaRPr lang="es-ES"/>
          </a:p>
        </p:txBody>
      </p:sp>
      <p:graphicFrame>
        <p:nvGraphicFramePr>
          <p:cNvPr id="5" name="Marcador de contenido 2">
            <a:extLst>
              <a:ext uri="{FF2B5EF4-FFF2-40B4-BE49-F238E27FC236}">
                <a16:creationId xmlns:a16="http://schemas.microsoft.com/office/drawing/2014/main" xmlns="" id="{CF5CE2DD-6480-471F-8220-97D8986FC59C}"/>
              </a:ext>
            </a:extLst>
          </p:cNvPr>
          <p:cNvGraphicFramePr>
            <a:graphicFrameLocks noGrp="1"/>
          </p:cNvGraphicFramePr>
          <p:nvPr>
            <p:ph idx="1"/>
            <p:extLst>
              <p:ext uri="{D42A27DB-BD31-4B8C-83A1-F6EECF244321}">
                <p14:modId xmlns:p14="http://schemas.microsoft.com/office/powerpoint/2010/main" xmlns="" val="4038065981"/>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4206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B16EEF-446B-4F3A-AE34-4AABE61A2103}"/>
              </a:ext>
            </a:extLst>
          </p:cNvPr>
          <p:cNvSpPr>
            <a:spLocks noGrp="1"/>
          </p:cNvSpPr>
          <p:nvPr>
            <p:ph type="title"/>
          </p:nvPr>
        </p:nvSpPr>
        <p:spPr>
          <a:xfrm>
            <a:off x="2611808" y="808056"/>
            <a:ext cx="7958331" cy="1077229"/>
          </a:xfrm>
        </p:spPr>
        <p:txBody>
          <a:bodyPr>
            <a:normAutofit/>
          </a:bodyPr>
          <a:lstStyle/>
          <a:p>
            <a:pPr algn="l"/>
            <a:r>
              <a:rPr lang="es-ES"/>
              <a:t>DEMOSTRACIONES.</a:t>
            </a:r>
            <a:br>
              <a:rPr lang="es-ES"/>
            </a:br>
            <a:endParaRPr lang="es-ES"/>
          </a:p>
        </p:txBody>
      </p:sp>
      <p:graphicFrame>
        <p:nvGraphicFramePr>
          <p:cNvPr id="20" name="Marcador de contenido 2">
            <a:extLst>
              <a:ext uri="{FF2B5EF4-FFF2-40B4-BE49-F238E27FC236}">
                <a16:creationId xmlns:a16="http://schemas.microsoft.com/office/drawing/2014/main" xmlns="" id="{2EB9E2BE-4EE3-454E-9D0C-468B401E15AE}"/>
              </a:ext>
            </a:extLst>
          </p:cNvPr>
          <p:cNvGraphicFramePr>
            <a:graphicFrameLocks noGrp="1"/>
          </p:cNvGraphicFramePr>
          <p:nvPr>
            <p:ph idx="1"/>
            <p:extLst>
              <p:ext uri="{D42A27DB-BD31-4B8C-83A1-F6EECF244321}">
                <p14:modId xmlns:p14="http://schemas.microsoft.com/office/powerpoint/2010/main" xmlns="" val="1170428019"/>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4823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35" name="Picture 19">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37" name="Picture 21">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39" name="Rectangle 23">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25">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27">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29">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TextBox 31">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4" name="Rectangle 33">
            <a:extLst>
              <a:ext uri="{FF2B5EF4-FFF2-40B4-BE49-F238E27FC236}">
                <a16:creationId xmlns:a16="http://schemas.microsoft.com/office/drawing/2014/main" xmlns="" id="{4EF24D33-D7FD-4AFA-97E8-E65417983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463116A1-886E-431E-B843-63DE3FED40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38" name="Picture 37">
            <a:extLst>
              <a:ext uri="{FF2B5EF4-FFF2-40B4-BE49-F238E27FC236}">
                <a16:creationId xmlns:a16="http://schemas.microsoft.com/office/drawing/2014/main" xmlns="" id="{6195D3C0-6106-4FF1-853F-09354C39CDE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40" name="Rectangle 39">
            <a:extLst>
              <a:ext uri="{FF2B5EF4-FFF2-40B4-BE49-F238E27FC236}">
                <a16:creationId xmlns:a16="http://schemas.microsoft.com/office/drawing/2014/main" xmlns="" id="{866CAA98-B8D1-460B-AB83-0C31A9984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855115DC-16D5-43DB-BEA9-FF87B1A9A9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BA5FCFFA-7D76-43C7-A843-948F71C11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761" y="0"/>
            <a:ext cx="5737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lementos multimedia en línea 5">
            <a:hlinkClick r:id="" action="ppaction://media"/>
            <a:extLst>
              <a:ext uri="{FF2B5EF4-FFF2-40B4-BE49-F238E27FC236}">
                <a16:creationId xmlns:a16="http://schemas.microsoft.com/office/drawing/2014/main" xmlns="" id="{385E92CF-CC14-4B73-AF4F-E972F1A0CE07}"/>
              </a:ext>
            </a:extLst>
          </p:cNvPr>
          <p:cNvPicPr>
            <a:picLocks noGrp="1" noRot="1" noChangeAspect="1"/>
          </p:cNvPicPr>
          <p:nvPr>
            <p:ph idx="1"/>
            <a:videoFile r:link="rId1"/>
          </p:nvPr>
        </p:nvPicPr>
        <p:blipFill>
          <a:blip r:embed="rId6"/>
          <a:stretch>
            <a:fillRect/>
          </a:stretch>
        </p:blipFill>
        <p:spPr>
          <a:xfrm>
            <a:off x="1320991" y="1507640"/>
            <a:ext cx="5108036" cy="3831027"/>
          </a:xfrm>
          <a:prstGeom prst="rect">
            <a:avLst/>
          </a:prstGeom>
          <a:ln w="12700">
            <a:noFill/>
          </a:ln>
        </p:spPr>
      </p:pic>
      <p:sp>
        <p:nvSpPr>
          <p:cNvPr id="46" name="Rectangle 45">
            <a:extLst>
              <a:ext uri="{FF2B5EF4-FFF2-40B4-BE49-F238E27FC236}">
                <a16:creationId xmlns:a16="http://schemas.microsoft.com/office/drawing/2014/main" xmlns="" id="{AEC59019-9455-4128-A594-6FF355EE39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85DBB16-BA48-4AD4-89D9-E1711243ACBB}"/>
              </a:ext>
            </a:extLst>
          </p:cNvPr>
          <p:cNvSpPr>
            <a:spLocks noGrp="1"/>
          </p:cNvSpPr>
          <p:nvPr>
            <p:ph type="title"/>
          </p:nvPr>
        </p:nvSpPr>
        <p:spPr>
          <a:xfrm>
            <a:off x="7708739" y="3428998"/>
            <a:ext cx="2863229" cy="2268559"/>
          </a:xfrm>
        </p:spPr>
        <p:txBody>
          <a:bodyPr vert="horz" lIns="91440" tIns="45720" rIns="91440" bIns="45720" rtlCol="0" anchor="t">
            <a:normAutofit/>
          </a:bodyPr>
          <a:lstStyle/>
          <a:p>
            <a:r>
              <a:rPr lang="en-US" sz="2500"/>
              <a:t>EMPAQUETADO O EMBALADO </a:t>
            </a:r>
          </a:p>
        </p:txBody>
      </p:sp>
      <p:sp>
        <p:nvSpPr>
          <p:cNvPr id="48" name="Rectangle 47">
            <a:extLst>
              <a:ext uri="{FF2B5EF4-FFF2-40B4-BE49-F238E27FC236}">
                <a16:creationId xmlns:a16="http://schemas.microsoft.com/office/drawing/2014/main" xmlns="" id="{607B1315-448A-443D-8367-F1BCF69DD8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4666" y="236475"/>
            <a:ext cx="5255628" cy="637335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BEC6DBF6-9B0F-437A-AF7D-C30DB2734A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6976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D08CCA-0316-40D8-8CC4-518479841A49}"/>
              </a:ext>
            </a:extLst>
          </p:cNvPr>
          <p:cNvSpPr>
            <a:spLocks noGrp="1"/>
          </p:cNvSpPr>
          <p:nvPr>
            <p:ph type="title"/>
          </p:nvPr>
        </p:nvSpPr>
        <p:spPr>
          <a:xfrm>
            <a:off x="2611808" y="808056"/>
            <a:ext cx="7958331" cy="1077229"/>
          </a:xfrm>
        </p:spPr>
        <p:txBody>
          <a:bodyPr>
            <a:normAutofit/>
          </a:bodyPr>
          <a:lstStyle/>
          <a:p>
            <a:pPr algn="l"/>
            <a:r>
              <a:rPr lang="es-ES" dirty="0"/>
              <a:t>GESTIÓN DE ENVIOS </a:t>
            </a:r>
            <a:endParaRPr lang="es-ES"/>
          </a:p>
        </p:txBody>
      </p:sp>
      <p:graphicFrame>
        <p:nvGraphicFramePr>
          <p:cNvPr id="5" name="Marcador de contenido 2">
            <a:extLst>
              <a:ext uri="{FF2B5EF4-FFF2-40B4-BE49-F238E27FC236}">
                <a16:creationId xmlns:a16="http://schemas.microsoft.com/office/drawing/2014/main" xmlns="" id="{C921ABA4-DBB9-4A93-A71A-1F3E49035E8C}"/>
              </a:ext>
            </a:extLst>
          </p:cNvPr>
          <p:cNvGraphicFramePr>
            <a:graphicFrameLocks noGrp="1"/>
          </p:cNvGraphicFramePr>
          <p:nvPr>
            <p:ph idx="1"/>
            <p:extLst>
              <p:ext uri="{D42A27DB-BD31-4B8C-83A1-F6EECF244321}">
                <p14:modId xmlns:p14="http://schemas.microsoft.com/office/powerpoint/2010/main" xmlns="" val="978128461"/>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68608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PARÁMETROS DE CALIDAD EN UN CENTRO DE ESTÉTICA  </a:t>
            </a:r>
            <a:endParaRPr lang="es-ES" dirty="0"/>
          </a:p>
        </p:txBody>
      </p:sp>
      <p:sp>
        <p:nvSpPr>
          <p:cNvPr id="3" name="2 Marcador de contenido"/>
          <p:cNvSpPr>
            <a:spLocks noGrp="1"/>
          </p:cNvSpPr>
          <p:nvPr>
            <p:ph idx="1"/>
          </p:nvPr>
        </p:nvSpPr>
        <p:spPr/>
        <p:txBody>
          <a:bodyPr/>
          <a:lstStyle/>
          <a:p>
            <a:r>
              <a:rPr lang="es-ES" dirty="0" smtClean="0"/>
              <a:t>La prestación de un servicio de estética, en tanto en cuanto tiene un efecto directo en el aspecto físico de la persona, tiene que regirse por unos principios éticos y de responsabilidad que no pueden obviarse en ningún caso, independientemente del servicio que se preste: un maquillaje, etc.. </a:t>
            </a:r>
          </a:p>
          <a:p>
            <a:r>
              <a:rPr lang="es-ES" dirty="0" smtClean="0"/>
              <a:t>Entre el profesional y el cliente debe establecerse una relación basada en la confianza que permita al primero hacer correctamente su trabajo y al segundo obtener el resultado esperado. Esto implica una serie de compromisos por ambas partes.</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28EFE003-9D09-41C6-96F7-08F412E93E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43" name="Picture 42">
            <a:extLst>
              <a:ext uri="{FF2B5EF4-FFF2-40B4-BE49-F238E27FC236}">
                <a16:creationId xmlns:a16="http://schemas.microsoft.com/office/drawing/2014/main" xmlns="" id="{6C1CA64A-BFC0-4049-8FD1-6EB8DD837F4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45" name="Rectangle 44">
            <a:extLst>
              <a:ext uri="{FF2B5EF4-FFF2-40B4-BE49-F238E27FC236}">
                <a16:creationId xmlns:a16="http://schemas.microsoft.com/office/drawing/2014/main" xmlns="" id="{8813CE82-4287-411D-B8F5-A58090D4B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xmlns="" id="{C5805B62-836B-4F13-A8A3-9A7A777F13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xmlns="" id="{E350C9C4-B7EA-40F9-8843-F4A4DE8254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xmlns="" id="{E88478B5-006E-4BCA-A7DA-DF072F7108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xtBox 52">
            <a:extLst>
              <a:ext uri="{FF2B5EF4-FFF2-40B4-BE49-F238E27FC236}">
                <a16:creationId xmlns:a16="http://schemas.microsoft.com/office/drawing/2014/main" xmlns="" id="{0DB4D67F-8650-405B-AB50-BDCC56407ADC}"/>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5" name="Rectangle 54">
            <a:extLst>
              <a:ext uri="{FF2B5EF4-FFF2-40B4-BE49-F238E27FC236}">
                <a16:creationId xmlns:a16="http://schemas.microsoft.com/office/drawing/2014/main" xmlns="" id="{689164D1-B734-4ACC-A493-0BE289A81C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xmlns="" id="{A7E71B67-96FA-477A-B27B-E9EFF14C7F4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59" name="Picture 58">
            <a:extLst>
              <a:ext uri="{FF2B5EF4-FFF2-40B4-BE49-F238E27FC236}">
                <a16:creationId xmlns:a16="http://schemas.microsoft.com/office/drawing/2014/main" xmlns="" id="{D8C9FC39-4B20-45CF-B7DB-8FB720B83D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61" name="Rectangle 60">
            <a:extLst>
              <a:ext uri="{FF2B5EF4-FFF2-40B4-BE49-F238E27FC236}">
                <a16:creationId xmlns:a16="http://schemas.microsoft.com/office/drawing/2014/main" xmlns="" id="{E460BDC7-0F4E-42A9-B758-C77C54B34B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6E6E12EF-14E6-4787-9174-C41B245CEE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AD1EEBE0-F5D0-4B24-88D6-3F1552CAB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031F03D4-A0B0-4108-B5D5-BDFF60C57899}"/>
              </a:ext>
            </a:extLst>
          </p:cNvPr>
          <p:cNvSpPr>
            <a:spLocks noGrp="1"/>
          </p:cNvSpPr>
          <p:nvPr>
            <p:ph type="title"/>
          </p:nvPr>
        </p:nvSpPr>
        <p:spPr>
          <a:xfrm>
            <a:off x="1969804" y="3428998"/>
            <a:ext cx="2861811" cy="2268559"/>
          </a:xfrm>
        </p:spPr>
        <p:txBody>
          <a:bodyPr vert="horz" lIns="91440" tIns="45720" rIns="91440" bIns="45720" rtlCol="0" anchor="t">
            <a:normAutofit/>
          </a:bodyPr>
          <a:lstStyle/>
          <a:p>
            <a:r>
              <a:rPr lang="en-US" sz="2800"/>
              <a:t>TÉCNICAS DE DESARROLLO COMERCIAL </a:t>
            </a:r>
          </a:p>
        </p:txBody>
      </p:sp>
      <p:pic>
        <p:nvPicPr>
          <p:cNvPr id="4" name="Imagen 3">
            <a:extLst>
              <a:ext uri="{FF2B5EF4-FFF2-40B4-BE49-F238E27FC236}">
                <a16:creationId xmlns:a16="http://schemas.microsoft.com/office/drawing/2014/main" xmlns="" id="{8060319A-0656-4E68-93F1-CCD7AF4888A3}"/>
              </a:ext>
            </a:extLst>
          </p:cNvPr>
          <p:cNvPicPr>
            <a:picLocks noChangeAspect="1"/>
          </p:cNvPicPr>
          <p:nvPr/>
        </p:nvPicPr>
        <p:blipFill>
          <a:blip r:embed="rId5"/>
          <a:stretch>
            <a:fillRect/>
          </a:stretch>
        </p:blipFill>
        <p:spPr>
          <a:xfrm>
            <a:off x="5025271" y="1800665"/>
            <a:ext cx="5740643" cy="389689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7" name="Rectangle 66">
            <a:extLst>
              <a:ext uri="{FF2B5EF4-FFF2-40B4-BE49-F238E27FC236}">
                <a16:creationId xmlns:a16="http://schemas.microsoft.com/office/drawing/2014/main" xmlns="" id="{312452E7-0627-472E-836E-A841639D76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2949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POR PARTE DEL PROFESIONAL</a:t>
            </a:r>
            <a:endParaRPr lang="es-ES" dirty="0"/>
          </a:p>
        </p:txBody>
      </p:sp>
      <p:sp>
        <p:nvSpPr>
          <p:cNvPr id="4" name="3 Marcador de contenido"/>
          <p:cNvSpPr>
            <a:spLocks noGrp="1"/>
          </p:cNvSpPr>
          <p:nvPr>
            <p:ph sz="half" idx="1"/>
          </p:nvPr>
        </p:nvSpPr>
        <p:spPr>
          <a:xfrm>
            <a:off x="1389530" y="2052116"/>
            <a:ext cx="3496236" cy="3997828"/>
          </a:xfrm>
        </p:spPr>
        <p:txBody>
          <a:bodyPr>
            <a:normAutofit fontScale="70000" lnSpcReduction="20000"/>
          </a:bodyPr>
          <a:lstStyle/>
          <a:p>
            <a:r>
              <a:rPr lang="es-ES" dirty="0" smtClean="0"/>
              <a:t>ASESORAR: </a:t>
            </a:r>
          </a:p>
          <a:p>
            <a:r>
              <a:rPr lang="es-ES" dirty="0" smtClean="0"/>
              <a:t>Aconsejar sin saber cuáles son los intereses del cliente </a:t>
            </a:r>
          </a:p>
          <a:p>
            <a:r>
              <a:rPr lang="es-ES" dirty="0" smtClean="0"/>
              <a:t>Limitarse a prestar el servicio demandado sin considerar las condiciones más favorables para cada caso particular.</a:t>
            </a:r>
          </a:p>
          <a:p>
            <a:r>
              <a:rPr lang="es-ES" dirty="0" smtClean="0"/>
              <a:t>El asesoramiento exige un conocimiento profundo de los servicios y de los productos y tiene que realizarse priorizando el resultado para el cliente, no el interés económico del centro.</a:t>
            </a:r>
            <a:endParaRPr lang="es-ES" dirty="0"/>
          </a:p>
        </p:txBody>
      </p:sp>
      <p:sp>
        <p:nvSpPr>
          <p:cNvPr id="5" name="4 Marcador de contenido"/>
          <p:cNvSpPr>
            <a:spLocks noGrp="1"/>
          </p:cNvSpPr>
          <p:nvPr>
            <p:ph sz="half" idx="2"/>
          </p:nvPr>
        </p:nvSpPr>
        <p:spPr>
          <a:xfrm>
            <a:off x="5011271" y="2052114"/>
            <a:ext cx="5889811" cy="3997829"/>
          </a:xfrm>
        </p:spPr>
        <p:txBody>
          <a:bodyPr>
            <a:normAutofit fontScale="70000" lnSpcReduction="20000"/>
          </a:bodyPr>
          <a:lstStyle/>
          <a:p>
            <a:r>
              <a:rPr lang="es-ES" dirty="0" smtClean="0"/>
              <a:t>INFORMAR</a:t>
            </a:r>
          </a:p>
          <a:p>
            <a:r>
              <a:rPr lang="es-ES" dirty="0" smtClean="0"/>
              <a:t>Las actividades: antes de iniciar el proceso, es recomendable explicar los pasos que se van a dar, destacando las particularidades que caracterizan  la prestación de ese servicio en ese centro. La extensión  de la explicación irá en función del conocimiento que tenga el cliente del servicio, siendo muy breve para trabajos sencillos y clientes habituales, y más detallada para aquellos que lo reciben por primera vez.</a:t>
            </a:r>
          </a:p>
          <a:p>
            <a:r>
              <a:rPr lang="es-ES" dirty="0" smtClean="0"/>
              <a:t>Las personas : es importante que el cliente sepa quién va a realizar el trabajo y, si intervienen varios profesionales, quiénes son  y que actividad van a realizar cada uno.</a:t>
            </a:r>
          </a:p>
          <a:p>
            <a:r>
              <a:rPr lang="es-ES" dirty="0" smtClean="0"/>
              <a:t>Los tiempos: por último , hay que facilitar al cliente información sobre el tiempo que va a durar la prestación del servicio, dando una estimación  para cada actividad que se vaya a realizar.</a:t>
            </a:r>
          </a:p>
          <a:p>
            <a:endParaRPr lang="es-ES" dirty="0" smtClean="0"/>
          </a:p>
          <a:p>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0800" y="805817"/>
            <a:ext cx="7970057" cy="1081705"/>
          </a:xfrm>
        </p:spPr>
        <p:txBody>
          <a:bodyPr/>
          <a:lstStyle/>
          <a:p>
            <a:r>
              <a:rPr lang="es-ES" dirty="0" smtClean="0"/>
              <a:t>POR PARTE DEL CLIENTE</a:t>
            </a:r>
            <a:br>
              <a:rPr lang="es-ES" dirty="0" smtClean="0"/>
            </a:br>
            <a:endParaRPr lang="es-ES" dirty="0"/>
          </a:p>
        </p:txBody>
      </p:sp>
      <p:sp>
        <p:nvSpPr>
          <p:cNvPr id="3" name="2 Marcador de contenido"/>
          <p:cNvSpPr>
            <a:spLocks noGrp="1"/>
          </p:cNvSpPr>
          <p:nvPr>
            <p:ph sz="half" idx="1"/>
          </p:nvPr>
        </p:nvSpPr>
        <p:spPr/>
        <p:txBody>
          <a:bodyPr>
            <a:normAutofit fontScale="70000" lnSpcReduction="20000"/>
          </a:bodyPr>
          <a:lstStyle/>
          <a:p>
            <a:r>
              <a:rPr lang="es-ES" dirty="0" smtClean="0"/>
              <a:t>IMPLICARSE.</a:t>
            </a:r>
          </a:p>
          <a:p>
            <a:r>
              <a:rPr lang="es-ES" dirty="0" smtClean="0"/>
              <a:t>Ningún cliente es igual a otros y sus gustos, condicionantes y circunstancias personales obligan  a que la prestación del servicio tenga que tenerlos en cuenta. Por ese motivo, al cliente le corresponde compartirlos con el profesional antes  de que este empiece a trabajar para que lo haga  con todas las garantías posibles, así como opinar con franqueza sobre como se está siguiendo el proceso para poder rectificar en caso de no corresponder con sus expectativas.</a:t>
            </a:r>
          </a:p>
          <a:p>
            <a:endParaRPr lang="es-ES" dirty="0"/>
          </a:p>
        </p:txBody>
      </p:sp>
      <p:sp>
        <p:nvSpPr>
          <p:cNvPr id="4" name="3 Marcador de contenido"/>
          <p:cNvSpPr>
            <a:spLocks noGrp="1"/>
          </p:cNvSpPr>
          <p:nvPr>
            <p:ph sz="half" idx="2"/>
          </p:nvPr>
        </p:nvSpPr>
        <p:spPr/>
        <p:txBody>
          <a:bodyPr>
            <a:normAutofit fontScale="70000" lnSpcReduction="20000"/>
          </a:bodyPr>
          <a:lstStyle/>
          <a:p>
            <a:r>
              <a:rPr lang="es-ES" dirty="0" smtClean="0"/>
              <a:t>COLABORAR.</a:t>
            </a:r>
          </a:p>
          <a:p>
            <a:r>
              <a:rPr lang="es-ES" dirty="0" smtClean="0"/>
              <a:t>El cliente tiene que poner de su parte todo lo necesario para garantizar el resultado esperado. Por un lado, tiene que seguir las instrucciones que el profesional le da en cada momento  y , además tiene que preguntar para aclarar dudas o pedir explicaciones para poder confiar en su trabajo. Por lo tanto, la relación profesional –cliente tiene que estar basada en la confianza y en la transparencia  que solo es posible lograr si se desarrollan diálogos sinceros a través de los cuales cada uno defiende sus interese pero teniendo en cuenta los de la otra parte.</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1395C1E-2648-4FFC-AC7C-2C170835181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xmlns="" id="{1C7379FE-10D6-4FEA-BEA3-5E2034A44C8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xmlns="" id="{90FB7BFA-EBDD-467C-B253-EFA700504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23A9D773-2FA9-4E93-A01A-AEECF93EB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694E884E-CFA2-4B31-8157-DA73B88463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xmlns="" id="{3655E855-74FA-4AD3-B859-2488383A9D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xmlns="" id="{2E91CD00-2EAB-4689-A44A-C4687605E1D2}"/>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xmlns="" id="{CE4E23EB-7D1F-4223-8BC1-FB83F69F20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B2698634-69E1-4F09-BCF7-366A5A5C4F5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xmlns="" id="{3675C6A3-66C2-4CB7-AC7E-F274B7277EE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xmlns="" id="{62E5A367-0F56-4156-A2AE-FAD07299A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E1AAEB5E-C547-4C88-B0D8-F24BE79FD1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EB74DCE7-E922-457A-88B0-4299A3DA68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2AC03BC9-BCFF-4046-8FA6-0146E9FEF283}"/>
              </a:ext>
            </a:extLst>
          </p:cNvPr>
          <p:cNvSpPr>
            <a:spLocks noGrp="1"/>
          </p:cNvSpPr>
          <p:nvPr>
            <p:ph type="title"/>
          </p:nvPr>
        </p:nvSpPr>
        <p:spPr>
          <a:xfrm>
            <a:off x="1974254" y="5166421"/>
            <a:ext cx="8445357" cy="883524"/>
          </a:xfrm>
        </p:spPr>
        <p:txBody>
          <a:bodyPr vert="horz" lIns="91440" tIns="45720" rIns="91440" bIns="45720" rtlCol="0" anchor="t">
            <a:normAutofit/>
          </a:bodyPr>
          <a:lstStyle/>
          <a:p>
            <a:r>
              <a:rPr lang="en-US" sz="4800"/>
              <a:t>MERCHANDISING</a:t>
            </a:r>
          </a:p>
        </p:txBody>
      </p:sp>
      <p:pic>
        <p:nvPicPr>
          <p:cNvPr id="4" name="Marcador de contenido 3">
            <a:extLst>
              <a:ext uri="{FF2B5EF4-FFF2-40B4-BE49-F238E27FC236}">
                <a16:creationId xmlns:a16="http://schemas.microsoft.com/office/drawing/2014/main" xmlns="" id="{5C4E85FD-8A26-42E2-A883-68E1432C6A99}"/>
              </a:ext>
            </a:extLst>
          </p:cNvPr>
          <p:cNvPicPr>
            <a:picLocks noGrp="1" noChangeAspect="1"/>
          </p:cNvPicPr>
          <p:nvPr>
            <p:ph idx="1"/>
          </p:nvPr>
        </p:nvPicPr>
        <p:blipFill rotWithShape="1">
          <a:blip r:embed="rId5"/>
          <a:srcRect l="8870" r="1503" b="1"/>
          <a:stretch/>
        </p:blipFill>
        <p:spPr>
          <a:xfrm>
            <a:off x="1648589" y="647190"/>
            <a:ext cx="4447502"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Imagen 4">
            <a:extLst>
              <a:ext uri="{FF2B5EF4-FFF2-40B4-BE49-F238E27FC236}">
                <a16:creationId xmlns:a16="http://schemas.microsoft.com/office/drawing/2014/main" xmlns="" id="{D9B76BDD-4CF8-4D11-9AF1-5B40D46364CD}"/>
              </a:ext>
            </a:extLst>
          </p:cNvPr>
          <p:cNvPicPr>
            <a:picLocks noChangeAspect="1"/>
          </p:cNvPicPr>
          <p:nvPr/>
        </p:nvPicPr>
        <p:blipFill rotWithShape="1">
          <a:blip r:embed="rId6"/>
          <a:srcRect r="3276" b="-3"/>
          <a:stretch/>
        </p:blipFill>
        <p:spPr>
          <a:xfrm>
            <a:off x="6275762" y="647191"/>
            <a:ext cx="446630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xmlns="" id="{047B410D-C384-4834-95F7-EFE768C439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9651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BB93A3-5557-473E-A3B1-50B444F15B6B}"/>
              </a:ext>
            </a:extLst>
          </p:cNvPr>
          <p:cNvSpPr>
            <a:spLocks noGrp="1"/>
          </p:cNvSpPr>
          <p:nvPr>
            <p:ph type="title"/>
          </p:nvPr>
        </p:nvSpPr>
        <p:spPr>
          <a:xfrm>
            <a:off x="2611808" y="808056"/>
            <a:ext cx="7958331" cy="1077229"/>
          </a:xfrm>
        </p:spPr>
        <p:txBody>
          <a:bodyPr>
            <a:normAutofit/>
          </a:bodyPr>
          <a:lstStyle/>
          <a:p>
            <a:pPr algn="l"/>
            <a:r>
              <a:rPr lang="es-ES" dirty="0"/>
              <a:t>MERCHANDISING TEMPORAL </a:t>
            </a:r>
            <a:endParaRPr lang="es-ES"/>
          </a:p>
        </p:txBody>
      </p:sp>
      <p:graphicFrame>
        <p:nvGraphicFramePr>
          <p:cNvPr id="5" name="Marcador de contenido 2">
            <a:extLst>
              <a:ext uri="{FF2B5EF4-FFF2-40B4-BE49-F238E27FC236}">
                <a16:creationId xmlns:a16="http://schemas.microsoft.com/office/drawing/2014/main" xmlns="" id="{F7B0A8D4-342C-4F7E-91D0-420208F9A2BF}"/>
              </a:ext>
            </a:extLst>
          </p:cNvPr>
          <p:cNvGraphicFramePr>
            <a:graphicFrameLocks noGrp="1"/>
          </p:cNvGraphicFramePr>
          <p:nvPr>
            <p:ph idx="1"/>
            <p:extLst>
              <p:ext uri="{D42A27DB-BD31-4B8C-83A1-F6EECF244321}">
                <p14:modId xmlns:p14="http://schemas.microsoft.com/office/powerpoint/2010/main" xmlns="" val="897777142"/>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0662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56" name="Picture 27">
            <a:extLst>
              <a:ext uri="{FF2B5EF4-FFF2-40B4-BE49-F238E27FC236}">
                <a16:creationId xmlns:a16="http://schemas.microsoft.com/office/drawing/2014/main" xmlns="" id="{B1395C1E-2648-4FFC-AC7C-2C170835181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57" name="Picture 29">
            <a:extLst>
              <a:ext uri="{FF2B5EF4-FFF2-40B4-BE49-F238E27FC236}">
                <a16:creationId xmlns:a16="http://schemas.microsoft.com/office/drawing/2014/main" xmlns="" id="{1C7379FE-10D6-4FEA-BEA3-5E2034A44C8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58" name="Rectangle 31">
            <a:extLst>
              <a:ext uri="{FF2B5EF4-FFF2-40B4-BE49-F238E27FC236}">
                <a16:creationId xmlns:a16="http://schemas.microsoft.com/office/drawing/2014/main" xmlns="" id="{90FB7BFA-EBDD-467C-B253-EFA700504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33">
            <a:extLst>
              <a:ext uri="{FF2B5EF4-FFF2-40B4-BE49-F238E27FC236}">
                <a16:creationId xmlns:a16="http://schemas.microsoft.com/office/drawing/2014/main" xmlns="" id="{23A9D773-2FA9-4E93-A01A-AEECF93EB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35">
            <a:extLst>
              <a:ext uri="{FF2B5EF4-FFF2-40B4-BE49-F238E27FC236}">
                <a16:creationId xmlns:a16="http://schemas.microsoft.com/office/drawing/2014/main" xmlns="" id="{694E884E-CFA2-4B31-8157-DA73B88463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37">
            <a:extLst>
              <a:ext uri="{FF2B5EF4-FFF2-40B4-BE49-F238E27FC236}">
                <a16:creationId xmlns:a16="http://schemas.microsoft.com/office/drawing/2014/main" xmlns="" id="{3655E855-74FA-4AD3-B859-2488383A9D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xtBox 39">
            <a:extLst>
              <a:ext uri="{FF2B5EF4-FFF2-40B4-BE49-F238E27FC236}">
                <a16:creationId xmlns:a16="http://schemas.microsoft.com/office/drawing/2014/main" xmlns="" id="{2E91CD00-2EAB-4689-A44A-C4687605E1D2}"/>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63" name="Rectangle 41">
            <a:extLst>
              <a:ext uri="{FF2B5EF4-FFF2-40B4-BE49-F238E27FC236}">
                <a16:creationId xmlns:a16="http://schemas.microsoft.com/office/drawing/2014/main" xmlns="" id="{CE4E23EB-7D1F-4223-8BC1-FB83F69F20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43">
            <a:extLst>
              <a:ext uri="{FF2B5EF4-FFF2-40B4-BE49-F238E27FC236}">
                <a16:creationId xmlns:a16="http://schemas.microsoft.com/office/drawing/2014/main" xmlns="" id="{B2698634-69E1-4F09-BCF7-366A5A5C4F5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65" name="Picture 45">
            <a:extLst>
              <a:ext uri="{FF2B5EF4-FFF2-40B4-BE49-F238E27FC236}">
                <a16:creationId xmlns:a16="http://schemas.microsoft.com/office/drawing/2014/main" xmlns="" id="{3675C6A3-66C2-4CB7-AC7E-F274B7277EE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66" name="Rectangle 47">
            <a:extLst>
              <a:ext uri="{FF2B5EF4-FFF2-40B4-BE49-F238E27FC236}">
                <a16:creationId xmlns:a16="http://schemas.microsoft.com/office/drawing/2014/main" xmlns="" id="{62E5A367-0F56-4156-A2AE-FAD07299A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49">
            <a:extLst>
              <a:ext uri="{FF2B5EF4-FFF2-40B4-BE49-F238E27FC236}">
                <a16:creationId xmlns:a16="http://schemas.microsoft.com/office/drawing/2014/main" xmlns="" id="{E1AAEB5E-C547-4C88-B0D8-F24BE79FD1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1">
            <a:extLst>
              <a:ext uri="{FF2B5EF4-FFF2-40B4-BE49-F238E27FC236}">
                <a16:creationId xmlns:a16="http://schemas.microsoft.com/office/drawing/2014/main" xmlns="" id="{EB74DCE7-E922-457A-88B0-4299A3DA68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DBA715C-67EB-4352-AD40-69A92FB35970}"/>
              </a:ext>
            </a:extLst>
          </p:cNvPr>
          <p:cNvSpPr>
            <a:spLocks noGrp="1"/>
          </p:cNvSpPr>
          <p:nvPr>
            <p:ph type="title"/>
          </p:nvPr>
        </p:nvSpPr>
        <p:spPr>
          <a:xfrm>
            <a:off x="1974254" y="5166421"/>
            <a:ext cx="8445357" cy="883524"/>
          </a:xfrm>
        </p:spPr>
        <p:txBody>
          <a:bodyPr vert="horz" lIns="91440" tIns="45720" rIns="91440" bIns="45720" rtlCol="0" anchor="t">
            <a:normAutofit/>
          </a:bodyPr>
          <a:lstStyle/>
          <a:p>
            <a:r>
              <a:rPr lang="en-US" sz="2600"/>
              <a:t>MERCHANDISING PERMANENTE </a:t>
            </a:r>
            <a:br>
              <a:rPr lang="en-US" sz="2600"/>
            </a:br>
            <a:endParaRPr lang="en-US" sz="2600"/>
          </a:p>
        </p:txBody>
      </p:sp>
      <p:sp>
        <p:nvSpPr>
          <p:cNvPr id="8" name="Content Placeholder 7">
            <a:extLst>
              <a:ext uri="{FF2B5EF4-FFF2-40B4-BE49-F238E27FC236}">
                <a16:creationId xmlns:a16="http://schemas.microsoft.com/office/drawing/2014/main" xmlns="" id="{9F87D121-8F84-4D96-B4BA-B8CAE093BFE8}"/>
              </a:ext>
            </a:extLst>
          </p:cNvPr>
          <p:cNvSpPr>
            <a:spLocks noGrp="1"/>
          </p:cNvSpPr>
          <p:nvPr>
            <p:ph idx="1"/>
          </p:nvPr>
        </p:nvSpPr>
        <p:spPr>
          <a:xfrm>
            <a:off x="2133536" y="4752007"/>
            <a:ext cx="8286075" cy="414413"/>
          </a:xfrm>
        </p:spPr>
        <p:txBody>
          <a:bodyPr vert="horz" lIns="91440" tIns="0" rIns="91440" bIns="45720" rtlCol="0" anchor="b">
            <a:normAutofit/>
          </a:bodyPr>
          <a:lstStyle/>
          <a:p>
            <a:pPr marL="0" indent="0" algn="r">
              <a:lnSpc>
                <a:spcPct val="110000"/>
              </a:lnSpc>
              <a:buNone/>
            </a:pPr>
            <a:r>
              <a:rPr lang="en-US" sz="1500"/>
              <a:t>Productos y servicios que representan una fuerte  una importante fuente de ingresos. </a:t>
            </a:r>
          </a:p>
        </p:txBody>
      </p:sp>
      <p:pic>
        <p:nvPicPr>
          <p:cNvPr id="4" name="Marcador de contenido 3">
            <a:extLst>
              <a:ext uri="{FF2B5EF4-FFF2-40B4-BE49-F238E27FC236}">
                <a16:creationId xmlns:a16="http://schemas.microsoft.com/office/drawing/2014/main" xmlns="" id="{A7F12DBF-C33A-440F-A2B0-3F1358F8169A}"/>
              </a:ext>
            </a:extLst>
          </p:cNvPr>
          <p:cNvPicPr>
            <a:picLocks noChangeAspect="1"/>
          </p:cNvPicPr>
          <p:nvPr/>
        </p:nvPicPr>
        <p:blipFill rotWithShape="1">
          <a:blip r:embed="rId5"/>
          <a:srcRect r="2" b="26024"/>
          <a:stretch/>
        </p:blipFill>
        <p:spPr>
          <a:xfrm>
            <a:off x="1648589" y="647190"/>
            <a:ext cx="4447502"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Imagen 4">
            <a:extLst>
              <a:ext uri="{FF2B5EF4-FFF2-40B4-BE49-F238E27FC236}">
                <a16:creationId xmlns:a16="http://schemas.microsoft.com/office/drawing/2014/main" xmlns="" id="{A7BA0293-2587-4A90-A9E2-416B4B5F881C}"/>
              </a:ext>
            </a:extLst>
          </p:cNvPr>
          <p:cNvPicPr>
            <a:picLocks noChangeAspect="1"/>
          </p:cNvPicPr>
          <p:nvPr/>
        </p:nvPicPr>
        <p:blipFill rotWithShape="1">
          <a:blip r:embed="rId6"/>
          <a:srcRect t="19067" r="2" b="25685"/>
          <a:stretch/>
        </p:blipFill>
        <p:spPr>
          <a:xfrm>
            <a:off x="6275762" y="647191"/>
            <a:ext cx="446630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9" name="Rectangle 53">
            <a:extLst>
              <a:ext uri="{FF2B5EF4-FFF2-40B4-BE49-F238E27FC236}">
                <a16:creationId xmlns:a16="http://schemas.microsoft.com/office/drawing/2014/main" xmlns="" id="{047B410D-C384-4834-95F7-EFE768C439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5179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5E326A3-EB92-4BDA-9F77-45197E0CBE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B4E7D395-0531-4A17-A276-FDA3EB7792E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xmlns="" id="{CAC996C7-7B84-4645-9AA1-6EA85EAB47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xmlns="" id="{97167A27-8E04-4846-8614-0E1E576B937D}"/>
              </a:ext>
            </a:extLst>
          </p:cNvPr>
          <p:cNvSpPr>
            <a:spLocks noGrp="1"/>
          </p:cNvSpPr>
          <p:nvPr>
            <p:ph type="title"/>
          </p:nvPr>
        </p:nvSpPr>
        <p:spPr>
          <a:xfrm>
            <a:off x="1337191" y="1064365"/>
            <a:ext cx="2856582" cy="3313671"/>
          </a:xfrm>
        </p:spPr>
        <p:txBody>
          <a:bodyPr>
            <a:normAutofit/>
          </a:bodyPr>
          <a:lstStyle/>
          <a:p>
            <a:pPr algn="l"/>
            <a:r>
              <a:rPr lang="es-ES" sz="2100">
                <a:solidFill>
                  <a:schemeClr val="bg1"/>
                </a:solidFill>
              </a:rPr>
              <a:t>TÉCNICAS PROMOCIONALES Y PUBLICITARIAS</a:t>
            </a:r>
          </a:p>
        </p:txBody>
      </p:sp>
      <p:sp>
        <p:nvSpPr>
          <p:cNvPr id="15" name="Rectangle 14">
            <a:extLst>
              <a:ext uri="{FF2B5EF4-FFF2-40B4-BE49-F238E27FC236}">
                <a16:creationId xmlns:a16="http://schemas.microsoft.com/office/drawing/2014/main" xmlns="" id="{32DC315B-5680-47D9-B827-34D012FB1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xmlns="" id="{461049B6-224F-45EA-A8E2-B80E6641FA03}"/>
              </a:ext>
            </a:extLst>
          </p:cNvPr>
          <p:cNvGraphicFramePr>
            <a:graphicFrameLocks noGrp="1"/>
          </p:cNvGraphicFramePr>
          <p:nvPr>
            <p:ph idx="1"/>
            <p:extLst>
              <p:ext uri="{D42A27DB-BD31-4B8C-83A1-F6EECF244321}">
                <p14:modId xmlns:p14="http://schemas.microsoft.com/office/powerpoint/2010/main" xmlns="" val="3071973423"/>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0964664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4092C8-FD17-4957-822A-23644625DE38}"/>
              </a:ext>
            </a:extLst>
          </p:cNvPr>
          <p:cNvSpPr>
            <a:spLocks noGrp="1"/>
          </p:cNvSpPr>
          <p:nvPr>
            <p:ph type="title"/>
          </p:nvPr>
        </p:nvSpPr>
        <p:spPr>
          <a:xfrm>
            <a:off x="2609873" y="277906"/>
            <a:ext cx="7950984" cy="636494"/>
          </a:xfrm>
        </p:spPr>
        <p:txBody>
          <a:bodyPr>
            <a:normAutofit fontScale="90000"/>
          </a:bodyPr>
          <a:lstStyle/>
          <a:p>
            <a:pPr lvl="0"/>
            <a:r>
              <a:rPr lang="es-ES" dirty="0"/>
              <a:t>Técnicas promocionales</a:t>
            </a:r>
            <a:br>
              <a:rPr lang="es-ES" dirty="0"/>
            </a:br>
            <a:r>
              <a:rPr lang="es-ES" dirty="0"/>
              <a:t> </a:t>
            </a:r>
            <a:r>
              <a:rPr lang="es-ES" noProof="0" dirty="0"/>
              <a:t>Promociones en precio </a:t>
            </a:r>
            <a:br>
              <a:rPr lang="es-ES" noProof="0" dirty="0"/>
            </a:br>
            <a:endParaRPr lang="es-ES" dirty="0"/>
          </a:p>
        </p:txBody>
      </p:sp>
      <p:sp>
        <p:nvSpPr>
          <p:cNvPr id="23" name="Marcador de contenido 22">
            <a:extLst>
              <a:ext uri="{FF2B5EF4-FFF2-40B4-BE49-F238E27FC236}">
                <a16:creationId xmlns:a16="http://schemas.microsoft.com/office/drawing/2014/main" xmlns="" id="{952CBD79-A02B-4492-8B74-F0B13DDD094D}"/>
              </a:ext>
            </a:extLst>
          </p:cNvPr>
          <p:cNvSpPr>
            <a:spLocks noGrp="1"/>
          </p:cNvSpPr>
          <p:nvPr>
            <p:ph sz="half" idx="1"/>
          </p:nvPr>
        </p:nvSpPr>
        <p:spPr>
          <a:xfrm>
            <a:off x="2605374" y="1093694"/>
            <a:ext cx="3891960" cy="4956250"/>
          </a:xfrm>
        </p:spPr>
        <p:txBody>
          <a:bodyPr/>
          <a:lstStyle/>
          <a:p>
            <a:r>
              <a:rPr lang="es-ES" dirty="0" smtClean="0"/>
              <a:t>Inmediatas: </a:t>
            </a:r>
          </a:p>
          <a:p>
            <a:r>
              <a:rPr lang="es-ES" dirty="0" smtClean="0"/>
              <a:t>Descuento o reducción del precio.</a:t>
            </a:r>
          </a:p>
          <a:p>
            <a:r>
              <a:rPr lang="es-ES" dirty="0" smtClean="0"/>
              <a:t>Vale descuento por combinar servicio y compra de productos.</a:t>
            </a:r>
          </a:p>
          <a:p>
            <a:r>
              <a:rPr lang="es-ES" dirty="0" smtClean="0"/>
              <a:t>Canje en puntos acumulados por descuentos.</a:t>
            </a:r>
            <a:r>
              <a:rPr lang="es-ES" dirty="0" smtClean="0"/>
              <a:t>  </a:t>
            </a:r>
            <a:endParaRPr lang="es-ES" dirty="0"/>
          </a:p>
        </p:txBody>
      </p:sp>
      <p:sp>
        <p:nvSpPr>
          <p:cNvPr id="25" name="Marcador de contenido 24">
            <a:extLst>
              <a:ext uri="{FF2B5EF4-FFF2-40B4-BE49-F238E27FC236}">
                <a16:creationId xmlns:a16="http://schemas.microsoft.com/office/drawing/2014/main" xmlns="" id="{9227A83F-C09E-4016-A504-7684FAF756C4}"/>
              </a:ext>
            </a:extLst>
          </p:cNvPr>
          <p:cNvSpPr>
            <a:spLocks noGrp="1"/>
          </p:cNvSpPr>
          <p:nvPr>
            <p:ph sz="half" idx="2"/>
          </p:nvPr>
        </p:nvSpPr>
        <p:spPr>
          <a:xfrm>
            <a:off x="6666636" y="1290918"/>
            <a:ext cx="3894222" cy="4759025"/>
          </a:xfrm>
        </p:spPr>
        <p:txBody>
          <a:bodyPr/>
          <a:lstStyle/>
          <a:p>
            <a:r>
              <a:rPr lang="es-ES" dirty="0" smtClean="0"/>
              <a:t>Diferidas:</a:t>
            </a:r>
          </a:p>
          <a:p>
            <a:r>
              <a:rPr lang="es-ES" dirty="0" smtClean="0"/>
              <a:t>Vale descuento por compras o servicios siguientes. </a:t>
            </a:r>
          </a:p>
          <a:p>
            <a:r>
              <a:rPr lang="es-ES" dirty="0" smtClean="0"/>
              <a:t>Bono o vale descuento para compras o servicios diferentes. </a:t>
            </a:r>
            <a:endParaRPr lang="es-ES" dirty="0"/>
          </a:p>
        </p:txBody>
      </p:sp>
      <p:pic>
        <p:nvPicPr>
          <p:cNvPr id="27" name="Imagen 26">
            <a:extLst>
              <a:ext uri="{FF2B5EF4-FFF2-40B4-BE49-F238E27FC236}">
                <a16:creationId xmlns:a16="http://schemas.microsoft.com/office/drawing/2014/main" xmlns="" id="{63C94AB2-293D-45CE-A037-A5BF5727CC82}"/>
              </a:ext>
            </a:extLst>
          </p:cNvPr>
          <p:cNvPicPr>
            <a:picLocks noChangeAspect="1"/>
          </p:cNvPicPr>
          <p:nvPr/>
        </p:nvPicPr>
        <p:blipFill>
          <a:blip r:embed="rId3"/>
          <a:stretch>
            <a:fillRect/>
          </a:stretch>
        </p:blipFill>
        <p:spPr>
          <a:xfrm>
            <a:off x="2714656" y="4622279"/>
            <a:ext cx="3495675" cy="1479690"/>
          </a:xfrm>
          <a:prstGeom prst="rect">
            <a:avLst/>
          </a:prstGeom>
        </p:spPr>
      </p:pic>
      <p:pic>
        <p:nvPicPr>
          <p:cNvPr id="29" name="Imagen 28">
            <a:extLst>
              <a:ext uri="{FF2B5EF4-FFF2-40B4-BE49-F238E27FC236}">
                <a16:creationId xmlns:a16="http://schemas.microsoft.com/office/drawing/2014/main" xmlns="" id="{6D3D610D-02BD-48C9-BD47-D3C243F99B76}"/>
              </a:ext>
            </a:extLst>
          </p:cNvPr>
          <p:cNvPicPr>
            <a:picLocks noChangeAspect="1"/>
          </p:cNvPicPr>
          <p:nvPr/>
        </p:nvPicPr>
        <p:blipFill>
          <a:blip r:embed="rId4"/>
          <a:stretch>
            <a:fillRect/>
          </a:stretch>
        </p:blipFill>
        <p:spPr>
          <a:xfrm>
            <a:off x="6874136" y="4613314"/>
            <a:ext cx="3052689" cy="1413433"/>
          </a:xfrm>
          <a:prstGeom prst="rect">
            <a:avLst/>
          </a:prstGeom>
        </p:spPr>
      </p:pic>
    </p:spTree>
    <p:extLst>
      <p:ext uri="{BB962C8B-B14F-4D97-AF65-F5344CB8AC3E}">
        <p14:creationId xmlns:p14="http://schemas.microsoft.com/office/powerpoint/2010/main" xmlns="" val="340654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41B7737-E3D8-47F4-8B54-7529C7A836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5CDAD12E-853D-4E20-9104-7129A3BF0D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3DA59AFC-4552-4608-9A63-AFBBC2C029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BEBA8EAE-BF5A-486C-A8C5-ECC9F3942E4B}">
                <a14:imgProps xmlns:a14="http://schemas.microsoft.com/office/drawing/2010/main" xmlns="">
                  <a14:imgLayer r:embed="rId4">
                    <a14:imgEffect>
                      <a14:brightnessContrast bright="-19000"/>
                    </a14:imgEffect>
                  </a14:imgLayer>
                </a14:imgProps>
              </a:ex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a:noFill/>
        </p:spPr>
      </p:pic>
      <p:pic>
        <p:nvPicPr>
          <p:cNvPr id="17" name="Picture 16">
            <a:extLst>
              <a:ext uri="{FF2B5EF4-FFF2-40B4-BE49-F238E27FC236}">
                <a16:creationId xmlns:a16="http://schemas.microsoft.com/office/drawing/2014/main" xmlns="" id="{7185CF21-0594-48C0-9F3E-254D6BCE9D9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xmlns="" id="{AC1E939A-6A69-42AE-8471-3AD3A74AD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ítulo 4">
            <a:extLst>
              <a:ext uri="{FF2B5EF4-FFF2-40B4-BE49-F238E27FC236}">
                <a16:creationId xmlns:a16="http://schemas.microsoft.com/office/drawing/2014/main" xmlns="" id="{8F381C16-4BCF-4BB4-B0B1-6EF3CFD69D01}"/>
              </a:ext>
            </a:extLst>
          </p:cNvPr>
          <p:cNvSpPr>
            <a:spLocks noGrp="1"/>
          </p:cNvSpPr>
          <p:nvPr>
            <p:ph type="title"/>
          </p:nvPr>
        </p:nvSpPr>
        <p:spPr>
          <a:xfrm>
            <a:off x="1621860" y="1185911"/>
            <a:ext cx="3772261" cy="4891624"/>
          </a:xfrm>
        </p:spPr>
        <p:txBody>
          <a:bodyPr>
            <a:normAutofit/>
          </a:bodyPr>
          <a:lstStyle/>
          <a:p>
            <a:r>
              <a:rPr lang="es-ES" sz="3700"/>
              <a:t>PROMOCIONES EN ESPECIE </a:t>
            </a:r>
          </a:p>
        </p:txBody>
      </p:sp>
      <p:sp>
        <p:nvSpPr>
          <p:cNvPr id="27" name="Rectangle 20">
            <a:extLst>
              <a:ext uri="{FF2B5EF4-FFF2-40B4-BE49-F238E27FC236}">
                <a16:creationId xmlns:a16="http://schemas.microsoft.com/office/drawing/2014/main" xmlns="" id="{A0B5529D-5CAA-4BF2-B5C9-34705E7661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ight Triangle 22">
            <a:extLst>
              <a:ext uri="{FF2B5EF4-FFF2-40B4-BE49-F238E27FC236}">
                <a16:creationId xmlns:a16="http://schemas.microsoft.com/office/drawing/2014/main" xmlns="" id="{92255F51-A06E-404D-AE04-D9590EAC8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115262" y="131728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5">
            <a:extLst>
              <a:ext uri="{FF2B5EF4-FFF2-40B4-BE49-F238E27FC236}">
                <a16:creationId xmlns:a16="http://schemas.microsoft.com/office/drawing/2014/main" xmlns="" id="{E7405F5F-EDA0-45F1-AF1E-B2F406174E2C}"/>
              </a:ext>
            </a:extLst>
          </p:cNvPr>
          <p:cNvSpPr>
            <a:spLocks noGrp="1"/>
          </p:cNvSpPr>
          <p:nvPr>
            <p:ph idx="1"/>
          </p:nvPr>
        </p:nvSpPr>
        <p:spPr>
          <a:xfrm>
            <a:off x="5765739" y="1185911"/>
            <a:ext cx="5332895" cy="4864033"/>
          </a:xfrm>
        </p:spPr>
        <p:txBody>
          <a:bodyPr anchor="t">
            <a:normAutofit/>
          </a:bodyPr>
          <a:lstStyle/>
          <a:p>
            <a:pPr>
              <a:lnSpc>
                <a:spcPct val="110000"/>
              </a:lnSpc>
            </a:pPr>
            <a:r>
              <a:rPr lang="es-ES" sz="1500" dirty="0"/>
              <a:t>Entrega de muestras.</a:t>
            </a:r>
          </a:p>
          <a:p>
            <a:pPr>
              <a:lnSpc>
                <a:spcPct val="110000"/>
              </a:lnSpc>
            </a:pPr>
            <a:r>
              <a:rPr lang="es-ES" sz="1500" dirty="0"/>
              <a:t>Regalo de un producto adicional al adquirir un producto o realizar un servicio.</a:t>
            </a:r>
          </a:p>
          <a:p>
            <a:pPr>
              <a:lnSpc>
                <a:spcPct val="110000"/>
              </a:lnSpc>
            </a:pPr>
            <a:r>
              <a:rPr lang="es-ES" sz="1500" dirty="0"/>
              <a:t>Venta agrupada, en la que incluyen, por ejemplo, la limpieza de la piel del rostro, una exfoliación corporal y la depilación como preparación para las vacaciones.</a:t>
            </a:r>
          </a:p>
          <a:p>
            <a:pPr>
              <a:lnSpc>
                <a:spcPct val="110000"/>
              </a:lnSpc>
            </a:pPr>
            <a:r>
              <a:rPr lang="es-ES" sz="1500" dirty="0"/>
              <a:t>Bonos con servicios gratuitos.</a:t>
            </a:r>
          </a:p>
          <a:p>
            <a:pPr>
              <a:lnSpc>
                <a:spcPct val="110000"/>
              </a:lnSpc>
            </a:pPr>
            <a:r>
              <a:rPr lang="es-ES" sz="1500" dirty="0"/>
              <a:t>Demostraciones y pruebas.</a:t>
            </a:r>
          </a:p>
          <a:p>
            <a:pPr>
              <a:lnSpc>
                <a:spcPct val="110000"/>
              </a:lnSpc>
            </a:pPr>
            <a:r>
              <a:rPr lang="es-ES" sz="1500" dirty="0"/>
              <a:t>Promociones por cantidad ( 2x1, 3 +1)</a:t>
            </a:r>
          </a:p>
          <a:p>
            <a:pPr>
              <a:lnSpc>
                <a:spcPct val="110000"/>
              </a:lnSpc>
            </a:pPr>
            <a:r>
              <a:rPr lang="es-ES" sz="1500" dirty="0"/>
              <a:t>Regalos directos por determinadas compras, o volumen final.</a:t>
            </a:r>
          </a:p>
          <a:p>
            <a:pPr>
              <a:lnSpc>
                <a:spcPct val="110000"/>
              </a:lnSpc>
            </a:pPr>
            <a:r>
              <a:rPr lang="es-ES" sz="1500" dirty="0"/>
              <a:t>Regalos directos por determinadas compras, o volumen final.</a:t>
            </a:r>
          </a:p>
          <a:p>
            <a:pPr>
              <a:lnSpc>
                <a:spcPct val="110000"/>
              </a:lnSpc>
            </a:pPr>
            <a:endParaRPr lang="es-ES" sz="1500" dirty="0"/>
          </a:p>
          <a:p>
            <a:pPr>
              <a:lnSpc>
                <a:spcPct val="110000"/>
              </a:lnSpc>
            </a:pPr>
            <a:endParaRPr lang="es-ES" sz="1500" dirty="0"/>
          </a:p>
        </p:txBody>
      </p:sp>
    </p:spTree>
    <p:extLst>
      <p:ext uri="{BB962C8B-B14F-4D97-AF65-F5344CB8AC3E}">
        <p14:creationId xmlns:p14="http://schemas.microsoft.com/office/powerpoint/2010/main" xmlns="" val="182563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xmlns="" id="{936FA072-D541-4EE8-9DC6-513AAB2B9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0">
            <a:extLst>
              <a:ext uri="{FF2B5EF4-FFF2-40B4-BE49-F238E27FC236}">
                <a16:creationId xmlns:a16="http://schemas.microsoft.com/office/drawing/2014/main" xmlns="" id="{2BD4AA0B-889E-42F1-8C61-06B59098806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25" name="Rectangle 12">
            <a:extLst>
              <a:ext uri="{FF2B5EF4-FFF2-40B4-BE49-F238E27FC236}">
                <a16:creationId xmlns:a16="http://schemas.microsoft.com/office/drawing/2014/main" xmlns="" id="{27A27B9E-2573-4972-8BC6-6FC372B9F6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xmlns="" id="{A2684A4E-2FEB-456B-BFC9-4FEA3CCD56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B5FC02C-2B9F-4381-976A-C7E9C823266B}"/>
              </a:ext>
            </a:extLst>
          </p:cNvPr>
          <p:cNvSpPr>
            <a:spLocks noGrp="1"/>
          </p:cNvSpPr>
          <p:nvPr>
            <p:ph type="title"/>
          </p:nvPr>
        </p:nvSpPr>
        <p:spPr>
          <a:xfrm>
            <a:off x="1808936" y="2811270"/>
            <a:ext cx="3473753" cy="1770045"/>
          </a:xfrm>
        </p:spPr>
        <p:txBody>
          <a:bodyPr>
            <a:normAutofit/>
          </a:bodyPr>
          <a:lstStyle/>
          <a:p>
            <a:pPr algn="l"/>
            <a:r>
              <a:rPr lang="es-ES"/>
              <a:t>PROMOCIONES SELECTIVAS</a:t>
            </a:r>
            <a:br>
              <a:rPr lang="es-ES"/>
            </a:br>
            <a:endParaRPr lang="es-ES"/>
          </a:p>
        </p:txBody>
      </p:sp>
      <p:graphicFrame>
        <p:nvGraphicFramePr>
          <p:cNvPr id="27" name="Marcador de contenido 2">
            <a:extLst>
              <a:ext uri="{FF2B5EF4-FFF2-40B4-BE49-F238E27FC236}">
                <a16:creationId xmlns:a16="http://schemas.microsoft.com/office/drawing/2014/main" xmlns="" id="{A70A0A1C-7135-46EE-83A2-49112B39762E}"/>
              </a:ext>
            </a:extLst>
          </p:cNvPr>
          <p:cNvGraphicFramePr>
            <a:graphicFrameLocks noGrp="1"/>
          </p:cNvGraphicFramePr>
          <p:nvPr>
            <p:ph idx="1"/>
            <p:extLst>
              <p:ext uri="{D42A27DB-BD31-4B8C-83A1-F6EECF244321}">
                <p14:modId xmlns:p14="http://schemas.microsoft.com/office/powerpoint/2010/main" xmlns="" val="590600658"/>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002154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57</TotalTime>
  <Words>933</Words>
  <Application>Microsoft Office PowerPoint</Application>
  <PresentationFormat>Personalizado</PresentationFormat>
  <Paragraphs>97</Paragraphs>
  <Slides>21</Slides>
  <Notes>0</Notes>
  <HiddenSlides>0</HiddenSlides>
  <MMClips>1</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Madison</vt:lpstr>
      <vt:lpstr>Diapositiva 1</vt:lpstr>
      <vt:lpstr>TÉCNICAS DE DESARROLLO COMERCIAL </vt:lpstr>
      <vt:lpstr>MERCHANDISING</vt:lpstr>
      <vt:lpstr>MERCHANDISING TEMPORAL </vt:lpstr>
      <vt:lpstr>MERCHANDISING PERMANENTE  </vt:lpstr>
      <vt:lpstr>TÉCNICAS PROMOCIONALES Y PUBLICITARIAS</vt:lpstr>
      <vt:lpstr>Técnicas promocionales  Promociones en precio  </vt:lpstr>
      <vt:lpstr>PROMOCIONES EN ESPECIE </vt:lpstr>
      <vt:lpstr>PROMOCIONES SELECTIVAS </vt:lpstr>
      <vt:lpstr>PROMOCIONES DE AMBIENTE </vt:lpstr>
      <vt:lpstr>TÉCNICAS PUBLICITARIAS :</vt:lpstr>
      <vt:lpstr>EXPOSICIÓN DE PRODUCTOS Y DECORACIÓN DE VITRINAS </vt:lpstr>
      <vt:lpstr>DECORACIÓN DE VITRINAS</vt:lpstr>
      <vt:lpstr>NIVELES DE COLOCACIÓN </vt:lpstr>
      <vt:lpstr>DECORACIÓN DE ESCAPARATES </vt:lpstr>
      <vt:lpstr>DEMOSTRACIONES. </vt:lpstr>
      <vt:lpstr>EMPAQUETADO O EMBALADO </vt:lpstr>
      <vt:lpstr>GESTIÓN DE ENVIOS </vt:lpstr>
      <vt:lpstr>PARÁMETROS DE CALIDAD EN UN CENTRO DE ESTÉTICA  </vt:lpstr>
      <vt:lpstr>POR PARTE DEL PROFESIONAL</vt:lpstr>
      <vt:lpstr>POR PARTE DEL CLIENTE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Teresa Calvo Salgueiro</dc:creator>
  <cp:lastModifiedBy>Profe</cp:lastModifiedBy>
  <cp:revision>6</cp:revision>
  <dcterms:created xsi:type="dcterms:W3CDTF">2020-10-28T19:04:46Z</dcterms:created>
  <dcterms:modified xsi:type="dcterms:W3CDTF">2024-11-19T09:10:32Z</dcterms:modified>
</cp:coreProperties>
</file>