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_rels/data1.xml.rels" ContentType="application/vnd.openxmlformats-package.relationships+xml"/>
  <Override PartName="/ppt/diagrams/_rels/drawing1.xml.rels" ContentType="application/vnd.openxmlformats-package.relationships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OOXDiagramDataRels1_7.svg" ContentType="image/svg"/>
  <Override PartName="/ppt/media/OOXDiagramDataRels1_2.png" ContentType="image/png"/>
  <Override PartName="/ppt/media/image1.jpeg" ContentType="image/jpeg"/>
  <Override PartName="/ppt/media/image13.png" ContentType="image/png"/>
  <Override PartName="/ppt/media/image8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10.png" ContentType="image/png"/>
  <Override PartName="/ppt/media/image6.png" ContentType="image/png"/>
  <Override PartName="/ppt/media/image11.png" ContentType="image/png"/>
  <Override PartName="/ppt/media/image7.png" ContentType="image/png"/>
  <Override PartName="/ppt/media/image12.png" ContentType="image/png"/>
  <Override PartName="/ppt/media/image9.png" ContentType="image/png"/>
  <Override PartName="/ppt/media/image14.png" ContentType="image/png"/>
  <Override PartName="/ppt/media/OOXDiagramDataRels1_0.png" ContentType="image/png"/>
  <Override PartName="/ppt/media/OOXDiagramDataRels1_5.svg" ContentType="image/svg"/>
  <Override PartName="/ppt/media/OOXDiagramDataRels1_1.svg" ContentType="image/svg"/>
  <Override PartName="/ppt/media/image26.png" ContentType="image/png"/>
  <Override PartName="/ppt/media/OOXDiagramDataRels1_3.svg" ContentType="image/svg"/>
  <Override PartName="/ppt/media/image28.png" ContentType="image/png"/>
  <Override PartName="/ppt/media/OOXDiagramDataRels1_4.png" ContentType="image/png"/>
  <Override PartName="/ppt/media/OOXDiagramDataRels1_6.png" ContentType="image/png"/>
  <Override PartName="/ppt/media/OOXDiagramDrawingRels1_0.png" ContentType="image/png"/>
  <Override PartName="/ppt/media/OOXDiagramDrawingRels1_5.svg" ContentType="image/svg"/>
  <Override PartName="/ppt/media/OOXDiagramDrawingRels1_1.svg" ContentType="image/svg"/>
  <Override PartName="/ppt/media/image17.png" ContentType="image/png"/>
  <Override PartName="/ppt/media/OOXDiagramDrawingRels1_2.png" ContentType="image/png"/>
  <Override PartName="/ppt/media/OOXDiagramDrawingRels1_7.svg" ContentType="image/svg"/>
  <Override PartName="/ppt/media/OOXDiagramDrawingRels1_3.svg" ContentType="image/svg"/>
  <Override PartName="/ppt/media/image19.png" ContentType="image/png"/>
  <Override PartName="/ppt/media/OOXDiagramDrawingRels1_4.png" ContentType="image/png"/>
  <Override PartName="/ppt/media/OOXDiagramDrawingRels1_6.png" ContentType="image/png"/>
  <Override PartName="/ppt/media/image15.png" ContentType="image/png"/>
  <Override PartName="/ppt/media/image16.png" ContentType="image/png"/>
  <Override PartName="/ppt/media/image18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7.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_rels/presentation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presProps" Target="presProps.xml"/>
</Relationships>
</file>

<file path=ppt/diagrams/_rels/data1.xml.rels><?xml version="1.0" encoding="UTF-8"?>
<Relationships xmlns="http://schemas.openxmlformats.org/package/2006/relationships"><Relationship Id="rId1" Type="http://schemas.openxmlformats.org/officeDocument/2006/relationships/image" Target="../media/OOXDiagramDataRels1_0.png"/><Relationship Id="rId2" Type="http://schemas.openxmlformats.org/officeDocument/2006/relationships/image" Target="../media/OOXDiagramDataRels1_1.svg"/><Relationship Id="rId3" Type="http://schemas.openxmlformats.org/officeDocument/2006/relationships/image" Target="../media/OOXDiagramDataRels1_2.png"/><Relationship Id="rId4" Type="http://schemas.openxmlformats.org/officeDocument/2006/relationships/image" Target="../media/OOXDiagramDataRels1_3.svg"/><Relationship Id="rId5" Type="http://schemas.openxmlformats.org/officeDocument/2006/relationships/image" Target="../media/OOXDiagramDataRels1_4.png"/><Relationship Id="rId6" Type="http://schemas.openxmlformats.org/officeDocument/2006/relationships/image" Target="../media/OOXDiagramDataRels1_5.svg"/><Relationship Id="rId7" Type="http://schemas.openxmlformats.org/officeDocument/2006/relationships/image" Target="../media/OOXDiagramDataRels1_6.png"/><Relationship Id="rId8" Type="http://schemas.openxmlformats.org/officeDocument/2006/relationships/image" Target="../media/OOXDiagramDataRels1_7.svg"/>
</Relationships>
</file>

<file path=ppt/diagrams/_rels/drawing1.xml.rels><?xml version="1.0" encoding="UTF-8"?>
<Relationships xmlns="http://schemas.openxmlformats.org/package/2006/relationships"><Relationship Id="rId1" Type="http://schemas.openxmlformats.org/officeDocument/2006/relationships/image" Target="../media/OOXDiagramDrawingRels1_0.png"/><Relationship Id="rId2" Type="http://schemas.openxmlformats.org/officeDocument/2006/relationships/image" Target="../media/OOXDiagramDrawingRels1_1.svg"/><Relationship Id="rId3" Type="http://schemas.openxmlformats.org/officeDocument/2006/relationships/image" Target="../media/OOXDiagramDrawingRels1_2.png"/><Relationship Id="rId4" Type="http://schemas.openxmlformats.org/officeDocument/2006/relationships/image" Target="../media/OOXDiagramDrawingRels1_3.svg"/><Relationship Id="rId5" Type="http://schemas.openxmlformats.org/officeDocument/2006/relationships/image" Target="../media/OOXDiagramDrawingRels1_4.png"/><Relationship Id="rId6" Type="http://schemas.openxmlformats.org/officeDocument/2006/relationships/image" Target="../media/OOXDiagramDrawingRels1_5.svg"/><Relationship Id="rId7" Type="http://schemas.openxmlformats.org/officeDocument/2006/relationships/image" Target="../media/OOXDiagramDrawingRels1_6.png"/><Relationship Id="rId8" Type="http://schemas.openxmlformats.org/officeDocument/2006/relationships/image" Target="../media/OOXDiagramDrawingRels1_7.svg"/>
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2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>
      <a:schemeClr val="accent2"/>
      <a:schemeClr val="accent3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DC8CEE-D0A9-473F-8BA0-D5B0CD732F44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2" csCatId="colorful" phldr="1"/>
      <dgm:spPr/>
      <dgm:t>
        <a:bodyPr/>
        <a:lstStyle/>
        <a:p>
          <a:endParaRPr lang="en-US"/>
        </a:p>
      </dgm:t>
    </dgm:pt>
    <dgm:pt modelId="{5432406F-49BB-46C4-8A44-7F9B575B8A21}">
      <dgm:prSet/>
      <dgm:spPr/>
      <dgm:t>
        <a:bodyPr/>
        <a:lstStyle/>
        <a:p>
          <a:pPr>
            <a:lnSpc>
              <a:spcPct val="100000"/>
            </a:lnSpc>
          </a:pPr>
          <a:r>
            <a:rPr lang="es-ES"/>
            <a:t>El color y la luz </a:t>
          </a:r>
          <a:endParaRPr lang="en-US"/>
        </a:p>
      </dgm:t>
    </dgm:pt>
    <dgm:pt modelId="{F587FDAE-AABC-4928-9CB2-B9471BFD02EB}" cxnId="{DBF487B0-66CC-4799-9C37-3DBB0F468434}" type="parTrans">
      <dgm:prSet/>
      <dgm:spPr/>
      <dgm:t>
        <a:bodyPr/>
        <a:lstStyle/>
        <a:p>
          <a:endParaRPr lang="en-US"/>
        </a:p>
      </dgm:t>
    </dgm:pt>
    <dgm:pt modelId="{C26F3202-4BF7-423A-B48D-E6B547AF4B92}" cxnId="{DBF487B0-66CC-4799-9C37-3DBB0F468434}" type="sibTrans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8C51BDB-7CEA-4692-B817-D95C4F1F5005}">
      <dgm:prSet/>
      <dgm:spPr/>
      <dgm:t>
        <a:bodyPr/>
        <a:lstStyle/>
        <a:p>
          <a:pPr>
            <a:lnSpc>
              <a:spcPct val="100000"/>
            </a:lnSpc>
          </a:pPr>
          <a:r>
            <a:rPr lang="es-ES"/>
            <a:t>La aromaterapia.</a:t>
          </a:r>
          <a:endParaRPr lang="en-US"/>
        </a:p>
      </dgm:t>
    </dgm:pt>
    <dgm:pt modelId="{DDA85939-27AB-48B3-9BA7-17194D98613C}" cxnId="{BB53C2FD-A9B2-4E71-9B75-3062447B4BD1}" type="parTrans">
      <dgm:prSet/>
      <dgm:spPr/>
      <dgm:t>
        <a:bodyPr/>
        <a:lstStyle/>
        <a:p>
          <a:endParaRPr lang="en-US"/>
        </a:p>
      </dgm:t>
    </dgm:pt>
    <dgm:pt modelId="{B11344FC-E79B-4BBF-A705-62DF10F9C902}" cxnId="{BB53C2FD-A9B2-4E71-9B75-3062447B4BD1}" type="sibTrans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88C4139-64B9-4B53-B592-6EAF90A74F13}">
      <dgm:prSet/>
      <dgm:spPr/>
      <dgm:t>
        <a:bodyPr/>
        <a:lstStyle/>
        <a:p>
          <a:pPr>
            <a:lnSpc>
              <a:spcPct val="100000"/>
            </a:lnSpc>
          </a:pPr>
          <a:r>
            <a:rPr lang="es-ES"/>
            <a:t>El olor y el aroma.</a:t>
          </a:r>
          <a:endParaRPr lang="en-US"/>
        </a:p>
      </dgm:t>
    </dgm:pt>
    <dgm:pt modelId="{6A5C9FF7-B8FD-4EEA-BB40-EABCC11C4DA6}" cxnId="{CF2CBA1C-ADC1-4F41-AC16-84F76F312D70}" type="parTrans">
      <dgm:prSet/>
      <dgm:spPr/>
      <dgm:t>
        <a:bodyPr/>
        <a:lstStyle/>
        <a:p>
          <a:endParaRPr lang="en-US"/>
        </a:p>
      </dgm:t>
    </dgm:pt>
    <dgm:pt modelId="{A7E37229-1CCE-452D-B5AD-00E48270EC2A}" cxnId="{CF2CBA1C-ADC1-4F41-AC16-84F76F312D70}" type="sibTrans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7A6E4A5-048E-4E3F-BDF0-16913FD32ACE}">
      <dgm:prSet/>
      <dgm:spPr/>
      <dgm:t>
        <a:bodyPr/>
        <a:lstStyle/>
        <a:p>
          <a:pPr>
            <a:lnSpc>
              <a:spcPct val="100000"/>
            </a:lnSpc>
          </a:pPr>
          <a:r>
            <a:rPr lang="es-ES"/>
            <a:t>El sonido y la música </a:t>
          </a:r>
          <a:endParaRPr lang="en-US"/>
        </a:p>
      </dgm:t>
    </dgm:pt>
    <dgm:pt modelId="{D03924DD-EEBE-4D9F-B27C-258283E2940A}" cxnId="{D6CBE298-B5FA-4A5D-B135-D067D55F65DD}" type="parTrans">
      <dgm:prSet/>
      <dgm:spPr/>
      <dgm:t>
        <a:bodyPr/>
        <a:lstStyle/>
        <a:p>
          <a:endParaRPr lang="en-US"/>
        </a:p>
      </dgm:t>
    </dgm:pt>
    <dgm:pt modelId="{40383273-C555-4501-8076-7FC6234439FE}" cxnId="{D6CBE298-B5FA-4A5D-B135-D067D55F65DD}" type="sibTrans">
      <dgm:prSet/>
      <dgm:spPr/>
      <dgm:t>
        <a:bodyPr/>
        <a:lstStyle/>
        <a:p>
          <a:endParaRPr lang="en-US"/>
        </a:p>
      </dgm:t>
    </dgm:pt>
    <dgm:pt modelId="{4816387D-75DE-43E8-839F-D424575FBCFE}" type="pres">
      <dgm:prSet presAssocID="{E4DC8CEE-D0A9-473F-8BA0-D5B0CD732F44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11272ED-A4E1-4706-8E12-090EA91DB585}" type="pres">
      <dgm:prSet presAssocID="{5432406F-49BB-46C4-8A44-7F9B575B8A21}" presName="compNode" presStyleCnt="0"/>
      <dgm:spPr/>
    </dgm:pt>
    <dgm:pt modelId="{3BACDB29-F9A4-4EF2-A725-94518E69EF62}" type="pres">
      <dgm:prSet presAssocID="{5432406F-49BB-46C4-8A44-7F9B575B8A21}" presName="iconBgRect" presStyleLbl="bgShp" presStyleIdx="0" presStyleCnt="4"/>
      <dgm:spPr/>
    </dgm:pt>
    <dgm:pt modelId="{2B007545-ADF0-4BD1-A536-9954FE88A6A4}" type="pres">
      <dgm:prSet presAssocID="{5432406F-49BB-46C4-8A44-7F9B575B8A2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</dgm:pt>
    <dgm:pt modelId="{E1F52BA0-D5ED-4C32-85E7-BFF66E7E57BD}" type="pres">
      <dgm:prSet presAssocID="{5432406F-49BB-46C4-8A44-7F9B575B8A21}" presName="spaceRect" presStyleCnt="0"/>
      <dgm:spPr/>
    </dgm:pt>
    <dgm:pt modelId="{C5EB0858-4921-4297-ACC2-8369E4F1EA55}" type="pres">
      <dgm:prSet presAssocID="{5432406F-49BB-46C4-8A44-7F9B575B8A21}" presName="textRect" presStyleLbl="revTx" presStyleIdx="0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6A971373-BFC4-47DF-BE2E-15272F4E903E}" type="pres">
      <dgm:prSet presAssocID="{C26F3202-4BF7-423A-B48D-E6B547AF4B92}" presName="sibTrans" presStyleCnt="0"/>
      <dgm:spPr/>
    </dgm:pt>
    <dgm:pt modelId="{75BBA7EB-CFAB-4159-9A13-701C6CFB419C}" type="pres">
      <dgm:prSet presAssocID="{38C51BDB-7CEA-4692-B817-D95C4F1F5005}" presName="compNode" presStyleCnt="0"/>
      <dgm:spPr/>
    </dgm:pt>
    <dgm:pt modelId="{60374E02-2335-4999-9D5C-8EDDA62377C2}" type="pres">
      <dgm:prSet presAssocID="{38C51BDB-7CEA-4692-B817-D95C4F1F5005}" presName="iconBgRect" presStyleLbl="bgShp" presStyleIdx="1" presStyleCnt="4"/>
      <dgm:spPr/>
    </dgm:pt>
    <dgm:pt modelId="{0B9629B0-E5EE-454D-92F9-E07386A21873}" type="pres">
      <dgm:prSet presAssocID="{38C51BDB-7CEA-4692-B817-D95C4F1F500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</dgm:pt>
    <dgm:pt modelId="{C43848FD-C618-4FDF-9AAD-A376098A70A8}" type="pres">
      <dgm:prSet presAssocID="{38C51BDB-7CEA-4692-B817-D95C4F1F5005}" presName="spaceRect" presStyleCnt="0"/>
      <dgm:spPr/>
    </dgm:pt>
    <dgm:pt modelId="{907FE070-3971-4151-8880-3710824FC0EA}" type="pres">
      <dgm:prSet presAssocID="{38C51BDB-7CEA-4692-B817-D95C4F1F5005}" presName="textRect" presStyleLbl="revTx" presStyleIdx="1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121656AE-E090-46D8-AFA7-12B5E4B5EE9F}" type="pres">
      <dgm:prSet presAssocID="{B11344FC-E79B-4BBF-A705-62DF10F9C902}" presName="sibTrans" presStyleCnt="0"/>
      <dgm:spPr/>
    </dgm:pt>
    <dgm:pt modelId="{6BA51090-B86E-4FD7-A491-C85EB475905F}" type="pres">
      <dgm:prSet presAssocID="{988C4139-64B9-4B53-B592-6EAF90A74F13}" presName="compNode" presStyleCnt="0"/>
      <dgm:spPr/>
    </dgm:pt>
    <dgm:pt modelId="{5E388565-A114-4B1F-9051-D35D15DE54C1}" type="pres">
      <dgm:prSet presAssocID="{988C4139-64B9-4B53-B592-6EAF90A74F13}" presName="iconBgRect" presStyleLbl="bgShp" presStyleIdx="2" presStyleCnt="4"/>
      <dgm:spPr/>
    </dgm:pt>
    <dgm:pt modelId="{7AD2D8B6-8F83-4779-8310-CBB3C44A771D}" type="pres">
      <dgm:prSet presAssocID="{988C4139-64B9-4B53-B592-6EAF90A74F1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</dgm:pt>
    <dgm:pt modelId="{B3F4FA67-FF2E-4D10-86BF-EF7166DC2140}" type="pres">
      <dgm:prSet presAssocID="{988C4139-64B9-4B53-B592-6EAF90A74F13}" presName="spaceRect" presStyleCnt="0"/>
      <dgm:spPr/>
    </dgm:pt>
    <dgm:pt modelId="{3818A9C8-AA0F-436D-8A28-98F68E95E93F}" type="pres">
      <dgm:prSet presAssocID="{988C4139-64B9-4B53-B592-6EAF90A74F13}" presName="textRect" presStyleLbl="revTx" presStyleIdx="2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B630FED6-EC48-4981-8196-080B6F41E5FA}" type="pres">
      <dgm:prSet presAssocID="{A7E37229-1CCE-452D-B5AD-00E48270EC2A}" presName="sibTrans" presStyleCnt="0"/>
      <dgm:spPr/>
    </dgm:pt>
    <dgm:pt modelId="{E827A421-E554-4E10-894C-44E24AC5252D}" type="pres">
      <dgm:prSet presAssocID="{E7A6E4A5-048E-4E3F-BDF0-16913FD32ACE}" presName="compNode" presStyleCnt="0"/>
      <dgm:spPr/>
    </dgm:pt>
    <dgm:pt modelId="{B5A56B0A-CCC5-4976-9C2E-16EC6A42B9C4}" type="pres">
      <dgm:prSet presAssocID="{E7A6E4A5-048E-4E3F-BDF0-16913FD32ACE}" presName="iconBgRect" presStyleLbl="bgShp" presStyleIdx="3" presStyleCnt="4"/>
      <dgm:spPr/>
    </dgm:pt>
    <dgm:pt modelId="{B16DFC05-BABA-417C-A3A9-3376EDEB4E13}" type="pres">
      <dgm:prSet presAssocID="{E7A6E4A5-048E-4E3F-BDF0-16913FD32AC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</dgm:pt>
    <dgm:pt modelId="{B481E38A-0C16-4D78-A59D-9C1A152CF7DB}" type="pres">
      <dgm:prSet presAssocID="{E7A6E4A5-048E-4E3F-BDF0-16913FD32ACE}" presName="spaceRect" presStyleCnt="0"/>
      <dgm:spPr/>
    </dgm:pt>
    <dgm:pt modelId="{8741F226-3B3B-40F9-AE16-5219AD8FE3DA}" type="pres">
      <dgm:prSet presAssocID="{E7A6E4A5-048E-4E3F-BDF0-16913FD32ACE}" presName="textRect" presStyleLbl="revTx" presStyleIdx="3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D15EE94-395A-4A3D-B8B0-E24063654AAD}" type="presOf" srcId="{5432406F-49BB-46C4-8A44-7F9B575B8A21}" destId="{C5EB0858-4921-4297-ACC2-8369E4F1EA55}" srcOrd="0" destOrd="0" presId="urn:microsoft.com/office/officeart/2018/5/layout/IconCircleLabelList"/>
    <dgm:cxn modelId="{CF2CBA1C-ADC1-4F41-AC16-84F76F312D70}" srcId="{E4DC8CEE-D0A9-473F-8BA0-D5B0CD732F44}" destId="{988C4139-64B9-4B53-B592-6EAF90A74F13}" srcOrd="2" destOrd="0" parTransId="{6A5C9FF7-B8FD-4EEA-BB40-EABCC11C4DA6}" sibTransId="{A7E37229-1CCE-452D-B5AD-00E48270EC2A}"/>
    <dgm:cxn modelId="{107C0D8A-F8F6-4986-89E7-F4BF38E8CE46}" type="presOf" srcId="{E4DC8CEE-D0A9-473F-8BA0-D5B0CD732F44}" destId="{4816387D-75DE-43E8-839F-D424575FBCFE}" srcOrd="0" destOrd="0" presId="urn:microsoft.com/office/officeart/2018/5/layout/IconCircleLabelList"/>
    <dgm:cxn modelId="{A3B8A9E6-FECB-4CDE-9F58-E1F7DF363F68}" type="presOf" srcId="{38C51BDB-7CEA-4692-B817-D95C4F1F5005}" destId="{907FE070-3971-4151-8880-3710824FC0EA}" srcOrd="0" destOrd="0" presId="urn:microsoft.com/office/officeart/2018/5/layout/IconCircleLabelList"/>
    <dgm:cxn modelId="{645910B4-B38E-41A8-B897-64398C63684E}" type="presOf" srcId="{988C4139-64B9-4B53-B592-6EAF90A74F13}" destId="{3818A9C8-AA0F-436D-8A28-98F68E95E93F}" srcOrd="0" destOrd="0" presId="urn:microsoft.com/office/officeart/2018/5/layout/IconCircleLabelList"/>
    <dgm:cxn modelId="{D6CBE298-B5FA-4A5D-B135-D067D55F65DD}" srcId="{E4DC8CEE-D0A9-473F-8BA0-D5B0CD732F44}" destId="{E7A6E4A5-048E-4E3F-BDF0-16913FD32ACE}" srcOrd="3" destOrd="0" parTransId="{D03924DD-EEBE-4D9F-B27C-258283E2940A}" sibTransId="{40383273-C555-4501-8076-7FC6234439FE}"/>
    <dgm:cxn modelId="{BE40C680-2C3C-4D37-A99D-A75E63A9285B}" type="presOf" srcId="{E7A6E4A5-048E-4E3F-BDF0-16913FD32ACE}" destId="{8741F226-3B3B-40F9-AE16-5219AD8FE3DA}" srcOrd="0" destOrd="0" presId="urn:microsoft.com/office/officeart/2018/5/layout/IconCircleLabelList"/>
    <dgm:cxn modelId="{DBF487B0-66CC-4799-9C37-3DBB0F468434}" srcId="{E4DC8CEE-D0A9-473F-8BA0-D5B0CD732F44}" destId="{5432406F-49BB-46C4-8A44-7F9B575B8A21}" srcOrd="0" destOrd="0" parTransId="{F587FDAE-AABC-4928-9CB2-B9471BFD02EB}" sibTransId="{C26F3202-4BF7-423A-B48D-E6B547AF4B92}"/>
    <dgm:cxn modelId="{BB53C2FD-A9B2-4E71-9B75-3062447B4BD1}" srcId="{E4DC8CEE-D0A9-473F-8BA0-D5B0CD732F44}" destId="{38C51BDB-7CEA-4692-B817-D95C4F1F5005}" srcOrd="1" destOrd="0" parTransId="{DDA85939-27AB-48B3-9BA7-17194D98613C}" sibTransId="{B11344FC-E79B-4BBF-A705-62DF10F9C902}"/>
    <dgm:cxn modelId="{34996531-8EF1-4BE2-AE16-6D66399B24E2}" type="presParOf" srcId="{4816387D-75DE-43E8-839F-D424575FBCFE}" destId="{611272ED-A4E1-4706-8E12-090EA91DB585}" srcOrd="0" destOrd="0" presId="urn:microsoft.com/office/officeart/2018/5/layout/IconCircleLabelList"/>
    <dgm:cxn modelId="{863567A9-F80F-435D-B13E-704983EDD3AA}" type="presParOf" srcId="{611272ED-A4E1-4706-8E12-090EA91DB585}" destId="{3BACDB29-F9A4-4EF2-A725-94518E69EF62}" srcOrd="0" destOrd="0" presId="urn:microsoft.com/office/officeart/2018/5/layout/IconCircleLabelList"/>
    <dgm:cxn modelId="{DD9123B3-323B-44BE-B063-768E77AFB4C5}" type="presParOf" srcId="{611272ED-A4E1-4706-8E12-090EA91DB585}" destId="{2B007545-ADF0-4BD1-A536-9954FE88A6A4}" srcOrd="1" destOrd="0" presId="urn:microsoft.com/office/officeart/2018/5/layout/IconCircleLabelList"/>
    <dgm:cxn modelId="{BA50D473-9ED0-48E2-A897-C0EA1AEA70D8}" type="presParOf" srcId="{611272ED-A4E1-4706-8E12-090EA91DB585}" destId="{E1F52BA0-D5ED-4C32-85E7-BFF66E7E57BD}" srcOrd="2" destOrd="0" presId="urn:microsoft.com/office/officeart/2018/5/layout/IconCircleLabelList"/>
    <dgm:cxn modelId="{E8F017C0-BB9B-4183-AD95-CCB9573C5275}" type="presParOf" srcId="{611272ED-A4E1-4706-8E12-090EA91DB585}" destId="{C5EB0858-4921-4297-ACC2-8369E4F1EA55}" srcOrd="3" destOrd="0" presId="urn:microsoft.com/office/officeart/2018/5/layout/IconCircleLabelList"/>
    <dgm:cxn modelId="{F7D4A06C-006C-4CA7-A942-DB6E7C4BCE9B}" type="presParOf" srcId="{4816387D-75DE-43E8-839F-D424575FBCFE}" destId="{6A971373-BFC4-47DF-BE2E-15272F4E903E}" srcOrd="1" destOrd="0" presId="urn:microsoft.com/office/officeart/2018/5/layout/IconCircleLabelList"/>
    <dgm:cxn modelId="{8214ADFA-6373-4947-AD45-498149732F78}" type="presParOf" srcId="{4816387D-75DE-43E8-839F-D424575FBCFE}" destId="{75BBA7EB-CFAB-4159-9A13-701C6CFB419C}" srcOrd="2" destOrd="0" presId="urn:microsoft.com/office/officeart/2018/5/layout/IconCircleLabelList"/>
    <dgm:cxn modelId="{C7246A93-090B-48EA-9E8C-D443E27C1C5A}" type="presParOf" srcId="{75BBA7EB-CFAB-4159-9A13-701C6CFB419C}" destId="{60374E02-2335-4999-9D5C-8EDDA62377C2}" srcOrd="0" destOrd="0" presId="urn:microsoft.com/office/officeart/2018/5/layout/IconCircleLabelList"/>
    <dgm:cxn modelId="{9017796A-04EE-4B36-9BC0-8F740644A6A7}" type="presParOf" srcId="{75BBA7EB-CFAB-4159-9A13-701C6CFB419C}" destId="{0B9629B0-E5EE-454D-92F9-E07386A21873}" srcOrd="1" destOrd="0" presId="urn:microsoft.com/office/officeart/2018/5/layout/IconCircleLabelList"/>
    <dgm:cxn modelId="{65C866EC-08EF-418A-8DE5-3FC220217734}" type="presParOf" srcId="{75BBA7EB-CFAB-4159-9A13-701C6CFB419C}" destId="{C43848FD-C618-4FDF-9AAD-A376098A70A8}" srcOrd="2" destOrd="0" presId="urn:microsoft.com/office/officeart/2018/5/layout/IconCircleLabelList"/>
    <dgm:cxn modelId="{040BC58F-ECDE-4DAD-8C67-D61A218A0922}" type="presParOf" srcId="{75BBA7EB-CFAB-4159-9A13-701C6CFB419C}" destId="{907FE070-3971-4151-8880-3710824FC0EA}" srcOrd="3" destOrd="0" presId="urn:microsoft.com/office/officeart/2018/5/layout/IconCircleLabelList"/>
    <dgm:cxn modelId="{09B38714-3DCF-4F9F-B7C5-A27CA2BDE379}" type="presParOf" srcId="{4816387D-75DE-43E8-839F-D424575FBCFE}" destId="{121656AE-E090-46D8-AFA7-12B5E4B5EE9F}" srcOrd="3" destOrd="0" presId="urn:microsoft.com/office/officeart/2018/5/layout/IconCircleLabelList"/>
    <dgm:cxn modelId="{E0B08DC3-1434-4FA7-A765-7177DF6350B0}" type="presParOf" srcId="{4816387D-75DE-43E8-839F-D424575FBCFE}" destId="{6BA51090-B86E-4FD7-A491-C85EB475905F}" srcOrd="4" destOrd="0" presId="urn:microsoft.com/office/officeart/2018/5/layout/IconCircleLabelList"/>
    <dgm:cxn modelId="{4595168F-C775-439F-93CD-DD176535F3A4}" type="presParOf" srcId="{6BA51090-B86E-4FD7-A491-C85EB475905F}" destId="{5E388565-A114-4B1F-9051-D35D15DE54C1}" srcOrd="0" destOrd="0" presId="urn:microsoft.com/office/officeart/2018/5/layout/IconCircleLabelList"/>
    <dgm:cxn modelId="{F4DB6303-6241-461D-BF81-1E043381FD9A}" type="presParOf" srcId="{6BA51090-B86E-4FD7-A491-C85EB475905F}" destId="{7AD2D8B6-8F83-4779-8310-CBB3C44A771D}" srcOrd="1" destOrd="0" presId="urn:microsoft.com/office/officeart/2018/5/layout/IconCircleLabelList"/>
    <dgm:cxn modelId="{4A15476B-8801-42D3-93FB-7D788C5685F7}" type="presParOf" srcId="{6BA51090-B86E-4FD7-A491-C85EB475905F}" destId="{B3F4FA67-FF2E-4D10-86BF-EF7166DC2140}" srcOrd="2" destOrd="0" presId="urn:microsoft.com/office/officeart/2018/5/layout/IconCircleLabelList"/>
    <dgm:cxn modelId="{76FAE4D5-E7BD-401B-885E-3D76EB1B31BD}" type="presParOf" srcId="{6BA51090-B86E-4FD7-A491-C85EB475905F}" destId="{3818A9C8-AA0F-436D-8A28-98F68E95E93F}" srcOrd="3" destOrd="0" presId="urn:microsoft.com/office/officeart/2018/5/layout/IconCircleLabelList"/>
    <dgm:cxn modelId="{90F5F988-07C8-4E26-8943-0A493801FC24}" type="presParOf" srcId="{4816387D-75DE-43E8-839F-D424575FBCFE}" destId="{B630FED6-EC48-4981-8196-080B6F41E5FA}" srcOrd="5" destOrd="0" presId="urn:microsoft.com/office/officeart/2018/5/layout/IconCircleLabelList"/>
    <dgm:cxn modelId="{6AF0134D-DE00-46C9-BD8C-1C330637306B}" type="presParOf" srcId="{4816387D-75DE-43E8-839F-D424575FBCFE}" destId="{E827A421-E554-4E10-894C-44E24AC5252D}" srcOrd="6" destOrd="0" presId="urn:microsoft.com/office/officeart/2018/5/layout/IconCircleLabelList"/>
    <dgm:cxn modelId="{1013F42D-1973-44A5-A9D5-CB2A83B46B5F}" type="presParOf" srcId="{E827A421-E554-4E10-894C-44E24AC5252D}" destId="{B5A56B0A-CCC5-4976-9C2E-16EC6A42B9C4}" srcOrd="0" destOrd="0" presId="urn:microsoft.com/office/officeart/2018/5/layout/IconCircleLabelList"/>
    <dgm:cxn modelId="{E4E3FFFB-DB7B-4B46-A3F8-F96538F50D50}" type="presParOf" srcId="{E827A421-E554-4E10-894C-44E24AC5252D}" destId="{B16DFC05-BABA-417C-A3A9-3376EDEB4E13}" srcOrd="1" destOrd="0" presId="urn:microsoft.com/office/officeart/2018/5/layout/IconCircleLabelList"/>
    <dgm:cxn modelId="{31C0BF4E-56D3-45B2-BD79-CEFA6305FEC1}" type="presParOf" srcId="{E827A421-E554-4E10-894C-44E24AC5252D}" destId="{B481E38A-0C16-4D78-A59D-9C1A152CF7DB}" srcOrd="2" destOrd="0" presId="urn:microsoft.com/office/officeart/2018/5/layout/IconCircleLabelList"/>
    <dgm:cxn modelId="{E6AF5ED1-04E9-47FD-93D9-319B86E659D7}" type="presParOf" srcId="{E827A421-E554-4E10-894C-44E24AC5252D}" destId="{8741F226-3B3B-40F9-AE16-5219AD8FE3D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EAE963-A67C-4D7D-B54C-676895DB8478}" type="doc">
      <dgm:prSet loTypeId="urn:microsoft.com/office/officeart/2005/8/layout/default#1" loCatId="list" qsTypeId="urn:microsoft.com/office/officeart/2005/8/quickstyle/simple1" qsCatId="simple" csTypeId="urn:microsoft.com/office/officeart/2005/8/colors/colorful1#1" csCatId="colorful"/>
      <dgm:spPr/>
      <dgm:t>
        <a:bodyPr/>
        <a:lstStyle/>
        <a:p>
          <a:endParaRPr lang="en-US"/>
        </a:p>
      </dgm:t>
    </dgm:pt>
    <dgm:pt modelId="{61DA5AFF-D2A0-45A1-B9AE-06C0037F4410}">
      <dgm:prSet/>
      <dgm:spPr/>
      <dgm:t>
        <a:bodyPr/>
        <a:lstStyle/>
        <a:p>
          <a:r>
            <a:rPr lang="es-ES" dirty="0"/>
            <a:t>Estará equipada con los siguientes elementos.</a:t>
          </a:r>
          <a:endParaRPr lang="en-US" dirty="0"/>
        </a:p>
      </dgm:t>
    </dgm:pt>
    <dgm:pt modelId="{B2988CD5-023C-4FBA-B955-D32F6F06C4FF}" cxnId="{9D08784B-EFE3-405F-8B72-0FD69983D902}" type="parTrans">
      <dgm:prSet/>
      <dgm:spPr/>
      <dgm:t>
        <a:bodyPr/>
        <a:lstStyle/>
        <a:p>
          <a:endParaRPr lang="en-US"/>
        </a:p>
      </dgm:t>
    </dgm:pt>
    <dgm:pt modelId="{6EDDAF8F-67F5-470F-9ABF-CC46270A34AB}" cxnId="{9D08784B-EFE3-405F-8B72-0FD69983D902}" type="sibTrans">
      <dgm:prSet/>
      <dgm:spPr/>
      <dgm:t>
        <a:bodyPr/>
        <a:lstStyle/>
        <a:p>
          <a:endParaRPr lang="en-US"/>
        </a:p>
      </dgm:t>
    </dgm:pt>
    <dgm:pt modelId="{9840FC72-88FC-4693-8B75-D228215AC24D}">
      <dgm:prSet/>
      <dgm:spPr/>
      <dgm:t>
        <a:bodyPr/>
        <a:lstStyle/>
        <a:p>
          <a:r>
            <a:rPr lang="es-ES"/>
            <a:t>Mesa para preparar el material.</a:t>
          </a:r>
          <a:endParaRPr lang="en-US"/>
        </a:p>
      </dgm:t>
    </dgm:pt>
    <dgm:pt modelId="{B6DB34DC-2DF4-40C6-92DC-3D969430F7D3}" cxnId="{60EB8A1A-6F5D-46B6-AD10-15BA95399C34}" type="parTrans">
      <dgm:prSet/>
      <dgm:spPr/>
      <dgm:t>
        <a:bodyPr/>
        <a:lstStyle/>
        <a:p>
          <a:endParaRPr lang="en-US"/>
        </a:p>
      </dgm:t>
    </dgm:pt>
    <dgm:pt modelId="{D088F9A0-3A85-4F47-8F3C-E21D2FB1FA7D}" cxnId="{60EB8A1A-6F5D-46B6-AD10-15BA95399C34}" type="sibTrans">
      <dgm:prSet/>
      <dgm:spPr/>
      <dgm:t>
        <a:bodyPr/>
        <a:lstStyle/>
        <a:p>
          <a:endParaRPr lang="en-US"/>
        </a:p>
      </dgm:t>
    </dgm:pt>
    <dgm:pt modelId="{2814B5FA-C3E2-47A8-B9A3-D430FEE72028}">
      <dgm:prSet/>
      <dgm:spPr/>
      <dgm:t>
        <a:bodyPr/>
        <a:lstStyle/>
        <a:p>
          <a:r>
            <a:rPr lang="es-ES"/>
            <a:t>Mueble cerrado o vitrina para colocar los materiales y útiles.</a:t>
          </a:r>
          <a:endParaRPr lang="en-US"/>
        </a:p>
      </dgm:t>
    </dgm:pt>
    <dgm:pt modelId="{3EF55645-0C1E-43E1-B1C9-569F1544BBF9}" cxnId="{0BE2BA23-96ED-49AD-A496-9EF8BBE9EC51}" type="parTrans">
      <dgm:prSet/>
      <dgm:spPr/>
      <dgm:t>
        <a:bodyPr/>
        <a:lstStyle/>
        <a:p>
          <a:endParaRPr lang="en-US"/>
        </a:p>
      </dgm:t>
    </dgm:pt>
    <dgm:pt modelId="{930FD106-0726-4490-B49C-FF4CF3EEBBBB}" cxnId="{0BE2BA23-96ED-49AD-A496-9EF8BBE9EC51}" type="sibTrans">
      <dgm:prSet/>
      <dgm:spPr/>
      <dgm:t>
        <a:bodyPr/>
        <a:lstStyle/>
        <a:p>
          <a:endParaRPr lang="en-US"/>
        </a:p>
      </dgm:t>
    </dgm:pt>
    <dgm:pt modelId="{EEF8468D-E442-4C7E-A9BB-125C024403CB}">
      <dgm:prSet/>
      <dgm:spPr/>
      <dgm:t>
        <a:bodyPr/>
        <a:lstStyle/>
        <a:p>
          <a:r>
            <a:rPr lang="es-ES"/>
            <a:t>Fregadero.</a:t>
          </a:r>
          <a:endParaRPr lang="en-US"/>
        </a:p>
      </dgm:t>
    </dgm:pt>
    <dgm:pt modelId="{D9229BD3-26B1-4174-A9C0-FA1CEC6C35D5}" cxnId="{A483C8DB-8285-491E-B0B0-AF4435658818}" type="parTrans">
      <dgm:prSet/>
      <dgm:spPr/>
      <dgm:t>
        <a:bodyPr/>
        <a:lstStyle/>
        <a:p>
          <a:endParaRPr lang="en-US"/>
        </a:p>
      </dgm:t>
    </dgm:pt>
    <dgm:pt modelId="{89DAB9CE-94F3-4DE5-8BD3-8736D7DA0784}" cxnId="{A483C8DB-8285-491E-B0B0-AF4435658818}" type="sibTrans">
      <dgm:prSet/>
      <dgm:spPr/>
      <dgm:t>
        <a:bodyPr/>
        <a:lstStyle/>
        <a:p>
          <a:endParaRPr lang="en-US"/>
        </a:p>
      </dgm:t>
    </dgm:pt>
    <dgm:pt modelId="{5A689135-242D-4A27-BE78-08B3F021F609}">
      <dgm:prSet/>
      <dgm:spPr/>
      <dgm:t>
        <a:bodyPr/>
        <a:lstStyle/>
        <a:p>
          <a:r>
            <a:rPr lang="es-ES" dirty="0"/>
            <a:t>Dispensador de jabón .</a:t>
          </a:r>
          <a:endParaRPr lang="en-US" dirty="0"/>
        </a:p>
      </dgm:t>
    </dgm:pt>
    <dgm:pt modelId="{53D8183F-4391-4F5F-B973-4970EC93B3CD}" cxnId="{6C16F406-7A57-4A82-B331-C50B21969699}" type="parTrans">
      <dgm:prSet/>
      <dgm:spPr/>
      <dgm:t>
        <a:bodyPr/>
        <a:lstStyle/>
        <a:p>
          <a:endParaRPr lang="en-US"/>
        </a:p>
      </dgm:t>
    </dgm:pt>
    <dgm:pt modelId="{13A86DFF-1D2E-4990-B36D-84DD03FEDB86}" cxnId="{6C16F406-7A57-4A82-B331-C50B21969699}" type="sibTrans">
      <dgm:prSet/>
      <dgm:spPr/>
      <dgm:t>
        <a:bodyPr/>
        <a:lstStyle/>
        <a:p>
          <a:endParaRPr lang="en-US"/>
        </a:p>
      </dgm:t>
    </dgm:pt>
    <dgm:pt modelId="{75B88BC2-F66B-42EA-ABE5-BCE729909781}">
      <dgm:prSet/>
      <dgm:spPr/>
      <dgm:t>
        <a:bodyPr/>
        <a:lstStyle/>
        <a:p>
          <a:r>
            <a:rPr lang="es-ES"/>
            <a:t>Dispensador de papel para secar las manos.</a:t>
          </a:r>
          <a:endParaRPr lang="en-US"/>
        </a:p>
      </dgm:t>
    </dgm:pt>
    <dgm:pt modelId="{66058727-3CCD-489D-B110-CC41CC431952}" cxnId="{3DF0EDD9-303D-4B70-B2C2-8A3F45B3FA99}" type="parTrans">
      <dgm:prSet/>
      <dgm:spPr/>
      <dgm:t>
        <a:bodyPr/>
        <a:lstStyle/>
        <a:p>
          <a:endParaRPr lang="en-US"/>
        </a:p>
      </dgm:t>
    </dgm:pt>
    <dgm:pt modelId="{6E6789D8-5A05-45AE-8ED5-6ADADCF480DD}" cxnId="{3DF0EDD9-303D-4B70-B2C2-8A3F45B3FA99}" type="sibTrans">
      <dgm:prSet/>
      <dgm:spPr/>
      <dgm:t>
        <a:bodyPr/>
        <a:lstStyle/>
        <a:p>
          <a:endParaRPr lang="en-US"/>
        </a:p>
      </dgm:t>
    </dgm:pt>
    <dgm:pt modelId="{DEEEB14A-317E-4C83-9CA4-6CBBF569A31A}">
      <dgm:prSet/>
      <dgm:spPr/>
      <dgm:t>
        <a:bodyPr/>
        <a:lstStyle/>
        <a:p>
          <a:r>
            <a:rPr lang="es-ES"/>
            <a:t>Mueble cerrado donde guardar los productos de desinfección y esterilización.</a:t>
          </a:r>
          <a:endParaRPr lang="en-US"/>
        </a:p>
      </dgm:t>
    </dgm:pt>
    <dgm:pt modelId="{D779AD9D-1699-42ED-926E-32709BF094A0}" cxnId="{2038444C-E4B5-4CB8-88F5-A3AF8212CAD6}" type="parTrans">
      <dgm:prSet/>
      <dgm:spPr/>
      <dgm:t>
        <a:bodyPr/>
        <a:lstStyle/>
        <a:p>
          <a:endParaRPr lang="en-US"/>
        </a:p>
      </dgm:t>
    </dgm:pt>
    <dgm:pt modelId="{0F958D60-5DA3-4EFE-BC7C-66DB8D1CB0BC}" cxnId="{2038444C-E4B5-4CB8-88F5-A3AF8212CAD6}" type="sibTrans">
      <dgm:prSet/>
      <dgm:spPr/>
      <dgm:t>
        <a:bodyPr/>
        <a:lstStyle/>
        <a:p>
          <a:endParaRPr lang="en-US"/>
        </a:p>
      </dgm:t>
    </dgm:pt>
    <dgm:pt modelId="{4418CD89-0D03-4027-9C74-6F530B568B34}">
      <dgm:prSet/>
      <dgm:spPr/>
      <dgm:t>
        <a:bodyPr/>
        <a:lstStyle/>
        <a:p>
          <a:r>
            <a:rPr lang="es-ES"/>
            <a:t>Equipos de desinfección.</a:t>
          </a:r>
          <a:endParaRPr lang="en-US"/>
        </a:p>
      </dgm:t>
    </dgm:pt>
    <dgm:pt modelId="{5E6F0C6A-9E1E-4F97-B585-F5946524CD27}" cxnId="{2EF958CC-B328-4F5E-9A40-19A6E748FE80}" type="parTrans">
      <dgm:prSet/>
      <dgm:spPr/>
      <dgm:t>
        <a:bodyPr/>
        <a:lstStyle/>
        <a:p>
          <a:endParaRPr lang="en-US"/>
        </a:p>
      </dgm:t>
    </dgm:pt>
    <dgm:pt modelId="{DDD36AAB-1861-4701-A21D-D8FE70876DE4}" cxnId="{2EF958CC-B328-4F5E-9A40-19A6E748FE80}" type="sibTrans">
      <dgm:prSet/>
      <dgm:spPr/>
      <dgm:t>
        <a:bodyPr/>
        <a:lstStyle/>
        <a:p>
          <a:endParaRPr lang="en-US"/>
        </a:p>
      </dgm:t>
    </dgm:pt>
    <dgm:pt modelId="{4EA5AD3C-3A23-489F-ACFB-D913709652BF}">
      <dgm:prSet/>
      <dgm:spPr/>
      <dgm:t>
        <a:bodyPr/>
        <a:lstStyle/>
        <a:p>
          <a:r>
            <a:rPr lang="es-ES"/>
            <a:t>Equipos de esterilización.</a:t>
          </a:r>
          <a:endParaRPr lang="en-US"/>
        </a:p>
      </dgm:t>
    </dgm:pt>
    <dgm:pt modelId="{7633C167-EDDB-4352-845E-CC83312958A0}" cxnId="{797A0F81-A037-4E60-B06F-C062ACBD9595}" type="parTrans">
      <dgm:prSet/>
      <dgm:spPr/>
      <dgm:t>
        <a:bodyPr/>
        <a:lstStyle/>
        <a:p>
          <a:endParaRPr lang="en-US"/>
        </a:p>
      </dgm:t>
    </dgm:pt>
    <dgm:pt modelId="{3EFCF808-C3E1-42C5-B6E2-FEAA960198BC}" cxnId="{797A0F81-A037-4E60-B06F-C062ACBD9595}" type="sibTrans">
      <dgm:prSet/>
      <dgm:spPr/>
      <dgm:t>
        <a:bodyPr/>
        <a:lstStyle/>
        <a:p>
          <a:endParaRPr lang="en-US"/>
        </a:p>
      </dgm:t>
    </dgm:pt>
    <dgm:pt modelId="{D3E5D99A-32E1-4F5F-AA2B-769647BB8B0B}">
      <dgm:prSet/>
      <dgm:spPr/>
      <dgm:t>
        <a:bodyPr/>
        <a:lstStyle/>
        <a:p>
          <a:r>
            <a:rPr lang="es-ES"/>
            <a:t>Envoltorios adecuados al sistema de esterilización </a:t>
          </a:r>
          <a:endParaRPr lang="en-US"/>
        </a:p>
      </dgm:t>
    </dgm:pt>
    <dgm:pt modelId="{5AA1BCE7-77B2-4081-9D0F-BAECE0AC7E69}" cxnId="{2B7650AD-F3AB-4A21-92E1-D7EA10335A0E}" type="parTrans">
      <dgm:prSet/>
      <dgm:spPr/>
      <dgm:t>
        <a:bodyPr/>
        <a:lstStyle/>
        <a:p>
          <a:endParaRPr lang="en-US"/>
        </a:p>
      </dgm:t>
    </dgm:pt>
    <dgm:pt modelId="{DB13F34F-69B7-4AF4-B3C2-0CD212D57426}" cxnId="{2B7650AD-F3AB-4A21-92E1-D7EA10335A0E}" type="sibTrans">
      <dgm:prSet/>
      <dgm:spPr/>
      <dgm:t>
        <a:bodyPr/>
        <a:lstStyle/>
        <a:p>
          <a:endParaRPr lang="en-US"/>
        </a:p>
      </dgm:t>
    </dgm:pt>
    <dgm:pt modelId="{31DAB503-A9BF-4DE7-AEEE-D0A340E2B47A}" type="pres">
      <dgm:prSet presAssocID="{E9EAE963-A67C-4D7D-B54C-676895DB847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8E66F3E-FB5E-4FAB-9485-6C07BD5986C9}" type="pres">
      <dgm:prSet presAssocID="{61DA5AFF-D2A0-45A1-B9AE-06C0037F4410}" presName="node" presStyleLbl="node1" presStyleIdx="0" presStyleCnt="10" custLinFactY="20897" custLinFactNeighborX="-38087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BD32B0-A369-40F2-9B7A-5D0A239ECBE3}" type="pres">
      <dgm:prSet presAssocID="{6EDDAF8F-67F5-470F-9ABF-CC46270A34AB}" presName="sibTrans" presStyleCnt="0"/>
      <dgm:spPr/>
    </dgm:pt>
    <dgm:pt modelId="{4C1E751C-A3E9-44B8-8B62-FF038A135A77}" type="pres">
      <dgm:prSet presAssocID="{9840FC72-88FC-4693-8B75-D228215AC24D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FB6485-A19D-4835-964D-F26462326162}" type="pres">
      <dgm:prSet presAssocID="{D088F9A0-3A85-4F47-8F3C-E21D2FB1FA7D}" presName="sibTrans" presStyleCnt="0"/>
      <dgm:spPr/>
    </dgm:pt>
    <dgm:pt modelId="{AB5B87D7-A271-462B-BF96-767D3FF2AEEF}" type="pres">
      <dgm:prSet presAssocID="{2814B5FA-C3E2-47A8-B9A3-D430FEE72028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7719B0-4A05-47E6-8B89-DCEA7ACA3340}" type="pres">
      <dgm:prSet presAssocID="{930FD106-0726-4490-B49C-FF4CF3EEBBBB}" presName="sibTrans" presStyleCnt="0"/>
      <dgm:spPr/>
    </dgm:pt>
    <dgm:pt modelId="{1968877B-966E-4C13-9A6A-EDBDCED80BB4}" type="pres">
      <dgm:prSet presAssocID="{EEF8468D-E442-4C7E-A9BB-125C024403CB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690D02F-33DA-440E-85FE-147ACF269182}" type="pres">
      <dgm:prSet presAssocID="{89DAB9CE-94F3-4DE5-8BD3-8736D7DA0784}" presName="sibTrans" presStyleCnt="0"/>
      <dgm:spPr/>
    </dgm:pt>
    <dgm:pt modelId="{C248879C-C491-46E0-8EC6-CF69EFBD569D}" type="pres">
      <dgm:prSet presAssocID="{5A689135-242D-4A27-BE78-08B3F021F609}" presName="node" presStyleLbl="node1" presStyleIdx="4" presStyleCnt="10" custLinFactX="137483" custLinFactY="16750" custLinFactNeighborX="200000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60A4CCC-600D-45D4-B1C0-B4964A6E088F}" type="pres">
      <dgm:prSet presAssocID="{13A86DFF-1D2E-4990-B36D-84DD03FEDB86}" presName="sibTrans" presStyleCnt="0"/>
      <dgm:spPr/>
    </dgm:pt>
    <dgm:pt modelId="{F4AB8794-ECA0-4BE7-B4B7-B9291B7CEF96}" type="pres">
      <dgm:prSet presAssocID="{75B88BC2-F66B-42EA-ABE5-BCE729909781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8595841-C5BF-4914-821F-3515177F6FAC}" type="pres">
      <dgm:prSet presAssocID="{6E6789D8-5A05-45AE-8ED5-6ADADCF480DD}" presName="sibTrans" presStyleCnt="0"/>
      <dgm:spPr/>
    </dgm:pt>
    <dgm:pt modelId="{AB4F872B-F7AB-4E86-B7C9-19F412364ED6}" type="pres">
      <dgm:prSet presAssocID="{DEEEB14A-317E-4C83-9CA4-6CBBF569A31A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D3C1BCD-A36B-4563-9E81-6A89EE91A52D}" type="pres">
      <dgm:prSet presAssocID="{0F958D60-5DA3-4EFE-BC7C-66DB8D1CB0BC}" presName="sibTrans" presStyleCnt="0"/>
      <dgm:spPr/>
    </dgm:pt>
    <dgm:pt modelId="{B9090BEC-CB89-4CF5-BAA8-1D9FCEA9A186}" type="pres">
      <dgm:prSet presAssocID="{4418CD89-0D03-4027-9C74-6F530B568B34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05EF78-62AA-4383-8F11-7717F1939A7D}" type="pres">
      <dgm:prSet presAssocID="{DDD36AAB-1861-4701-A21D-D8FE70876DE4}" presName="sibTrans" presStyleCnt="0"/>
      <dgm:spPr/>
    </dgm:pt>
    <dgm:pt modelId="{AA4D05AA-00E6-4E0D-9F46-A44468F8FAA5}" type="pres">
      <dgm:prSet presAssocID="{4EA5AD3C-3A23-489F-ACFB-D913709652BF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FFD066-3D16-49B4-9402-09CACAF371B0}" type="pres">
      <dgm:prSet presAssocID="{3EFCF808-C3E1-42C5-B6E2-FEAA960198BC}" presName="sibTrans" presStyleCnt="0"/>
      <dgm:spPr/>
    </dgm:pt>
    <dgm:pt modelId="{2FA63591-FCB6-4B2C-BDAC-7ED77E4C0C94}" type="pres">
      <dgm:prSet presAssocID="{D3E5D99A-32E1-4F5F-AA2B-769647BB8B0B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796DA18-8C03-4356-82AA-E266AA255000}" type="presOf" srcId="{D3E5D99A-32E1-4F5F-AA2B-769647BB8B0B}" destId="{2FA63591-FCB6-4B2C-BDAC-7ED77E4C0C94}" srcOrd="0" destOrd="0" presId="urn:microsoft.com/office/officeart/2005/8/layout/default#1"/>
    <dgm:cxn modelId="{53663486-5640-499E-8B27-065CD63A4E2E}" type="presOf" srcId="{EEF8468D-E442-4C7E-A9BB-125C024403CB}" destId="{1968877B-966E-4C13-9A6A-EDBDCED80BB4}" srcOrd="0" destOrd="0" presId="urn:microsoft.com/office/officeart/2005/8/layout/default#1"/>
    <dgm:cxn modelId="{9D6127C9-002D-4C61-A7B5-40E132AFFDD6}" type="presOf" srcId="{2814B5FA-C3E2-47A8-B9A3-D430FEE72028}" destId="{AB5B87D7-A271-462B-BF96-767D3FF2AEEF}" srcOrd="0" destOrd="0" presId="urn:microsoft.com/office/officeart/2005/8/layout/default#1"/>
    <dgm:cxn modelId="{3DF0EDD9-303D-4B70-B2C2-8A3F45B3FA99}" srcId="{E9EAE963-A67C-4D7D-B54C-676895DB8478}" destId="{75B88BC2-F66B-42EA-ABE5-BCE729909781}" srcOrd="5" destOrd="0" parTransId="{66058727-3CCD-489D-B110-CC41CC431952}" sibTransId="{6E6789D8-5A05-45AE-8ED5-6ADADCF480DD}"/>
    <dgm:cxn modelId="{2B7650AD-F3AB-4A21-92E1-D7EA10335A0E}" srcId="{E9EAE963-A67C-4D7D-B54C-676895DB8478}" destId="{D3E5D99A-32E1-4F5F-AA2B-769647BB8B0B}" srcOrd="9" destOrd="0" parTransId="{5AA1BCE7-77B2-4081-9D0F-BAECE0AC7E69}" sibTransId="{DB13F34F-69B7-4AF4-B3C2-0CD212D57426}"/>
    <dgm:cxn modelId="{6C16F406-7A57-4A82-B331-C50B21969699}" srcId="{E9EAE963-A67C-4D7D-B54C-676895DB8478}" destId="{5A689135-242D-4A27-BE78-08B3F021F609}" srcOrd="4" destOrd="0" parTransId="{53D8183F-4391-4F5F-B973-4970EC93B3CD}" sibTransId="{13A86DFF-1D2E-4990-B36D-84DD03FEDB86}"/>
    <dgm:cxn modelId="{3846A7D4-1C79-43B8-8BB3-34C20E46A8C1}" type="presOf" srcId="{DEEEB14A-317E-4C83-9CA4-6CBBF569A31A}" destId="{AB4F872B-F7AB-4E86-B7C9-19F412364ED6}" srcOrd="0" destOrd="0" presId="urn:microsoft.com/office/officeart/2005/8/layout/default#1"/>
    <dgm:cxn modelId="{229423EB-A0AB-43E8-AFB1-5D2E6C9B393C}" type="presOf" srcId="{4418CD89-0D03-4027-9C74-6F530B568B34}" destId="{B9090BEC-CB89-4CF5-BAA8-1D9FCEA9A186}" srcOrd="0" destOrd="0" presId="urn:microsoft.com/office/officeart/2005/8/layout/default#1"/>
    <dgm:cxn modelId="{2038444C-E4B5-4CB8-88F5-A3AF8212CAD6}" srcId="{E9EAE963-A67C-4D7D-B54C-676895DB8478}" destId="{DEEEB14A-317E-4C83-9CA4-6CBBF569A31A}" srcOrd="6" destOrd="0" parTransId="{D779AD9D-1699-42ED-926E-32709BF094A0}" sibTransId="{0F958D60-5DA3-4EFE-BC7C-66DB8D1CB0BC}"/>
    <dgm:cxn modelId="{797A0F81-A037-4E60-B06F-C062ACBD9595}" srcId="{E9EAE963-A67C-4D7D-B54C-676895DB8478}" destId="{4EA5AD3C-3A23-489F-ACFB-D913709652BF}" srcOrd="8" destOrd="0" parTransId="{7633C167-EDDB-4352-845E-CC83312958A0}" sibTransId="{3EFCF808-C3E1-42C5-B6E2-FEAA960198BC}"/>
    <dgm:cxn modelId="{4F8F57C4-B542-40C6-8FDF-065343B95CC0}" type="presOf" srcId="{E9EAE963-A67C-4D7D-B54C-676895DB8478}" destId="{31DAB503-A9BF-4DE7-AEEE-D0A340E2B47A}" srcOrd="0" destOrd="0" presId="urn:microsoft.com/office/officeart/2005/8/layout/default#1"/>
    <dgm:cxn modelId="{1B84D88D-9F10-4164-B04E-391F42347383}" type="presOf" srcId="{9840FC72-88FC-4693-8B75-D228215AC24D}" destId="{4C1E751C-A3E9-44B8-8B62-FF038A135A77}" srcOrd="0" destOrd="0" presId="urn:microsoft.com/office/officeart/2005/8/layout/default#1"/>
    <dgm:cxn modelId="{A483C8DB-8285-491E-B0B0-AF4435658818}" srcId="{E9EAE963-A67C-4D7D-B54C-676895DB8478}" destId="{EEF8468D-E442-4C7E-A9BB-125C024403CB}" srcOrd="3" destOrd="0" parTransId="{D9229BD3-26B1-4174-A9C0-FA1CEC6C35D5}" sibTransId="{89DAB9CE-94F3-4DE5-8BD3-8736D7DA0784}"/>
    <dgm:cxn modelId="{B9B52126-D818-43C0-B329-6CE5FDEBED3F}" type="presOf" srcId="{4EA5AD3C-3A23-489F-ACFB-D913709652BF}" destId="{AA4D05AA-00E6-4E0D-9F46-A44468F8FAA5}" srcOrd="0" destOrd="0" presId="urn:microsoft.com/office/officeart/2005/8/layout/default#1"/>
    <dgm:cxn modelId="{1C530D2E-4445-4AF7-8FE3-A6134D987E94}" type="presOf" srcId="{5A689135-242D-4A27-BE78-08B3F021F609}" destId="{C248879C-C491-46E0-8EC6-CF69EFBD569D}" srcOrd="0" destOrd="0" presId="urn:microsoft.com/office/officeart/2005/8/layout/default#1"/>
    <dgm:cxn modelId="{2EF958CC-B328-4F5E-9A40-19A6E748FE80}" srcId="{E9EAE963-A67C-4D7D-B54C-676895DB8478}" destId="{4418CD89-0D03-4027-9C74-6F530B568B34}" srcOrd="7" destOrd="0" parTransId="{5E6F0C6A-9E1E-4F97-B585-F5946524CD27}" sibTransId="{DDD36AAB-1861-4701-A21D-D8FE70876DE4}"/>
    <dgm:cxn modelId="{0BE2BA23-96ED-49AD-A496-9EF8BBE9EC51}" srcId="{E9EAE963-A67C-4D7D-B54C-676895DB8478}" destId="{2814B5FA-C3E2-47A8-B9A3-D430FEE72028}" srcOrd="2" destOrd="0" parTransId="{3EF55645-0C1E-43E1-B1C9-569F1544BBF9}" sibTransId="{930FD106-0726-4490-B49C-FF4CF3EEBBBB}"/>
    <dgm:cxn modelId="{D35924BC-BD22-4500-A8E5-74A6DFAC3656}" type="presOf" srcId="{75B88BC2-F66B-42EA-ABE5-BCE729909781}" destId="{F4AB8794-ECA0-4BE7-B4B7-B9291B7CEF96}" srcOrd="0" destOrd="0" presId="urn:microsoft.com/office/officeart/2005/8/layout/default#1"/>
    <dgm:cxn modelId="{9D08784B-EFE3-405F-8B72-0FD69983D902}" srcId="{E9EAE963-A67C-4D7D-B54C-676895DB8478}" destId="{61DA5AFF-D2A0-45A1-B9AE-06C0037F4410}" srcOrd="0" destOrd="0" parTransId="{B2988CD5-023C-4FBA-B955-D32F6F06C4FF}" sibTransId="{6EDDAF8F-67F5-470F-9ABF-CC46270A34AB}"/>
    <dgm:cxn modelId="{60EB8A1A-6F5D-46B6-AD10-15BA95399C34}" srcId="{E9EAE963-A67C-4D7D-B54C-676895DB8478}" destId="{9840FC72-88FC-4693-8B75-D228215AC24D}" srcOrd="1" destOrd="0" parTransId="{B6DB34DC-2DF4-40C6-92DC-3D969430F7D3}" sibTransId="{D088F9A0-3A85-4F47-8F3C-E21D2FB1FA7D}"/>
    <dgm:cxn modelId="{8CA0832E-1208-4EE1-8EC8-230FA0513690}" type="presOf" srcId="{61DA5AFF-D2A0-45A1-B9AE-06C0037F4410}" destId="{28E66F3E-FB5E-4FAB-9485-6C07BD5986C9}" srcOrd="0" destOrd="0" presId="urn:microsoft.com/office/officeart/2005/8/layout/default#1"/>
    <dgm:cxn modelId="{131B61AE-5C20-4857-B1DE-24D47428A588}" type="presParOf" srcId="{31DAB503-A9BF-4DE7-AEEE-D0A340E2B47A}" destId="{28E66F3E-FB5E-4FAB-9485-6C07BD5986C9}" srcOrd="0" destOrd="0" presId="urn:microsoft.com/office/officeart/2005/8/layout/default#1"/>
    <dgm:cxn modelId="{734C0C2B-28C2-4728-A34B-52E340DE5A97}" type="presParOf" srcId="{31DAB503-A9BF-4DE7-AEEE-D0A340E2B47A}" destId="{94BD32B0-A369-40F2-9B7A-5D0A239ECBE3}" srcOrd="1" destOrd="0" presId="urn:microsoft.com/office/officeart/2005/8/layout/default#1"/>
    <dgm:cxn modelId="{B4F93501-F9C7-460E-BD6F-D7CC5F0C4F70}" type="presParOf" srcId="{31DAB503-A9BF-4DE7-AEEE-D0A340E2B47A}" destId="{4C1E751C-A3E9-44B8-8B62-FF038A135A77}" srcOrd="2" destOrd="0" presId="urn:microsoft.com/office/officeart/2005/8/layout/default#1"/>
    <dgm:cxn modelId="{298033D8-81DD-44C1-8DF6-8084DD742FD3}" type="presParOf" srcId="{31DAB503-A9BF-4DE7-AEEE-D0A340E2B47A}" destId="{0EFB6485-A19D-4835-964D-F26462326162}" srcOrd="3" destOrd="0" presId="urn:microsoft.com/office/officeart/2005/8/layout/default#1"/>
    <dgm:cxn modelId="{175A1FDD-6E8F-44E7-AFC9-48FA37151631}" type="presParOf" srcId="{31DAB503-A9BF-4DE7-AEEE-D0A340E2B47A}" destId="{AB5B87D7-A271-462B-BF96-767D3FF2AEEF}" srcOrd="4" destOrd="0" presId="urn:microsoft.com/office/officeart/2005/8/layout/default#1"/>
    <dgm:cxn modelId="{1785AFE5-401D-4374-B62A-CD3D1330A099}" type="presParOf" srcId="{31DAB503-A9BF-4DE7-AEEE-D0A340E2B47A}" destId="{C17719B0-4A05-47E6-8B89-DCEA7ACA3340}" srcOrd="5" destOrd="0" presId="urn:microsoft.com/office/officeart/2005/8/layout/default#1"/>
    <dgm:cxn modelId="{5AD5FCE9-2738-41DB-B278-9293B4A95978}" type="presParOf" srcId="{31DAB503-A9BF-4DE7-AEEE-D0A340E2B47A}" destId="{1968877B-966E-4C13-9A6A-EDBDCED80BB4}" srcOrd="6" destOrd="0" presId="urn:microsoft.com/office/officeart/2005/8/layout/default#1"/>
    <dgm:cxn modelId="{5639AE74-A48A-4D34-828C-5A830DE774E9}" type="presParOf" srcId="{31DAB503-A9BF-4DE7-AEEE-D0A340E2B47A}" destId="{C690D02F-33DA-440E-85FE-147ACF269182}" srcOrd="7" destOrd="0" presId="urn:microsoft.com/office/officeart/2005/8/layout/default#1"/>
    <dgm:cxn modelId="{4C088B94-27C2-444C-8C46-882D8DA5357A}" type="presParOf" srcId="{31DAB503-A9BF-4DE7-AEEE-D0A340E2B47A}" destId="{C248879C-C491-46E0-8EC6-CF69EFBD569D}" srcOrd="8" destOrd="0" presId="urn:microsoft.com/office/officeart/2005/8/layout/default#1"/>
    <dgm:cxn modelId="{EF6ADCA5-778C-4659-B513-9DE811E70F04}" type="presParOf" srcId="{31DAB503-A9BF-4DE7-AEEE-D0A340E2B47A}" destId="{160A4CCC-600D-45D4-B1C0-B4964A6E088F}" srcOrd="9" destOrd="0" presId="urn:microsoft.com/office/officeart/2005/8/layout/default#1"/>
    <dgm:cxn modelId="{64F2E9E7-89A6-4BBA-BF45-1C257B4D3577}" type="presParOf" srcId="{31DAB503-A9BF-4DE7-AEEE-D0A340E2B47A}" destId="{F4AB8794-ECA0-4BE7-B4B7-B9291B7CEF96}" srcOrd="10" destOrd="0" presId="urn:microsoft.com/office/officeart/2005/8/layout/default#1"/>
    <dgm:cxn modelId="{4325DA9E-93CD-4BBD-A70D-04ABB695A4CC}" type="presParOf" srcId="{31DAB503-A9BF-4DE7-AEEE-D0A340E2B47A}" destId="{88595841-C5BF-4914-821F-3515177F6FAC}" srcOrd="11" destOrd="0" presId="urn:microsoft.com/office/officeart/2005/8/layout/default#1"/>
    <dgm:cxn modelId="{E5B3C2EE-E656-4B70-9E59-2FF940D9560B}" type="presParOf" srcId="{31DAB503-A9BF-4DE7-AEEE-D0A340E2B47A}" destId="{AB4F872B-F7AB-4E86-B7C9-19F412364ED6}" srcOrd="12" destOrd="0" presId="urn:microsoft.com/office/officeart/2005/8/layout/default#1"/>
    <dgm:cxn modelId="{3657590D-CB7F-4C80-B9B0-516AFF0A03FC}" type="presParOf" srcId="{31DAB503-A9BF-4DE7-AEEE-D0A340E2B47A}" destId="{1D3C1BCD-A36B-4563-9E81-6A89EE91A52D}" srcOrd="13" destOrd="0" presId="urn:microsoft.com/office/officeart/2005/8/layout/default#1"/>
    <dgm:cxn modelId="{0DC2BEC7-BCB2-46F6-8C87-878A66AE13DE}" type="presParOf" srcId="{31DAB503-A9BF-4DE7-AEEE-D0A340E2B47A}" destId="{B9090BEC-CB89-4CF5-BAA8-1D9FCEA9A186}" srcOrd="14" destOrd="0" presId="urn:microsoft.com/office/officeart/2005/8/layout/default#1"/>
    <dgm:cxn modelId="{BCAF903C-D983-473B-875E-A09FB320D51E}" type="presParOf" srcId="{31DAB503-A9BF-4DE7-AEEE-D0A340E2B47A}" destId="{DA05EF78-62AA-4383-8F11-7717F1939A7D}" srcOrd="15" destOrd="0" presId="urn:microsoft.com/office/officeart/2005/8/layout/default#1"/>
    <dgm:cxn modelId="{C5E2182B-34DB-4BFF-A38D-024F92DB5432}" type="presParOf" srcId="{31DAB503-A9BF-4DE7-AEEE-D0A340E2B47A}" destId="{AA4D05AA-00E6-4E0D-9F46-A44468F8FAA5}" srcOrd="16" destOrd="0" presId="urn:microsoft.com/office/officeart/2005/8/layout/default#1"/>
    <dgm:cxn modelId="{7DE0BB2E-F9F1-4348-88BF-B78B37D29D9D}" type="presParOf" srcId="{31DAB503-A9BF-4DE7-AEEE-D0A340E2B47A}" destId="{0AFFD066-3D16-49B4-9402-09CACAF371B0}" srcOrd="17" destOrd="0" presId="urn:microsoft.com/office/officeart/2005/8/layout/default#1"/>
    <dgm:cxn modelId="{79F6266C-7B42-4354-9897-CEAACE42CB88}" type="presParOf" srcId="{31DAB503-A9BF-4DE7-AEEE-D0A340E2B47A}" destId="{2FA63591-FCB6-4B2C-BDAC-7ED77E4C0C94}" srcOrd="1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ACDB29-F9A4-4EF2-A725-94518E69EF62}">
      <dsp:nvSpPr>
        <dsp:cNvPr id="0" name=""/>
        <dsp:cNvSpPr/>
      </dsp:nvSpPr>
      <dsp:spPr>
        <a:xfrm>
          <a:off x="576451" y="484692"/>
          <a:ext cx="1246770" cy="124677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007545-ADF0-4BD1-A536-9954FE88A6A4}">
      <dsp:nvSpPr>
        <dsp:cNvPr id="0" name=""/>
        <dsp:cNvSpPr/>
      </dsp:nvSpPr>
      <dsp:spPr>
        <a:xfrm>
          <a:off x="842156" y="750397"/>
          <a:ext cx="715360" cy="7153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EB0858-4921-4297-ACC2-8369E4F1EA55}">
      <dsp:nvSpPr>
        <dsp:cNvPr id="0" name=""/>
        <dsp:cNvSpPr/>
      </dsp:nvSpPr>
      <dsp:spPr>
        <a:xfrm>
          <a:off x="177893" y="2119801"/>
          <a:ext cx="204388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2100" kern="1200"/>
            <a:t>El color y la luz </a:t>
          </a:r>
          <a:endParaRPr lang="en-US" sz="2100" kern="1200"/>
        </a:p>
      </dsp:txBody>
      <dsp:txXfrm>
        <a:off x="177893" y="2119801"/>
        <a:ext cx="2043886" cy="720000"/>
      </dsp:txXfrm>
    </dsp:sp>
    <dsp:sp modelId="{60374E02-2335-4999-9D5C-8EDDA62377C2}">
      <dsp:nvSpPr>
        <dsp:cNvPr id="0" name=""/>
        <dsp:cNvSpPr/>
      </dsp:nvSpPr>
      <dsp:spPr>
        <a:xfrm>
          <a:off x="2978018" y="484692"/>
          <a:ext cx="1246770" cy="1246770"/>
        </a:xfrm>
        <a:prstGeom prst="ellipse">
          <a:avLst/>
        </a:prstGeom>
        <a:solidFill>
          <a:schemeClr val="accent2">
            <a:hueOff val="-1130992"/>
            <a:satOff val="3728"/>
            <a:lumOff val="398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9629B0-E5EE-454D-92F9-E07386A21873}">
      <dsp:nvSpPr>
        <dsp:cNvPr id="0" name=""/>
        <dsp:cNvSpPr/>
      </dsp:nvSpPr>
      <dsp:spPr>
        <a:xfrm>
          <a:off x="3243723" y="750397"/>
          <a:ext cx="715360" cy="7153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7FE070-3971-4151-8880-3710824FC0EA}">
      <dsp:nvSpPr>
        <dsp:cNvPr id="0" name=""/>
        <dsp:cNvSpPr/>
      </dsp:nvSpPr>
      <dsp:spPr>
        <a:xfrm>
          <a:off x="2579460" y="2119801"/>
          <a:ext cx="204388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2100" kern="1200"/>
            <a:t>La aromaterapia.</a:t>
          </a:r>
          <a:endParaRPr lang="en-US" sz="2100" kern="1200"/>
        </a:p>
      </dsp:txBody>
      <dsp:txXfrm>
        <a:off x="2579460" y="2119801"/>
        <a:ext cx="2043886" cy="720000"/>
      </dsp:txXfrm>
    </dsp:sp>
    <dsp:sp modelId="{5E388565-A114-4B1F-9051-D35D15DE54C1}">
      <dsp:nvSpPr>
        <dsp:cNvPr id="0" name=""/>
        <dsp:cNvSpPr/>
      </dsp:nvSpPr>
      <dsp:spPr>
        <a:xfrm>
          <a:off x="5379585" y="484692"/>
          <a:ext cx="1246770" cy="1246770"/>
        </a:xfrm>
        <a:prstGeom prst="ellipse">
          <a:avLst/>
        </a:prstGeom>
        <a:solidFill>
          <a:schemeClr val="accent2">
            <a:hueOff val="-2261984"/>
            <a:satOff val="7457"/>
            <a:lumOff val="797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D2D8B6-8F83-4779-8310-CBB3C44A771D}">
      <dsp:nvSpPr>
        <dsp:cNvPr id="0" name=""/>
        <dsp:cNvSpPr/>
      </dsp:nvSpPr>
      <dsp:spPr>
        <a:xfrm>
          <a:off x="5645290" y="750397"/>
          <a:ext cx="715360" cy="7153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18A9C8-AA0F-436D-8A28-98F68E95E93F}">
      <dsp:nvSpPr>
        <dsp:cNvPr id="0" name=""/>
        <dsp:cNvSpPr/>
      </dsp:nvSpPr>
      <dsp:spPr>
        <a:xfrm>
          <a:off x="4981027" y="2119801"/>
          <a:ext cx="204388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2100" kern="1200"/>
            <a:t>El olor y el aroma.</a:t>
          </a:r>
          <a:endParaRPr lang="en-US" sz="2100" kern="1200"/>
        </a:p>
      </dsp:txBody>
      <dsp:txXfrm>
        <a:off x="4981027" y="2119801"/>
        <a:ext cx="2043886" cy="720000"/>
      </dsp:txXfrm>
    </dsp:sp>
    <dsp:sp modelId="{B5A56B0A-CCC5-4976-9C2E-16EC6A42B9C4}">
      <dsp:nvSpPr>
        <dsp:cNvPr id="0" name=""/>
        <dsp:cNvSpPr/>
      </dsp:nvSpPr>
      <dsp:spPr>
        <a:xfrm>
          <a:off x="7781152" y="484692"/>
          <a:ext cx="1246770" cy="1246770"/>
        </a:xfrm>
        <a:prstGeom prst="ellipse">
          <a:avLst/>
        </a:prstGeom>
        <a:solidFill>
          <a:schemeClr val="accent2">
            <a:hueOff val="-3392975"/>
            <a:satOff val="11185"/>
            <a:lumOff val="1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6DFC05-BABA-417C-A3A9-3376EDEB4E13}">
      <dsp:nvSpPr>
        <dsp:cNvPr id="0" name=""/>
        <dsp:cNvSpPr/>
      </dsp:nvSpPr>
      <dsp:spPr>
        <a:xfrm>
          <a:off x="8046857" y="750397"/>
          <a:ext cx="715360" cy="71536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41F226-3B3B-40F9-AE16-5219AD8FE3DA}">
      <dsp:nvSpPr>
        <dsp:cNvPr id="0" name=""/>
        <dsp:cNvSpPr/>
      </dsp:nvSpPr>
      <dsp:spPr>
        <a:xfrm>
          <a:off x="7382594" y="2119801"/>
          <a:ext cx="204388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2100" kern="1200"/>
            <a:t>El sonido y la música </a:t>
          </a:r>
          <a:endParaRPr lang="en-US" sz="2100" kern="1200"/>
        </a:p>
      </dsp:txBody>
      <dsp:txXfrm>
        <a:off x="7382594" y="2119801"/>
        <a:ext cx="2043886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E66F3E-FB5E-4FAB-9485-6C07BD5986C9}">
      <dsp:nvSpPr>
        <dsp:cNvPr id="0" name=""/>
        <dsp:cNvSpPr/>
      </dsp:nvSpPr>
      <dsp:spPr>
        <a:xfrm>
          <a:off x="96184" y="1350977"/>
          <a:ext cx="1859440" cy="111566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Estará equipada con los siguientes elementos.</a:t>
          </a:r>
          <a:endParaRPr lang="en-US" sz="1500" kern="1200" dirty="0"/>
        </a:p>
      </dsp:txBody>
      <dsp:txXfrm>
        <a:off x="96184" y="1350977"/>
        <a:ext cx="1859440" cy="1115664"/>
      </dsp:txXfrm>
    </dsp:sp>
    <dsp:sp modelId="{4C1E751C-A3E9-44B8-8B62-FF038A135A77}">
      <dsp:nvSpPr>
        <dsp:cNvPr id="0" name=""/>
        <dsp:cNvSpPr/>
      </dsp:nvSpPr>
      <dsp:spPr>
        <a:xfrm>
          <a:off x="2849774" y="2172"/>
          <a:ext cx="1859440" cy="111566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Mesa para preparar el material.</a:t>
          </a:r>
          <a:endParaRPr lang="en-US" sz="1500" kern="1200"/>
        </a:p>
      </dsp:txBody>
      <dsp:txXfrm>
        <a:off x="2849774" y="2172"/>
        <a:ext cx="1859440" cy="1115664"/>
      </dsp:txXfrm>
    </dsp:sp>
    <dsp:sp modelId="{AB5B87D7-A271-462B-BF96-767D3FF2AEEF}">
      <dsp:nvSpPr>
        <dsp:cNvPr id="0" name=""/>
        <dsp:cNvSpPr/>
      </dsp:nvSpPr>
      <dsp:spPr>
        <a:xfrm>
          <a:off x="4895159" y="2172"/>
          <a:ext cx="1859440" cy="111566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Mueble cerrado o vitrina para colocar los materiales y útiles.</a:t>
          </a:r>
          <a:endParaRPr lang="en-US" sz="1500" kern="1200"/>
        </a:p>
      </dsp:txBody>
      <dsp:txXfrm>
        <a:off x="4895159" y="2172"/>
        <a:ext cx="1859440" cy="1115664"/>
      </dsp:txXfrm>
    </dsp:sp>
    <dsp:sp modelId="{1968877B-966E-4C13-9A6A-EDBDCED80BB4}">
      <dsp:nvSpPr>
        <dsp:cNvPr id="0" name=""/>
        <dsp:cNvSpPr/>
      </dsp:nvSpPr>
      <dsp:spPr>
        <a:xfrm>
          <a:off x="6940544" y="2172"/>
          <a:ext cx="1859440" cy="111566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Fregadero.</a:t>
          </a:r>
          <a:endParaRPr lang="en-US" sz="1500" kern="1200"/>
        </a:p>
      </dsp:txBody>
      <dsp:txXfrm>
        <a:off x="6940544" y="2172"/>
        <a:ext cx="1859440" cy="1115664"/>
      </dsp:txXfrm>
    </dsp:sp>
    <dsp:sp modelId="{C248879C-C491-46E0-8EC6-CF69EFBD569D}">
      <dsp:nvSpPr>
        <dsp:cNvPr id="0" name=""/>
        <dsp:cNvSpPr/>
      </dsp:nvSpPr>
      <dsp:spPr>
        <a:xfrm>
          <a:off x="7079686" y="2606319"/>
          <a:ext cx="1859440" cy="111566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Dispensador de jabón .</a:t>
          </a:r>
          <a:endParaRPr lang="en-US" sz="1500" kern="1200" dirty="0"/>
        </a:p>
      </dsp:txBody>
      <dsp:txXfrm>
        <a:off x="7079686" y="2606319"/>
        <a:ext cx="1859440" cy="1115664"/>
      </dsp:txXfrm>
    </dsp:sp>
    <dsp:sp modelId="{F4AB8794-ECA0-4BE7-B4B7-B9291B7CEF96}">
      <dsp:nvSpPr>
        <dsp:cNvPr id="0" name=""/>
        <dsp:cNvSpPr/>
      </dsp:nvSpPr>
      <dsp:spPr>
        <a:xfrm>
          <a:off x="2849774" y="1303781"/>
          <a:ext cx="1859440" cy="111566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Dispensador de papel para secar las manos.</a:t>
          </a:r>
          <a:endParaRPr lang="en-US" sz="1500" kern="1200"/>
        </a:p>
      </dsp:txBody>
      <dsp:txXfrm>
        <a:off x="2849774" y="1303781"/>
        <a:ext cx="1859440" cy="1115664"/>
      </dsp:txXfrm>
    </dsp:sp>
    <dsp:sp modelId="{AB4F872B-F7AB-4E86-B7C9-19F412364ED6}">
      <dsp:nvSpPr>
        <dsp:cNvPr id="0" name=""/>
        <dsp:cNvSpPr/>
      </dsp:nvSpPr>
      <dsp:spPr>
        <a:xfrm>
          <a:off x="4895159" y="1303781"/>
          <a:ext cx="1859440" cy="111566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Mueble cerrado donde guardar los productos de desinfección y esterilización.</a:t>
          </a:r>
          <a:endParaRPr lang="en-US" sz="1500" kern="1200"/>
        </a:p>
      </dsp:txBody>
      <dsp:txXfrm>
        <a:off x="4895159" y="1303781"/>
        <a:ext cx="1859440" cy="1115664"/>
      </dsp:txXfrm>
    </dsp:sp>
    <dsp:sp modelId="{B9090BEC-CB89-4CF5-BAA8-1D9FCEA9A186}">
      <dsp:nvSpPr>
        <dsp:cNvPr id="0" name=""/>
        <dsp:cNvSpPr/>
      </dsp:nvSpPr>
      <dsp:spPr>
        <a:xfrm>
          <a:off x="6940544" y="1303781"/>
          <a:ext cx="1859440" cy="111566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Equipos de desinfección.</a:t>
          </a:r>
          <a:endParaRPr lang="en-US" sz="1500" kern="1200"/>
        </a:p>
      </dsp:txBody>
      <dsp:txXfrm>
        <a:off x="6940544" y="1303781"/>
        <a:ext cx="1859440" cy="1115664"/>
      </dsp:txXfrm>
    </dsp:sp>
    <dsp:sp modelId="{AA4D05AA-00E6-4E0D-9F46-A44468F8FAA5}">
      <dsp:nvSpPr>
        <dsp:cNvPr id="0" name=""/>
        <dsp:cNvSpPr/>
      </dsp:nvSpPr>
      <dsp:spPr>
        <a:xfrm>
          <a:off x="2849774" y="2605389"/>
          <a:ext cx="1859440" cy="111566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Equipos de esterilización.</a:t>
          </a:r>
          <a:endParaRPr lang="en-US" sz="1500" kern="1200"/>
        </a:p>
      </dsp:txBody>
      <dsp:txXfrm>
        <a:off x="2849774" y="2605389"/>
        <a:ext cx="1859440" cy="1115664"/>
      </dsp:txXfrm>
    </dsp:sp>
    <dsp:sp modelId="{2FA63591-FCB6-4B2C-BDAC-7ED77E4C0C94}">
      <dsp:nvSpPr>
        <dsp:cNvPr id="0" name=""/>
        <dsp:cNvSpPr/>
      </dsp:nvSpPr>
      <dsp:spPr>
        <a:xfrm>
          <a:off x="4895159" y="2605389"/>
          <a:ext cx="1859440" cy="111566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Envoltorios adecuados al sistema de esterilización </a:t>
          </a:r>
          <a:endParaRPr lang="en-US" sz="1500" kern="1200"/>
        </a:p>
      </dsp:txBody>
      <dsp:txXfrm>
        <a:off x="4895159" y="2605389"/>
        <a:ext cx="1859440" cy="11156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off" val="ctr"/>
          <dgm:param type="contDir" val="sameDir"/>
          <dgm:param type="grDir" val="tL"/>
          <dgm:param type="flowDir" val="row"/>
          <dgm:param type="horzAlign" val="ctr"/>
          <dgm:param type="vertAlign" val="mid"/>
        </dgm:alg>
      </dgm:if>
      <dgm:else name="Name2">
        <dgm:alg type="snake">
          <dgm:param type="off" val="ctr"/>
          <dgm:param type="contDir" val="sameDir"/>
          <dgm:param type="grDir" val="tR"/>
          <dgm:param type="flowDir" val="row"/>
          <dgm:param type="horzAlign" val="ctr"/>
          <dgm:param type="vertAlign" val="mid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off" val="ctr"/>
          <dgm:param type="contDir" val="sameDir"/>
          <dgm:param type="grDir" val="tL"/>
          <dgm:param type="flowDir" val="row"/>
        </dgm:alg>
      </dgm:if>
      <dgm:else name="Name2">
        <dgm:alg type="snake">
          <dgm:param type="off" val="ctr"/>
          <dgm:param type="contDir" val="same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E0DDF2A-86AA-4AD6-A879-3BB70AB9C1A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960300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1451520" y="3817800"/>
            <a:ext cx="960300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EC74ED3-D352-4F86-A370-1E6B7436946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6372360" y="201564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1451520" y="381780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6372360" y="381780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A2BF8F0-CFC2-4C72-8DC7-6FA17123508C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309204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/>
          </p:nvPr>
        </p:nvSpPr>
        <p:spPr>
          <a:xfrm>
            <a:off x="4698720" y="2015640"/>
            <a:ext cx="309204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/>
          </p:nvPr>
        </p:nvSpPr>
        <p:spPr>
          <a:xfrm>
            <a:off x="7945560" y="2015640"/>
            <a:ext cx="309204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/>
          </p:nvPr>
        </p:nvSpPr>
        <p:spPr>
          <a:xfrm>
            <a:off x="1451520" y="3817800"/>
            <a:ext cx="309204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/>
          </p:nvPr>
        </p:nvSpPr>
        <p:spPr>
          <a:xfrm>
            <a:off x="4698720" y="3817800"/>
            <a:ext cx="309204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/>
          </p:nvPr>
        </p:nvSpPr>
        <p:spPr>
          <a:xfrm>
            <a:off x="7945560" y="3817800"/>
            <a:ext cx="309204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4221A07-B428-4329-A9CF-42A0C802EF0C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5F9CCEE-B0C9-4A7B-9BB6-DA8C829E605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subTitle"/>
          </p:nvPr>
        </p:nvSpPr>
        <p:spPr>
          <a:xfrm>
            <a:off x="1451520" y="2015640"/>
            <a:ext cx="9603000" cy="34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79830D3-A998-43B3-BC19-F18A1BD0D44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9603000" cy="34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7A4760D-836D-41A5-A0A1-A184294CF89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4686120" cy="34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6372360" y="2015640"/>
            <a:ext cx="4686120" cy="34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43125A8-E019-4096-A036-279B92E4664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98A3AF4-9B85-41C4-ABF9-F3D362B6C89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subTitle"/>
          </p:nvPr>
        </p:nvSpPr>
        <p:spPr>
          <a:xfrm>
            <a:off x="1451520" y="804600"/>
            <a:ext cx="9603000" cy="486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A0EA70D-FA1F-491F-83B8-F6AC4EE62A7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372360" y="2015640"/>
            <a:ext cx="4686120" cy="34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1451520" y="381780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BF0730A-F98D-49E8-BC67-8CF4E1A83E9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1451520" y="2015640"/>
            <a:ext cx="9603000" cy="34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B2A0206-52B6-4BE3-9EA1-D89A2D50EE7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4686120" cy="34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6372360" y="201564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6372360" y="381780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2AF17D1-E3A1-45C0-B4FD-7DC210F6BB6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6372360" y="201564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1451520" y="3817800"/>
            <a:ext cx="960300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CAC03E9-87DE-4A1A-B870-303F220C071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960300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1451520" y="3817800"/>
            <a:ext cx="960300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98B4416-3A0E-4FEE-915E-B3C93417476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6372360" y="201564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/>
          </p:nvPr>
        </p:nvSpPr>
        <p:spPr>
          <a:xfrm>
            <a:off x="1451520" y="381780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/>
          </p:nvPr>
        </p:nvSpPr>
        <p:spPr>
          <a:xfrm>
            <a:off x="6372360" y="381780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60E22DC-640F-4029-8148-A2A6CB348FD0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309204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4698720" y="2015640"/>
            <a:ext cx="309204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7945560" y="2015640"/>
            <a:ext cx="309204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/>
          </p:nvPr>
        </p:nvSpPr>
        <p:spPr>
          <a:xfrm>
            <a:off x="1451520" y="3817800"/>
            <a:ext cx="309204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92" name="PlaceHolder 6"/>
          <p:cNvSpPr>
            <a:spLocks noGrp="1"/>
          </p:cNvSpPr>
          <p:nvPr>
            <p:ph/>
          </p:nvPr>
        </p:nvSpPr>
        <p:spPr>
          <a:xfrm>
            <a:off x="4698720" y="3817800"/>
            <a:ext cx="309204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93" name="PlaceHolder 7"/>
          <p:cNvSpPr>
            <a:spLocks noGrp="1"/>
          </p:cNvSpPr>
          <p:nvPr>
            <p:ph/>
          </p:nvPr>
        </p:nvSpPr>
        <p:spPr>
          <a:xfrm>
            <a:off x="7945560" y="3817800"/>
            <a:ext cx="309204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8994E81-BE44-482D-9390-85C0A5F3101C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E7886D7-2FAF-4A1B-AF9E-BD7AB7FD255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subTitle"/>
          </p:nvPr>
        </p:nvSpPr>
        <p:spPr>
          <a:xfrm>
            <a:off x="1451520" y="2015640"/>
            <a:ext cx="9603000" cy="34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FA8192E-C6EE-47D2-8CC6-37258D4F9D7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9603000" cy="34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5765259-A645-402E-B31A-2540F8713EE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4686120" cy="34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6372360" y="2015640"/>
            <a:ext cx="4686120" cy="34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D484DFB-2157-4269-B472-535CFD47913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7115F60-1EDF-4641-B1B6-69996629445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9603000" cy="34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F521EE7-4D11-45C1-B78D-4D8DEF94DDC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subTitle"/>
          </p:nvPr>
        </p:nvSpPr>
        <p:spPr>
          <a:xfrm>
            <a:off x="1451520" y="804600"/>
            <a:ext cx="9603000" cy="486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F5A5F07-7EC7-48EB-95C0-EEA3AE5C138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6372360" y="2015640"/>
            <a:ext cx="4686120" cy="34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1451520" y="381780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FAAEA773-71A6-40B6-9D28-C57762B1228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4686120" cy="34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6372360" y="201564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372360" y="381780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EA9FB47-5A96-4468-91EE-455B4DAEE94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6372360" y="201564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/>
          </p:nvPr>
        </p:nvSpPr>
        <p:spPr>
          <a:xfrm>
            <a:off x="1451520" y="3817800"/>
            <a:ext cx="960300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7E1A63B8-E8D0-4067-94DA-97A67D958DF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960300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/>
          </p:nvPr>
        </p:nvSpPr>
        <p:spPr>
          <a:xfrm>
            <a:off x="1451520" y="3817800"/>
            <a:ext cx="960300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C552061-6BFC-44C2-BFE5-8A0A1197B05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/>
          </p:nvPr>
        </p:nvSpPr>
        <p:spPr>
          <a:xfrm>
            <a:off x="6372360" y="201564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/>
          </p:nvPr>
        </p:nvSpPr>
        <p:spPr>
          <a:xfrm>
            <a:off x="1451520" y="381780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1" name="PlaceHolder 5"/>
          <p:cNvSpPr>
            <a:spLocks noGrp="1"/>
          </p:cNvSpPr>
          <p:nvPr>
            <p:ph/>
          </p:nvPr>
        </p:nvSpPr>
        <p:spPr>
          <a:xfrm>
            <a:off x="6372360" y="381780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27E0F0C-B074-43B8-A471-26A4553CE232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309204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4698720" y="2015640"/>
            <a:ext cx="309204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/>
          </p:nvPr>
        </p:nvSpPr>
        <p:spPr>
          <a:xfrm>
            <a:off x="7945560" y="2015640"/>
            <a:ext cx="309204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6" name="PlaceHolder 5"/>
          <p:cNvSpPr>
            <a:spLocks noGrp="1"/>
          </p:cNvSpPr>
          <p:nvPr>
            <p:ph/>
          </p:nvPr>
        </p:nvSpPr>
        <p:spPr>
          <a:xfrm>
            <a:off x="1451520" y="3817800"/>
            <a:ext cx="309204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7" name="PlaceHolder 6"/>
          <p:cNvSpPr>
            <a:spLocks noGrp="1"/>
          </p:cNvSpPr>
          <p:nvPr>
            <p:ph/>
          </p:nvPr>
        </p:nvSpPr>
        <p:spPr>
          <a:xfrm>
            <a:off x="4698720" y="3817800"/>
            <a:ext cx="309204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8" name="PlaceHolder 7"/>
          <p:cNvSpPr>
            <a:spLocks noGrp="1"/>
          </p:cNvSpPr>
          <p:nvPr>
            <p:ph/>
          </p:nvPr>
        </p:nvSpPr>
        <p:spPr>
          <a:xfrm>
            <a:off x="7945560" y="3817800"/>
            <a:ext cx="309204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BFE0AAA3-CF32-4679-B0BD-1D95E73DFE9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9CD7FCCC-0184-406F-A0EF-EEAE2CAFA96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subTitle"/>
          </p:nvPr>
        </p:nvSpPr>
        <p:spPr>
          <a:xfrm>
            <a:off x="1451520" y="2015640"/>
            <a:ext cx="9603000" cy="34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91BE8016-4469-4181-A204-389F371893F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9603000" cy="34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41F07E1B-DD4A-4FF3-8585-A53C238DB2A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4686120" cy="34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6372360" y="2015640"/>
            <a:ext cx="4686120" cy="34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0012569-A7EE-4F09-A873-0DC9F37582C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4686120" cy="34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/>
          </p:nvPr>
        </p:nvSpPr>
        <p:spPr>
          <a:xfrm>
            <a:off x="6372360" y="2015640"/>
            <a:ext cx="4686120" cy="34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6CA489E4-C062-4FBD-B283-6C16BC7A299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A7B316BD-7E4C-4436-A091-B667F99FE3D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subTitle"/>
          </p:nvPr>
        </p:nvSpPr>
        <p:spPr>
          <a:xfrm>
            <a:off x="1451520" y="804600"/>
            <a:ext cx="9603000" cy="486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406F5557-B906-4DE0-A6B6-FC8C71FFAD4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/>
          </p:nvPr>
        </p:nvSpPr>
        <p:spPr>
          <a:xfrm>
            <a:off x="6372360" y="2015640"/>
            <a:ext cx="4686120" cy="34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/>
          </p:nvPr>
        </p:nvSpPr>
        <p:spPr>
          <a:xfrm>
            <a:off x="1451520" y="381780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250896E5-1905-4107-8DFC-02C8B13634E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4686120" cy="34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/>
          </p:nvPr>
        </p:nvSpPr>
        <p:spPr>
          <a:xfrm>
            <a:off x="6372360" y="201564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/>
          </p:nvPr>
        </p:nvSpPr>
        <p:spPr>
          <a:xfrm>
            <a:off x="6372360" y="381780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09F0F84F-BC93-49BD-9C81-A33685C6FA2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/>
          </p:nvPr>
        </p:nvSpPr>
        <p:spPr>
          <a:xfrm>
            <a:off x="6372360" y="201564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/>
          </p:nvPr>
        </p:nvSpPr>
        <p:spPr>
          <a:xfrm>
            <a:off x="1451520" y="3817800"/>
            <a:ext cx="960300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9383AEDD-5FCF-4517-B725-ACD1B290889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960300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/>
          </p:nvPr>
        </p:nvSpPr>
        <p:spPr>
          <a:xfrm>
            <a:off x="1451520" y="3817800"/>
            <a:ext cx="960300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D8B09B4B-463C-407F-83F6-A6751EE18F8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/>
          </p:nvPr>
        </p:nvSpPr>
        <p:spPr>
          <a:xfrm>
            <a:off x="6372360" y="201564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/>
          </p:nvPr>
        </p:nvSpPr>
        <p:spPr>
          <a:xfrm>
            <a:off x="1451520" y="381780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79" name="PlaceHolder 5"/>
          <p:cNvSpPr>
            <a:spLocks noGrp="1"/>
          </p:cNvSpPr>
          <p:nvPr>
            <p:ph/>
          </p:nvPr>
        </p:nvSpPr>
        <p:spPr>
          <a:xfrm>
            <a:off x="6372360" y="381780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E846315B-74A5-4BF4-8DD2-C55D19A40371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309204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/>
          </p:nvPr>
        </p:nvSpPr>
        <p:spPr>
          <a:xfrm>
            <a:off x="4698720" y="2015640"/>
            <a:ext cx="309204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/>
          </p:nvPr>
        </p:nvSpPr>
        <p:spPr>
          <a:xfrm>
            <a:off x="7945560" y="2015640"/>
            <a:ext cx="309204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84" name="PlaceHolder 5"/>
          <p:cNvSpPr>
            <a:spLocks noGrp="1"/>
          </p:cNvSpPr>
          <p:nvPr>
            <p:ph/>
          </p:nvPr>
        </p:nvSpPr>
        <p:spPr>
          <a:xfrm>
            <a:off x="1451520" y="3817800"/>
            <a:ext cx="309204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85" name="PlaceHolder 6"/>
          <p:cNvSpPr>
            <a:spLocks noGrp="1"/>
          </p:cNvSpPr>
          <p:nvPr>
            <p:ph/>
          </p:nvPr>
        </p:nvSpPr>
        <p:spPr>
          <a:xfrm>
            <a:off x="4698720" y="3817800"/>
            <a:ext cx="309204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86" name="PlaceHolder 7"/>
          <p:cNvSpPr>
            <a:spLocks noGrp="1"/>
          </p:cNvSpPr>
          <p:nvPr>
            <p:ph/>
          </p:nvPr>
        </p:nvSpPr>
        <p:spPr>
          <a:xfrm>
            <a:off x="7945560" y="3817800"/>
            <a:ext cx="309204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A5471EA3-2655-4527-B7E6-93670881AD07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8BC7F1E-D8B0-41F0-93D3-FB5E1ABA64B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1451520" y="804600"/>
            <a:ext cx="9603000" cy="486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85C7DAC-60CA-4296-B157-FE2850098A1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372360" y="2015640"/>
            <a:ext cx="4686120" cy="34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1451520" y="381780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80D49F7-6072-4A7E-979E-E8C0E375E9B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4686120" cy="34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372360" y="201564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372360" y="381780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0E1125B-B38C-4111-BC55-F07E574D442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372360" y="2015640"/>
            <a:ext cx="468612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1451520" y="3817800"/>
            <a:ext cx="9603000" cy="164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ACBCF51-81EC-40A7-817B-56363C850CF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Rectangle 7"/>
          <p:cNvSpPr/>
          <p:nvPr/>
        </p:nvSpPr>
        <p:spPr>
          <a:xfrm>
            <a:off x="0" y="2019600"/>
            <a:ext cx="12191760" cy="41054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" name="Picture 6" descr=""/>
          <p:cNvPicPr/>
          <p:nvPr/>
        </p:nvPicPr>
        <p:blipFill>
          <a:blip r:embed="rId2"/>
          <a:srcRect l="0" t="1526" r="0" b="-1526"/>
          <a:stretch/>
        </p:blipFill>
        <p:spPr>
          <a:xfrm>
            <a:off x="0" y="6126480"/>
            <a:ext cx="12191760" cy="742680"/>
          </a:xfrm>
          <a:prstGeom prst="rect">
            <a:avLst/>
          </a:prstGeom>
          <a:ln w="0">
            <a:noFill/>
          </a:ln>
        </p:spPr>
      </p:pic>
      <p:cxnSp>
        <p:nvCxnSpPr>
          <p:cNvPr id="2" name="Straight Connector 9"/>
          <p:cNvCxnSpPr/>
          <p:nvPr/>
        </p:nvCxnSpPr>
        <p:spPr>
          <a:xfrm>
            <a:off x="0" y="6128280"/>
            <a:ext cx="12192120" cy="360"/>
          </a:xfrm>
          <a:prstGeom prst="straightConnector1">
            <a:avLst/>
          </a:prstGeom>
          <a:ln w="12700">
            <a:solidFill>
              <a:srgbClr val="000001">
                <a:alpha val="20000"/>
              </a:srgbClr>
            </a:solidFill>
            <a:round/>
          </a:ln>
        </p:spPr>
      </p:cxnSp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2417760" y="802440"/>
            <a:ext cx="8636760" cy="2541240"/>
          </a:xfrm>
          <a:prstGeom prst="rect">
            <a:avLst/>
          </a:prstGeom>
          <a:noFill/>
          <a:ln w="0">
            <a:noFill/>
          </a:ln>
        </p:spPr>
        <p:txBody>
          <a:bodyPr bIns="0" anchor="b">
            <a:normAutofit fontScale="84000"/>
          </a:bodyPr>
          <a:p>
            <a:pPr indent="0">
              <a:lnSpc>
                <a:spcPct val="90000"/>
              </a:lnSpc>
              <a:buNone/>
            </a:pPr>
            <a:r>
              <a:rPr b="0" lang="es-ES" sz="6600" spc="-1" strike="noStrike" cap="all">
                <a:solidFill>
                  <a:srgbClr val="000000"/>
                </a:solidFill>
                <a:latin typeface="Gill Sans MT"/>
              </a:rPr>
              <a:t>Haga clic para modificar el estilo de título del patrón</a:t>
            </a:r>
            <a:endParaRPr b="0" lang="en-US" sz="66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dt" idx="1"/>
          </p:nvPr>
        </p:nvSpPr>
        <p:spPr>
          <a:xfrm>
            <a:off x="7554240" y="330480"/>
            <a:ext cx="3500280" cy="3088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buNone/>
              <a:defRPr b="0" lang="es-E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Times New Roman"/>
              </a:rPr>
              <a:t>&lt;fecha/hora&gt;</a:t>
            </a:r>
            <a:endParaRPr b="0" lang="es-E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 type="ftr" idx="2"/>
          </p:nvPr>
        </p:nvSpPr>
        <p:spPr>
          <a:xfrm>
            <a:off x="2416680" y="329400"/>
            <a:ext cx="4973400" cy="3088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es-E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Times New Roman"/>
              </a:rPr>
              <a:t>&lt;pie de página&gt;</a:t>
            </a:r>
            <a:endParaRPr b="0" lang="es-E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4"/>
          <p:cNvSpPr>
            <a:spLocks noGrp="1"/>
          </p:cNvSpPr>
          <p:nvPr>
            <p:ph type="sldNum" idx="3"/>
          </p:nvPr>
        </p:nvSpPr>
        <p:spPr>
          <a:xfrm>
            <a:off x="1437840" y="798840"/>
            <a:ext cx="810720" cy="503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buNone/>
            </a:pPr>
            <a:endParaRPr b="0" lang="es-ES" sz="2800" spc="-1" strike="noStrike">
              <a:solidFill>
                <a:srgbClr val="000000"/>
              </a:solidFill>
              <a:latin typeface="Times New Roman"/>
            </a:endParaRPr>
          </a:p>
        </p:txBody>
      </p:sp>
      <p:cxnSp>
        <p:nvCxnSpPr>
          <p:cNvPr id="7" name="Straight Connector 14"/>
          <p:cNvCxnSpPr/>
          <p:nvPr/>
        </p:nvCxnSpPr>
        <p:spPr>
          <a:xfrm>
            <a:off x="2417760" y="3528360"/>
            <a:ext cx="8637120" cy="360"/>
          </a:xfrm>
          <a:prstGeom prst="straightConnector1">
            <a:avLst/>
          </a:prstGeom>
          <a:ln w="31750">
            <a:solidFill>
              <a:srgbClr val="b71e42"/>
            </a:solidFill>
            <a:round/>
          </a:ln>
        </p:spPr>
      </p:cxnSp>
      <p:sp>
        <p:nvSpPr>
          <p:cNvPr id="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2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Gill Sans MT"/>
              </a:rPr>
              <a:t>Pulse para editar el formato de texto del esquema</a:t>
            </a: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lvl="1" marL="864000" indent="-324000">
              <a:lnSpc>
                <a:spcPct val="12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Gill Sans MT"/>
              </a:rPr>
              <a:t>Segundo nivel del esquema</a:t>
            </a:r>
            <a:endParaRPr b="0" lang="en-US" sz="1600" spc="-1" strike="noStrike">
              <a:solidFill>
                <a:srgbClr val="000000"/>
              </a:solidFill>
              <a:latin typeface="Gill Sans MT"/>
            </a:endParaRPr>
          </a:p>
          <a:p>
            <a:pPr lvl="2" marL="1296000" indent="-288000">
              <a:lnSpc>
                <a:spcPct val="12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Gill Sans MT"/>
              </a:rPr>
              <a:t>Tercer nivel del esquema</a:t>
            </a:r>
            <a:endParaRPr b="0" lang="en-US" sz="1400" spc="-1" strike="noStrike">
              <a:solidFill>
                <a:srgbClr val="000000"/>
              </a:solidFill>
              <a:latin typeface="Gill Sans MT"/>
            </a:endParaRPr>
          </a:p>
          <a:p>
            <a:pPr lvl="3" marL="1728000" indent="-216000">
              <a:lnSpc>
                <a:spcPct val="12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200" spc="-1" strike="noStrike">
                <a:solidFill>
                  <a:srgbClr val="000000"/>
                </a:solidFill>
                <a:latin typeface="Gill Sans MT"/>
              </a:rPr>
              <a:t>Cuarto nivel del esquema</a:t>
            </a:r>
            <a:endParaRPr b="0" lang="en-US" sz="1200" spc="-1" strike="noStrike">
              <a:solidFill>
                <a:srgbClr val="000000"/>
              </a:solidFill>
              <a:latin typeface="Gill Sans MT"/>
            </a:endParaRPr>
          </a:p>
          <a:p>
            <a:pPr lvl="4" marL="2160000" indent="-2160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Gill Sans MT"/>
              </a:rPr>
              <a:t>Quinto nivel del esquema</a:t>
            </a: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lvl="5" marL="2592000" indent="-2160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Gill Sans MT"/>
              </a:rPr>
              <a:t>Sexto nivel del esquema</a:t>
            </a: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lvl="6" marL="3024000" indent="-2160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Gill Sans MT"/>
              </a:rPr>
              <a:t>Séptimo nivel del esquema</a:t>
            </a: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7"/>
          <p:cNvSpPr/>
          <p:nvPr/>
        </p:nvSpPr>
        <p:spPr>
          <a:xfrm>
            <a:off x="0" y="2019600"/>
            <a:ext cx="12191760" cy="41054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" name="Picture 6" descr=""/>
          <p:cNvPicPr/>
          <p:nvPr/>
        </p:nvPicPr>
        <p:blipFill>
          <a:blip r:embed="rId2"/>
          <a:srcRect l="0" t="1526" r="0" b="-1526"/>
          <a:stretch/>
        </p:blipFill>
        <p:spPr>
          <a:xfrm>
            <a:off x="0" y="6126480"/>
            <a:ext cx="12191760" cy="742680"/>
          </a:xfrm>
          <a:prstGeom prst="rect">
            <a:avLst/>
          </a:prstGeom>
          <a:ln w="0">
            <a:noFill/>
          </a:ln>
        </p:spPr>
      </p:pic>
      <p:cxnSp>
        <p:nvCxnSpPr>
          <p:cNvPr id="47" name="Straight Connector 9"/>
          <p:cNvCxnSpPr/>
          <p:nvPr/>
        </p:nvCxnSpPr>
        <p:spPr>
          <a:xfrm>
            <a:off x="0" y="6128280"/>
            <a:ext cx="12192120" cy="360"/>
          </a:xfrm>
          <a:prstGeom prst="straightConnector1">
            <a:avLst/>
          </a:prstGeom>
          <a:ln w="12700">
            <a:solidFill>
              <a:srgbClr val="000001">
                <a:alpha val="20000"/>
              </a:srgbClr>
            </a:solidFill>
            <a:round/>
          </a:ln>
        </p:spPr>
      </p:cxnSp>
      <p:grpSp>
        <p:nvGrpSpPr>
          <p:cNvPr id="48" name="Group 7"/>
          <p:cNvGrpSpPr/>
          <p:nvPr/>
        </p:nvGrpSpPr>
        <p:grpSpPr>
          <a:xfrm>
            <a:off x="7477560" y="482040"/>
            <a:ext cx="4074120" cy="5148720"/>
            <a:chOff x="7477560" y="482040"/>
            <a:chExt cx="4074120" cy="5148720"/>
          </a:xfrm>
        </p:grpSpPr>
        <p:sp>
          <p:nvSpPr>
            <p:cNvPr id="49" name="Rectangle 17"/>
            <p:cNvSpPr/>
            <p:nvPr/>
          </p:nvSpPr>
          <p:spPr>
            <a:xfrm>
              <a:off x="7477560" y="482040"/>
              <a:ext cx="4074120" cy="51487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200">
              <a:noFill/>
            </a:ln>
            <a:effectLst>
              <a:outerShdw algn="tl" blurRad="12708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E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" name="Rectangle 18"/>
            <p:cNvSpPr/>
            <p:nvPr/>
          </p:nvSpPr>
          <p:spPr>
            <a:xfrm>
              <a:off x="7790400" y="812520"/>
              <a:ext cx="3449880" cy="44661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800">
              <a:solidFill>
                <a:srgbClr val="191919"/>
              </a:solidFill>
              <a:miter/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endParaRPr b="0" lang="es-E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451160" y="1129680"/>
            <a:ext cx="5532120" cy="18302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 indent="0">
              <a:lnSpc>
                <a:spcPct val="90000"/>
              </a:lnSpc>
              <a:buNone/>
            </a:pPr>
            <a:r>
              <a:rPr b="0" lang="es-ES" sz="3200" spc="-1" strike="noStrike" cap="all">
                <a:solidFill>
                  <a:srgbClr val="000000"/>
                </a:solidFill>
                <a:latin typeface="Gill Sans MT"/>
              </a:rPr>
              <a:t>Haga clic para modificar el estilo de título del patrón</a:t>
            </a:r>
            <a:endParaRPr b="0" lang="en-US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8124480" y="1122480"/>
            <a:ext cx="2790720" cy="3866040"/>
          </a:xfrm>
          <a:prstGeom prst="rect">
            <a:avLst/>
          </a:prstGeom>
          <a:solidFill>
            <a:srgbClr val="d9d9d9"/>
          </a:solidFill>
          <a:ln w="9360">
            <a:noFill/>
          </a:ln>
        </p:spPr>
        <p:txBody>
          <a:bodyPr lIns="90000" rIns="90000" tIns="45000" bIns="45000" anchor="t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" sz="3200" spc="-1" strike="noStrike">
                <a:solidFill>
                  <a:srgbClr val="000000"/>
                </a:solidFill>
                <a:latin typeface="Gill Sans MT"/>
              </a:rPr>
              <a:t>Haga clic en el icono para agregar una imagen</a:t>
            </a:r>
            <a:endParaRPr b="0" lang="en-US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1450440" y="3146040"/>
            <a:ext cx="5524200" cy="20034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</a:rPr>
              <a:t>Haga clic para modificar los estilos de texto del patrón</a:t>
            </a: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dt" idx="4"/>
          </p:nvPr>
        </p:nvSpPr>
        <p:spPr>
          <a:xfrm>
            <a:off x="1447560" y="5469840"/>
            <a:ext cx="5527080" cy="319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buNone/>
              <a:defRPr b="0" lang="es-E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Times New Roman"/>
              </a:rPr>
              <a:t>&lt;fecha/hora&gt;</a:t>
            </a:r>
            <a:endParaRPr b="0" lang="es-E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 type="ftr" idx="5"/>
          </p:nvPr>
        </p:nvSpPr>
        <p:spPr>
          <a:xfrm>
            <a:off x="1447560" y="318600"/>
            <a:ext cx="5540760" cy="3204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es-E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Times New Roman"/>
              </a:rPr>
              <a:t>&lt;pie de página&gt;</a:t>
            </a:r>
            <a:endParaRPr b="0" lang="es-E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" name="PlaceHolder 6"/>
          <p:cNvSpPr>
            <a:spLocks noGrp="1"/>
          </p:cNvSpPr>
          <p:nvPr>
            <p:ph type="sldNum" idx="6"/>
          </p:nvPr>
        </p:nvSpPr>
        <p:spPr>
          <a:xfrm>
            <a:off x="480240" y="798840"/>
            <a:ext cx="810720" cy="503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buNone/>
            </a:pPr>
            <a:endParaRPr b="0" lang="es-ES" sz="2800" spc="-1" strike="noStrike">
              <a:solidFill>
                <a:srgbClr val="000000"/>
              </a:solidFill>
              <a:latin typeface="Times New Roman"/>
            </a:endParaRPr>
          </a:p>
        </p:txBody>
      </p:sp>
      <p:cxnSp>
        <p:nvCxnSpPr>
          <p:cNvPr id="57" name="Straight Connector 30"/>
          <p:cNvCxnSpPr/>
          <p:nvPr/>
        </p:nvCxnSpPr>
        <p:spPr>
          <a:xfrm>
            <a:off x="1447200" y="3143520"/>
            <a:ext cx="5527800" cy="360"/>
          </a:xfrm>
          <a:prstGeom prst="straightConnector1">
            <a:avLst/>
          </a:prstGeom>
          <a:ln w="31750">
            <a:solidFill>
              <a:srgbClr val="b71e42"/>
            </a:solidFill>
            <a:round/>
          </a:ln>
        </p:spPr>
      </p:cxn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7"/>
          <p:cNvSpPr/>
          <p:nvPr/>
        </p:nvSpPr>
        <p:spPr>
          <a:xfrm>
            <a:off x="0" y="2019600"/>
            <a:ext cx="12191760" cy="41054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5" name="Picture 6" descr=""/>
          <p:cNvPicPr/>
          <p:nvPr/>
        </p:nvPicPr>
        <p:blipFill>
          <a:blip r:embed="rId2"/>
          <a:srcRect l="0" t="1526" r="0" b="-1526"/>
          <a:stretch/>
        </p:blipFill>
        <p:spPr>
          <a:xfrm>
            <a:off x="0" y="6126480"/>
            <a:ext cx="12191760" cy="742680"/>
          </a:xfrm>
          <a:prstGeom prst="rect">
            <a:avLst/>
          </a:prstGeom>
          <a:ln w="0">
            <a:noFill/>
          </a:ln>
        </p:spPr>
      </p:pic>
      <p:cxnSp>
        <p:nvCxnSpPr>
          <p:cNvPr id="96" name="Straight Connector 9"/>
          <p:cNvCxnSpPr/>
          <p:nvPr/>
        </p:nvCxnSpPr>
        <p:spPr>
          <a:xfrm>
            <a:off x="0" y="6128280"/>
            <a:ext cx="12192120" cy="360"/>
          </a:xfrm>
          <a:prstGeom prst="straightConnector1">
            <a:avLst/>
          </a:prstGeom>
          <a:ln w="12700">
            <a:solidFill>
              <a:srgbClr val="000001">
                <a:alpha val="20000"/>
              </a:srgbClr>
            </a:solidFill>
            <a:round/>
          </a:ln>
        </p:spPr>
      </p:cxnSp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es-ES" sz="3200" spc="-1" strike="noStrike" cap="all">
                <a:solidFill>
                  <a:srgbClr val="000000"/>
                </a:solidFill>
                <a:latin typeface="Gill Sans MT"/>
              </a:rPr>
              <a:t>Haga clic para modificar el estilo de título del patrón</a:t>
            </a:r>
            <a:endParaRPr b="0" lang="en-US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1451520" y="2015640"/>
            <a:ext cx="9603000" cy="3450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b71e42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Haga clic para modificar los estilos de texto del patrón</a:t>
            </a: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lvl="1" marL="685800" indent="-228600">
              <a:lnSpc>
                <a:spcPct val="120000"/>
              </a:lnSpc>
              <a:spcBef>
                <a:spcPts val="499"/>
              </a:spcBef>
              <a:buClr>
                <a:srgbClr val="b71e42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</a:rPr>
              <a:t>Segundo nivel</a:t>
            </a: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  <a:p>
            <a:pPr lvl="2" marL="1143000" indent="-228600">
              <a:lnSpc>
                <a:spcPct val="120000"/>
              </a:lnSpc>
              <a:spcBef>
                <a:spcPts val="499"/>
              </a:spcBef>
              <a:buClr>
                <a:srgbClr val="b71e42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000000"/>
                </a:solidFill>
                <a:latin typeface="Gill Sans MT"/>
              </a:rPr>
              <a:t>Tercer nivel</a:t>
            </a:r>
            <a:endParaRPr b="0" lang="en-US" sz="1600" spc="-1" strike="noStrike">
              <a:solidFill>
                <a:srgbClr val="000000"/>
              </a:solidFill>
              <a:latin typeface="Gill Sans MT"/>
            </a:endParaRPr>
          </a:p>
          <a:p>
            <a:pPr lvl="3" marL="1600200" indent="-228600">
              <a:lnSpc>
                <a:spcPct val="120000"/>
              </a:lnSpc>
              <a:spcBef>
                <a:spcPts val="499"/>
              </a:spcBef>
              <a:buClr>
                <a:srgbClr val="b71e42"/>
              </a:buClr>
              <a:buFont typeface="Arial"/>
              <a:buChar char="•"/>
            </a:pPr>
            <a:r>
              <a:rPr b="0" lang="es-ES" sz="1400" spc="-1" strike="noStrike">
                <a:solidFill>
                  <a:srgbClr val="000000"/>
                </a:solidFill>
                <a:latin typeface="Gill Sans MT"/>
              </a:rPr>
              <a:t>Cuarto nivel</a:t>
            </a:r>
            <a:endParaRPr b="0" lang="en-US" sz="1400" spc="-1" strike="noStrike">
              <a:solidFill>
                <a:srgbClr val="000000"/>
              </a:solidFill>
              <a:latin typeface="Gill Sans MT"/>
            </a:endParaRPr>
          </a:p>
          <a:p>
            <a:pPr lvl="4" marL="2057400" indent="-228600">
              <a:lnSpc>
                <a:spcPct val="120000"/>
              </a:lnSpc>
              <a:spcBef>
                <a:spcPts val="499"/>
              </a:spcBef>
              <a:buClr>
                <a:srgbClr val="b71e42"/>
              </a:buClr>
              <a:buFont typeface="Arial"/>
              <a:buChar char="•"/>
            </a:pPr>
            <a:r>
              <a:rPr b="0" lang="es-ES" sz="1200" spc="-1" strike="noStrike">
                <a:solidFill>
                  <a:srgbClr val="000000"/>
                </a:solidFill>
                <a:latin typeface="Gill Sans MT"/>
              </a:rPr>
              <a:t>Quinto nivel</a:t>
            </a:r>
            <a:endParaRPr b="0" lang="en-US" sz="1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dt" idx="7"/>
          </p:nvPr>
        </p:nvSpPr>
        <p:spPr>
          <a:xfrm>
            <a:off x="7554240" y="330480"/>
            <a:ext cx="3500280" cy="3088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buNone/>
              <a:defRPr b="0" lang="es-E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Times New Roman"/>
              </a:rPr>
              <a:t>&lt;fecha/hora&gt;</a:t>
            </a:r>
            <a:endParaRPr b="0" lang="es-E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ftr" idx="8"/>
          </p:nvPr>
        </p:nvSpPr>
        <p:spPr>
          <a:xfrm>
            <a:off x="1451520" y="329400"/>
            <a:ext cx="5938560" cy="3088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es-E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Times New Roman"/>
              </a:rPr>
              <a:t>&lt;pie de página&gt;</a:t>
            </a:r>
            <a:endParaRPr b="0" lang="es-E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1" name="PlaceHolder 5"/>
          <p:cNvSpPr>
            <a:spLocks noGrp="1"/>
          </p:cNvSpPr>
          <p:nvPr>
            <p:ph type="sldNum" idx="9"/>
          </p:nvPr>
        </p:nvSpPr>
        <p:spPr>
          <a:xfrm>
            <a:off x="480240" y="798840"/>
            <a:ext cx="810720" cy="503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buNone/>
            </a:pPr>
            <a:endParaRPr b="0" lang="es-ES" sz="2800" spc="-1" strike="noStrike">
              <a:solidFill>
                <a:srgbClr val="000000"/>
              </a:solidFill>
              <a:latin typeface="Times New Roman"/>
            </a:endParaRPr>
          </a:p>
        </p:txBody>
      </p:sp>
      <p:cxnSp>
        <p:nvCxnSpPr>
          <p:cNvPr id="102" name="Straight Connector 32"/>
          <p:cNvCxnSpPr/>
          <p:nvPr/>
        </p:nvCxnSpPr>
        <p:spPr>
          <a:xfrm>
            <a:off x="1453680" y="1846800"/>
            <a:ext cx="9608040" cy="360"/>
          </a:xfrm>
          <a:prstGeom prst="straightConnector1">
            <a:avLst/>
          </a:prstGeom>
          <a:ln w="31750">
            <a:solidFill>
              <a:srgbClr val="b71e42"/>
            </a:solidFill>
            <a:round/>
          </a:ln>
        </p:spPr>
      </p:cxn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7"/>
          <p:cNvSpPr/>
          <p:nvPr/>
        </p:nvSpPr>
        <p:spPr>
          <a:xfrm>
            <a:off x="0" y="2019600"/>
            <a:ext cx="12191760" cy="41054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0" name="Picture 6" descr=""/>
          <p:cNvPicPr/>
          <p:nvPr/>
        </p:nvPicPr>
        <p:blipFill>
          <a:blip r:embed="rId2"/>
          <a:srcRect l="0" t="1526" r="0" b="-1526"/>
          <a:stretch/>
        </p:blipFill>
        <p:spPr>
          <a:xfrm>
            <a:off x="0" y="6126480"/>
            <a:ext cx="12191760" cy="742680"/>
          </a:xfrm>
          <a:prstGeom prst="rect">
            <a:avLst/>
          </a:prstGeom>
          <a:ln w="0">
            <a:noFill/>
          </a:ln>
        </p:spPr>
      </p:pic>
      <p:cxnSp>
        <p:nvCxnSpPr>
          <p:cNvPr id="141" name="Straight Connector 9"/>
          <p:cNvCxnSpPr/>
          <p:nvPr/>
        </p:nvCxnSpPr>
        <p:spPr>
          <a:xfrm>
            <a:off x="0" y="6128280"/>
            <a:ext cx="12192120" cy="360"/>
          </a:xfrm>
          <a:prstGeom prst="straightConnector1">
            <a:avLst/>
          </a:prstGeom>
          <a:ln w="12700">
            <a:solidFill>
              <a:srgbClr val="000001">
                <a:alpha val="20000"/>
              </a:srgbClr>
            </a:solidFill>
            <a:round/>
          </a:ln>
        </p:spPr>
      </p:cxnSp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1447200" y="804240"/>
            <a:ext cx="9607320" cy="10558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es-ES" sz="3200" spc="-1" strike="noStrike" cap="all">
                <a:solidFill>
                  <a:srgbClr val="000000"/>
                </a:solidFill>
                <a:latin typeface="Gill Sans MT"/>
              </a:rPr>
              <a:t>Haga clic para modificar el estilo de título del patrón</a:t>
            </a:r>
            <a:endParaRPr b="0" lang="en-US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1447200" y="2019600"/>
            <a:ext cx="4644720" cy="8017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94000"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s-ES" sz="2200" spc="-1" strike="noStrike" cap="all">
                <a:solidFill>
                  <a:schemeClr val="accent1"/>
                </a:solidFill>
                <a:latin typeface="Gill Sans MT"/>
              </a:rPr>
              <a:t>Haga clic para modificar los estilos de texto del patrón</a:t>
            </a:r>
            <a:endParaRPr b="0" lang="en-US" sz="2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1447200" y="2824200"/>
            <a:ext cx="4644720" cy="26442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b71e42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Haga clic para modificar los estilos de texto del patrón</a:t>
            </a: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lvl="1" marL="685800" indent="-228600">
              <a:lnSpc>
                <a:spcPct val="120000"/>
              </a:lnSpc>
              <a:spcBef>
                <a:spcPts val="499"/>
              </a:spcBef>
              <a:buClr>
                <a:srgbClr val="b71e42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</a:rPr>
              <a:t>Segundo nivel</a:t>
            </a: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  <a:p>
            <a:pPr lvl="2" marL="1143000" indent="-228600">
              <a:lnSpc>
                <a:spcPct val="120000"/>
              </a:lnSpc>
              <a:spcBef>
                <a:spcPts val="499"/>
              </a:spcBef>
              <a:buClr>
                <a:srgbClr val="b71e42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000000"/>
                </a:solidFill>
                <a:latin typeface="Gill Sans MT"/>
              </a:rPr>
              <a:t>Tercer nivel</a:t>
            </a:r>
            <a:endParaRPr b="0" lang="en-US" sz="1600" spc="-1" strike="noStrike">
              <a:solidFill>
                <a:srgbClr val="000000"/>
              </a:solidFill>
              <a:latin typeface="Gill Sans MT"/>
            </a:endParaRPr>
          </a:p>
          <a:p>
            <a:pPr lvl="3" marL="1600200" indent="-228600">
              <a:lnSpc>
                <a:spcPct val="120000"/>
              </a:lnSpc>
              <a:spcBef>
                <a:spcPts val="499"/>
              </a:spcBef>
              <a:buClr>
                <a:srgbClr val="b71e42"/>
              </a:buClr>
              <a:buFont typeface="Arial"/>
              <a:buChar char="•"/>
            </a:pPr>
            <a:r>
              <a:rPr b="0" lang="es-ES" sz="1400" spc="-1" strike="noStrike">
                <a:solidFill>
                  <a:srgbClr val="000000"/>
                </a:solidFill>
                <a:latin typeface="Gill Sans MT"/>
              </a:rPr>
              <a:t>Cuarto nivel</a:t>
            </a:r>
            <a:endParaRPr b="0" lang="en-US" sz="1400" spc="-1" strike="noStrike">
              <a:solidFill>
                <a:srgbClr val="000000"/>
              </a:solidFill>
              <a:latin typeface="Gill Sans MT"/>
            </a:endParaRPr>
          </a:p>
          <a:p>
            <a:pPr lvl="4" marL="2057400" indent="-228600">
              <a:lnSpc>
                <a:spcPct val="120000"/>
              </a:lnSpc>
              <a:spcBef>
                <a:spcPts val="499"/>
              </a:spcBef>
              <a:buClr>
                <a:srgbClr val="b71e42"/>
              </a:buClr>
              <a:buFont typeface="Arial"/>
              <a:buChar char="•"/>
            </a:pPr>
            <a:r>
              <a:rPr b="0" lang="es-ES" sz="1200" spc="-1" strike="noStrike">
                <a:solidFill>
                  <a:srgbClr val="000000"/>
                </a:solidFill>
                <a:latin typeface="Gill Sans MT"/>
              </a:rPr>
              <a:t>Quinto nivel</a:t>
            </a:r>
            <a:endParaRPr b="0" lang="en-US" sz="1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6412320" y="2022840"/>
            <a:ext cx="4644720" cy="8017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94000"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s-ES" sz="2200" spc="-1" strike="noStrike" cap="all">
                <a:solidFill>
                  <a:schemeClr val="accent1"/>
                </a:solidFill>
                <a:latin typeface="Gill Sans MT"/>
              </a:rPr>
              <a:t>Haga clic para modificar los estilos de texto del patrón</a:t>
            </a:r>
            <a:endParaRPr b="0" lang="en-US" sz="2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46" name="PlaceHolder 5"/>
          <p:cNvSpPr>
            <a:spLocks noGrp="1"/>
          </p:cNvSpPr>
          <p:nvPr>
            <p:ph type="body"/>
          </p:nvPr>
        </p:nvSpPr>
        <p:spPr>
          <a:xfrm>
            <a:off x="6412320" y="2821320"/>
            <a:ext cx="4644720" cy="2637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b71e42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Haga clic para modificar los estilos de texto del patrón</a:t>
            </a: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lvl="1" marL="685800" indent="-228600">
              <a:lnSpc>
                <a:spcPct val="120000"/>
              </a:lnSpc>
              <a:spcBef>
                <a:spcPts val="499"/>
              </a:spcBef>
              <a:buClr>
                <a:srgbClr val="b71e42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</a:rPr>
              <a:t>Segundo nivel</a:t>
            </a: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  <a:p>
            <a:pPr lvl="2" marL="1143000" indent="-228600">
              <a:lnSpc>
                <a:spcPct val="120000"/>
              </a:lnSpc>
              <a:spcBef>
                <a:spcPts val="499"/>
              </a:spcBef>
              <a:buClr>
                <a:srgbClr val="b71e42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000000"/>
                </a:solidFill>
                <a:latin typeface="Gill Sans MT"/>
              </a:rPr>
              <a:t>Tercer nivel</a:t>
            </a:r>
            <a:endParaRPr b="0" lang="en-US" sz="1600" spc="-1" strike="noStrike">
              <a:solidFill>
                <a:srgbClr val="000000"/>
              </a:solidFill>
              <a:latin typeface="Gill Sans MT"/>
            </a:endParaRPr>
          </a:p>
          <a:p>
            <a:pPr lvl="3" marL="1600200" indent="-228600">
              <a:lnSpc>
                <a:spcPct val="120000"/>
              </a:lnSpc>
              <a:spcBef>
                <a:spcPts val="499"/>
              </a:spcBef>
              <a:buClr>
                <a:srgbClr val="b71e42"/>
              </a:buClr>
              <a:buFont typeface="Arial"/>
              <a:buChar char="•"/>
            </a:pPr>
            <a:r>
              <a:rPr b="0" lang="es-ES" sz="1400" spc="-1" strike="noStrike">
                <a:solidFill>
                  <a:srgbClr val="000000"/>
                </a:solidFill>
                <a:latin typeface="Gill Sans MT"/>
              </a:rPr>
              <a:t>Cuarto nivel</a:t>
            </a:r>
            <a:endParaRPr b="0" lang="en-US" sz="1400" spc="-1" strike="noStrike">
              <a:solidFill>
                <a:srgbClr val="000000"/>
              </a:solidFill>
              <a:latin typeface="Gill Sans MT"/>
            </a:endParaRPr>
          </a:p>
          <a:p>
            <a:pPr lvl="4" marL="2057400" indent="-228600">
              <a:lnSpc>
                <a:spcPct val="120000"/>
              </a:lnSpc>
              <a:spcBef>
                <a:spcPts val="499"/>
              </a:spcBef>
              <a:buClr>
                <a:srgbClr val="b71e42"/>
              </a:buClr>
              <a:buFont typeface="Arial"/>
              <a:buChar char="•"/>
            </a:pPr>
            <a:r>
              <a:rPr b="0" lang="es-ES" sz="1200" spc="-1" strike="noStrike">
                <a:solidFill>
                  <a:srgbClr val="000000"/>
                </a:solidFill>
                <a:latin typeface="Gill Sans MT"/>
              </a:rPr>
              <a:t>Quinto nivel</a:t>
            </a:r>
            <a:endParaRPr b="0" lang="en-US" sz="1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47" name="PlaceHolder 6"/>
          <p:cNvSpPr>
            <a:spLocks noGrp="1"/>
          </p:cNvSpPr>
          <p:nvPr>
            <p:ph type="dt" idx="10"/>
          </p:nvPr>
        </p:nvSpPr>
        <p:spPr>
          <a:xfrm>
            <a:off x="7554240" y="330480"/>
            <a:ext cx="3500280" cy="3088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buNone/>
              <a:defRPr b="0" lang="es-E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Times New Roman"/>
              </a:rPr>
              <a:t>&lt;fecha/hora&gt;</a:t>
            </a:r>
            <a:endParaRPr b="0" lang="es-E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8" name="PlaceHolder 7"/>
          <p:cNvSpPr>
            <a:spLocks noGrp="1"/>
          </p:cNvSpPr>
          <p:nvPr>
            <p:ph type="ftr" idx="11"/>
          </p:nvPr>
        </p:nvSpPr>
        <p:spPr>
          <a:xfrm>
            <a:off x="1451520" y="329400"/>
            <a:ext cx="5938560" cy="3088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es-E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Times New Roman"/>
              </a:rPr>
              <a:t>&lt;pie de página&gt;</a:t>
            </a:r>
            <a:endParaRPr b="0" lang="es-E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9" name="PlaceHolder 8"/>
          <p:cNvSpPr>
            <a:spLocks noGrp="1"/>
          </p:cNvSpPr>
          <p:nvPr>
            <p:ph type="sldNum" idx="12"/>
          </p:nvPr>
        </p:nvSpPr>
        <p:spPr>
          <a:xfrm>
            <a:off x="480240" y="798840"/>
            <a:ext cx="810720" cy="503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buNone/>
            </a:pPr>
            <a:endParaRPr b="0" lang="es-ES" sz="2800" spc="-1" strike="noStrike">
              <a:solidFill>
                <a:srgbClr val="000000"/>
              </a:solidFill>
              <a:latin typeface="Times New Roman"/>
            </a:endParaRPr>
          </a:p>
        </p:txBody>
      </p:sp>
      <p:cxnSp>
        <p:nvCxnSpPr>
          <p:cNvPr id="150" name="Straight Connector 28"/>
          <p:cNvCxnSpPr/>
          <p:nvPr/>
        </p:nvCxnSpPr>
        <p:spPr>
          <a:xfrm>
            <a:off x="1453680" y="1846800"/>
            <a:ext cx="9608040" cy="360"/>
          </a:xfrm>
          <a:prstGeom prst="straightConnector1">
            <a:avLst/>
          </a:prstGeom>
          <a:ln w="31750">
            <a:solidFill>
              <a:srgbClr val="b71e42"/>
            </a:solidFill>
            <a:round/>
          </a:ln>
        </p:spPr>
      </p:cxn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diagramData" Target="../diagrams/data1.xml"/><Relationship Id="rId2" Type="http://schemas.openxmlformats.org/officeDocument/2006/relationships/diagramLayout" Target="../diagrams/layout1.xml"/><Relationship Id="rId3" Type="http://schemas.openxmlformats.org/officeDocument/2006/relationships/diagramQuickStyle" Target="../diagrams/quickStyle1.xml"/><Relationship Id="rId4" Type="http://schemas.openxmlformats.org/officeDocument/2006/relationships/diagramColors" Target="../diagrams/colors1.xml"/><Relationship Id="rId5" Type="http://schemas.microsoft.com/office/2007/relationships/diagramDrawing" Target="../diagrams/drawing1.xml"/><Relationship Id="rId6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diagramData" Target="../diagrams/data2.xml"/><Relationship Id="rId2" Type="http://schemas.openxmlformats.org/officeDocument/2006/relationships/diagramLayout" Target="../diagrams/layout2.xml"/><Relationship Id="rId3" Type="http://schemas.openxmlformats.org/officeDocument/2006/relationships/diagramQuickStyle" Target="../diagrams/quickStyle2.xml"/><Relationship Id="rId4" Type="http://schemas.openxmlformats.org/officeDocument/2006/relationships/diagramColors" Target="../diagrams/colors2.xml"/><Relationship Id="rId5" Type="http://schemas.microsoft.com/office/2007/relationships/diagramDrawing" Target="../diagrams/drawing2.xml"/><Relationship Id="rId6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.jpeg"/><Relationship Id="rId4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1.png"/><Relationship Id="rId3" Type="http://schemas.openxmlformats.org/officeDocument/2006/relationships/image" Target="../media/image1.jpeg"/><Relationship Id="rId4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3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37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4.png"/><Relationship Id="rId3" Type="http://schemas.openxmlformats.org/officeDocument/2006/relationships/image" Target="../media/image1.jpeg"/><Relationship Id="rId4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6.png"/><Relationship Id="rId3" Type="http://schemas.openxmlformats.org/officeDocument/2006/relationships/image" Target="../media/image1.jpeg"/><Relationship Id="rId4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7.png"/><Relationship Id="rId3" Type="http://schemas.openxmlformats.org/officeDocument/2006/relationships/image" Target="../media/image1.jpeg"/><Relationship Id="rId4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8.png"/><Relationship Id="rId3" Type="http://schemas.openxmlformats.org/officeDocument/2006/relationships/image" Target="../media/image1.jpeg"/><Relationship Id="rId4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0" r="50000" b="10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7" name="Rectangle 8"/>
          <p:cNvSpPr/>
          <p:nvPr/>
        </p:nvSpPr>
        <p:spPr>
          <a:xfrm>
            <a:off x="0" y="0"/>
            <a:ext cx="1219140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Gill Sans MT"/>
            </a:endParaRPr>
          </a:p>
        </p:txBody>
      </p:sp>
      <p:sp>
        <p:nvSpPr>
          <p:cNvPr id="188" name="Rectangle 10"/>
          <p:cNvSpPr/>
          <p:nvPr/>
        </p:nvSpPr>
        <p:spPr>
          <a:xfrm>
            <a:off x="0" y="2019600"/>
            <a:ext cx="12191760" cy="41054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Gill Sans MT"/>
            </a:endParaRPr>
          </a:p>
        </p:txBody>
      </p:sp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59160" y="1474920"/>
            <a:ext cx="2823480" cy="1868400"/>
          </a:xfrm>
          <a:prstGeom prst="rect">
            <a:avLst/>
          </a:prstGeom>
          <a:noFill/>
          <a:ln w="0">
            <a:noFill/>
          </a:ln>
        </p:spPr>
        <p:txBody>
          <a:bodyPr bIns="0" anchor="b">
            <a:normAutofit/>
          </a:bodyPr>
          <a:p>
            <a:pPr indent="0">
              <a:lnSpc>
                <a:spcPct val="90000"/>
              </a:lnSpc>
              <a:buNone/>
            </a:pPr>
            <a:r>
              <a:rPr b="0" lang="es-ES" sz="2500" spc="-1" strike="noStrike" cap="all">
                <a:solidFill>
                  <a:srgbClr val="000000"/>
                </a:solidFill>
                <a:latin typeface="Gill Sans MT"/>
              </a:rPr>
              <a:t>LA CABINA DE ESTÉTICA. Higiene del entorno de trabajo </a:t>
            </a:r>
            <a:endParaRPr b="0" lang="en-US" sz="25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subTitle"/>
          </p:nvPr>
        </p:nvSpPr>
        <p:spPr>
          <a:xfrm>
            <a:off x="659160" y="3531240"/>
            <a:ext cx="2823480" cy="16102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indent="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s-ES" sz="1600" spc="-1" strike="noStrike" cap="all">
                <a:solidFill>
                  <a:srgbClr val="000000"/>
                </a:solidFill>
                <a:latin typeface="Gill Sans MT"/>
              </a:rPr>
              <a:t>ES EL ESPACIO DONDE SE REALIZAN LOS DIFERENTES TRATAMIENTOS O TÉCNICAS DE ESTÉTICA. </a:t>
            </a:r>
            <a:endParaRPr b="0" lang="es-ES" sz="1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s-ES" sz="16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91" name="Straight Connector 12"/>
          <p:cNvCxnSpPr/>
          <p:nvPr/>
        </p:nvCxnSpPr>
        <p:spPr>
          <a:xfrm>
            <a:off x="659160" y="3528360"/>
            <a:ext cx="2824200" cy="360"/>
          </a:xfrm>
          <a:prstGeom prst="straightConnector1">
            <a:avLst/>
          </a:prstGeom>
          <a:ln w="31750">
            <a:solidFill>
              <a:srgbClr val="b71e42"/>
            </a:solidFill>
            <a:round/>
          </a:ln>
        </p:spPr>
      </p:cxnSp>
      <p:grpSp>
        <p:nvGrpSpPr>
          <p:cNvPr id="192" name="Group 14"/>
          <p:cNvGrpSpPr/>
          <p:nvPr/>
        </p:nvGrpSpPr>
        <p:grpSpPr>
          <a:xfrm>
            <a:off x="3979440" y="482040"/>
            <a:ext cx="7559640" cy="5148720"/>
            <a:chOff x="3979440" y="482040"/>
            <a:chExt cx="7559640" cy="5148720"/>
          </a:xfrm>
        </p:grpSpPr>
        <p:sp>
          <p:nvSpPr>
            <p:cNvPr id="193" name="Rectangle 15"/>
            <p:cNvSpPr/>
            <p:nvPr/>
          </p:nvSpPr>
          <p:spPr>
            <a:xfrm>
              <a:off x="3979440" y="482040"/>
              <a:ext cx="7559640" cy="51487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200">
              <a:noFill/>
            </a:ln>
            <a:effectLst>
              <a:outerShdw algn="tl" blurRad="12708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Gill Sans MT"/>
              </a:endParaRPr>
            </a:p>
          </p:txBody>
        </p:sp>
        <p:sp>
          <p:nvSpPr>
            <p:cNvPr id="194" name="Rectangle 16"/>
            <p:cNvSpPr/>
            <p:nvPr/>
          </p:nvSpPr>
          <p:spPr>
            <a:xfrm>
              <a:off x="4292280" y="812520"/>
              <a:ext cx="6927840" cy="44661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800">
              <a:solidFill>
                <a:srgbClr val="191919"/>
              </a:solidFill>
              <a:miter/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Gill Sans MT"/>
              </a:endParaRPr>
            </a:p>
          </p:txBody>
        </p:sp>
      </p:grpSp>
      <p:pic>
        <p:nvPicPr>
          <p:cNvPr id="195" name="Imagen 3" descr=""/>
          <p:cNvPicPr/>
          <p:nvPr/>
        </p:nvPicPr>
        <p:blipFill>
          <a:blip r:embed="rId1"/>
          <a:srcRect l="0" t="10877" r="-2" b="7884"/>
          <a:stretch/>
        </p:blipFill>
        <p:spPr>
          <a:xfrm>
            <a:off x="4618440" y="1116360"/>
            <a:ext cx="6282720" cy="386568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18" descr=""/>
          <p:cNvPicPr/>
          <p:nvPr/>
        </p:nvPicPr>
        <p:blipFill>
          <a:blip r:embed="rId2"/>
          <a:srcRect l="0" t="1526" r="0" b="-1526"/>
          <a:stretch/>
        </p:blipFill>
        <p:spPr>
          <a:xfrm>
            <a:off x="0" y="6126480"/>
            <a:ext cx="12191760" cy="742680"/>
          </a:xfrm>
          <a:prstGeom prst="rect">
            <a:avLst/>
          </a:prstGeom>
          <a:ln w="0">
            <a:noFill/>
          </a:ln>
        </p:spPr>
      </p:pic>
      <p:cxnSp>
        <p:nvCxnSpPr>
          <p:cNvPr id="197" name="Straight Connector 20"/>
          <p:cNvCxnSpPr/>
          <p:nvPr/>
        </p:nvCxnSpPr>
        <p:spPr>
          <a:xfrm>
            <a:off x="0" y="6128280"/>
            <a:ext cx="12192120" cy="360"/>
          </a:xfrm>
          <a:prstGeom prst="straightConnector1">
            <a:avLst/>
          </a:prstGeom>
          <a:ln w="12700">
            <a:solidFill>
              <a:srgbClr val="000001">
                <a:alpha val="20000"/>
              </a:srgbClr>
            </a:solidFill>
            <a:round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0" r="50000" b="10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>
              <a:lnSpc>
                <a:spcPct val="90000"/>
              </a:lnSpc>
              <a:buNone/>
            </a:pPr>
            <a:r>
              <a:rPr b="0" lang="es-ES" sz="3200" spc="-1" strike="noStrike" cap="all">
                <a:solidFill>
                  <a:srgbClr val="000000"/>
                </a:solidFill>
                <a:latin typeface="Gill Sans MT"/>
              </a:rPr>
              <a:t>Condiciones ambientales </a:t>
            </a:r>
            <a:endParaRPr b="0" lang="en-US" sz="3200" spc="-1" strike="noStrike">
              <a:solidFill>
                <a:srgbClr val="000000"/>
              </a:solidFill>
              <a:latin typeface="Gill Sans MT"/>
            </a:endParaRPr>
          </a:p>
        </p:txBody>
      </p: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1858921643"/>
              </p:ext>
            </p:extLst>
          </p:nvPr>
        </p:nvGraphicFramePr>
        <p:xfrm>
          <a:off x="1450800" y="2340360"/>
          <a:ext cx="9604080" cy="3324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2" name="Rectangle 7"/>
          <p:cNvSpPr/>
          <p:nvPr/>
        </p:nvSpPr>
        <p:spPr>
          <a:xfrm>
            <a:off x="0" y="0"/>
            <a:ext cx="1219140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Gill Sans MT"/>
            </a:endParaRPr>
          </a:p>
        </p:txBody>
      </p:sp>
      <p:sp>
        <p:nvSpPr>
          <p:cNvPr id="283" name="Rectangle 9"/>
          <p:cNvSpPr/>
          <p:nvPr/>
        </p:nvSpPr>
        <p:spPr>
          <a:xfrm>
            <a:off x="0" y="2019600"/>
            <a:ext cx="12191760" cy="41054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Gill Sans MT"/>
            </a:endParaRPr>
          </a:p>
        </p:txBody>
      </p:sp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860760" y="1138320"/>
            <a:ext cx="3793320" cy="38584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indent="0">
              <a:lnSpc>
                <a:spcPct val="90000"/>
              </a:lnSpc>
              <a:buNone/>
            </a:pPr>
            <a:r>
              <a:rPr b="0" lang="es-ES" sz="3600" spc="-1" strike="noStrike" cap="all">
                <a:solidFill>
                  <a:srgbClr val="000000"/>
                </a:solidFill>
                <a:latin typeface="Gill Sans MT"/>
              </a:rPr>
              <a:t>La cabina para tratamientos estéticos de hidratación facial y corporal </a:t>
            </a:r>
            <a:endParaRPr b="0" lang="en-US" sz="3600" spc="-1" strike="noStrike">
              <a:solidFill>
                <a:srgbClr val="000000"/>
              </a:solidFill>
              <a:latin typeface="Gill Sans MT"/>
            </a:endParaRPr>
          </a:p>
        </p:txBody>
      </p:sp>
      <p:grpSp>
        <p:nvGrpSpPr>
          <p:cNvPr id="285" name="Group 11"/>
          <p:cNvGrpSpPr/>
          <p:nvPr/>
        </p:nvGrpSpPr>
        <p:grpSpPr>
          <a:xfrm>
            <a:off x="5100120" y="638280"/>
            <a:ext cx="6409080" cy="4858200"/>
            <a:chOff x="5100120" y="638280"/>
            <a:chExt cx="6409080" cy="4858200"/>
          </a:xfrm>
        </p:grpSpPr>
        <p:sp>
          <p:nvSpPr>
            <p:cNvPr id="286" name="Rectangle 12"/>
            <p:cNvSpPr/>
            <p:nvPr/>
          </p:nvSpPr>
          <p:spPr>
            <a:xfrm>
              <a:off x="5100120" y="638280"/>
              <a:ext cx="6409080" cy="485820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200">
              <a:noFill/>
            </a:ln>
            <a:effectLst>
              <a:outerShdw algn="tl" blurRad="127080" dir="4745640" dist="190276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Gill Sans MT"/>
              </a:endParaRPr>
            </a:p>
          </p:txBody>
        </p:sp>
        <p:sp>
          <p:nvSpPr>
            <p:cNvPr id="287" name="Rectangle 13"/>
            <p:cNvSpPr/>
            <p:nvPr/>
          </p:nvSpPr>
          <p:spPr>
            <a:xfrm>
              <a:off x="5100120" y="657000"/>
              <a:ext cx="6409080" cy="483048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76200">
              <a:solidFill>
                <a:srgbClr val="191919"/>
              </a:solidFill>
              <a:miter/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 w="381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Gill Sans MT"/>
              </a:endParaRPr>
            </a:p>
          </p:txBody>
        </p:sp>
      </p:grpSp>
      <p:sp>
        <p:nvSpPr>
          <p:cNvPr id="288" name="Rectangle 15"/>
          <p:cNvSpPr/>
          <p:nvPr/>
        </p:nvSpPr>
        <p:spPr>
          <a:xfrm>
            <a:off x="5419800" y="973800"/>
            <a:ext cx="5769360" cy="4187520"/>
          </a:xfrm>
          <a:prstGeom prst="rect">
            <a:avLst/>
          </a:prstGeom>
          <a:solidFill>
            <a:srgbClr val="ffffff"/>
          </a:solidFill>
          <a:ln w="6350">
            <a:solidFill>
              <a:srgbClr val="dfdbd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Gill Sans MT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/>
          </p:nvPr>
        </p:nvSpPr>
        <p:spPr>
          <a:xfrm>
            <a:off x="5584320" y="1138320"/>
            <a:ext cx="5440320" cy="38584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b71e42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Cabina preparada </a:t>
            </a: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b71e42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Útiles : espátula de plástico, pincel de mascarilla , brocha para aplicación de parafinas y fangos, sacacomedones, cepillo de aplicación manual , tijeras , boles de diferentes tamaños, guante de crin. </a:t>
            </a: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b71e42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Material desechable.</a:t>
            </a: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b71e42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Lencería desechable </a:t>
            </a: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</a:rPr>
              <a:t>*todo desechable por higiene </a:t>
            </a: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290" name="Picture 17" descr=""/>
          <p:cNvPicPr/>
          <p:nvPr/>
        </p:nvPicPr>
        <p:blipFill>
          <a:blip r:embed="rId1"/>
          <a:srcRect l="0" t="1526" r="0" b="-1526"/>
          <a:stretch/>
        </p:blipFill>
        <p:spPr>
          <a:xfrm>
            <a:off x="0" y="6126480"/>
            <a:ext cx="12191760" cy="742680"/>
          </a:xfrm>
          <a:prstGeom prst="rect">
            <a:avLst/>
          </a:prstGeom>
          <a:ln w="0">
            <a:noFill/>
          </a:ln>
        </p:spPr>
      </p:pic>
      <p:cxnSp>
        <p:nvCxnSpPr>
          <p:cNvPr id="291" name="Straight Connector 19"/>
          <p:cNvCxnSpPr/>
          <p:nvPr/>
        </p:nvCxnSpPr>
        <p:spPr>
          <a:xfrm>
            <a:off x="0" y="6128280"/>
            <a:ext cx="12192120" cy="360"/>
          </a:xfrm>
          <a:prstGeom prst="straightConnector1">
            <a:avLst/>
          </a:prstGeom>
          <a:ln w="12700">
            <a:solidFill>
              <a:srgbClr val="000001">
                <a:alpha val="20000"/>
              </a:srgbClr>
            </a:solidFill>
            <a:round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0" r="50000" b="10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2" name="Rectangle 15"/>
          <p:cNvSpPr/>
          <p:nvPr/>
        </p:nvSpPr>
        <p:spPr>
          <a:xfrm>
            <a:off x="0" y="0"/>
            <a:ext cx="1219140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Gill Sans MT"/>
            </a:endParaRPr>
          </a:p>
        </p:txBody>
      </p:sp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>
              <a:lnSpc>
                <a:spcPct val="90000"/>
              </a:lnSpc>
              <a:buNone/>
            </a:pPr>
            <a:r>
              <a:rPr b="0" lang="es-ES" sz="3200" spc="-1" strike="noStrike" cap="all">
                <a:solidFill>
                  <a:srgbClr val="000000"/>
                </a:solidFill>
                <a:latin typeface="Gill Sans MT"/>
              </a:rPr>
              <a:t>El área de higiene y desinfección </a:t>
            </a:r>
            <a:endParaRPr b="0" lang="en-US" sz="3200" spc="-1" strike="noStrike">
              <a:solidFill>
                <a:srgbClr val="000000"/>
              </a:solidFill>
              <a:latin typeface="Gill Sans MT"/>
            </a:endParaRPr>
          </a:p>
        </p:txBody>
      </p:sp>
      <p:cxnSp>
        <p:nvCxnSpPr>
          <p:cNvPr id="294" name="Straight Connector 17"/>
          <p:cNvCxnSpPr/>
          <p:nvPr/>
        </p:nvCxnSpPr>
        <p:spPr>
          <a:xfrm>
            <a:off x="1451520" y="1853640"/>
            <a:ext cx="9603360" cy="360"/>
          </a:xfrm>
          <a:prstGeom prst="straightConnector1">
            <a:avLst/>
          </a:prstGeom>
          <a:ln w="31750">
            <a:solidFill>
              <a:srgbClr val="b71e42"/>
            </a:solidFill>
            <a:round/>
          </a:ln>
        </p:spPr>
      </p:cxnSp>
      <p:sp>
        <p:nvSpPr>
          <p:cNvPr id="295" name="Rectangle 19"/>
          <p:cNvSpPr/>
          <p:nvPr/>
        </p:nvSpPr>
        <p:spPr>
          <a:xfrm>
            <a:off x="0" y="2019600"/>
            <a:ext cx="12191760" cy="48380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Gill Sans MT"/>
            </a:endParaRPr>
          </a:p>
        </p:txBody>
      </p:sp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485686262"/>
              </p:ext>
            </p:extLst>
          </p:nvPr>
        </p:nvGraphicFramePr>
        <p:xfrm>
          <a:off x="1450800" y="2331360"/>
          <a:ext cx="9604080" cy="3722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296" name="Abrir llave 2"/>
          <p:cNvSpPr/>
          <p:nvPr/>
        </p:nvSpPr>
        <p:spPr>
          <a:xfrm>
            <a:off x="3684600" y="2178360"/>
            <a:ext cx="474840" cy="4123440"/>
          </a:xfrm>
          <a:prstGeom prst="leftBrace">
            <a:avLst>
              <a:gd name="adj1" fmla="val 8333"/>
              <a:gd name="adj2" fmla="val 50000"/>
            </a:avLst>
          </a:prstGeom>
          <a:noFill/>
          <a:ln>
            <a:solidFill>
              <a:srgbClr val="b71e4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s-ES" sz="18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0" r="50000" b="10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7" name="Rectangle 9"/>
          <p:cNvSpPr/>
          <p:nvPr/>
        </p:nvSpPr>
        <p:spPr>
          <a:xfrm>
            <a:off x="0" y="0"/>
            <a:ext cx="1219140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Gill Sans MT"/>
            </a:endParaRPr>
          </a:p>
        </p:txBody>
      </p:sp>
      <p:sp>
        <p:nvSpPr>
          <p:cNvPr id="298" name="Rectangle 11"/>
          <p:cNvSpPr/>
          <p:nvPr/>
        </p:nvSpPr>
        <p:spPr>
          <a:xfrm>
            <a:off x="0" y="2019600"/>
            <a:ext cx="12191760" cy="41054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Gill Sans MT"/>
            </a:endParaRPr>
          </a:p>
        </p:txBody>
      </p:sp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1444320" y="802440"/>
            <a:ext cx="5541120" cy="2541240"/>
          </a:xfrm>
          <a:prstGeom prst="rect">
            <a:avLst/>
          </a:prstGeom>
          <a:noFill/>
          <a:ln w="0">
            <a:noFill/>
          </a:ln>
        </p:spPr>
        <p:txBody>
          <a:bodyPr bIns="0" anchor="b">
            <a:normAutofit/>
          </a:bodyPr>
          <a:p>
            <a:pPr indent="0">
              <a:lnSpc>
                <a:spcPct val="90000"/>
              </a:lnSpc>
              <a:buNone/>
            </a:pPr>
            <a:r>
              <a:rPr b="0" lang="es-ES" sz="3400" spc="-1" strike="noStrike" cap="all">
                <a:solidFill>
                  <a:srgbClr val="000000"/>
                </a:solidFill>
                <a:latin typeface="Gill Sans MT"/>
              </a:rPr>
              <a:t>PROCEDIMIENTOS DE HIGIENE, DESINFECCIÓN Y ESTERILIZACIÓN UTILIZADOS EN ESTÉTICA </a:t>
            </a:r>
            <a:endParaRPr b="0" lang="en-US" sz="3400" spc="-1" strike="noStrike">
              <a:solidFill>
                <a:srgbClr val="000000"/>
              </a:solidFill>
              <a:latin typeface="Gill Sans MT"/>
            </a:endParaRPr>
          </a:p>
        </p:txBody>
      </p:sp>
      <p:cxnSp>
        <p:nvCxnSpPr>
          <p:cNvPr id="300" name="Straight Connector 13"/>
          <p:cNvCxnSpPr/>
          <p:nvPr/>
        </p:nvCxnSpPr>
        <p:spPr>
          <a:xfrm>
            <a:off x="1442880" y="3526200"/>
            <a:ext cx="5536440" cy="360"/>
          </a:xfrm>
          <a:prstGeom prst="straightConnector1">
            <a:avLst/>
          </a:prstGeom>
          <a:ln w="31750">
            <a:solidFill>
              <a:srgbClr val="b71e42"/>
            </a:solidFill>
            <a:round/>
          </a:ln>
        </p:spPr>
      </p:cxnSp>
      <p:sp>
        <p:nvSpPr>
          <p:cNvPr id="301" name="PlaceHolder 2"/>
          <p:cNvSpPr>
            <a:spLocks noGrp="1"/>
          </p:cNvSpPr>
          <p:nvPr>
            <p:ph type="subTitle"/>
          </p:nvPr>
        </p:nvSpPr>
        <p:spPr>
          <a:xfrm>
            <a:off x="1444320" y="3531240"/>
            <a:ext cx="5541120" cy="977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80000"/>
          </a:bodyPr>
          <a:p>
            <a:pPr>
              <a:lnSpc>
                <a:spcPct val="12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s-ES" sz="1800" spc="-1" strike="noStrike" cap="all">
                <a:solidFill>
                  <a:srgbClr val="000000"/>
                </a:solidFill>
                <a:latin typeface="Gill Sans MT"/>
              </a:rPr>
              <a:t>Debe existir un gran control en todo lo que afecta a la higiene y seguridad de las personas, instalaciones y materiales 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02" name="Group 15"/>
          <p:cNvGrpSpPr/>
          <p:nvPr/>
        </p:nvGrpSpPr>
        <p:grpSpPr>
          <a:xfrm>
            <a:off x="7619400" y="477720"/>
            <a:ext cx="3928320" cy="2495880"/>
            <a:chOff x="7619400" y="477720"/>
            <a:chExt cx="3928320" cy="2495880"/>
          </a:xfrm>
        </p:grpSpPr>
        <p:sp>
          <p:nvSpPr>
            <p:cNvPr id="303" name="Rectangle 16"/>
            <p:cNvSpPr/>
            <p:nvPr/>
          </p:nvSpPr>
          <p:spPr>
            <a:xfrm>
              <a:off x="7619400" y="477720"/>
              <a:ext cx="3928320" cy="249588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200">
              <a:noFill/>
            </a:ln>
            <a:effectLst>
              <a:outerShdw algn="tl" blurRad="127080" dir="4745640" dist="190276" rotWithShape="0" sx="98000" sy="98000">
                <a:srgbClr val="000000">
                  <a:alpha val="30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Gill Sans MT"/>
              </a:endParaRPr>
            </a:p>
          </p:txBody>
        </p:sp>
        <p:sp>
          <p:nvSpPr>
            <p:cNvPr id="304" name="Rectangle 17"/>
            <p:cNvSpPr/>
            <p:nvPr/>
          </p:nvSpPr>
          <p:spPr>
            <a:xfrm>
              <a:off x="7619400" y="487440"/>
              <a:ext cx="3928320" cy="248292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76200">
              <a:solidFill>
                <a:srgbClr val="191919"/>
              </a:solidFill>
              <a:miter/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 w="381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Gill Sans MT"/>
              </a:endParaRPr>
            </a:p>
          </p:txBody>
        </p:sp>
      </p:grpSp>
      <p:pic>
        <p:nvPicPr>
          <p:cNvPr id="305" name="Imagen 3" descr=""/>
          <p:cNvPicPr/>
          <p:nvPr/>
        </p:nvPicPr>
        <p:blipFill>
          <a:blip r:embed="rId1"/>
          <a:srcRect l="1134" t="0" r="6362" b="0"/>
          <a:stretch/>
        </p:blipFill>
        <p:spPr>
          <a:xfrm>
            <a:off x="7778880" y="637560"/>
            <a:ext cx="3593520" cy="2175120"/>
          </a:xfrm>
          <a:prstGeom prst="rect">
            <a:avLst/>
          </a:prstGeom>
          <a:ln w="0">
            <a:noFill/>
          </a:ln>
        </p:spPr>
      </p:pic>
      <p:grpSp>
        <p:nvGrpSpPr>
          <p:cNvPr id="306" name="Group 19"/>
          <p:cNvGrpSpPr/>
          <p:nvPr/>
        </p:nvGrpSpPr>
        <p:grpSpPr>
          <a:xfrm>
            <a:off x="7609680" y="3139200"/>
            <a:ext cx="3928320" cy="2477520"/>
            <a:chOff x="7609680" y="3139200"/>
            <a:chExt cx="3928320" cy="2477520"/>
          </a:xfrm>
        </p:grpSpPr>
        <p:sp>
          <p:nvSpPr>
            <p:cNvPr id="307" name="Rectangle 20"/>
            <p:cNvSpPr/>
            <p:nvPr/>
          </p:nvSpPr>
          <p:spPr>
            <a:xfrm>
              <a:off x="7609680" y="3139200"/>
              <a:ext cx="3928320" cy="24775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200">
              <a:noFill/>
            </a:ln>
            <a:effectLst>
              <a:outerShdw algn="tl" blurRad="127080" dir="4745640" dist="190276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Gill Sans MT"/>
              </a:endParaRPr>
            </a:p>
          </p:txBody>
        </p:sp>
        <p:sp>
          <p:nvSpPr>
            <p:cNvPr id="308" name="Rectangle 21"/>
            <p:cNvSpPr/>
            <p:nvPr/>
          </p:nvSpPr>
          <p:spPr>
            <a:xfrm>
              <a:off x="7609680" y="3148920"/>
              <a:ext cx="3928320" cy="246348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76200">
              <a:solidFill>
                <a:srgbClr val="191919"/>
              </a:solidFill>
              <a:miter/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 w="381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Gill Sans MT"/>
              </a:endParaRPr>
            </a:p>
          </p:txBody>
        </p:sp>
      </p:grpSp>
      <p:pic>
        <p:nvPicPr>
          <p:cNvPr id="309" name="Imagen 4" descr=""/>
          <p:cNvPicPr/>
          <p:nvPr/>
        </p:nvPicPr>
        <p:blipFill>
          <a:blip r:embed="rId2"/>
          <a:srcRect l="5309" t="0" r="0" b="0"/>
          <a:stretch/>
        </p:blipFill>
        <p:spPr>
          <a:xfrm>
            <a:off x="7778880" y="3303720"/>
            <a:ext cx="3591360" cy="214344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23" descr=""/>
          <p:cNvPicPr/>
          <p:nvPr/>
        </p:nvPicPr>
        <p:blipFill>
          <a:blip r:embed="rId3"/>
          <a:srcRect l="0" t="1526" r="0" b="-1526"/>
          <a:stretch/>
        </p:blipFill>
        <p:spPr>
          <a:xfrm>
            <a:off x="0" y="6126480"/>
            <a:ext cx="12191760" cy="742680"/>
          </a:xfrm>
          <a:prstGeom prst="rect">
            <a:avLst/>
          </a:prstGeom>
          <a:ln w="0">
            <a:noFill/>
          </a:ln>
        </p:spPr>
      </p:pic>
      <p:cxnSp>
        <p:nvCxnSpPr>
          <p:cNvPr id="311" name="Straight Connector 25"/>
          <p:cNvCxnSpPr/>
          <p:nvPr/>
        </p:nvCxnSpPr>
        <p:spPr>
          <a:xfrm>
            <a:off x="0" y="6128280"/>
            <a:ext cx="12192120" cy="360"/>
          </a:xfrm>
          <a:prstGeom prst="straightConnector1">
            <a:avLst/>
          </a:prstGeom>
          <a:ln w="12700">
            <a:solidFill>
              <a:srgbClr val="000001">
                <a:alpha val="20000"/>
              </a:srgbClr>
            </a:solidFill>
            <a:round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0" r="50000" b="10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>
              <a:lnSpc>
                <a:spcPct val="90000"/>
              </a:lnSpc>
              <a:buNone/>
            </a:pPr>
            <a:r>
              <a:rPr b="0" lang="es-ES" sz="3200" spc="-1" strike="noStrike" cap="all">
                <a:solidFill>
                  <a:srgbClr val="000000"/>
                </a:solidFill>
                <a:latin typeface="Gill Sans MT"/>
              </a:rPr>
              <a:t>MATERIALES Y EQUIPOS </a:t>
            </a:r>
            <a:endParaRPr b="0" lang="en-US" sz="32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313" name="Imagen 3" descr=""/>
          <p:cNvPicPr/>
          <p:nvPr/>
        </p:nvPicPr>
        <p:blipFill>
          <a:blip r:embed="rId1"/>
          <a:srcRect l="7380" t="0" r="44434" b="0"/>
          <a:stretch/>
        </p:blipFill>
        <p:spPr>
          <a:xfrm>
            <a:off x="1664280" y="2015640"/>
            <a:ext cx="2498040" cy="3450240"/>
          </a:xfrm>
          <a:prstGeom prst="rect">
            <a:avLst/>
          </a:prstGeom>
          <a:ln w="0">
            <a:noFill/>
          </a:ln>
        </p:spPr>
      </p:pic>
      <p:sp>
        <p:nvSpPr>
          <p:cNvPr id="314" name="PlaceHolder 2"/>
          <p:cNvSpPr>
            <a:spLocks noGrp="1"/>
          </p:cNvSpPr>
          <p:nvPr>
            <p:ph/>
          </p:nvPr>
        </p:nvSpPr>
        <p:spPr>
          <a:xfrm>
            <a:off x="4858920" y="2015640"/>
            <a:ext cx="6195600" cy="3450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28600" indent="-228600">
              <a:lnSpc>
                <a:spcPct val="110000"/>
              </a:lnSpc>
              <a:spcBef>
                <a:spcPts val="1001"/>
              </a:spcBef>
              <a:buClr>
                <a:srgbClr val="b71e42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000000"/>
                </a:solidFill>
                <a:latin typeface="Gill Sans MT"/>
              </a:rPr>
              <a:t>Hay que mantener una perfecta higiene de las instalaciones, materiales y equipos, limpiar desinfectar todas las superficies y también los útiles, lencería y accesorios que entren en contacto con la piel sana;  además, hay que esterilizar los materiales y objetos cortantes y punzantes y aquellos que pudieran haber entrado en contacto con lesiones infectadas o con heridas </a:t>
            </a:r>
            <a:endParaRPr b="0" lang="en-US" sz="1600" spc="-1" strike="noStrike">
              <a:solidFill>
                <a:srgbClr val="000000"/>
              </a:solidFill>
              <a:latin typeface="Gill Sans MT"/>
            </a:endParaRPr>
          </a:p>
          <a:p>
            <a:pPr marL="228600" indent="-228600">
              <a:lnSpc>
                <a:spcPct val="110000"/>
              </a:lnSpc>
              <a:spcBef>
                <a:spcPts val="1001"/>
              </a:spcBef>
              <a:buClr>
                <a:srgbClr val="b71e42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000000"/>
                </a:solidFill>
                <a:latin typeface="Gill Sans MT"/>
              </a:rPr>
              <a:t>Durante la limpieza y desinfección es necesario la adopción de medidas preventivas por lo que se utilizarán equipos de protección individual: guantes , batas , delantales, si fuera necesario mascarillas y gafas.</a:t>
            </a:r>
            <a:endParaRPr b="0" lang="en-US" sz="1600" spc="-1" strike="noStrike">
              <a:solidFill>
                <a:srgbClr val="000000"/>
              </a:solidFill>
              <a:latin typeface="Gill Sans MT"/>
            </a:endParaRPr>
          </a:p>
          <a:p>
            <a:pPr marL="228600" indent="-228600">
              <a:lnSpc>
                <a:spcPct val="110000"/>
              </a:lnSpc>
              <a:spcBef>
                <a:spcPts val="1001"/>
              </a:spcBef>
              <a:buClr>
                <a:srgbClr val="b71e42"/>
              </a:buClr>
              <a:buFont typeface="Arial"/>
              <a:buChar char="•"/>
            </a:pPr>
            <a:r>
              <a:rPr b="0" lang="es-ES" sz="1600" spc="-1" strike="noStrike">
                <a:solidFill>
                  <a:srgbClr val="000000"/>
                </a:solidFill>
                <a:latin typeface="Gill Sans MT"/>
              </a:rPr>
              <a:t>La limpieza se lleva a cabo antes de la desinfección y esterilización </a:t>
            </a:r>
            <a:endParaRPr b="0" lang="en-US" sz="16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0" r="50000" b="10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5" name="Rectangle 9"/>
          <p:cNvSpPr/>
          <p:nvPr/>
        </p:nvSpPr>
        <p:spPr>
          <a:xfrm>
            <a:off x="0" y="0"/>
            <a:ext cx="1219140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Gill Sans MT"/>
            </a:endParaRPr>
          </a:p>
        </p:txBody>
      </p:sp>
      <p:cxnSp>
        <p:nvCxnSpPr>
          <p:cNvPr id="316" name="Straight Connector 11"/>
          <p:cNvCxnSpPr/>
          <p:nvPr/>
        </p:nvCxnSpPr>
        <p:spPr>
          <a:xfrm>
            <a:off x="1453680" y="1846800"/>
            <a:ext cx="4177800" cy="360"/>
          </a:xfrm>
          <a:prstGeom prst="straightConnector1">
            <a:avLst/>
          </a:prstGeom>
          <a:ln w="31750">
            <a:solidFill>
              <a:srgbClr val="b71e42"/>
            </a:solidFill>
            <a:round/>
          </a:ln>
        </p:spPr>
      </p:cxnSp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4176000" cy="1049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8000"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2200" spc="-1" strike="noStrike">
                <a:solidFill>
                  <a:srgbClr val="000000"/>
                </a:solidFill>
                <a:latin typeface="Gill Sans MT"/>
                <a:ea typeface="Calibri"/>
              </a:rPr>
              <a:t>Concepto de desinfección, esterilización.</a:t>
            </a:r>
            <a:br>
              <a:rPr sz="2200"/>
            </a:br>
            <a:endParaRPr b="0" lang="en-US" sz="2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18" name="Rectangle 13"/>
          <p:cNvSpPr/>
          <p:nvPr/>
        </p:nvSpPr>
        <p:spPr>
          <a:xfrm>
            <a:off x="0" y="2019600"/>
            <a:ext cx="12191760" cy="41054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Gill Sans MT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4171680" cy="3450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28600" indent="-228600">
              <a:lnSpc>
                <a:spcPct val="110000"/>
              </a:lnSpc>
              <a:spcBef>
                <a:spcPts val="1001"/>
              </a:spcBef>
              <a:buClr>
                <a:srgbClr val="b71e42"/>
              </a:buClr>
              <a:buFont typeface="Arial"/>
              <a:buChar char="•"/>
            </a:pPr>
            <a:r>
              <a:rPr b="1" lang="en-US" sz="2000" spc="-1" strike="noStrike">
                <a:solidFill>
                  <a:srgbClr val="000000"/>
                </a:solidFill>
                <a:latin typeface="Gill Sans MT"/>
                <a:ea typeface="Calibri"/>
              </a:rPr>
              <a:t>Desinfección: </a:t>
            </a:r>
            <a:r>
              <a:rPr b="0" lang="en-US" sz="2000" spc="-1" strike="noStrike">
                <a:solidFill>
                  <a:srgbClr val="000000"/>
                </a:solidFill>
                <a:latin typeface="Gill Sans MT"/>
                <a:ea typeface="Calibri"/>
              </a:rPr>
              <a:t>proceso mediante el cual se eliminan todos ,o casi todos los gérmenes presentes en los objetos inanimados.</a:t>
            </a: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marL="228600" indent="-228600">
              <a:lnSpc>
                <a:spcPct val="110000"/>
              </a:lnSpc>
              <a:spcBef>
                <a:spcPts val="1001"/>
              </a:spcBef>
              <a:buClr>
                <a:srgbClr val="b71e42"/>
              </a:buClr>
              <a:buFont typeface="Arial"/>
              <a:buChar char="•"/>
            </a:pPr>
            <a:r>
              <a:rPr b="1" lang="es-ES" sz="2000" spc="-1" strike="noStrike">
                <a:solidFill>
                  <a:srgbClr val="000000"/>
                </a:solidFill>
                <a:latin typeface="Gill Sans MT"/>
                <a:ea typeface="Calibri"/>
              </a:rPr>
              <a:t>Esterilización: 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Calibri"/>
              </a:rPr>
              <a:t>proceso mediante el cual se destruye o elimina             completamente toda forma de vida microbiana , incluidos hongos y esporas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Calibri"/>
              </a:rPr>
              <a:t>.</a:t>
            </a: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1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320" name="Imagen 4" descr=""/>
          <p:cNvPicPr/>
          <p:nvPr/>
        </p:nvPicPr>
        <p:blipFill>
          <a:blip r:embed="rId1"/>
          <a:stretch/>
        </p:blipFill>
        <p:spPr>
          <a:xfrm>
            <a:off x="6244200" y="805680"/>
            <a:ext cx="4660560" cy="466056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15" descr=""/>
          <p:cNvPicPr/>
          <p:nvPr/>
        </p:nvPicPr>
        <p:blipFill>
          <a:blip r:embed="rId2"/>
          <a:srcRect l="0" t="1526" r="0" b="-1526"/>
          <a:stretch/>
        </p:blipFill>
        <p:spPr>
          <a:xfrm>
            <a:off x="0" y="6126480"/>
            <a:ext cx="12191760" cy="742680"/>
          </a:xfrm>
          <a:prstGeom prst="rect">
            <a:avLst/>
          </a:prstGeom>
          <a:ln w="0">
            <a:noFill/>
          </a:ln>
        </p:spPr>
      </p:pic>
      <p:cxnSp>
        <p:nvCxnSpPr>
          <p:cNvPr id="322" name="Straight Connector 17"/>
          <p:cNvCxnSpPr/>
          <p:nvPr/>
        </p:nvCxnSpPr>
        <p:spPr>
          <a:xfrm>
            <a:off x="0" y="6128280"/>
            <a:ext cx="12192120" cy="360"/>
          </a:xfrm>
          <a:prstGeom prst="straightConnector1">
            <a:avLst/>
          </a:prstGeom>
          <a:ln w="12700">
            <a:solidFill>
              <a:srgbClr val="000001">
                <a:alpha val="20000"/>
              </a:srgbClr>
            </a:solidFill>
            <a:round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0" r="50000" b="10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>
              <a:lnSpc>
                <a:spcPct val="90000"/>
              </a:lnSpc>
              <a:buNone/>
            </a:pPr>
            <a:r>
              <a:rPr b="0" lang="es-ES" sz="3200" spc="-1" strike="noStrike" cap="all">
                <a:solidFill>
                  <a:srgbClr val="000000"/>
                </a:solidFill>
                <a:latin typeface="Gill Sans MT"/>
              </a:rPr>
              <a:t>Equipos de esterilización </a:t>
            </a:r>
            <a:endParaRPr b="0" lang="en-US" sz="32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324" name="Imagen 4" descr=""/>
          <p:cNvPicPr/>
          <p:nvPr/>
        </p:nvPicPr>
        <p:blipFill>
          <a:blip r:embed="rId1"/>
          <a:stretch/>
        </p:blipFill>
        <p:spPr>
          <a:xfrm>
            <a:off x="1543680" y="2015640"/>
            <a:ext cx="4775400" cy="3450240"/>
          </a:xfrm>
          <a:prstGeom prst="rect">
            <a:avLst/>
          </a:prstGeom>
          <a:ln w="0">
            <a:noFill/>
          </a:ln>
        </p:spPr>
      </p:pic>
      <p:sp>
        <p:nvSpPr>
          <p:cNvPr id="325" name="PlaceHolder 2"/>
          <p:cNvSpPr>
            <a:spLocks noGrp="1"/>
          </p:cNvSpPr>
          <p:nvPr>
            <p:ph/>
          </p:nvPr>
        </p:nvSpPr>
        <p:spPr>
          <a:xfrm>
            <a:off x="6892200" y="2015640"/>
            <a:ext cx="4162320" cy="3450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b71e42"/>
              </a:buClr>
              <a:buFont typeface="Arial"/>
              <a:buChar char="•"/>
            </a:pPr>
            <a:r>
              <a:rPr b="1" lang="en-US" sz="2000" spc="-1" strike="noStrike">
                <a:solidFill>
                  <a:srgbClr val="000000"/>
                </a:solidFill>
                <a:latin typeface="Gill Sans MT"/>
              </a:rPr>
              <a:t>Autoclave</a:t>
            </a:r>
            <a:r>
              <a:rPr b="0" lang="en-US" sz="2000" spc="-1" strike="noStrike">
                <a:solidFill>
                  <a:srgbClr val="000000"/>
                </a:solidFill>
                <a:latin typeface="Gill Sans MT"/>
              </a:rPr>
              <a:t>: Método físico de esterilización por calor húmedo, ebullición vapor a presión .Temperatura de 121ºC durante 15 o 20 minutos. Esteriliza útiles metálicos, los útiles o materiales tienen que ser resistentes a las condicione de temperatura y presión.</a:t>
            </a: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0" r="50000" b="10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6" name="Rectangle 9"/>
          <p:cNvSpPr/>
          <p:nvPr/>
        </p:nvSpPr>
        <p:spPr>
          <a:xfrm>
            <a:off x="0" y="0"/>
            <a:ext cx="1219140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Gill Sans MT"/>
            </a:endParaRPr>
          </a:p>
        </p:txBody>
      </p:sp>
      <p:cxnSp>
        <p:nvCxnSpPr>
          <p:cNvPr id="327" name="Straight Connector 11"/>
          <p:cNvCxnSpPr/>
          <p:nvPr/>
        </p:nvCxnSpPr>
        <p:spPr>
          <a:xfrm>
            <a:off x="1453680" y="1846800"/>
            <a:ext cx="4177800" cy="360"/>
          </a:xfrm>
          <a:prstGeom prst="straightConnector1">
            <a:avLst/>
          </a:prstGeom>
          <a:ln w="31750">
            <a:solidFill>
              <a:srgbClr val="b71e42"/>
            </a:solidFill>
            <a:round/>
          </a:ln>
        </p:spPr>
      </p:cxnSp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4176000" cy="1049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>
              <a:lnSpc>
                <a:spcPct val="90000"/>
              </a:lnSpc>
              <a:buNone/>
            </a:pPr>
            <a:r>
              <a:rPr b="0" lang="es-ES" sz="3200" spc="-1" strike="noStrike" cap="all">
                <a:solidFill>
                  <a:srgbClr val="000000"/>
                </a:solidFill>
                <a:latin typeface="Gill Sans MT"/>
              </a:rPr>
              <a:t>EQUIPOS DE ESTERILIZACIÓN </a:t>
            </a:r>
            <a:endParaRPr b="0" lang="en-US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29" name="Rectangle 13"/>
          <p:cNvSpPr/>
          <p:nvPr/>
        </p:nvSpPr>
        <p:spPr>
          <a:xfrm>
            <a:off x="0" y="2019600"/>
            <a:ext cx="12191760" cy="41054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Gill Sans MT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4171680" cy="3450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>
              <a:lnSpc>
                <a:spcPct val="120000"/>
              </a:lnSpc>
              <a:buNone/>
              <a:tabLst>
                <a:tab algn="l" pos="0"/>
              </a:tabLst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Calibri"/>
              </a:rPr>
              <a:t> </a:t>
            </a:r>
            <a:r>
              <a:rPr b="1" lang="es-ES" sz="2000" spc="-1" strike="noStrike">
                <a:solidFill>
                  <a:srgbClr val="000000"/>
                </a:solidFill>
                <a:latin typeface="Gill Sans MT"/>
                <a:ea typeface="Calibri"/>
              </a:rPr>
              <a:t>Horno Pasteur: 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Calibri"/>
              </a:rPr>
              <a:t>esterilización por calor seco y aire caliente.</a:t>
            </a: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20000"/>
              </a:lnSpc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20000"/>
              </a:lnSpc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20000"/>
              </a:lnSpc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20000"/>
              </a:lnSpc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20000"/>
              </a:lnSpc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20000"/>
              </a:lnSpc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20000"/>
              </a:lnSpc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20000"/>
              </a:lnSpc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20000"/>
              </a:lnSpc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20000"/>
              </a:lnSpc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20000"/>
              </a:lnSpc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20000"/>
              </a:lnSpc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20000"/>
              </a:lnSpc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20000"/>
              </a:lnSpc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20000"/>
              </a:lnSpc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20000"/>
              </a:lnSpc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331" name="Imagen 4" descr=""/>
          <p:cNvPicPr/>
          <p:nvPr/>
        </p:nvPicPr>
        <p:blipFill>
          <a:blip r:embed="rId1"/>
          <a:stretch/>
        </p:blipFill>
        <p:spPr>
          <a:xfrm>
            <a:off x="6094440" y="1213920"/>
            <a:ext cx="4960080" cy="384372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15" descr=""/>
          <p:cNvPicPr/>
          <p:nvPr/>
        </p:nvPicPr>
        <p:blipFill>
          <a:blip r:embed="rId2"/>
          <a:srcRect l="0" t="1526" r="0" b="-1526"/>
          <a:stretch/>
        </p:blipFill>
        <p:spPr>
          <a:xfrm>
            <a:off x="0" y="6126480"/>
            <a:ext cx="12191760" cy="742680"/>
          </a:xfrm>
          <a:prstGeom prst="rect">
            <a:avLst/>
          </a:prstGeom>
          <a:ln w="0">
            <a:noFill/>
          </a:ln>
        </p:spPr>
      </p:pic>
      <p:cxnSp>
        <p:nvCxnSpPr>
          <p:cNvPr id="333" name="Straight Connector 17"/>
          <p:cNvCxnSpPr/>
          <p:nvPr/>
        </p:nvCxnSpPr>
        <p:spPr>
          <a:xfrm>
            <a:off x="0" y="6128280"/>
            <a:ext cx="12192120" cy="360"/>
          </a:xfrm>
          <a:prstGeom prst="straightConnector1">
            <a:avLst/>
          </a:prstGeom>
          <a:ln w="12700">
            <a:solidFill>
              <a:srgbClr val="000001">
                <a:alpha val="20000"/>
              </a:srgbClr>
            </a:solidFill>
            <a:round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0" r="50000" b="10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4" name="Rectangle 9"/>
          <p:cNvSpPr/>
          <p:nvPr/>
        </p:nvSpPr>
        <p:spPr>
          <a:xfrm>
            <a:off x="0" y="0"/>
            <a:ext cx="1219140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Gill Sans MT"/>
            </a:endParaRPr>
          </a:p>
        </p:txBody>
      </p:sp>
      <p:cxnSp>
        <p:nvCxnSpPr>
          <p:cNvPr id="335" name="Straight Connector 11"/>
          <p:cNvCxnSpPr/>
          <p:nvPr/>
        </p:nvCxnSpPr>
        <p:spPr>
          <a:xfrm>
            <a:off x="1453680" y="1846800"/>
            <a:ext cx="4177800" cy="360"/>
          </a:xfrm>
          <a:prstGeom prst="straightConnector1">
            <a:avLst/>
          </a:prstGeom>
          <a:ln w="31750">
            <a:solidFill>
              <a:srgbClr val="b71e42"/>
            </a:solidFill>
            <a:round/>
          </a:ln>
        </p:spPr>
      </p:cxnSp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4176000" cy="1049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>
              <a:lnSpc>
                <a:spcPct val="90000"/>
              </a:lnSpc>
              <a:buNone/>
            </a:pPr>
            <a:r>
              <a:rPr b="0" lang="es-ES" sz="3200" spc="-1" strike="noStrike" cap="all">
                <a:solidFill>
                  <a:srgbClr val="000000"/>
                </a:solidFill>
                <a:latin typeface="Gill Sans MT"/>
              </a:rPr>
              <a:t>EQUIPOS DE ESTERILIZACIÓN </a:t>
            </a:r>
            <a:endParaRPr b="0" lang="en-US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37" name="Rectangle 13"/>
          <p:cNvSpPr/>
          <p:nvPr/>
        </p:nvSpPr>
        <p:spPr>
          <a:xfrm>
            <a:off x="0" y="2019600"/>
            <a:ext cx="12191760" cy="41054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Gill Sans MT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/>
          </p:nvPr>
        </p:nvSpPr>
        <p:spPr>
          <a:xfrm>
            <a:off x="1451520" y="2015640"/>
            <a:ext cx="4171680" cy="3450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>
              <a:lnSpc>
                <a:spcPct val="120000"/>
              </a:lnSpc>
              <a:buNone/>
              <a:tabLst>
                <a:tab algn="l" pos="0"/>
              </a:tabLst>
            </a:pPr>
            <a:r>
              <a:rPr b="1" lang="es-ES" sz="2000" spc="-1" strike="noStrike">
                <a:solidFill>
                  <a:srgbClr val="000000"/>
                </a:solidFill>
                <a:latin typeface="Gill Sans MT"/>
                <a:ea typeface="Calibri"/>
              </a:rPr>
              <a:t>Esterilizador de perlinas: 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Calibri"/>
              </a:rPr>
              <a:t>actúa en la zona de contacto, y se utiliza para objetos metálicos.</a:t>
            </a: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339" name="Imagen 4" descr=""/>
          <p:cNvPicPr/>
          <p:nvPr/>
        </p:nvPicPr>
        <p:blipFill>
          <a:blip r:embed="rId1"/>
          <a:stretch/>
        </p:blipFill>
        <p:spPr>
          <a:xfrm>
            <a:off x="6094440" y="1083600"/>
            <a:ext cx="4960080" cy="410436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15" descr=""/>
          <p:cNvPicPr/>
          <p:nvPr/>
        </p:nvPicPr>
        <p:blipFill>
          <a:blip r:embed="rId2"/>
          <a:srcRect l="0" t="1526" r="0" b="-1526"/>
          <a:stretch/>
        </p:blipFill>
        <p:spPr>
          <a:xfrm>
            <a:off x="0" y="6126480"/>
            <a:ext cx="12191760" cy="742680"/>
          </a:xfrm>
          <a:prstGeom prst="rect">
            <a:avLst/>
          </a:prstGeom>
          <a:ln w="0">
            <a:noFill/>
          </a:ln>
        </p:spPr>
      </p:pic>
      <p:cxnSp>
        <p:nvCxnSpPr>
          <p:cNvPr id="341" name="Straight Connector 17"/>
          <p:cNvCxnSpPr/>
          <p:nvPr/>
        </p:nvCxnSpPr>
        <p:spPr>
          <a:xfrm>
            <a:off x="0" y="6128280"/>
            <a:ext cx="12192120" cy="360"/>
          </a:xfrm>
          <a:prstGeom prst="straightConnector1">
            <a:avLst/>
          </a:prstGeom>
          <a:ln w="12700">
            <a:solidFill>
              <a:srgbClr val="000001">
                <a:alpha val="20000"/>
              </a:srgbClr>
            </a:solidFill>
            <a:round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0" r="50000" b="10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Rectangle 9"/>
          <p:cNvSpPr/>
          <p:nvPr/>
        </p:nvSpPr>
        <p:spPr>
          <a:xfrm>
            <a:off x="0" y="2019600"/>
            <a:ext cx="12191760" cy="41054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3" name="Picture 11" descr=""/>
          <p:cNvPicPr/>
          <p:nvPr/>
        </p:nvPicPr>
        <p:blipFill>
          <a:blip r:embed="rId1"/>
          <a:srcRect l="0" t="1526" r="0" b="-1526"/>
          <a:stretch/>
        </p:blipFill>
        <p:spPr>
          <a:xfrm>
            <a:off x="0" y="6126480"/>
            <a:ext cx="12191760" cy="742680"/>
          </a:xfrm>
          <a:prstGeom prst="rect">
            <a:avLst/>
          </a:prstGeom>
          <a:ln w="0">
            <a:noFill/>
          </a:ln>
        </p:spPr>
      </p:pic>
      <p:cxnSp>
        <p:nvCxnSpPr>
          <p:cNvPr id="344" name="Straight Connector 13"/>
          <p:cNvCxnSpPr/>
          <p:nvPr/>
        </p:nvCxnSpPr>
        <p:spPr>
          <a:xfrm>
            <a:off x="0" y="6128280"/>
            <a:ext cx="12192120" cy="360"/>
          </a:xfrm>
          <a:prstGeom prst="straightConnector1">
            <a:avLst/>
          </a:prstGeom>
          <a:ln w="12700">
            <a:solidFill>
              <a:srgbClr val="000001">
                <a:alpha val="20000"/>
              </a:srgbClr>
            </a:solidFill>
            <a:round/>
          </a:ln>
        </p:spPr>
      </p:cxnSp>
      <p:cxnSp>
        <p:nvCxnSpPr>
          <p:cNvPr id="345" name="Straight Connector 15"/>
          <p:cNvCxnSpPr/>
          <p:nvPr/>
        </p:nvCxnSpPr>
        <p:spPr>
          <a:xfrm>
            <a:off x="2417760" y="3528360"/>
            <a:ext cx="8637120" cy="360"/>
          </a:xfrm>
          <a:prstGeom prst="straightConnector1">
            <a:avLst/>
          </a:prstGeom>
          <a:ln w="31750">
            <a:solidFill>
              <a:srgbClr val="b71e42"/>
            </a:solidFill>
            <a:round/>
          </a:ln>
        </p:spPr>
      </p:cxnSp>
      <p:sp useBgFill="1">
        <p:nvSpPr>
          <p:cNvPr id="346" name="Rectangle 17"/>
          <p:cNvSpPr/>
          <p:nvPr/>
        </p:nvSpPr>
        <p:spPr>
          <a:xfrm>
            <a:off x="0" y="0"/>
            <a:ext cx="1219140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Gill Sans MT"/>
            </a:endParaRPr>
          </a:p>
        </p:txBody>
      </p:sp>
      <p:sp>
        <p:nvSpPr>
          <p:cNvPr id="347" name="Rectangle 19"/>
          <p:cNvSpPr/>
          <p:nvPr/>
        </p:nvSpPr>
        <p:spPr>
          <a:xfrm>
            <a:off x="0" y="2019600"/>
            <a:ext cx="12191760" cy="41054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Gill Sans MT"/>
            </a:endParaRPr>
          </a:p>
        </p:txBody>
      </p:sp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659160" y="1474920"/>
            <a:ext cx="2823480" cy="1868400"/>
          </a:xfrm>
          <a:prstGeom prst="rect">
            <a:avLst/>
          </a:prstGeom>
          <a:noFill/>
          <a:ln w="0">
            <a:noFill/>
          </a:ln>
        </p:spPr>
        <p:txBody>
          <a:bodyPr bIns="0" anchor="b">
            <a:normAutofit/>
          </a:bodyPr>
          <a:p>
            <a:pPr indent="0">
              <a:lnSpc>
                <a:spcPct val="90000"/>
              </a:lnSpc>
              <a:buNone/>
            </a:pPr>
            <a:r>
              <a:rPr b="0" lang="en-US" sz="2800" spc="-1" strike="noStrike" cap="all">
                <a:solidFill>
                  <a:srgbClr val="000000"/>
                </a:solidFill>
                <a:latin typeface="Gill Sans MT"/>
              </a:rPr>
              <a:t>EQUIPOS DE DESINFECCIÓN </a:t>
            </a:r>
            <a:endParaRPr b="0" lang="en-US" sz="2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/>
          </p:nvPr>
        </p:nvSpPr>
        <p:spPr>
          <a:xfrm>
            <a:off x="659160" y="3531240"/>
            <a:ext cx="2823480" cy="16102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indent="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 cap="all">
                <a:solidFill>
                  <a:srgbClr val="000000"/>
                </a:solidFill>
                <a:latin typeface="Gill Sans MT"/>
              </a:rPr>
              <a:t>Equipo generador de radiaciones ultravioleta C; Germicida</a:t>
            </a:r>
            <a:endParaRPr b="0" lang="en-US" sz="1600" spc="-1" strike="noStrike">
              <a:solidFill>
                <a:srgbClr val="000000"/>
              </a:solidFill>
              <a:latin typeface="Gill Sans MT"/>
            </a:endParaRPr>
          </a:p>
        </p:txBody>
      </p:sp>
      <p:cxnSp>
        <p:nvCxnSpPr>
          <p:cNvPr id="350" name="Straight Connector 21"/>
          <p:cNvCxnSpPr/>
          <p:nvPr/>
        </p:nvCxnSpPr>
        <p:spPr>
          <a:xfrm>
            <a:off x="659160" y="3528360"/>
            <a:ext cx="2824200" cy="360"/>
          </a:xfrm>
          <a:prstGeom prst="straightConnector1">
            <a:avLst/>
          </a:prstGeom>
          <a:ln w="31750">
            <a:solidFill>
              <a:srgbClr val="b71e42"/>
            </a:solidFill>
            <a:round/>
          </a:ln>
        </p:spPr>
      </p:cxnSp>
      <p:grpSp>
        <p:nvGrpSpPr>
          <p:cNvPr id="351" name="Group 23"/>
          <p:cNvGrpSpPr/>
          <p:nvPr/>
        </p:nvGrpSpPr>
        <p:grpSpPr>
          <a:xfrm>
            <a:off x="3979440" y="482040"/>
            <a:ext cx="7559640" cy="5148720"/>
            <a:chOff x="3979440" y="482040"/>
            <a:chExt cx="7559640" cy="5148720"/>
          </a:xfrm>
        </p:grpSpPr>
        <p:sp>
          <p:nvSpPr>
            <p:cNvPr id="352" name="Rectangle 24"/>
            <p:cNvSpPr/>
            <p:nvPr/>
          </p:nvSpPr>
          <p:spPr>
            <a:xfrm>
              <a:off x="3979440" y="482040"/>
              <a:ext cx="7559640" cy="51487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200">
              <a:noFill/>
            </a:ln>
            <a:effectLst>
              <a:outerShdw algn="tl" blurRad="12708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Gill Sans MT"/>
              </a:endParaRPr>
            </a:p>
          </p:txBody>
        </p:sp>
        <p:sp>
          <p:nvSpPr>
            <p:cNvPr id="353" name="Rectangle 25"/>
            <p:cNvSpPr/>
            <p:nvPr/>
          </p:nvSpPr>
          <p:spPr>
            <a:xfrm>
              <a:off x="4292280" y="812520"/>
              <a:ext cx="6927840" cy="44661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800">
              <a:solidFill>
                <a:srgbClr val="191919"/>
              </a:solidFill>
              <a:miter/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Gill Sans MT"/>
              </a:endParaRPr>
            </a:p>
          </p:txBody>
        </p:sp>
      </p:grpSp>
      <p:pic>
        <p:nvPicPr>
          <p:cNvPr id="354" name="Imagen 4" descr=""/>
          <p:cNvPicPr/>
          <p:nvPr/>
        </p:nvPicPr>
        <p:blipFill>
          <a:blip r:embed="rId2"/>
          <a:srcRect l="0" t="2323" r="0" b="2270"/>
          <a:stretch/>
        </p:blipFill>
        <p:spPr>
          <a:xfrm>
            <a:off x="4618440" y="1116360"/>
            <a:ext cx="6282720" cy="386568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27" descr=""/>
          <p:cNvPicPr/>
          <p:nvPr/>
        </p:nvPicPr>
        <p:blipFill>
          <a:blip r:embed="rId3"/>
          <a:srcRect l="0" t="1526" r="0" b="-1526"/>
          <a:stretch/>
        </p:blipFill>
        <p:spPr>
          <a:xfrm>
            <a:off x="0" y="6126480"/>
            <a:ext cx="12191760" cy="742680"/>
          </a:xfrm>
          <a:prstGeom prst="rect">
            <a:avLst/>
          </a:prstGeom>
          <a:ln w="0">
            <a:noFill/>
          </a:ln>
        </p:spPr>
      </p:pic>
      <p:cxnSp>
        <p:nvCxnSpPr>
          <p:cNvPr id="356" name="Straight Connector 29"/>
          <p:cNvCxnSpPr/>
          <p:nvPr/>
        </p:nvCxnSpPr>
        <p:spPr>
          <a:xfrm>
            <a:off x="0" y="6128280"/>
            <a:ext cx="12192120" cy="360"/>
          </a:xfrm>
          <a:prstGeom prst="straightConnector1">
            <a:avLst/>
          </a:prstGeom>
          <a:ln w="12700">
            <a:solidFill>
              <a:srgbClr val="000001">
                <a:alpha val="20000"/>
              </a:srgbClr>
            </a:solidFill>
            <a:round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1451160" y="1129680"/>
            <a:ext cx="5532120" cy="18302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es-ES" sz="3200" spc="-1" strike="noStrike" cap="all">
                <a:solidFill>
                  <a:srgbClr val="000000"/>
                </a:solidFill>
                <a:latin typeface="Gill Sans MT"/>
              </a:rPr>
              <a:t>Tipos de cabinas en función de los tratamientos</a:t>
            </a:r>
            <a:endParaRPr b="0" lang="en-US" sz="32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199" name="Marcador de posición de imagen 5" descr=""/>
          <p:cNvPicPr/>
          <p:nvPr/>
        </p:nvPicPr>
        <p:blipFill>
          <a:blip r:embed="rId1"/>
          <a:srcRect l="28346" t="0" r="28346" b="0"/>
          <a:stretch/>
        </p:blipFill>
        <p:spPr>
          <a:xfrm>
            <a:off x="8124480" y="1122480"/>
            <a:ext cx="2790720" cy="3866040"/>
          </a:xfrm>
          <a:prstGeom prst="rect">
            <a:avLst/>
          </a:prstGeom>
          <a:ln w="9525">
            <a:noFill/>
          </a:ln>
        </p:spPr>
      </p:pic>
      <p:sp>
        <p:nvSpPr>
          <p:cNvPr id="200" name="PlaceHolder 2"/>
          <p:cNvSpPr>
            <a:spLocks noGrp="1"/>
          </p:cNvSpPr>
          <p:nvPr>
            <p:ph/>
          </p:nvPr>
        </p:nvSpPr>
        <p:spPr>
          <a:xfrm>
            <a:off x="932400" y="3146040"/>
            <a:ext cx="6041880" cy="2985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7000"/>
          </a:bodyPr>
          <a:p>
            <a:pPr indent="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</a:rPr>
              <a:t>Cabina para tratamientos faciales</a:t>
            </a: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</a:rPr>
              <a:t>Cabina para tratamientos corporales</a:t>
            </a: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</a:rPr>
              <a:t>Cabina de masaje</a:t>
            </a: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</a:rPr>
              <a:t>Cabina de depilación</a:t>
            </a: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</a:rPr>
              <a:t>Cabina de maquillaje</a:t>
            </a: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</a:rPr>
              <a:t>Cabina de manicura y pedicura</a:t>
            </a: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</a:rPr>
              <a:t>Cabina “comodín” diferentes actividades</a:t>
            </a: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01" name="CuadroTexto 6"/>
          <p:cNvSpPr/>
          <p:nvPr/>
        </p:nvSpPr>
        <p:spPr>
          <a:xfrm>
            <a:off x="4652640" y="3612600"/>
            <a:ext cx="240228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</a:rPr>
              <a:t>Común: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</a:rPr>
              <a:t>Tª22-25ºC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</a:rPr>
              <a:t>Mobiliario 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</a:rPr>
              <a:t>Iluminación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</a:rPr>
              <a:t>ventilación  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1447200" y="804240"/>
            <a:ext cx="9607320" cy="10558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3200" spc="-1" strike="noStrike">
                <a:solidFill>
                  <a:srgbClr val="006633"/>
                </a:solidFill>
                <a:latin typeface="Gill Sans MT"/>
                <a:ea typeface="Calibri"/>
              </a:rPr>
              <a:t>Productos utilizados para la desinfección</a:t>
            </a:r>
            <a:br>
              <a:rPr sz="3200"/>
            </a:br>
            <a:endParaRPr b="0" lang="en-US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/>
          </p:nvPr>
        </p:nvSpPr>
        <p:spPr>
          <a:xfrm>
            <a:off x="195840" y="1867680"/>
            <a:ext cx="4677840" cy="36007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>
              <a:lnSpc>
                <a:spcPct val="150000"/>
              </a:lnSpc>
              <a:buNone/>
              <a:tabLst>
                <a:tab algn="l" pos="0"/>
              </a:tabLst>
            </a:pPr>
            <a:r>
              <a:rPr b="1" lang="es-ES" sz="2000" spc="-1" strike="noStrike">
                <a:solidFill>
                  <a:srgbClr val="000000"/>
                </a:solidFill>
                <a:latin typeface="Gill Sans MT"/>
                <a:ea typeface="Calibri"/>
              </a:rPr>
              <a:t>     </a:t>
            </a:r>
            <a:r>
              <a:rPr b="1" lang="es-ES" sz="2000" spc="-1" strike="noStrike">
                <a:solidFill>
                  <a:srgbClr val="000000"/>
                </a:solidFill>
                <a:latin typeface="Gill Sans MT"/>
                <a:ea typeface="Calibri"/>
              </a:rPr>
              <a:t>Desinfectantes:</a:t>
            </a: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lvl="1" marL="457200" indent="-127080">
              <a:lnSpc>
                <a:spcPct val="150000"/>
              </a:lnSpc>
              <a:buClr>
                <a:srgbClr val="cae739"/>
              </a:buClr>
              <a:buFont typeface="Arial"/>
              <a:buChar char="•"/>
              <a:tabLst>
                <a:tab algn="l" pos="0"/>
              </a:tabLst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Calibri"/>
              </a:rPr>
              <a:t>   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Calibri"/>
              </a:rPr>
              <a:t>Lejía.</a:t>
            </a: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lvl="1" marL="457200" indent="-127080">
              <a:lnSpc>
                <a:spcPct val="150000"/>
              </a:lnSpc>
              <a:buClr>
                <a:srgbClr val="cae739"/>
              </a:buClr>
              <a:buFont typeface="Arial"/>
              <a:buChar char="•"/>
              <a:tabLst>
                <a:tab algn="l" pos="0"/>
              </a:tabLst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Calibri"/>
              </a:rPr>
              <a:t>   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Calibri"/>
              </a:rPr>
              <a:t>Alcohol de 70º.</a:t>
            </a: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lvl="1" marL="457200" indent="-127080">
              <a:lnSpc>
                <a:spcPct val="150000"/>
              </a:lnSpc>
              <a:buClr>
                <a:srgbClr val="cae739"/>
              </a:buClr>
              <a:buFont typeface="Arial"/>
              <a:buChar char="•"/>
              <a:tabLst>
                <a:tab algn="l" pos="0"/>
              </a:tabLst>
            </a:pP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Calibri"/>
              </a:rPr>
              <a:t>   </a:t>
            </a:r>
            <a:r>
              <a:rPr b="0" lang="es-ES" sz="2000" spc="-1" strike="noStrike">
                <a:solidFill>
                  <a:srgbClr val="000000"/>
                </a:solidFill>
                <a:latin typeface="Gill Sans MT"/>
                <a:ea typeface="Calibri"/>
              </a:rPr>
              <a:t>Derivados catiónicos.</a:t>
            </a: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  <a:p>
            <a:pPr lvl="1" marL="457200" indent="-127080">
              <a:lnSpc>
                <a:spcPct val="150000"/>
              </a:lnSpc>
              <a:buClr>
                <a:srgbClr val="cae739"/>
              </a:buClr>
              <a:buFont typeface="Arial"/>
              <a:buChar char="•"/>
              <a:tabLst>
                <a:tab algn="l" pos="0"/>
              </a:tabLst>
            </a:pPr>
            <a:r>
              <a:rPr b="1" lang="es-ES" sz="2000" spc="-1" strike="noStrike">
                <a:solidFill>
                  <a:srgbClr val="000000"/>
                </a:solidFill>
                <a:latin typeface="Gill Sans MT"/>
                <a:ea typeface="Calibri"/>
              </a:rPr>
              <a:t>Se aplican sobre objetos y superficies.</a:t>
            </a: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/>
          </p:nvPr>
        </p:nvSpPr>
        <p:spPr>
          <a:xfrm>
            <a:off x="7476840" y="1867680"/>
            <a:ext cx="3580200" cy="35906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>
              <a:lnSpc>
                <a:spcPct val="150000"/>
              </a:lnSpc>
              <a:buNone/>
              <a:tabLst>
                <a:tab algn="l" pos="0"/>
              </a:tabLst>
            </a:pPr>
            <a:r>
              <a:rPr b="1" lang="es-ES" sz="20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1" lang="es-ES" sz="2100" spc="-1" strike="noStrike">
                <a:solidFill>
                  <a:srgbClr val="000000"/>
                </a:solidFill>
                <a:latin typeface="Gill Sans MT"/>
                <a:ea typeface="Calibri"/>
              </a:rPr>
              <a:t>Antisépticos:</a:t>
            </a:r>
            <a:endParaRPr b="0" lang="en-US" sz="2100" spc="-1" strike="noStrike">
              <a:solidFill>
                <a:srgbClr val="000000"/>
              </a:solidFill>
              <a:latin typeface="Gill Sans MT"/>
            </a:endParaRPr>
          </a:p>
          <a:p>
            <a:pPr lvl="1" marL="457200" indent="-127080">
              <a:lnSpc>
                <a:spcPct val="150000"/>
              </a:lnSpc>
              <a:buClr>
                <a:srgbClr val="cae739"/>
              </a:buClr>
              <a:buFont typeface="Arial"/>
              <a:buChar char="•"/>
              <a:tabLst>
                <a:tab algn="l" pos="0"/>
              </a:tabLst>
            </a:pPr>
            <a:r>
              <a:rPr b="0" lang="es-ES" sz="2100" spc="-1" strike="noStrike">
                <a:solidFill>
                  <a:srgbClr val="000000"/>
                </a:solidFill>
                <a:latin typeface="Gill Sans MT"/>
                <a:ea typeface="Calibri"/>
              </a:rPr>
              <a:t>   </a:t>
            </a:r>
            <a:r>
              <a:rPr b="0" lang="es-ES" sz="2100" spc="-1" strike="noStrike">
                <a:solidFill>
                  <a:srgbClr val="000000"/>
                </a:solidFill>
                <a:latin typeface="Gill Sans MT"/>
                <a:ea typeface="Calibri"/>
              </a:rPr>
              <a:t>Agua oxigenada.</a:t>
            </a:r>
            <a:endParaRPr b="0" lang="en-US" sz="2100" spc="-1" strike="noStrike">
              <a:solidFill>
                <a:srgbClr val="000000"/>
              </a:solidFill>
              <a:latin typeface="Gill Sans MT"/>
            </a:endParaRPr>
          </a:p>
          <a:p>
            <a:pPr lvl="1" marL="457200" indent="-127080">
              <a:lnSpc>
                <a:spcPct val="150000"/>
              </a:lnSpc>
              <a:buClr>
                <a:srgbClr val="cae739"/>
              </a:buClr>
              <a:buFont typeface="Arial"/>
              <a:buChar char="•"/>
              <a:tabLst>
                <a:tab algn="l" pos="0"/>
              </a:tabLst>
            </a:pPr>
            <a:r>
              <a:rPr b="0" lang="es-ES" sz="2100" spc="-1" strike="noStrike">
                <a:solidFill>
                  <a:srgbClr val="000000"/>
                </a:solidFill>
                <a:latin typeface="Gill Sans MT"/>
                <a:ea typeface="Calibri"/>
              </a:rPr>
              <a:t>   </a:t>
            </a:r>
            <a:r>
              <a:rPr b="0" lang="es-ES" sz="2100" spc="-1" strike="noStrike">
                <a:solidFill>
                  <a:srgbClr val="000000"/>
                </a:solidFill>
                <a:latin typeface="Gill Sans MT"/>
                <a:ea typeface="Calibri"/>
              </a:rPr>
              <a:t>Alcohol de 96º.</a:t>
            </a:r>
            <a:endParaRPr b="0" lang="en-US" sz="2100" spc="-1" strike="noStrike">
              <a:solidFill>
                <a:srgbClr val="000000"/>
              </a:solidFill>
              <a:latin typeface="Gill Sans MT"/>
            </a:endParaRPr>
          </a:p>
          <a:p>
            <a:pPr lvl="1" marL="457200" indent="-127080">
              <a:lnSpc>
                <a:spcPct val="150000"/>
              </a:lnSpc>
              <a:buClr>
                <a:srgbClr val="cae739"/>
              </a:buClr>
              <a:buFont typeface="Arial"/>
              <a:buChar char="•"/>
              <a:tabLst>
                <a:tab algn="l" pos="0"/>
              </a:tabLst>
            </a:pPr>
            <a:r>
              <a:rPr b="0" lang="es-ES" sz="2100" spc="-1" strike="noStrike">
                <a:solidFill>
                  <a:srgbClr val="000000"/>
                </a:solidFill>
                <a:latin typeface="Gill Sans MT"/>
                <a:ea typeface="Calibri"/>
              </a:rPr>
              <a:t>   </a:t>
            </a:r>
            <a:r>
              <a:rPr b="0" lang="es-ES" sz="2100" spc="-1" strike="noStrike">
                <a:solidFill>
                  <a:srgbClr val="000000"/>
                </a:solidFill>
                <a:latin typeface="Gill Sans MT"/>
                <a:ea typeface="Calibri"/>
              </a:rPr>
              <a:t>Derivados del yodo.</a:t>
            </a:r>
            <a:endParaRPr b="0" lang="en-US" sz="2100" spc="-1" strike="noStrike">
              <a:solidFill>
                <a:srgbClr val="000000"/>
              </a:solidFill>
              <a:latin typeface="Gill Sans MT"/>
            </a:endParaRPr>
          </a:p>
          <a:p>
            <a:pPr lvl="1" marL="457200" indent="-127080">
              <a:lnSpc>
                <a:spcPct val="150000"/>
              </a:lnSpc>
              <a:buClr>
                <a:srgbClr val="cae739"/>
              </a:buClr>
              <a:buFont typeface="Arial"/>
              <a:buChar char="•"/>
              <a:tabLst>
                <a:tab algn="l" pos="0"/>
              </a:tabLst>
            </a:pPr>
            <a:r>
              <a:rPr b="0" lang="es-ES" sz="2100" spc="-1" strike="noStrike">
                <a:solidFill>
                  <a:srgbClr val="000000"/>
                </a:solidFill>
                <a:latin typeface="Gill Sans MT"/>
                <a:ea typeface="Calibri"/>
              </a:rPr>
              <a:t>   </a:t>
            </a:r>
            <a:r>
              <a:rPr b="0" lang="es-ES" sz="2100" spc="-1" strike="noStrike">
                <a:solidFill>
                  <a:srgbClr val="000000"/>
                </a:solidFill>
                <a:latin typeface="Gill Sans MT"/>
                <a:ea typeface="Calibri"/>
              </a:rPr>
              <a:t>Clorhexidina.</a:t>
            </a:r>
            <a:endParaRPr b="0" lang="en-US" sz="2100" spc="-1" strike="noStrike">
              <a:solidFill>
                <a:srgbClr val="000000"/>
              </a:solidFill>
              <a:latin typeface="Gill Sans MT"/>
            </a:endParaRPr>
          </a:p>
          <a:p>
            <a:pPr lvl="1" marL="457200" indent="-127080">
              <a:lnSpc>
                <a:spcPct val="150000"/>
              </a:lnSpc>
              <a:buClr>
                <a:srgbClr val="cae739"/>
              </a:buClr>
              <a:buFont typeface="Arial"/>
              <a:buChar char="•"/>
              <a:tabLst>
                <a:tab algn="l" pos="0"/>
              </a:tabLst>
            </a:pPr>
            <a:r>
              <a:rPr b="1" lang="es-ES" sz="2100" spc="-1" strike="noStrike">
                <a:solidFill>
                  <a:srgbClr val="000000"/>
                </a:solidFill>
                <a:latin typeface="Gill Sans MT"/>
                <a:ea typeface="Calibri"/>
              </a:rPr>
              <a:t>Se aplican sobre la piel</a:t>
            </a:r>
            <a:endParaRPr b="0" lang="en-US" sz="21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360" name="Imagen 7" descr=""/>
          <p:cNvPicPr/>
          <p:nvPr/>
        </p:nvPicPr>
        <p:blipFill>
          <a:blip r:embed="rId1"/>
          <a:stretch/>
        </p:blipFill>
        <p:spPr>
          <a:xfrm>
            <a:off x="4871520" y="2233800"/>
            <a:ext cx="2604960" cy="3224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1447200" y="804240"/>
            <a:ext cx="9607320" cy="10558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es-ES" sz="3200" spc="-1" strike="noStrike" cap="all">
                <a:solidFill>
                  <a:srgbClr val="000000"/>
                </a:solidFill>
                <a:latin typeface="Gill Sans MT"/>
              </a:rPr>
              <a:t>Sistema de desinfección y esterilización</a:t>
            </a:r>
            <a:endParaRPr b="0" lang="en-US" sz="32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362" name="Marcador de contenido 6" descr=""/>
          <p:cNvPicPr/>
          <p:nvPr/>
        </p:nvPicPr>
        <p:blipFill>
          <a:blip r:embed="rId1"/>
          <a:stretch/>
        </p:blipFill>
        <p:spPr>
          <a:xfrm>
            <a:off x="1942200" y="1936440"/>
            <a:ext cx="8677440" cy="4732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title"/>
          </p:nvPr>
        </p:nvSpPr>
        <p:spPr>
          <a:xfrm>
            <a:off x="1451520" y="804600"/>
            <a:ext cx="9603000" cy="1049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es-ES" sz="3200" spc="-1" strike="noStrike" cap="all">
                <a:solidFill>
                  <a:srgbClr val="000000"/>
                </a:solidFill>
                <a:latin typeface="Gill Sans MT"/>
              </a:rPr>
              <a:t>Higiene de las instalaciones, materiales y equipos </a:t>
            </a:r>
            <a:endParaRPr b="0" lang="en-US" sz="32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364" name="Marcador de contenido 8" descr=""/>
          <p:cNvPicPr/>
          <p:nvPr/>
        </p:nvPicPr>
        <p:blipFill>
          <a:blip r:embed="rId1"/>
          <a:stretch/>
        </p:blipFill>
        <p:spPr>
          <a:xfrm>
            <a:off x="3264120" y="2189160"/>
            <a:ext cx="6455880" cy="3449160"/>
          </a:xfrm>
          <a:prstGeom prst="rect">
            <a:avLst/>
          </a:prstGeom>
          <a:ln w="0">
            <a:noFill/>
          </a:ln>
        </p:spPr>
      </p:pic>
      <p:pic>
        <p:nvPicPr>
          <p:cNvPr id="365" name="Imagen 10" descr=""/>
          <p:cNvPicPr/>
          <p:nvPr/>
        </p:nvPicPr>
        <p:blipFill>
          <a:blip r:embed="rId2"/>
          <a:stretch/>
        </p:blipFill>
        <p:spPr>
          <a:xfrm>
            <a:off x="3862800" y="2627280"/>
            <a:ext cx="639720" cy="1127520"/>
          </a:xfrm>
          <a:prstGeom prst="rect">
            <a:avLst/>
          </a:prstGeom>
          <a:ln w="0">
            <a:noFill/>
          </a:ln>
        </p:spPr>
      </p:pic>
      <p:pic>
        <p:nvPicPr>
          <p:cNvPr id="366" name="Imagen 12" descr=""/>
          <p:cNvPicPr/>
          <p:nvPr/>
        </p:nvPicPr>
        <p:blipFill>
          <a:blip r:embed="rId3"/>
          <a:stretch/>
        </p:blipFill>
        <p:spPr>
          <a:xfrm>
            <a:off x="3862800" y="3755160"/>
            <a:ext cx="578880" cy="999360"/>
          </a:xfrm>
          <a:prstGeom prst="rect">
            <a:avLst/>
          </a:prstGeom>
          <a:ln w="0">
            <a:noFill/>
          </a:ln>
        </p:spPr>
      </p:pic>
      <p:pic>
        <p:nvPicPr>
          <p:cNvPr id="367" name="Imagen 14" descr=""/>
          <p:cNvPicPr/>
          <p:nvPr/>
        </p:nvPicPr>
        <p:blipFill>
          <a:blip r:embed="rId4"/>
          <a:stretch/>
        </p:blipFill>
        <p:spPr>
          <a:xfrm>
            <a:off x="6492240" y="2505240"/>
            <a:ext cx="712800" cy="1194480"/>
          </a:xfrm>
          <a:prstGeom prst="rect">
            <a:avLst/>
          </a:prstGeom>
          <a:ln w="0">
            <a:noFill/>
          </a:ln>
        </p:spPr>
      </p:pic>
      <p:pic>
        <p:nvPicPr>
          <p:cNvPr id="368" name="Imagen 16" descr=""/>
          <p:cNvPicPr/>
          <p:nvPr/>
        </p:nvPicPr>
        <p:blipFill>
          <a:blip r:embed="rId5"/>
          <a:stretch/>
        </p:blipFill>
        <p:spPr>
          <a:xfrm rot="374400">
            <a:off x="6492240" y="3786840"/>
            <a:ext cx="645840" cy="1048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0" r="50000" b="10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Rectangle 105"/>
          <p:cNvSpPr/>
          <p:nvPr/>
        </p:nvSpPr>
        <p:spPr>
          <a:xfrm>
            <a:off x="0" y="2019600"/>
            <a:ext cx="12191760" cy="41054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3" name="Picture 107" descr=""/>
          <p:cNvPicPr/>
          <p:nvPr/>
        </p:nvPicPr>
        <p:blipFill>
          <a:blip r:embed="rId1"/>
          <a:srcRect l="0" t="1526" r="0" b="-1526"/>
          <a:stretch/>
        </p:blipFill>
        <p:spPr>
          <a:xfrm>
            <a:off x="0" y="6126480"/>
            <a:ext cx="12191760" cy="742680"/>
          </a:xfrm>
          <a:prstGeom prst="rect">
            <a:avLst/>
          </a:prstGeom>
          <a:ln w="0">
            <a:noFill/>
          </a:ln>
        </p:spPr>
      </p:pic>
      <p:cxnSp>
        <p:nvCxnSpPr>
          <p:cNvPr id="204" name="Straight Connector 109"/>
          <p:cNvCxnSpPr/>
          <p:nvPr/>
        </p:nvCxnSpPr>
        <p:spPr>
          <a:xfrm>
            <a:off x="0" y="6128280"/>
            <a:ext cx="12192120" cy="360"/>
          </a:xfrm>
          <a:prstGeom prst="straightConnector1">
            <a:avLst/>
          </a:prstGeom>
          <a:ln w="12700">
            <a:solidFill>
              <a:srgbClr val="000001">
                <a:alpha val="20000"/>
              </a:srgbClr>
            </a:solidFill>
            <a:round/>
          </a:ln>
        </p:spPr>
      </p:cxnSp>
      <p:cxnSp>
        <p:nvCxnSpPr>
          <p:cNvPr id="205" name="Straight Connector 111"/>
          <p:cNvCxnSpPr/>
          <p:nvPr/>
        </p:nvCxnSpPr>
        <p:spPr>
          <a:xfrm>
            <a:off x="2417760" y="3528360"/>
            <a:ext cx="8637120" cy="360"/>
          </a:xfrm>
          <a:prstGeom prst="straightConnector1">
            <a:avLst/>
          </a:prstGeom>
          <a:ln w="31750">
            <a:solidFill>
              <a:srgbClr val="b71e42"/>
            </a:solidFill>
            <a:round/>
          </a:ln>
        </p:spPr>
      </p:cxnSp>
      <p:sp useBgFill="1">
        <p:nvSpPr>
          <p:cNvPr id="206" name="Rectangle 113"/>
          <p:cNvSpPr/>
          <p:nvPr/>
        </p:nvSpPr>
        <p:spPr>
          <a:xfrm>
            <a:off x="0" y="0"/>
            <a:ext cx="1219140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Gill Sans MT"/>
            </a:endParaRPr>
          </a:p>
        </p:txBody>
      </p:sp>
      <p:sp>
        <p:nvSpPr>
          <p:cNvPr id="207" name="Rectangle 115"/>
          <p:cNvSpPr/>
          <p:nvPr/>
        </p:nvSpPr>
        <p:spPr>
          <a:xfrm>
            <a:off x="0" y="2019600"/>
            <a:ext cx="12191760" cy="41054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Gill Sans MT"/>
            </a:endParaRPr>
          </a:p>
        </p:txBody>
      </p:sp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215280" y="1474920"/>
            <a:ext cx="3267720" cy="1868400"/>
          </a:xfrm>
          <a:prstGeom prst="rect">
            <a:avLst/>
          </a:prstGeom>
          <a:noFill/>
          <a:ln w="0">
            <a:noFill/>
          </a:ln>
        </p:spPr>
        <p:txBody>
          <a:bodyPr bIns="0" anchor="b">
            <a:normAutofit/>
          </a:bodyPr>
          <a:p>
            <a:pPr indent="0">
              <a:lnSpc>
                <a:spcPct val="90000"/>
              </a:lnSpc>
              <a:buNone/>
            </a:pPr>
            <a:r>
              <a:rPr b="0" lang="en-US" sz="3100" spc="-1" strike="noStrike" cap="all">
                <a:solidFill>
                  <a:srgbClr val="000000"/>
                </a:solidFill>
                <a:latin typeface="Gill Sans MT"/>
              </a:rPr>
              <a:t>Cabina para tratamientos faciales </a:t>
            </a:r>
            <a:endParaRPr b="0" lang="en-US" sz="31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/>
          </p:nvPr>
        </p:nvSpPr>
        <p:spPr>
          <a:xfrm>
            <a:off x="659160" y="3531240"/>
            <a:ext cx="2823480" cy="16102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000000"/>
              </a:solidFill>
              <a:latin typeface="Gill Sans MT"/>
            </a:endParaRPr>
          </a:p>
        </p:txBody>
      </p:sp>
      <p:cxnSp>
        <p:nvCxnSpPr>
          <p:cNvPr id="210" name="Straight Connector 117"/>
          <p:cNvCxnSpPr/>
          <p:nvPr/>
        </p:nvCxnSpPr>
        <p:spPr>
          <a:xfrm>
            <a:off x="659160" y="3528360"/>
            <a:ext cx="2824200" cy="360"/>
          </a:xfrm>
          <a:prstGeom prst="straightConnector1">
            <a:avLst/>
          </a:prstGeom>
          <a:ln w="31750">
            <a:solidFill>
              <a:srgbClr val="b71e42"/>
            </a:solidFill>
            <a:round/>
          </a:ln>
        </p:spPr>
      </p:cxnSp>
      <p:grpSp>
        <p:nvGrpSpPr>
          <p:cNvPr id="211" name="Group 119"/>
          <p:cNvGrpSpPr/>
          <p:nvPr/>
        </p:nvGrpSpPr>
        <p:grpSpPr>
          <a:xfrm>
            <a:off x="3979440" y="482040"/>
            <a:ext cx="7559640" cy="5148720"/>
            <a:chOff x="3979440" y="482040"/>
            <a:chExt cx="7559640" cy="5148720"/>
          </a:xfrm>
        </p:grpSpPr>
        <p:sp>
          <p:nvSpPr>
            <p:cNvPr id="212" name="Rectangle 120"/>
            <p:cNvSpPr/>
            <p:nvPr/>
          </p:nvSpPr>
          <p:spPr>
            <a:xfrm>
              <a:off x="3979440" y="482040"/>
              <a:ext cx="7559640" cy="51487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200">
              <a:noFill/>
            </a:ln>
            <a:effectLst>
              <a:outerShdw algn="tl" blurRad="12708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Gill Sans MT"/>
              </a:endParaRPr>
            </a:p>
          </p:txBody>
        </p:sp>
        <p:sp>
          <p:nvSpPr>
            <p:cNvPr id="213" name="Rectangle 121"/>
            <p:cNvSpPr/>
            <p:nvPr/>
          </p:nvSpPr>
          <p:spPr>
            <a:xfrm>
              <a:off x="4292280" y="812520"/>
              <a:ext cx="6927840" cy="44661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800">
              <a:solidFill>
                <a:srgbClr val="191919"/>
              </a:solidFill>
              <a:miter/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Gill Sans MT"/>
              </a:endParaRPr>
            </a:p>
          </p:txBody>
        </p:sp>
      </p:grpSp>
      <p:pic>
        <p:nvPicPr>
          <p:cNvPr id="214" name="Marcador de contenido 3" descr=""/>
          <p:cNvPicPr/>
          <p:nvPr/>
        </p:nvPicPr>
        <p:blipFill>
          <a:blip r:embed="rId2"/>
          <a:srcRect l="0" t="3734" r="0" b="3734"/>
          <a:stretch/>
        </p:blipFill>
        <p:spPr>
          <a:xfrm>
            <a:off x="4618440" y="1116360"/>
            <a:ext cx="6282720" cy="386568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123" descr=""/>
          <p:cNvPicPr/>
          <p:nvPr/>
        </p:nvPicPr>
        <p:blipFill>
          <a:blip r:embed="rId3"/>
          <a:srcRect l="0" t="1526" r="0" b="-1526"/>
          <a:stretch/>
        </p:blipFill>
        <p:spPr>
          <a:xfrm>
            <a:off x="0" y="6126480"/>
            <a:ext cx="12191760" cy="742680"/>
          </a:xfrm>
          <a:prstGeom prst="rect">
            <a:avLst/>
          </a:prstGeom>
          <a:ln w="0">
            <a:noFill/>
          </a:ln>
        </p:spPr>
      </p:pic>
      <p:cxnSp>
        <p:nvCxnSpPr>
          <p:cNvPr id="216" name="Straight Connector 125"/>
          <p:cNvCxnSpPr/>
          <p:nvPr/>
        </p:nvCxnSpPr>
        <p:spPr>
          <a:xfrm>
            <a:off x="0" y="6128280"/>
            <a:ext cx="12192120" cy="360"/>
          </a:xfrm>
          <a:prstGeom prst="straightConnector1">
            <a:avLst/>
          </a:prstGeom>
          <a:ln w="12700">
            <a:solidFill>
              <a:srgbClr val="000001">
                <a:alpha val="20000"/>
              </a:srgbClr>
            </a:solidFill>
            <a:round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0" r="50000" b="10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7" name="Rectangle 8"/>
          <p:cNvSpPr/>
          <p:nvPr/>
        </p:nvSpPr>
        <p:spPr>
          <a:xfrm>
            <a:off x="0" y="0"/>
            <a:ext cx="1219140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Gill Sans MT"/>
            </a:endParaRPr>
          </a:p>
        </p:txBody>
      </p:sp>
      <p:sp>
        <p:nvSpPr>
          <p:cNvPr id="218" name="Rectangle 10"/>
          <p:cNvSpPr/>
          <p:nvPr/>
        </p:nvSpPr>
        <p:spPr>
          <a:xfrm>
            <a:off x="0" y="2019600"/>
            <a:ext cx="12191760" cy="41054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Gill Sans MT"/>
            </a:endParaRPr>
          </a:p>
        </p:txBody>
      </p:sp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659160" y="1474920"/>
            <a:ext cx="2823480" cy="1868400"/>
          </a:xfrm>
          <a:prstGeom prst="rect">
            <a:avLst/>
          </a:prstGeom>
          <a:noFill/>
          <a:ln w="0">
            <a:noFill/>
          </a:ln>
        </p:spPr>
        <p:txBody>
          <a:bodyPr bIns="0" anchor="b">
            <a:normAutofit/>
          </a:bodyPr>
          <a:p>
            <a:pPr indent="0">
              <a:lnSpc>
                <a:spcPct val="90000"/>
              </a:lnSpc>
              <a:buNone/>
            </a:pPr>
            <a:r>
              <a:rPr b="0" lang="es-ES" sz="2800" spc="-1" strike="noStrike" cap="all">
                <a:solidFill>
                  <a:srgbClr val="000000"/>
                </a:solidFill>
                <a:latin typeface="Gill Sans MT"/>
              </a:rPr>
              <a:t>Cabina para tratamientos corporales </a:t>
            </a:r>
            <a:endParaRPr b="0" lang="en-US" sz="2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subTitle"/>
          </p:nvPr>
        </p:nvSpPr>
        <p:spPr>
          <a:xfrm>
            <a:off x="659160" y="3531240"/>
            <a:ext cx="2823480" cy="16102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indent="0" algn="ctr">
              <a:buNone/>
            </a:pPr>
            <a:endParaRPr b="0" lang="es-ES" sz="1800" spc="-1" strike="noStrike" cap="all">
              <a:solidFill>
                <a:srgbClr val="000000"/>
              </a:solidFill>
              <a:latin typeface="Gill Sans MT"/>
            </a:endParaRPr>
          </a:p>
        </p:txBody>
      </p:sp>
      <p:cxnSp>
        <p:nvCxnSpPr>
          <p:cNvPr id="221" name="Straight Connector 12"/>
          <p:cNvCxnSpPr/>
          <p:nvPr/>
        </p:nvCxnSpPr>
        <p:spPr>
          <a:xfrm>
            <a:off x="659160" y="3528360"/>
            <a:ext cx="2824200" cy="360"/>
          </a:xfrm>
          <a:prstGeom prst="straightConnector1">
            <a:avLst/>
          </a:prstGeom>
          <a:ln w="31750">
            <a:solidFill>
              <a:srgbClr val="b71e42"/>
            </a:solidFill>
            <a:round/>
          </a:ln>
        </p:spPr>
      </p:cxnSp>
      <p:grpSp>
        <p:nvGrpSpPr>
          <p:cNvPr id="222" name="Group 14"/>
          <p:cNvGrpSpPr/>
          <p:nvPr/>
        </p:nvGrpSpPr>
        <p:grpSpPr>
          <a:xfrm>
            <a:off x="3979440" y="482040"/>
            <a:ext cx="7559640" cy="5148720"/>
            <a:chOff x="3979440" y="482040"/>
            <a:chExt cx="7559640" cy="5148720"/>
          </a:xfrm>
        </p:grpSpPr>
        <p:sp>
          <p:nvSpPr>
            <p:cNvPr id="223" name="Rectangle 15"/>
            <p:cNvSpPr/>
            <p:nvPr/>
          </p:nvSpPr>
          <p:spPr>
            <a:xfrm>
              <a:off x="3979440" y="482040"/>
              <a:ext cx="7559640" cy="51487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200">
              <a:noFill/>
            </a:ln>
            <a:effectLst>
              <a:outerShdw algn="tl" blurRad="12708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Gill Sans MT"/>
              </a:endParaRPr>
            </a:p>
          </p:txBody>
        </p:sp>
        <p:sp>
          <p:nvSpPr>
            <p:cNvPr id="224" name="Rectangle 16"/>
            <p:cNvSpPr/>
            <p:nvPr/>
          </p:nvSpPr>
          <p:spPr>
            <a:xfrm>
              <a:off x="4292280" y="812520"/>
              <a:ext cx="6927840" cy="44661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800">
              <a:solidFill>
                <a:srgbClr val="191919"/>
              </a:solidFill>
              <a:miter/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Gill Sans MT"/>
              </a:endParaRPr>
            </a:p>
          </p:txBody>
        </p:sp>
      </p:grpSp>
      <p:pic>
        <p:nvPicPr>
          <p:cNvPr id="225" name="Imagen 3" descr=""/>
          <p:cNvPicPr/>
          <p:nvPr/>
        </p:nvPicPr>
        <p:blipFill>
          <a:blip r:embed="rId1"/>
          <a:srcRect l="8587" t="0" r="0" b="0"/>
          <a:stretch/>
        </p:blipFill>
        <p:spPr>
          <a:xfrm>
            <a:off x="4618440" y="1116360"/>
            <a:ext cx="6282720" cy="386568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18" descr=""/>
          <p:cNvPicPr/>
          <p:nvPr/>
        </p:nvPicPr>
        <p:blipFill>
          <a:blip r:embed="rId2"/>
          <a:srcRect l="0" t="1526" r="0" b="-1526"/>
          <a:stretch/>
        </p:blipFill>
        <p:spPr>
          <a:xfrm>
            <a:off x="0" y="6126480"/>
            <a:ext cx="12191760" cy="742680"/>
          </a:xfrm>
          <a:prstGeom prst="rect">
            <a:avLst/>
          </a:prstGeom>
          <a:ln w="0">
            <a:noFill/>
          </a:ln>
        </p:spPr>
      </p:pic>
      <p:cxnSp>
        <p:nvCxnSpPr>
          <p:cNvPr id="227" name="Straight Connector 20"/>
          <p:cNvCxnSpPr/>
          <p:nvPr/>
        </p:nvCxnSpPr>
        <p:spPr>
          <a:xfrm>
            <a:off x="0" y="6128280"/>
            <a:ext cx="12192120" cy="360"/>
          </a:xfrm>
          <a:prstGeom prst="straightConnector1">
            <a:avLst/>
          </a:prstGeom>
          <a:ln w="12700">
            <a:solidFill>
              <a:srgbClr val="000001">
                <a:alpha val="20000"/>
              </a:srgbClr>
            </a:solidFill>
            <a:round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0" r="50000" b="10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Rectangle 33"/>
          <p:cNvSpPr/>
          <p:nvPr/>
        </p:nvSpPr>
        <p:spPr>
          <a:xfrm>
            <a:off x="0" y="2019600"/>
            <a:ext cx="12191760" cy="41054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9" name="Picture 35" descr=""/>
          <p:cNvPicPr/>
          <p:nvPr/>
        </p:nvPicPr>
        <p:blipFill>
          <a:blip r:embed="rId1"/>
          <a:srcRect l="0" t="1526" r="0" b="-1526"/>
          <a:stretch/>
        </p:blipFill>
        <p:spPr>
          <a:xfrm>
            <a:off x="0" y="6126480"/>
            <a:ext cx="12191760" cy="742680"/>
          </a:xfrm>
          <a:prstGeom prst="rect">
            <a:avLst/>
          </a:prstGeom>
          <a:ln w="0">
            <a:noFill/>
          </a:ln>
        </p:spPr>
      </p:pic>
      <p:cxnSp>
        <p:nvCxnSpPr>
          <p:cNvPr id="230" name="Straight Connector 37"/>
          <p:cNvCxnSpPr/>
          <p:nvPr/>
        </p:nvCxnSpPr>
        <p:spPr>
          <a:xfrm>
            <a:off x="0" y="6128280"/>
            <a:ext cx="12192120" cy="360"/>
          </a:xfrm>
          <a:prstGeom prst="straightConnector1">
            <a:avLst/>
          </a:prstGeom>
          <a:ln w="12700">
            <a:solidFill>
              <a:srgbClr val="000001">
                <a:alpha val="20000"/>
              </a:srgbClr>
            </a:solidFill>
            <a:round/>
          </a:ln>
        </p:spPr>
      </p:cxnSp>
      <p:cxnSp>
        <p:nvCxnSpPr>
          <p:cNvPr id="231" name="Straight Connector 39"/>
          <p:cNvCxnSpPr/>
          <p:nvPr/>
        </p:nvCxnSpPr>
        <p:spPr>
          <a:xfrm>
            <a:off x="2417760" y="3528360"/>
            <a:ext cx="8637120" cy="360"/>
          </a:xfrm>
          <a:prstGeom prst="straightConnector1">
            <a:avLst/>
          </a:prstGeom>
          <a:ln w="31750">
            <a:solidFill>
              <a:srgbClr val="b71e42"/>
            </a:solidFill>
            <a:round/>
          </a:ln>
        </p:spPr>
      </p:cxnSp>
      <p:sp useBgFill="1">
        <p:nvSpPr>
          <p:cNvPr id="232" name="Rectangle 41"/>
          <p:cNvSpPr/>
          <p:nvPr/>
        </p:nvSpPr>
        <p:spPr>
          <a:xfrm>
            <a:off x="0" y="0"/>
            <a:ext cx="1219140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Gill Sans MT"/>
            </a:endParaRPr>
          </a:p>
        </p:txBody>
      </p:sp>
      <p:sp>
        <p:nvSpPr>
          <p:cNvPr id="233" name="Rectangle 43"/>
          <p:cNvSpPr/>
          <p:nvPr/>
        </p:nvSpPr>
        <p:spPr>
          <a:xfrm>
            <a:off x="0" y="2019600"/>
            <a:ext cx="12191760" cy="41054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Gill Sans MT"/>
            </a:endParaRPr>
          </a:p>
        </p:txBody>
      </p:sp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659160" y="1474920"/>
            <a:ext cx="2823480" cy="1868400"/>
          </a:xfrm>
          <a:prstGeom prst="rect">
            <a:avLst/>
          </a:prstGeom>
          <a:noFill/>
          <a:ln w="0">
            <a:noFill/>
          </a:ln>
        </p:spPr>
        <p:txBody>
          <a:bodyPr bIns="0" anchor="b">
            <a:normAutofit/>
          </a:bodyPr>
          <a:p>
            <a:pPr indent="0">
              <a:lnSpc>
                <a:spcPct val="90000"/>
              </a:lnSpc>
              <a:buNone/>
            </a:pPr>
            <a:r>
              <a:rPr b="0" lang="en-US" sz="3600" spc="-1" strike="noStrike" cap="all">
                <a:solidFill>
                  <a:srgbClr val="000000"/>
                </a:solidFill>
                <a:latin typeface="Gill Sans MT"/>
              </a:rPr>
              <a:t>Cabina de masaje </a:t>
            </a:r>
            <a:endParaRPr b="0" lang="en-US" sz="3600" spc="-1" strike="noStrike">
              <a:solidFill>
                <a:srgbClr val="000000"/>
              </a:solidFill>
              <a:latin typeface="Gill Sans MT"/>
            </a:endParaRPr>
          </a:p>
        </p:txBody>
      </p:sp>
      <p:cxnSp>
        <p:nvCxnSpPr>
          <p:cNvPr id="235" name="Straight Connector 45"/>
          <p:cNvCxnSpPr/>
          <p:nvPr/>
        </p:nvCxnSpPr>
        <p:spPr>
          <a:xfrm>
            <a:off x="659160" y="3528360"/>
            <a:ext cx="2824200" cy="360"/>
          </a:xfrm>
          <a:prstGeom prst="straightConnector1">
            <a:avLst/>
          </a:prstGeom>
          <a:ln w="31750">
            <a:solidFill>
              <a:srgbClr val="b71e42"/>
            </a:solidFill>
            <a:round/>
          </a:ln>
        </p:spPr>
      </p:cxnSp>
      <p:grpSp>
        <p:nvGrpSpPr>
          <p:cNvPr id="236" name="Group 47"/>
          <p:cNvGrpSpPr/>
          <p:nvPr/>
        </p:nvGrpSpPr>
        <p:grpSpPr>
          <a:xfrm>
            <a:off x="3979440" y="482040"/>
            <a:ext cx="7559640" cy="5148720"/>
            <a:chOff x="3979440" y="482040"/>
            <a:chExt cx="7559640" cy="5148720"/>
          </a:xfrm>
        </p:grpSpPr>
        <p:sp>
          <p:nvSpPr>
            <p:cNvPr id="237" name="Rectangle 48"/>
            <p:cNvSpPr/>
            <p:nvPr/>
          </p:nvSpPr>
          <p:spPr>
            <a:xfrm>
              <a:off x="3979440" y="482040"/>
              <a:ext cx="7559640" cy="51487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200">
              <a:noFill/>
            </a:ln>
            <a:effectLst>
              <a:outerShdw algn="tl" blurRad="12708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Gill Sans MT"/>
              </a:endParaRPr>
            </a:p>
          </p:txBody>
        </p:sp>
        <p:sp>
          <p:nvSpPr>
            <p:cNvPr id="238" name="Rectangle 49"/>
            <p:cNvSpPr/>
            <p:nvPr/>
          </p:nvSpPr>
          <p:spPr>
            <a:xfrm>
              <a:off x="4292280" y="812520"/>
              <a:ext cx="6927840" cy="44661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800">
              <a:solidFill>
                <a:srgbClr val="191919"/>
              </a:solidFill>
              <a:miter/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Gill Sans MT"/>
              </a:endParaRPr>
            </a:p>
          </p:txBody>
        </p:sp>
      </p:grpSp>
      <p:sp>
        <p:nvSpPr>
          <p:cNvPr id="239" name="Rectangle 51"/>
          <p:cNvSpPr/>
          <p:nvPr/>
        </p:nvSpPr>
        <p:spPr>
          <a:xfrm>
            <a:off x="4455360" y="978120"/>
            <a:ext cx="6615360" cy="4134960"/>
          </a:xfrm>
          <a:prstGeom prst="rect">
            <a:avLst/>
          </a:prstGeom>
          <a:solidFill>
            <a:schemeClr val="bg1"/>
          </a:solidFill>
          <a:ln w="6350">
            <a:solidFill>
              <a:srgbClr val="dfdbd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Gill Sans MT"/>
            </a:endParaRPr>
          </a:p>
        </p:txBody>
      </p:sp>
      <p:pic>
        <p:nvPicPr>
          <p:cNvPr id="240" name="Marcador de contenido 3" descr=""/>
          <p:cNvPicPr/>
          <p:nvPr/>
        </p:nvPicPr>
        <p:blipFill>
          <a:blip r:embed="rId2"/>
          <a:srcRect l="0" t="7817" r="0" b="0"/>
          <a:stretch/>
        </p:blipFill>
        <p:spPr>
          <a:xfrm>
            <a:off x="4618440" y="1116360"/>
            <a:ext cx="6282720" cy="386568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53" descr=""/>
          <p:cNvPicPr/>
          <p:nvPr/>
        </p:nvPicPr>
        <p:blipFill>
          <a:blip r:embed="rId3"/>
          <a:srcRect l="0" t="1526" r="0" b="-1526"/>
          <a:stretch/>
        </p:blipFill>
        <p:spPr>
          <a:xfrm>
            <a:off x="0" y="6126480"/>
            <a:ext cx="12191760" cy="742680"/>
          </a:xfrm>
          <a:prstGeom prst="rect">
            <a:avLst/>
          </a:prstGeom>
          <a:ln w="0">
            <a:noFill/>
          </a:ln>
        </p:spPr>
      </p:pic>
      <p:cxnSp>
        <p:nvCxnSpPr>
          <p:cNvPr id="242" name="Straight Connector 55"/>
          <p:cNvCxnSpPr/>
          <p:nvPr/>
        </p:nvCxnSpPr>
        <p:spPr>
          <a:xfrm>
            <a:off x="0" y="6128280"/>
            <a:ext cx="12192120" cy="360"/>
          </a:xfrm>
          <a:prstGeom prst="straightConnector1">
            <a:avLst/>
          </a:prstGeom>
          <a:ln w="12700">
            <a:solidFill>
              <a:srgbClr val="000001">
                <a:alpha val="20000"/>
              </a:srgbClr>
            </a:solidFill>
            <a:round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0" r="50000" b="10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8"/>
          <p:cNvSpPr/>
          <p:nvPr/>
        </p:nvSpPr>
        <p:spPr>
          <a:xfrm>
            <a:off x="0" y="2019600"/>
            <a:ext cx="12191760" cy="41054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4" name="Picture 10" descr=""/>
          <p:cNvPicPr/>
          <p:nvPr/>
        </p:nvPicPr>
        <p:blipFill>
          <a:blip r:embed="rId1"/>
          <a:srcRect l="0" t="1526" r="0" b="-1526"/>
          <a:stretch/>
        </p:blipFill>
        <p:spPr>
          <a:xfrm>
            <a:off x="0" y="6126480"/>
            <a:ext cx="12191760" cy="742680"/>
          </a:xfrm>
          <a:prstGeom prst="rect">
            <a:avLst/>
          </a:prstGeom>
          <a:ln w="0">
            <a:noFill/>
          </a:ln>
        </p:spPr>
      </p:pic>
      <p:cxnSp>
        <p:nvCxnSpPr>
          <p:cNvPr id="245" name="Straight Connector 12"/>
          <p:cNvCxnSpPr/>
          <p:nvPr/>
        </p:nvCxnSpPr>
        <p:spPr>
          <a:xfrm>
            <a:off x="0" y="6128280"/>
            <a:ext cx="12192120" cy="360"/>
          </a:xfrm>
          <a:prstGeom prst="straightConnector1">
            <a:avLst/>
          </a:prstGeom>
          <a:ln w="12700">
            <a:solidFill>
              <a:srgbClr val="000001">
                <a:alpha val="20000"/>
              </a:srgbClr>
            </a:solidFill>
            <a:round/>
          </a:ln>
        </p:spPr>
      </p:cxnSp>
      <p:cxnSp>
        <p:nvCxnSpPr>
          <p:cNvPr id="246" name="Straight Connector 14"/>
          <p:cNvCxnSpPr/>
          <p:nvPr/>
        </p:nvCxnSpPr>
        <p:spPr>
          <a:xfrm>
            <a:off x="2417760" y="3528360"/>
            <a:ext cx="8637120" cy="360"/>
          </a:xfrm>
          <a:prstGeom prst="straightConnector1">
            <a:avLst/>
          </a:prstGeom>
          <a:ln w="31750">
            <a:solidFill>
              <a:srgbClr val="b71e42"/>
            </a:solidFill>
            <a:round/>
          </a:ln>
        </p:spPr>
      </p:cxnSp>
      <p:sp useBgFill="1">
        <p:nvSpPr>
          <p:cNvPr id="247" name="Rectangle 16"/>
          <p:cNvSpPr/>
          <p:nvPr/>
        </p:nvSpPr>
        <p:spPr>
          <a:xfrm>
            <a:off x="0" y="0"/>
            <a:ext cx="1219140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Gill Sans MT"/>
            </a:endParaRPr>
          </a:p>
        </p:txBody>
      </p:sp>
      <p:sp>
        <p:nvSpPr>
          <p:cNvPr id="248" name="Rectangle 18"/>
          <p:cNvSpPr/>
          <p:nvPr/>
        </p:nvSpPr>
        <p:spPr>
          <a:xfrm>
            <a:off x="0" y="2019600"/>
            <a:ext cx="12191760" cy="41054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Gill Sans MT"/>
            </a:endParaRPr>
          </a:p>
        </p:txBody>
      </p:sp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659160" y="1474920"/>
            <a:ext cx="2823480" cy="1868400"/>
          </a:xfrm>
          <a:prstGeom prst="rect">
            <a:avLst/>
          </a:prstGeom>
          <a:noFill/>
          <a:ln w="0">
            <a:noFill/>
          </a:ln>
        </p:spPr>
        <p:txBody>
          <a:bodyPr bIns="0" anchor="b">
            <a:normAutofit/>
          </a:bodyPr>
          <a:p>
            <a:pPr indent="0">
              <a:lnSpc>
                <a:spcPct val="90000"/>
              </a:lnSpc>
              <a:buNone/>
            </a:pPr>
            <a:r>
              <a:rPr b="0" lang="en-US" sz="3600" spc="-1" strike="noStrike" cap="all">
                <a:solidFill>
                  <a:srgbClr val="000000"/>
                </a:solidFill>
                <a:latin typeface="Gill Sans MT"/>
              </a:rPr>
              <a:t>Cabina de depilación </a:t>
            </a:r>
            <a:endParaRPr b="0" lang="en-US" sz="3600" spc="-1" strike="noStrike">
              <a:solidFill>
                <a:srgbClr val="000000"/>
              </a:solidFill>
              <a:latin typeface="Gill Sans MT"/>
            </a:endParaRPr>
          </a:p>
        </p:txBody>
      </p:sp>
      <p:cxnSp>
        <p:nvCxnSpPr>
          <p:cNvPr id="250" name="Straight Connector 20"/>
          <p:cNvCxnSpPr/>
          <p:nvPr/>
        </p:nvCxnSpPr>
        <p:spPr>
          <a:xfrm>
            <a:off x="659160" y="3528360"/>
            <a:ext cx="2824200" cy="360"/>
          </a:xfrm>
          <a:prstGeom prst="straightConnector1">
            <a:avLst/>
          </a:prstGeom>
          <a:ln w="31750">
            <a:solidFill>
              <a:srgbClr val="b71e42"/>
            </a:solidFill>
            <a:round/>
          </a:ln>
        </p:spPr>
      </p:cxnSp>
      <p:grpSp>
        <p:nvGrpSpPr>
          <p:cNvPr id="251" name="Group 22"/>
          <p:cNvGrpSpPr/>
          <p:nvPr/>
        </p:nvGrpSpPr>
        <p:grpSpPr>
          <a:xfrm>
            <a:off x="3979440" y="482040"/>
            <a:ext cx="7559640" cy="5148720"/>
            <a:chOff x="3979440" y="482040"/>
            <a:chExt cx="7559640" cy="5148720"/>
          </a:xfrm>
        </p:grpSpPr>
        <p:sp>
          <p:nvSpPr>
            <p:cNvPr id="252" name="Rectangle 23"/>
            <p:cNvSpPr/>
            <p:nvPr/>
          </p:nvSpPr>
          <p:spPr>
            <a:xfrm>
              <a:off x="3979440" y="482040"/>
              <a:ext cx="7559640" cy="51487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200">
              <a:noFill/>
            </a:ln>
            <a:effectLst>
              <a:outerShdw algn="tl" blurRad="12708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Gill Sans MT"/>
              </a:endParaRPr>
            </a:p>
          </p:txBody>
        </p:sp>
        <p:sp>
          <p:nvSpPr>
            <p:cNvPr id="253" name="Rectangle 24"/>
            <p:cNvSpPr/>
            <p:nvPr/>
          </p:nvSpPr>
          <p:spPr>
            <a:xfrm>
              <a:off x="4292280" y="812520"/>
              <a:ext cx="6927840" cy="44661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800">
              <a:solidFill>
                <a:srgbClr val="191919"/>
              </a:solidFill>
              <a:miter/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Gill Sans MT"/>
              </a:endParaRPr>
            </a:p>
          </p:txBody>
        </p:sp>
      </p:grpSp>
      <p:pic>
        <p:nvPicPr>
          <p:cNvPr id="254" name="Marcador de contenido 3" descr=""/>
          <p:cNvPicPr/>
          <p:nvPr/>
        </p:nvPicPr>
        <p:blipFill>
          <a:blip r:embed="rId2"/>
          <a:srcRect l="0" t="17956" r="0" b="0"/>
          <a:stretch/>
        </p:blipFill>
        <p:spPr>
          <a:xfrm>
            <a:off x="4618440" y="1116360"/>
            <a:ext cx="6282720" cy="386568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26" descr=""/>
          <p:cNvPicPr/>
          <p:nvPr/>
        </p:nvPicPr>
        <p:blipFill>
          <a:blip r:embed="rId3"/>
          <a:srcRect l="0" t="1526" r="0" b="-1526"/>
          <a:stretch/>
        </p:blipFill>
        <p:spPr>
          <a:xfrm>
            <a:off x="0" y="6126480"/>
            <a:ext cx="12191760" cy="742680"/>
          </a:xfrm>
          <a:prstGeom prst="rect">
            <a:avLst/>
          </a:prstGeom>
          <a:ln w="0">
            <a:noFill/>
          </a:ln>
        </p:spPr>
      </p:pic>
      <p:cxnSp>
        <p:nvCxnSpPr>
          <p:cNvPr id="256" name="Straight Connector 28"/>
          <p:cNvCxnSpPr/>
          <p:nvPr/>
        </p:nvCxnSpPr>
        <p:spPr>
          <a:xfrm>
            <a:off x="0" y="6128280"/>
            <a:ext cx="12192120" cy="360"/>
          </a:xfrm>
          <a:prstGeom prst="straightConnector1">
            <a:avLst/>
          </a:prstGeom>
          <a:ln w="12700">
            <a:solidFill>
              <a:srgbClr val="000001">
                <a:alpha val="20000"/>
              </a:srgbClr>
            </a:solidFill>
            <a:round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0" r="50000" b="10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Rectangle 8"/>
          <p:cNvSpPr/>
          <p:nvPr/>
        </p:nvSpPr>
        <p:spPr>
          <a:xfrm>
            <a:off x="0" y="2019600"/>
            <a:ext cx="12191760" cy="41054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8" name="Picture 10" descr=""/>
          <p:cNvPicPr/>
          <p:nvPr/>
        </p:nvPicPr>
        <p:blipFill>
          <a:blip r:embed="rId1"/>
          <a:srcRect l="0" t="1526" r="0" b="-1526"/>
          <a:stretch/>
        </p:blipFill>
        <p:spPr>
          <a:xfrm>
            <a:off x="0" y="6126480"/>
            <a:ext cx="12191760" cy="742680"/>
          </a:xfrm>
          <a:prstGeom prst="rect">
            <a:avLst/>
          </a:prstGeom>
          <a:ln w="0">
            <a:noFill/>
          </a:ln>
        </p:spPr>
      </p:pic>
      <p:cxnSp>
        <p:nvCxnSpPr>
          <p:cNvPr id="259" name="Straight Connector 12"/>
          <p:cNvCxnSpPr/>
          <p:nvPr/>
        </p:nvCxnSpPr>
        <p:spPr>
          <a:xfrm>
            <a:off x="0" y="6128280"/>
            <a:ext cx="12192120" cy="360"/>
          </a:xfrm>
          <a:prstGeom prst="straightConnector1">
            <a:avLst/>
          </a:prstGeom>
          <a:ln w="12700">
            <a:solidFill>
              <a:srgbClr val="000001">
                <a:alpha val="20000"/>
              </a:srgbClr>
            </a:solidFill>
            <a:round/>
          </a:ln>
        </p:spPr>
      </p:cxnSp>
      <p:cxnSp>
        <p:nvCxnSpPr>
          <p:cNvPr id="260" name="Straight Connector 14"/>
          <p:cNvCxnSpPr/>
          <p:nvPr/>
        </p:nvCxnSpPr>
        <p:spPr>
          <a:xfrm>
            <a:off x="2417760" y="3528360"/>
            <a:ext cx="8637120" cy="360"/>
          </a:xfrm>
          <a:prstGeom prst="straightConnector1">
            <a:avLst/>
          </a:prstGeom>
          <a:ln w="31750">
            <a:solidFill>
              <a:srgbClr val="b71e42"/>
            </a:solidFill>
            <a:round/>
          </a:ln>
        </p:spPr>
      </p:cxnSp>
      <p:sp useBgFill="1">
        <p:nvSpPr>
          <p:cNvPr id="261" name="Rectangle 16"/>
          <p:cNvSpPr/>
          <p:nvPr/>
        </p:nvSpPr>
        <p:spPr>
          <a:xfrm>
            <a:off x="0" y="0"/>
            <a:ext cx="1219140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Gill Sans MT"/>
            </a:endParaRPr>
          </a:p>
        </p:txBody>
      </p:sp>
      <p:sp>
        <p:nvSpPr>
          <p:cNvPr id="262" name="Rectangle 18"/>
          <p:cNvSpPr/>
          <p:nvPr/>
        </p:nvSpPr>
        <p:spPr>
          <a:xfrm>
            <a:off x="0" y="2019600"/>
            <a:ext cx="12191760" cy="41054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Gill Sans MT"/>
            </a:endParaRPr>
          </a:p>
        </p:txBody>
      </p:sp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659160" y="1474920"/>
            <a:ext cx="2823480" cy="1868400"/>
          </a:xfrm>
          <a:prstGeom prst="rect">
            <a:avLst/>
          </a:prstGeom>
          <a:noFill/>
          <a:ln w="0">
            <a:noFill/>
          </a:ln>
        </p:spPr>
        <p:txBody>
          <a:bodyPr bIns="0" anchor="b">
            <a:normAutofit/>
          </a:bodyPr>
          <a:p>
            <a:pPr indent="0">
              <a:lnSpc>
                <a:spcPct val="90000"/>
              </a:lnSpc>
              <a:buNone/>
            </a:pPr>
            <a:r>
              <a:rPr b="0" lang="en-US" sz="3600" spc="-1" strike="noStrike" cap="all">
                <a:solidFill>
                  <a:srgbClr val="000000"/>
                </a:solidFill>
                <a:latin typeface="Gill Sans MT"/>
              </a:rPr>
              <a:t>Cabina de maquillaje </a:t>
            </a:r>
            <a:endParaRPr b="0" lang="en-US" sz="3600" spc="-1" strike="noStrike">
              <a:solidFill>
                <a:srgbClr val="000000"/>
              </a:solidFill>
              <a:latin typeface="Gill Sans MT"/>
            </a:endParaRPr>
          </a:p>
        </p:txBody>
      </p:sp>
      <p:cxnSp>
        <p:nvCxnSpPr>
          <p:cNvPr id="264" name="Straight Connector 20"/>
          <p:cNvCxnSpPr/>
          <p:nvPr/>
        </p:nvCxnSpPr>
        <p:spPr>
          <a:xfrm>
            <a:off x="659160" y="3528360"/>
            <a:ext cx="2824200" cy="360"/>
          </a:xfrm>
          <a:prstGeom prst="straightConnector1">
            <a:avLst/>
          </a:prstGeom>
          <a:ln w="31750">
            <a:solidFill>
              <a:srgbClr val="b71e42"/>
            </a:solidFill>
            <a:round/>
          </a:ln>
        </p:spPr>
      </p:cxnSp>
      <p:grpSp>
        <p:nvGrpSpPr>
          <p:cNvPr id="265" name="Group 22"/>
          <p:cNvGrpSpPr/>
          <p:nvPr/>
        </p:nvGrpSpPr>
        <p:grpSpPr>
          <a:xfrm>
            <a:off x="3979440" y="482040"/>
            <a:ext cx="7559640" cy="5148720"/>
            <a:chOff x="3979440" y="482040"/>
            <a:chExt cx="7559640" cy="5148720"/>
          </a:xfrm>
        </p:grpSpPr>
        <p:sp>
          <p:nvSpPr>
            <p:cNvPr id="266" name="Rectangle 23"/>
            <p:cNvSpPr/>
            <p:nvPr/>
          </p:nvSpPr>
          <p:spPr>
            <a:xfrm>
              <a:off x="3979440" y="482040"/>
              <a:ext cx="7559640" cy="51487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200">
              <a:noFill/>
            </a:ln>
            <a:effectLst>
              <a:outerShdw algn="tl" blurRad="12708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Gill Sans MT"/>
              </a:endParaRPr>
            </a:p>
          </p:txBody>
        </p:sp>
        <p:sp>
          <p:nvSpPr>
            <p:cNvPr id="267" name="Rectangle 24"/>
            <p:cNvSpPr/>
            <p:nvPr/>
          </p:nvSpPr>
          <p:spPr>
            <a:xfrm>
              <a:off x="4292280" y="812520"/>
              <a:ext cx="6927840" cy="44661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800">
              <a:solidFill>
                <a:srgbClr val="191919"/>
              </a:solidFill>
              <a:miter/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Gill Sans MT"/>
              </a:endParaRPr>
            </a:p>
          </p:txBody>
        </p:sp>
      </p:grpSp>
      <p:sp>
        <p:nvSpPr>
          <p:cNvPr id="268" name="Rectangle 26"/>
          <p:cNvSpPr/>
          <p:nvPr/>
        </p:nvSpPr>
        <p:spPr>
          <a:xfrm>
            <a:off x="4455360" y="978120"/>
            <a:ext cx="6615360" cy="4134960"/>
          </a:xfrm>
          <a:prstGeom prst="rect">
            <a:avLst/>
          </a:prstGeom>
          <a:solidFill>
            <a:schemeClr val="bg1"/>
          </a:solidFill>
          <a:ln w="6350">
            <a:solidFill>
              <a:srgbClr val="dfdbd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Gill Sans MT"/>
            </a:endParaRPr>
          </a:p>
        </p:txBody>
      </p:sp>
      <p:pic>
        <p:nvPicPr>
          <p:cNvPr id="269" name="Marcador de contenido 3" descr=""/>
          <p:cNvPicPr/>
          <p:nvPr/>
        </p:nvPicPr>
        <p:blipFill>
          <a:blip r:embed="rId2"/>
          <a:stretch/>
        </p:blipFill>
        <p:spPr>
          <a:xfrm>
            <a:off x="4852800" y="1116360"/>
            <a:ext cx="5813280" cy="386568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28" descr=""/>
          <p:cNvPicPr/>
          <p:nvPr/>
        </p:nvPicPr>
        <p:blipFill>
          <a:blip r:embed="rId3"/>
          <a:srcRect l="0" t="1526" r="0" b="-1526"/>
          <a:stretch/>
        </p:blipFill>
        <p:spPr>
          <a:xfrm>
            <a:off x="0" y="6126480"/>
            <a:ext cx="12191760" cy="742680"/>
          </a:xfrm>
          <a:prstGeom prst="rect">
            <a:avLst/>
          </a:prstGeom>
          <a:ln w="0">
            <a:noFill/>
          </a:ln>
        </p:spPr>
      </p:pic>
      <p:cxnSp>
        <p:nvCxnSpPr>
          <p:cNvPr id="271" name="Straight Connector 30"/>
          <p:cNvCxnSpPr/>
          <p:nvPr/>
        </p:nvCxnSpPr>
        <p:spPr>
          <a:xfrm>
            <a:off x="0" y="6128280"/>
            <a:ext cx="12192120" cy="360"/>
          </a:xfrm>
          <a:prstGeom prst="straightConnector1">
            <a:avLst/>
          </a:prstGeom>
          <a:ln w="12700">
            <a:solidFill>
              <a:srgbClr val="000001">
                <a:alpha val="20000"/>
              </a:srgbClr>
            </a:solidFill>
            <a:round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1451160" y="1129680"/>
            <a:ext cx="5532120" cy="18302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es-ES" sz="3200" spc="-1" strike="noStrike" cap="all">
                <a:solidFill>
                  <a:srgbClr val="000000"/>
                </a:solidFill>
                <a:latin typeface="Gill Sans MT"/>
              </a:rPr>
              <a:t>Cabina de manicura y pedicura</a:t>
            </a:r>
            <a:endParaRPr b="0" lang="en-US" sz="32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273" name="Marcador de posición de imagen 8" descr=""/>
          <p:cNvPicPr/>
          <p:nvPr/>
        </p:nvPicPr>
        <p:blipFill>
          <a:blip r:embed="rId1"/>
          <a:srcRect l="0" t="3889" r="0" b="3889"/>
          <a:stretch/>
        </p:blipFill>
        <p:spPr>
          <a:xfrm>
            <a:off x="8124480" y="1122480"/>
            <a:ext cx="2790720" cy="3866040"/>
          </a:xfrm>
          <a:prstGeom prst="rect">
            <a:avLst/>
          </a:prstGeom>
          <a:ln w="9525">
            <a:noFill/>
          </a:ln>
        </p:spPr>
      </p:pic>
      <p:sp>
        <p:nvSpPr>
          <p:cNvPr id="274" name="PlaceHolder 2"/>
          <p:cNvSpPr>
            <a:spLocks noGrp="1"/>
          </p:cNvSpPr>
          <p:nvPr>
            <p:ph/>
          </p:nvPr>
        </p:nvSpPr>
        <p:spPr>
          <a:xfrm>
            <a:off x="1450440" y="3146040"/>
            <a:ext cx="5524200" cy="20034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275" name="Imagen 6" descr=""/>
          <p:cNvPicPr/>
          <p:nvPr/>
        </p:nvPicPr>
        <p:blipFill>
          <a:blip r:embed="rId2"/>
          <a:stretch/>
        </p:blipFill>
        <p:spPr>
          <a:xfrm>
            <a:off x="119880" y="53280"/>
            <a:ext cx="1481040" cy="1048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1451160" y="1129680"/>
            <a:ext cx="5532120" cy="18302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es-ES" sz="3200" spc="-1" strike="noStrike" cap="all">
                <a:solidFill>
                  <a:srgbClr val="000000"/>
                </a:solidFill>
                <a:latin typeface="Gill Sans MT"/>
              </a:rPr>
              <a:t>Cabina “comodín”</a:t>
            </a:r>
            <a:endParaRPr b="0" lang="en-US" sz="32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/>
          </p:nvPr>
        </p:nvSpPr>
        <p:spPr>
          <a:xfrm>
            <a:off x="1450440" y="3146040"/>
            <a:ext cx="5524200" cy="20034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</a:rPr>
              <a:t>Cabina de micropigmentación</a:t>
            </a: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  <a:p>
            <a:pPr indent="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s-ES" sz="1800" spc="-1" strike="noStrike">
                <a:solidFill>
                  <a:srgbClr val="000000"/>
                </a:solidFill>
                <a:latin typeface="Gill Sans MT"/>
              </a:rPr>
              <a:t>Renting </a:t>
            </a: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278" name="Imagen 4" descr=""/>
          <p:cNvPicPr/>
          <p:nvPr/>
        </p:nvPicPr>
        <p:blipFill>
          <a:blip r:embed="rId1"/>
          <a:stretch/>
        </p:blipFill>
        <p:spPr>
          <a:xfrm>
            <a:off x="66240" y="60480"/>
            <a:ext cx="1481040" cy="1048320"/>
          </a:xfrm>
          <a:prstGeom prst="rect">
            <a:avLst/>
          </a:prstGeom>
          <a:ln w="0">
            <a:noFill/>
          </a:ln>
        </p:spPr>
      </p:pic>
      <p:pic>
        <p:nvPicPr>
          <p:cNvPr id="279" name="Marcador de posición de imagen 9" descr=""/>
          <p:cNvPicPr/>
          <p:nvPr/>
        </p:nvPicPr>
        <p:blipFill>
          <a:blip r:embed="rId2"/>
          <a:srcRect l="23070" t="0" r="23070" b="0"/>
          <a:stretch/>
        </p:blipFill>
        <p:spPr>
          <a:xfrm>
            <a:off x="8124480" y="1122480"/>
            <a:ext cx="2790720" cy="3866040"/>
          </a:xfrm>
          <a:prstGeom prst="rect">
            <a:avLst/>
          </a:prstGeom>
          <a:ln w="9525">
            <a:noFill/>
          </a:ln>
        </p:spPr>
      </p:pic>
      <p:pic>
        <p:nvPicPr>
          <p:cNvPr id="280" name="Imagen 8" descr=""/>
          <p:cNvPicPr/>
          <p:nvPr/>
        </p:nvPicPr>
        <p:blipFill>
          <a:blip r:embed="rId3"/>
          <a:stretch/>
        </p:blipFill>
        <p:spPr>
          <a:xfrm>
            <a:off x="5065200" y="3263040"/>
            <a:ext cx="1828440" cy="25286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Galería">
  <a:themeElements>
    <a:clrScheme name="Gallery">
      <a:dk1>
        <a:srgbClr val="000000"/>
      </a:dk1>
      <a:lt1>
        <a:srgbClr val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Galería">
  <a:themeElements>
    <a:clrScheme name="Gallery">
      <a:dk1>
        <a:srgbClr val="000000"/>
      </a:dk1>
      <a:lt1>
        <a:srgbClr val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Galería">
  <a:themeElements>
    <a:clrScheme name="Gallery">
      <a:dk1>
        <a:srgbClr val="000000"/>
      </a:dk1>
      <a:lt1>
        <a:srgbClr val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Galería">
  <a:themeElements>
    <a:clrScheme name="Gallery">
      <a:dk1>
        <a:srgbClr val="000000"/>
      </a:dk1>
      <a:lt1>
        <a:srgbClr val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LibreOffice/7.5.4.2$Windows_X86_64 LibreOffice_project/36ccfdc35048b057fd9854c757a8b67ec53977b6</Application>
  <AppVersion>15.0000</AppVersion>
  <Words>3163</Words>
  <Paragraphs>119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2020-10-19T17:22:00Z</dcterms:created>
  <dc:creator>Teresa Calvo Salgueiro</dc:creator>
  <dc:description/>
  <dc:language>es-ES</dc:language>
  <cp:lastModifiedBy>USER</cp:lastModifiedBy>
  <dcterms:modified xsi:type="dcterms:W3CDTF">2023-10-22T09:42:14Z</dcterms:modified>
  <cp:revision>18</cp:revision>
  <dc:subject/>
  <dc:title>LA CABINA DE ESTÉTICA. Higiene del entorno de trabajo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5660DF9380C04F8DA275E1A3B2DAAE8A_12</vt:lpwstr>
  </property>
  <property fmtid="{D5CDD505-2E9C-101B-9397-08002B2CF9AE}" pid="3" name="KSOProductBuildVer">
    <vt:lpwstr>3082-12.2.0.13266</vt:lpwstr>
  </property>
  <property fmtid="{D5CDD505-2E9C-101B-9397-08002B2CF9AE}" pid="4" name="PresentationFormat">
    <vt:lpwstr>Personalizado</vt:lpwstr>
  </property>
  <property fmtid="{D5CDD505-2E9C-101B-9397-08002B2CF9AE}" pid="5" name="Slides">
    <vt:i4>22</vt:i4>
  </property>
</Properties>
</file>