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15751-08A2-4033-B4FC-4781B764A1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D66FD9-AEFE-475D-85B4-57B7522B0FCD}">
      <dgm:prSet/>
      <dgm:spPr/>
      <dgm:t>
        <a:bodyPr/>
        <a:lstStyle/>
        <a:p>
          <a:r>
            <a:rPr lang="es-ES"/>
            <a:t>1.1 Catálogos de productos y materiales.</a:t>
          </a:r>
          <a:endParaRPr lang="en-US"/>
        </a:p>
      </dgm:t>
    </dgm:pt>
    <dgm:pt modelId="{A0AFA66F-826D-43A1-A7FE-C96054D6354C}" type="parTrans" cxnId="{3D1C1F2C-069A-416F-8270-4F2EF0AE6CAD}">
      <dgm:prSet/>
      <dgm:spPr/>
      <dgm:t>
        <a:bodyPr/>
        <a:lstStyle/>
        <a:p>
          <a:endParaRPr lang="en-US"/>
        </a:p>
      </dgm:t>
    </dgm:pt>
    <dgm:pt modelId="{1C9273E1-A139-48AA-9397-E33FD1D5F4FB}" type="sibTrans" cxnId="{3D1C1F2C-069A-416F-8270-4F2EF0AE6CAD}">
      <dgm:prSet/>
      <dgm:spPr/>
      <dgm:t>
        <a:bodyPr/>
        <a:lstStyle/>
        <a:p>
          <a:endParaRPr lang="en-US"/>
        </a:p>
      </dgm:t>
    </dgm:pt>
    <dgm:pt modelId="{A3EA89F3-2AE1-43E8-B155-CFE77E3FC541}">
      <dgm:prSet/>
      <dgm:spPr/>
      <dgm:t>
        <a:bodyPr/>
        <a:lstStyle/>
        <a:p>
          <a:r>
            <a:rPr lang="es-ES"/>
            <a:t>Catálogos impresos.</a:t>
          </a:r>
          <a:endParaRPr lang="en-US"/>
        </a:p>
      </dgm:t>
    </dgm:pt>
    <dgm:pt modelId="{4E9444EE-0D3C-4AF4-9CBF-247604E73040}" type="parTrans" cxnId="{B738A518-A3BA-49E9-A8EB-75F94EDB9DCB}">
      <dgm:prSet/>
      <dgm:spPr/>
      <dgm:t>
        <a:bodyPr/>
        <a:lstStyle/>
        <a:p>
          <a:endParaRPr lang="en-US"/>
        </a:p>
      </dgm:t>
    </dgm:pt>
    <dgm:pt modelId="{68E6BE66-199E-4DCF-A47A-75B573153F28}" type="sibTrans" cxnId="{B738A518-A3BA-49E9-A8EB-75F94EDB9DCB}">
      <dgm:prSet/>
      <dgm:spPr/>
      <dgm:t>
        <a:bodyPr/>
        <a:lstStyle/>
        <a:p>
          <a:endParaRPr lang="en-US"/>
        </a:p>
      </dgm:t>
    </dgm:pt>
    <dgm:pt modelId="{E84C1CDA-7B88-4551-A2B8-47BDBA76CD4D}">
      <dgm:prSet/>
      <dgm:spPr/>
      <dgm:t>
        <a:bodyPr/>
        <a:lstStyle/>
        <a:p>
          <a:r>
            <a:rPr lang="es-ES"/>
            <a:t>Catálogos digitales.</a:t>
          </a:r>
          <a:endParaRPr lang="en-US"/>
        </a:p>
      </dgm:t>
    </dgm:pt>
    <dgm:pt modelId="{712878E5-EAB2-41C5-810D-3E8F96843EFB}" type="parTrans" cxnId="{EE930911-8A58-4D30-B6E2-D2F5EDB653DD}">
      <dgm:prSet/>
      <dgm:spPr/>
      <dgm:t>
        <a:bodyPr/>
        <a:lstStyle/>
        <a:p>
          <a:endParaRPr lang="en-US"/>
        </a:p>
      </dgm:t>
    </dgm:pt>
    <dgm:pt modelId="{F4B58933-34C1-45CC-BFA4-38472D2E74BE}" type="sibTrans" cxnId="{EE930911-8A58-4D30-B6E2-D2F5EDB653DD}">
      <dgm:prSet/>
      <dgm:spPr/>
      <dgm:t>
        <a:bodyPr/>
        <a:lstStyle/>
        <a:p>
          <a:endParaRPr lang="en-US"/>
        </a:p>
      </dgm:t>
    </dgm:pt>
    <dgm:pt modelId="{181EDB22-9B6F-4357-8215-723A336378C5}">
      <dgm:prSet/>
      <dgm:spPr/>
      <dgm:t>
        <a:bodyPr/>
        <a:lstStyle/>
        <a:p>
          <a:r>
            <a:rPr lang="es-ES"/>
            <a:t>1.2 Revistas especializadas.</a:t>
          </a:r>
          <a:endParaRPr lang="en-US"/>
        </a:p>
      </dgm:t>
    </dgm:pt>
    <dgm:pt modelId="{31B2EBD4-4B21-443A-89D1-7317D316B048}" type="parTrans" cxnId="{CCBEEF5F-FADF-4F60-92FE-C0B796FF4722}">
      <dgm:prSet/>
      <dgm:spPr/>
      <dgm:t>
        <a:bodyPr/>
        <a:lstStyle/>
        <a:p>
          <a:endParaRPr lang="en-US"/>
        </a:p>
      </dgm:t>
    </dgm:pt>
    <dgm:pt modelId="{B962F411-B93A-4B15-939E-D46E8FD36173}" type="sibTrans" cxnId="{CCBEEF5F-FADF-4F60-92FE-C0B796FF4722}">
      <dgm:prSet/>
      <dgm:spPr/>
      <dgm:t>
        <a:bodyPr/>
        <a:lstStyle/>
        <a:p>
          <a:endParaRPr lang="en-US"/>
        </a:p>
      </dgm:t>
    </dgm:pt>
    <dgm:pt modelId="{0FAE948C-7A7A-4466-9B31-2BF0ABD67ACB}">
      <dgm:prSet/>
      <dgm:spPr/>
      <dgm:t>
        <a:bodyPr/>
        <a:lstStyle/>
        <a:p>
          <a:r>
            <a:rPr lang="es-ES"/>
            <a:t>1.3 Dosier de aparatos.</a:t>
          </a:r>
          <a:endParaRPr lang="en-US"/>
        </a:p>
      </dgm:t>
    </dgm:pt>
    <dgm:pt modelId="{51C083CE-729A-4F08-BC85-2EEFA94D781E}" type="parTrans" cxnId="{EDA8A6C3-9265-48CB-86D3-3BF7E547758B}">
      <dgm:prSet/>
      <dgm:spPr/>
      <dgm:t>
        <a:bodyPr/>
        <a:lstStyle/>
        <a:p>
          <a:endParaRPr lang="en-US"/>
        </a:p>
      </dgm:t>
    </dgm:pt>
    <dgm:pt modelId="{3613BE2A-DFA4-44AE-9B52-3ADC836E10CC}" type="sibTrans" cxnId="{EDA8A6C3-9265-48CB-86D3-3BF7E547758B}">
      <dgm:prSet/>
      <dgm:spPr/>
      <dgm:t>
        <a:bodyPr/>
        <a:lstStyle/>
        <a:p>
          <a:endParaRPr lang="en-US"/>
        </a:p>
      </dgm:t>
    </dgm:pt>
    <dgm:pt modelId="{5604EC17-0053-4D8A-BB9E-96017FA65C6B}">
      <dgm:prSet/>
      <dgm:spPr/>
      <dgm:t>
        <a:bodyPr/>
        <a:lstStyle/>
        <a:p>
          <a:r>
            <a:rPr lang="es-ES"/>
            <a:t>1.4 Normativa reguladora de la profesión</a:t>
          </a:r>
          <a:endParaRPr lang="en-US"/>
        </a:p>
      </dgm:t>
    </dgm:pt>
    <dgm:pt modelId="{973240A4-EFBE-4C10-B2D0-6AC1D4E32F69}" type="parTrans" cxnId="{92D7E850-103E-46C0-9EFE-0BCD78A051C5}">
      <dgm:prSet/>
      <dgm:spPr/>
      <dgm:t>
        <a:bodyPr/>
        <a:lstStyle/>
        <a:p>
          <a:endParaRPr lang="en-US"/>
        </a:p>
      </dgm:t>
    </dgm:pt>
    <dgm:pt modelId="{305ED8A5-DA12-4312-98C3-73E6F7B30DFA}" type="sibTrans" cxnId="{92D7E850-103E-46C0-9EFE-0BCD78A051C5}">
      <dgm:prSet/>
      <dgm:spPr/>
      <dgm:t>
        <a:bodyPr/>
        <a:lstStyle/>
        <a:p>
          <a:endParaRPr lang="en-US"/>
        </a:p>
      </dgm:t>
    </dgm:pt>
    <dgm:pt modelId="{39CAA8BA-EF39-45E1-BAFA-F6216BB7CBF3}">
      <dgm:prSet/>
      <dgm:spPr/>
      <dgm:t>
        <a:bodyPr/>
        <a:lstStyle/>
        <a:p>
          <a:r>
            <a:rPr lang="es-ES"/>
            <a:t>La Ley de Prevención de riesgos laborales.</a:t>
          </a:r>
          <a:endParaRPr lang="en-US"/>
        </a:p>
      </dgm:t>
    </dgm:pt>
    <dgm:pt modelId="{90D9F717-0736-41D8-962F-F37470301553}" type="parTrans" cxnId="{4B118817-AD74-45F9-90FE-C300970A3D21}">
      <dgm:prSet/>
      <dgm:spPr/>
      <dgm:t>
        <a:bodyPr/>
        <a:lstStyle/>
        <a:p>
          <a:endParaRPr lang="en-US"/>
        </a:p>
      </dgm:t>
    </dgm:pt>
    <dgm:pt modelId="{AF147135-E68C-4BBE-B730-2EBBE19C194D}" type="sibTrans" cxnId="{4B118817-AD74-45F9-90FE-C300970A3D21}">
      <dgm:prSet/>
      <dgm:spPr/>
      <dgm:t>
        <a:bodyPr/>
        <a:lstStyle/>
        <a:p>
          <a:endParaRPr lang="en-US"/>
        </a:p>
      </dgm:t>
    </dgm:pt>
    <dgm:pt modelId="{E7A77F50-493E-4EF8-ACD8-FBA3FD75DF88}">
      <dgm:prSet/>
      <dgm:spPr/>
      <dgm:t>
        <a:bodyPr/>
        <a:lstStyle/>
        <a:p>
          <a:r>
            <a:rPr lang="es-ES"/>
            <a:t>La Ley del Estatuto de los trabajadores.</a:t>
          </a:r>
          <a:endParaRPr lang="en-US"/>
        </a:p>
      </dgm:t>
    </dgm:pt>
    <dgm:pt modelId="{0F054010-2079-404B-A3A1-DC05EA99DAB1}" type="parTrans" cxnId="{8A3483C2-2057-4886-8824-1D8842AAE787}">
      <dgm:prSet/>
      <dgm:spPr/>
      <dgm:t>
        <a:bodyPr/>
        <a:lstStyle/>
        <a:p>
          <a:endParaRPr lang="en-US"/>
        </a:p>
      </dgm:t>
    </dgm:pt>
    <dgm:pt modelId="{231D9D36-CF1E-4FE2-AAB8-A06DC9A2CBDC}" type="sibTrans" cxnId="{8A3483C2-2057-4886-8824-1D8842AAE787}">
      <dgm:prSet/>
      <dgm:spPr/>
      <dgm:t>
        <a:bodyPr/>
        <a:lstStyle/>
        <a:p>
          <a:endParaRPr lang="en-US"/>
        </a:p>
      </dgm:t>
    </dgm:pt>
    <dgm:pt modelId="{F521AD70-8208-444C-AE3A-1E3D157BF8B1}">
      <dgm:prSet/>
      <dgm:spPr/>
      <dgm:t>
        <a:bodyPr/>
        <a:lstStyle/>
        <a:p>
          <a:r>
            <a:rPr lang="es-ES"/>
            <a:t>Real Decreto sobre las Disposiciones mínimas de seguridad y salud.</a:t>
          </a:r>
          <a:endParaRPr lang="en-US"/>
        </a:p>
      </dgm:t>
    </dgm:pt>
    <dgm:pt modelId="{04B700D9-990B-488F-AC2F-E619D8ECCB7E}" type="parTrans" cxnId="{0140524D-9E02-4D0B-A562-23C4CE77B677}">
      <dgm:prSet/>
      <dgm:spPr/>
      <dgm:t>
        <a:bodyPr/>
        <a:lstStyle/>
        <a:p>
          <a:endParaRPr lang="en-US"/>
        </a:p>
      </dgm:t>
    </dgm:pt>
    <dgm:pt modelId="{88E45796-C3FB-4AE8-9C8B-15FDB86790D6}" type="sibTrans" cxnId="{0140524D-9E02-4D0B-A562-23C4CE77B677}">
      <dgm:prSet/>
      <dgm:spPr/>
      <dgm:t>
        <a:bodyPr/>
        <a:lstStyle/>
        <a:p>
          <a:endParaRPr lang="en-US"/>
        </a:p>
      </dgm:t>
    </dgm:pt>
    <dgm:pt modelId="{12A6C57C-3DBD-46AC-A019-028C00B2AE51}">
      <dgm:prSet/>
      <dgm:spPr/>
      <dgm:t>
        <a:bodyPr/>
        <a:lstStyle/>
        <a:p>
          <a:r>
            <a:rPr lang="es-ES"/>
            <a:t>Convenio Colectivo de Trabajo para Peluquerías, Institutos de Belleza, Gimnasios, y Similares.</a:t>
          </a:r>
          <a:endParaRPr lang="en-US"/>
        </a:p>
      </dgm:t>
    </dgm:pt>
    <dgm:pt modelId="{CF49DBC9-92ED-4998-A153-5C464CDB13E4}" type="parTrans" cxnId="{31EF6000-DF00-411B-8833-BD0DEF9EF710}">
      <dgm:prSet/>
      <dgm:spPr/>
      <dgm:t>
        <a:bodyPr/>
        <a:lstStyle/>
        <a:p>
          <a:endParaRPr lang="en-US"/>
        </a:p>
      </dgm:t>
    </dgm:pt>
    <dgm:pt modelId="{18EA6DBB-C021-464C-853A-252D337D6BFA}" type="sibTrans" cxnId="{31EF6000-DF00-411B-8833-BD0DEF9EF710}">
      <dgm:prSet/>
      <dgm:spPr/>
      <dgm:t>
        <a:bodyPr/>
        <a:lstStyle/>
        <a:p>
          <a:endParaRPr lang="en-US"/>
        </a:p>
      </dgm:t>
    </dgm:pt>
    <dgm:pt modelId="{4E1E7EF1-2391-414B-9063-C96CA0BBD3A8}">
      <dgm:prSet/>
      <dgm:spPr/>
      <dgm:t>
        <a:bodyPr/>
        <a:lstStyle/>
        <a:p>
          <a:r>
            <a:rPr lang="es-ES"/>
            <a:t>Ordenanza Reguladora de las Condiciones Higiénico-Sanitarias y Técnicas de Peluquerías, Institutos de Belleza y otros Servicios de Estética.</a:t>
          </a:r>
          <a:endParaRPr lang="en-US"/>
        </a:p>
      </dgm:t>
    </dgm:pt>
    <dgm:pt modelId="{9018EA05-AE77-42EF-94B7-1811091DAFF3}" type="parTrans" cxnId="{8E462988-48C1-4FF7-92CC-7A42DBF54E9C}">
      <dgm:prSet/>
      <dgm:spPr/>
      <dgm:t>
        <a:bodyPr/>
        <a:lstStyle/>
        <a:p>
          <a:endParaRPr lang="en-US"/>
        </a:p>
      </dgm:t>
    </dgm:pt>
    <dgm:pt modelId="{D2F1CDC7-B3D1-4A77-A7EF-DD6C746038E7}" type="sibTrans" cxnId="{8E462988-48C1-4FF7-92CC-7A42DBF54E9C}">
      <dgm:prSet/>
      <dgm:spPr/>
      <dgm:t>
        <a:bodyPr/>
        <a:lstStyle/>
        <a:p>
          <a:endParaRPr lang="en-US"/>
        </a:p>
      </dgm:t>
    </dgm:pt>
    <dgm:pt modelId="{C07FF6D4-B57C-4E88-A652-424B3352E862}">
      <dgm:prSet/>
      <dgm:spPr/>
      <dgm:t>
        <a:bodyPr/>
        <a:lstStyle/>
        <a:p>
          <a:r>
            <a:rPr lang="es-ES"/>
            <a:t>Normativas específicas sobre tensión, material eléctrico y electrónico.</a:t>
          </a:r>
          <a:endParaRPr lang="en-US"/>
        </a:p>
      </dgm:t>
    </dgm:pt>
    <dgm:pt modelId="{CB42FB49-42ED-4D31-AED1-5584E1DC64E3}" type="parTrans" cxnId="{31284849-53D4-44DF-8198-33127648E3DE}">
      <dgm:prSet/>
      <dgm:spPr/>
      <dgm:t>
        <a:bodyPr/>
        <a:lstStyle/>
        <a:p>
          <a:endParaRPr lang="en-US"/>
        </a:p>
      </dgm:t>
    </dgm:pt>
    <dgm:pt modelId="{407E6AB3-0085-44B0-A526-2FB81AD58E34}" type="sibTrans" cxnId="{31284849-53D4-44DF-8198-33127648E3DE}">
      <dgm:prSet/>
      <dgm:spPr/>
      <dgm:t>
        <a:bodyPr/>
        <a:lstStyle/>
        <a:p>
          <a:endParaRPr lang="en-US"/>
        </a:p>
      </dgm:t>
    </dgm:pt>
    <dgm:pt modelId="{16F4D927-3265-4A2C-BDA1-A268B43A3CC1}">
      <dgm:prSet/>
      <dgm:spPr/>
      <dgm:t>
        <a:bodyPr/>
        <a:lstStyle/>
        <a:p>
          <a:r>
            <a:rPr lang="es-ES"/>
            <a:t>1.5  Documentación adicional </a:t>
          </a:r>
          <a:endParaRPr lang="en-US"/>
        </a:p>
      </dgm:t>
    </dgm:pt>
    <dgm:pt modelId="{08409544-6C2E-418A-B95C-3EAF8F266FA2}" type="parTrans" cxnId="{39712DDC-2E31-4AC0-823E-7BCF74ADC371}">
      <dgm:prSet/>
      <dgm:spPr/>
      <dgm:t>
        <a:bodyPr/>
        <a:lstStyle/>
        <a:p>
          <a:endParaRPr lang="en-US"/>
        </a:p>
      </dgm:t>
    </dgm:pt>
    <dgm:pt modelId="{7079D6D5-A574-4E98-968B-35F1E561134B}" type="sibTrans" cxnId="{39712DDC-2E31-4AC0-823E-7BCF74ADC371}">
      <dgm:prSet/>
      <dgm:spPr/>
      <dgm:t>
        <a:bodyPr/>
        <a:lstStyle/>
        <a:p>
          <a:endParaRPr lang="en-US"/>
        </a:p>
      </dgm:t>
    </dgm:pt>
    <dgm:pt modelId="{AE421788-EF17-4DC1-ACAE-36BE89F937FE}">
      <dgm:prSet/>
      <dgm:spPr/>
      <dgm:t>
        <a:bodyPr/>
        <a:lstStyle/>
        <a:p>
          <a:r>
            <a:rPr lang="es-ES"/>
            <a:t>Material demostrativo.</a:t>
          </a:r>
          <a:endParaRPr lang="en-US"/>
        </a:p>
      </dgm:t>
    </dgm:pt>
    <dgm:pt modelId="{16E69BC3-7121-4400-9253-7E297B4D68F5}" type="parTrans" cxnId="{D77247F9-5923-41AA-A873-898B721D29D9}">
      <dgm:prSet/>
      <dgm:spPr/>
      <dgm:t>
        <a:bodyPr/>
        <a:lstStyle/>
        <a:p>
          <a:endParaRPr lang="en-US"/>
        </a:p>
      </dgm:t>
    </dgm:pt>
    <dgm:pt modelId="{6667C629-54F0-4F36-AEEC-40D1EE1B0032}" type="sibTrans" cxnId="{D77247F9-5923-41AA-A873-898B721D29D9}">
      <dgm:prSet/>
      <dgm:spPr/>
      <dgm:t>
        <a:bodyPr/>
        <a:lstStyle/>
        <a:p>
          <a:endParaRPr lang="en-US"/>
        </a:p>
      </dgm:t>
    </dgm:pt>
    <dgm:pt modelId="{FAF99D1D-6269-4970-B9ED-943B1059F27D}">
      <dgm:prSet/>
      <dgm:spPr/>
      <dgm:t>
        <a:bodyPr/>
        <a:lstStyle/>
        <a:p>
          <a:r>
            <a:rPr lang="es-ES"/>
            <a:t>Material audiovisual.</a:t>
          </a:r>
          <a:endParaRPr lang="en-US"/>
        </a:p>
      </dgm:t>
    </dgm:pt>
    <dgm:pt modelId="{E05A4E03-CEF7-4B47-A168-72549A4C83A5}" type="parTrans" cxnId="{89A164A2-F69A-4E64-8D2A-D86435564B46}">
      <dgm:prSet/>
      <dgm:spPr/>
      <dgm:t>
        <a:bodyPr/>
        <a:lstStyle/>
        <a:p>
          <a:endParaRPr lang="en-US"/>
        </a:p>
      </dgm:t>
    </dgm:pt>
    <dgm:pt modelId="{EEF11825-E2CE-48CA-904E-C8D64FCE2916}" type="sibTrans" cxnId="{89A164A2-F69A-4E64-8D2A-D86435564B46}">
      <dgm:prSet/>
      <dgm:spPr/>
      <dgm:t>
        <a:bodyPr/>
        <a:lstStyle/>
        <a:p>
          <a:endParaRPr lang="en-US"/>
        </a:p>
      </dgm:t>
    </dgm:pt>
    <dgm:pt modelId="{BA55193C-7721-4FCF-85FC-12E514031D7B}">
      <dgm:prSet/>
      <dgm:spPr/>
      <dgm:t>
        <a:bodyPr/>
        <a:lstStyle/>
        <a:p>
          <a:r>
            <a:rPr lang="es-ES"/>
            <a:t>-       Soporte on-line.</a:t>
          </a:r>
          <a:endParaRPr lang="en-US"/>
        </a:p>
      </dgm:t>
    </dgm:pt>
    <dgm:pt modelId="{D48A610E-B37E-45EC-AF2B-D051E38CD884}" type="parTrans" cxnId="{98552BEB-463C-47FB-8E7B-D964E9C3D52E}">
      <dgm:prSet/>
      <dgm:spPr/>
      <dgm:t>
        <a:bodyPr/>
        <a:lstStyle/>
        <a:p>
          <a:endParaRPr lang="en-US"/>
        </a:p>
      </dgm:t>
    </dgm:pt>
    <dgm:pt modelId="{D83A1C38-D697-43DF-ABA0-0BE2A6181A37}" type="sibTrans" cxnId="{98552BEB-463C-47FB-8E7B-D964E9C3D52E}">
      <dgm:prSet/>
      <dgm:spPr/>
      <dgm:t>
        <a:bodyPr/>
        <a:lstStyle/>
        <a:p>
          <a:endParaRPr lang="en-US"/>
        </a:p>
      </dgm:t>
    </dgm:pt>
    <dgm:pt modelId="{48A3B487-CB23-4549-9E39-D14AF7E7FD27}" type="pres">
      <dgm:prSet presAssocID="{DCB15751-08A2-4033-B4FC-4781B764A1B5}" presName="diagram" presStyleCnt="0">
        <dgm:presLayoutVars>
          <dgm:dir/>
          <dgm:resizeHandles val="exact"/>
        </dgm:presLayoutVars>
      </dgm:prSet>
      <dgm:spPr/>
    </dgm:pt>
    <dgm:pt modelId="{703363D7-F55C-4319-B0C7-895737A6AF1B}" type="pres">
      <dgm:prSet presAssocID="{C4D66FD9-AEFE-475D-85B4-57B7522B0FCD}" presName="node" presStyleLbl="node1" presStyleIdx="0" presStyleCnt="16">
        <dgm:presLayoutVars>
          <dgm:bulletEnabled val="1"/>
        </dgm:presLayoutVars>
      </dgm:prSet>
      <dgm:spPr/>
    </dgm:pt>
    <dgm:pt modelId="{2C7FF386-54A0-46ED-BD74-A40ADBB790B8}" type="pres">
      <dgm:prSet presAssocID="{1C9273E1-A139-48AA-9397-E33FD1D5F4FB}" presName="sibTrans" presStyleCnt="0"/>
      <dgm:spPr/>
    </dgm:pt>
    <dgm:pt modelId="{9BBBD9AC-6DA0-4FF5-A3D9-8F3784C48FC6}" type="pres">
      <dgm:prSet presAssocID="{A3EA89F3-2AE1-43E8-B155-CFE77E3FC541}" presName="node" presStyleLbl="node1" presStyleIdx="1" presStyleCnt="16">
        <dgm:presLayoutVars>
          <dgm:bulletEnabled val="1"/>
        </dgm:presLayoutVars>
      </dgm:prSet>
      <dgm:spPr/>
    </dgm:pt>
    <dgm:pt modelId="{576E99BE-B9CD-4A8F-9919-C34B94EF2C90}" type="pres">
      <dgm:prSet presAssocID="{68E6BE66-199E-4DCF-A47A-75B573153F28}" presName="sibTrans" presStyleCnt="0"/>
      <dgm:spPr/>
    </dgm:pt>
    <dgm:pt modelId="{C5A58347-899A-4F68-938B-F0147B4BF825}" type="pres">
      <dgm:prSet presAssocID="{E84C1CDA-7B88-4551-A2B8-47BDBA76CD4D}" presName="node" presStyleLbl="node1" presStyleIdx="2" presStyleCnt="16">
        <dgm:presLayoutVars>
          <dgm:bulletEnabled val="1"/>
        </dgm:presLayoutVars>
      </dgm:prSet>
      <dgm:spPr/>
    </dgm:pt>
    <dgm:pt modelId="{47EE0040-6F19-45AD-B084-2DE95DB1C3C5}" type="pres">
      <dgm:prSet presAssocID="{F4B58933-34C1-45CC-BFA4-38472D2E74BE}" presName="sibTrans" presStyleCnt="0"/>
      <dgm:spPr/>
    </dgm:pt>
    <dgm:pt modelId="{F545A79A-05B0-4D66-84D7-4DF73160074D}" type="pres">
      <dgm:prSet presAssocID="{181EDB22-9B6F-4357-8215-723A336378C5}" presName="node" presStyleLbl="node1" presStyleIdx="3" presStyleCnt="16">
        <dgm:presLayoutVars>
          <dgm:bulletEnabled val="1"/>
        </dgm:presLayoutVars>
      </dgm:prSet>
      <dgm:spPr/>
    </dgm:pt>
    <dgm:pt modelId="{73786C5E-6AD5-4B8C-BE48-161DF92F039E}" type="pres">
      <dgm:prSet presAssocID="{B962F411-B93A-4B15-939E-D46E8FD36173}" presName="sibTrans" presStyleCnt="0"/>
      <dgm:spPr/>
    </dgm:pt>
    <dgm:pt modelId="{8F4EFA40-39D5-4471-9339-796D51DA2A96}" type="pres">
      <dgm:prSet presAssocID="{0FAE948C-7A7A-4466-9B31-2BF0ABD67ACB}" presName="node" presStyleLbl="node1" presStyleIdx="4" presStyleCnt="16">
        <dgm:presLayoutVars>
          <dgm:bulletEnabled val="1"/>
        </dgm:presLayoutVars>
      </dgm:prSet>
      <dgm:spPr/>
    </dgm:pt>
    <dgm:pt modelId="{70A96040-DA6C-493D-9096-C3801DFF602E}" type="pres">
      <dgm:prSet presAssocID="{3613BE2A-DFA4-44AE-9B52-3ADC836E10CC}" presName="sibTrans" presStyleCnt="0"/>
      <dgm:spPr/>
    </dgm:pt>
    <dgm:pt modelId="{57806682-0CA1-4271-83EB-E2B3883D5F36}" type="pres">
      <dgm:prSet presAssocID="{5604EC17-0053-4D8A-BB9E-96017FA65C6B}" presName="node" presStyleLbl="node1" presStyleIdx="5" presStyleCnt="16">
        <dgm:presLayoutVars>
          <dgm:bulletEnabled val="1"/>
        </dgm:presLayoutVars>
      </dgm:prSet>
      <dgm:spPr/>
    </dgm:pt>
    <dgm:pt modelId="{D778E4E2-8CE3-4F57-A955-B95F98F01A0E}" type="pres">
      <dgm:prSet presAssocID="{305ED8A5-DA12-4312-98C3-73E6F7B30DFA}" presName="sibTrans" presStyleCnt="0"/>
      <dgm:spPr/>
    </dgm:pt>
    <dgm:pt modelId="{721539F5-817C-494C-BCCD-DD19AF44BB90}" type="pres">
      <dgm:prSet presAssocID="{39CAA8BA-EF39-45E1-BAFA-F6216BB7CBF3}" presName="node" presStyleLbl="node1" presStyleIdx="6" presStyleCnt="16">
        <dgm:presLayoutVars>
          <dgm:bulletEnabled val="1"/>
        </dgm:presLayoutVars>
      </dgm:prSet>
      <dgm:spPr/>
    </dgm:pt>
    <dgm:pt modelId="{68AF0776-9B5E-4CCD-AE61-8DB528E7F46A}" type="pres">
      <dgm:prSet presAssocID="{AF147135-E68C-4BBE-B730-2EBBE19C194D}" presName="sibTrans" presStyleCnt="0"/>
      <dgm:spPr/>
    </dgm:pt>
    <dgm:pt modelId="{A9FED7B8-C84D-4396-B7E0-EEE2BBFCBCCE}" type="pres">
      <dgm:prSet presAssocID="{E7A77F50-493E-4EF8-ACD8-FBA3FD75DF88}" presName="node" presStyleLbl="node1" presStyleIdx="7" presStyleCnt="16">
        <dgm:presLayoutVars>
          <dgm:bulletEnabled val="1"/>
        </dgm:presLayoutVars>
      </dgm:prSet>
      <dgm:spPr/>
    </dgm:pt>
    <dgm:pt modelId="{26DE93EF-9A3F-46D0-A792-B36E40BBE5A4}" type="pres">
      <dgm:prSet presAssocID="{231D9D36-CF1E-4FE2-AAB8-A06DC9A2CBDC}" presName="sibTrans" presStyleCnt="0"/>
      <dgm:spPr/>
    </dgm:pt>
    <dgm:pt modelId="{B023DBB8-CAF2-4F4B-8F6F-2D072D8DC2E8}" type="pres">
      <dgm:prSet presAssocID="{F521AD70-8208-444C-AE3A-1E3D157BF8B1}" presName="node" presStyleLbl="node1" presStyleIdx="8" presStyleCnt="16">
        <dgm:presLayoutVars>
          <dgm:bulletEnabled val="1"/>
        </dgm:presLayoutVars>
      </dgm:prSet>
      <dgm:spPr/>
    </dgm:pt>
    <dgm:pt modelId="{DEFFE287-046D-4F01-A79B-6439E1E3AFA6}" type="pres">
      <dgm:prSet presAssocID="{88E45796-C3FB-4AE8-9C8B-15FDB86790D6}" presName="sibTrans" presStyleCnt="0"/>
      <dgm:spPr/>
    </dgm:pt>
    <dgm:pt modelId="{EEDEB866-D8B0-4A11-A4B7-83325730E322}" type="pres">
      <dgm:prSet presAssocID="{12A6C57C-3DBD-46AC-A019-028C00B2AE51}" presName="node" presStyleLbl="node1" presStyleIdx="9" presStyleCnt="16">
        <dgm:presLayoutVars>
          <dgm:bulletEnabled val="1"/>
        </dgm:presLayoutVars>
      </dgm:prSet>
      <dgm:spPr/>
    </dgm:pt>
    <dgm:pt modelId="{B6A1E742-3AAA-4EAF-B132-B1EFA15CCC66}" type="pres">
      <dgm:prSet presAssocID="{18EA6DBB-C021-464C-853A-252D337D6BFA}" presName="sibTrans" presStyleCnt="0"/>
      <dgm:spPr/>
    </dgm:pt>
    <dgm:pt modelId="{145C4B3A-E309-44B3-B942-4CE4467E7960}" type="pres">
      <dgm:prSet presAssocID="{4E1E7EF1-2391-414B-9063-C96CA0BBD3A8}" presName="node" presStyleLbl="node1" presStyleIdx="10" presStyleCnt="16">
        <dgm:presLayoutVars>
          <dgm:bulletEnabled val="1"/>
        </dgm:presLayoutVars>
      </dgm:prSet>
      <dgm:spPr/>
    </dgm:pt>
    <dgm:pt modelId="{269338DD-6746-4131-928B-D7CD3B3EB58D}" type="pres">
      <dgm:prSet presAssocID="{D2F1CDC7-B3D1-4A77-A7EF-DD6C746038E7}" presName="sibTrans" presStyleCnt="0"/>
      <dgm:spPr/>
    </dgm:pt>
    <dgm:pt modelId="{EA37DB58-7245-4895-9764-C516BF5B9FE7}" type="pres">
      <dgm:prSet presAssocID="{C07FF6D4-B57C-4E88-A652-424B3352E862}" presName="node" presStyleLbl="node1" presStyleIdx="11" presStyleCnt="16">
        <dgm:presLayoutVars>
          <dgm:bulletEnabled val="1"/>
        </dgm:presLayoutVars>
      </dgm:prSet>
      <dgm:spPr/>
    </dgm:pt>
    <dgm:pt modelId="{E9455363-5F2D-41F2-8F88-E40C62B099D1}" type="pres">
      <dgm:prSet presAssocID="{407E6AB3-0085-44B0-A526-2FB81AD58E34}" presName="sibTrans" presStyleCnt="0"/>
      <dgm:spPr/>
    </dgm:pt>
    <dgm:pt modelId="{879E5E08-FB65-40DC-9EBE-1A856E3208F4}" type="pres">
      <dgm:prSet presAssocID="{16F4D927-3265-4A2C-BDA1-A268B43A3CC1}" presName="node" presStyleLbl="node1" presStyleIdx="12" presStyleCnt="16">
        <dgm:presLayoutVars>
          <dgm:bulletEnabled val="1"/>
        </dgm:presLayoutVars>
      </dgm:prSet>
      <dgm:spPr/>
    </dgm:pt>
    <dgm:pt modelId="{41C2BE6F-A43B-436D-94A3-A9923B241C80}" type="pres">
      <dgm:prSet presAssocID="{7079D6D5-A574-4E98-968B-35F1E561134B}" presName="sibTrans" presStyleCnt="0"/>
      <dgm:spPr/>
    </dgm:pt>
    <dgm:pt modelId="{0BC5F3BA-A925-4900-8550-CAACE9C04BE0}" type="pres">
      <dgm:prSet presAssocID="{AE421788-EF17-4DC1-ACAE-36BE89F937FE}" presName="node" presStyleLbl="node1" presStyleIdx="13" presStyleCnt="16">
        <dgm:presLayoutVars>
          <dgm:bulletEnabled val="1"/>
        </dgm:presLayoutVars>
      </dgm:prSet>
      <dgm:spPr/>
    </dgm:pt>
    <dgm:pt modelId="{D8422096-1D2E-4440-9D1C-C1AEF21E239C}" type="pres">
      <dgm:prSet presAssocID="{6667C629-54F0-4F36-AEEC-40D1EE1B0032}" presName="sibTrans" presStyleCnt="0"/>
      <dgm:spPr/>
    </dgm:pt>
    <dgm:pt modelId="{1E012C48-1B86-466F-B02A-FE5DDC256C95}" type="pres">
      <dgm:prSet presAssocID="{FAF99D1D-6269-4970-B9ED-943B1059F27D}" presName="node" presStyleLbl="node1" presStyleIdx="14" presStyleCnt="16">
        <dgm:presLayoutVars>
          <dgm:bulletEnabled val="1"/>
        </dgm:presLayoutVars>
      </dgm:prSet>
      <dgm:spPr/>
    </dgm:pt>
    <dgm:pt modelId="{7363E3D9-1B6D-416D-A779-8D70BF445C7A}" type="pres">
      <dgm:prSet presAssocID="{EEF11825-E2CE-48CA-904E-C8D64FCE2916}" presName="sibTrans" presStyleCnt="0"/>
      <dgm:spPr/>
    </dgm:pt>
    <dgm:pt modelId="{44AAA66B-7B4B-4EF4-941E-A61CF84D0283}" type="pres">
      <dgm:prSet presAssocID="{BA55193C-7721-4FCF-85FC-12E514031D7B}" presName="node" presStyleLbl="node1" presStyleIdx="15" presStyleCnt="16">
        <dgm:presLayoutVars>
          <dgm:bulletEnabled val="1"/>
        </dgm:presLayoutVars>
      </dgm:prSet>
      <dgm:spPr/>
    </dgm:pt>
  </dgm:ptLst>
  <dgm:cxnLst>
    <dgm:cxn modelId="{31EF6000-DF00-411B-8833-BD0DEF9EF710}" srcId="{DCB15751-08A2-4033-B4FC-4781B764A1B5}" destId="{12A6C57C-3DBD-46AC-A019-028C00B2AE51}" srcOrd="9" destOrd="0" parTransId="{CF49DBC9-92ED-4998-A153-5C464CDB13E4}" sibTransId="{18EA6DBB-C021-464C-853A-252D337D6BFA}"/>
    <dgm:cxn modelId="{66549408-5D44-43B4-B83B-979D91E4C81D}" type="presOf" srcId="{12A6C57C-3DBD-46AC-A019-028C00B2AE51}" destId="{EEDEB866-D8B0-4A11-A4B7-83325730E322}" srcOrd="0" destOrd="0" presId="urn:microsoft.com/office/officeart/2005/8/layout/default"/>
    <dgm:cxn modelId="{29FB1F0D-FA08-4FF9-9184-F1774471E1E9}" type="presOf" srcId="{DCB15751-08A2-4033-B4FC-4781B764A1B5}" destId="{48A3B487-CB23-4549-9E39-D14AF7E7FD27}" srcOrd="0" destOrd="0" presId="urn:microsoft.com/office/officeart/2005/8/layout/default"/>
    <dgm:cxn modelId="{EE930911-8A58-4D30-B6E2-D2F5EDB653DD}" srcId="{DCB15751-08A2-4033-B4FC-4781B764A1B5}" destId="{E84C1CDA-7B88-4551-A2B8-47BDBA76CD4D}" srcOrd="2" destOrd="0" parTransId="{712878E5-EAB2-41C5-810D-3E8F96843EFB}" sibTransId="{F4B58933-34C1-45CC-BFA4-38472D2E74BE}"/>
    <dgm:cxn modelId="{C6ACB314-210E-4213-BE8D-943A2AA6E762}" type="presOf" srcId="{FAF99D1D-6269-4970-B9ED-943B1059F27D}" destId="{1E012C48-1B86-466F-B02A-FE5DDC256C95}" srcOrd="0" destOrd="0" presId="urn:microsoft.com/office/officeart/2005/8/layout/default"/>
    <dgm:cxn modelId="{96D82815-AB7C-41D7-A4C8-D22DAA4418C9}" type="presOf" srcId="{0FAE948C-7A7A-4466-9B31-2BF0ABD67ACB}" destId="{8F4EFA40-39D5-4471-9339-796D51DA2A96}" srcOrd="0" destOrd="0" presId="urn:microsoft.com/office/officeart/2005/8/layout/default"/>
    <dgm:cxn modelId="{4B118817-AD74-45F9-90FE-C300970A3D21}" srcId="{DCB15751-08A2-4033-B4FC-4781B764A1B5}" destId="{39CAA8BA-EF39-45E1-BAFA-F6216BB7CBF3}" srcOrd="6" destOrd="0" parTransId="{90D9F717-0736-41D8-962F-F37470301553}" sibTransId="{AF147135-E68C-4BBE-B730-2EBBE19C194D}"/>
    <dgm:cxn modelId="{B738A518-A3BA-49E9-A8EB-75F94EDB9DCB}" srcId="{DCB15751-08A2-4033-B4FC-4781B764A1B5}" destId="{A3EA89F3-2AE1-43E8-B155-CFE77E3FC541}" srcOrd="1" destOrd="0" parTransId="{4E9444EE-0D3C-4AF4-9CBF-247604E73040}" sibTransId="{68E6BE66-199E-4DCF-A47A-75B573153F28}"/>
    <dgm:cxn modelId="{D030C526-D926-40B9-8E28-4545FD50893B}" type="presOf" srcId="{F521AD70-8208-444C-AE3A-1E3D157BF8B1}" destId="{B023DBB8-CAF2-4F4B-8F6F-2D072D8DC2E8}" srcOrd="0" destOrd="0" presId="urn:microsoft.com/office/officeart/2005/8/layout/default"/>
    <dgm:cxn modelId="{3D1C1F2C-069A-416F-8270-4F2EF0AE6CAD}" srcId="{DCB15751-08A2-4033-B4FC-4781B764A1B5}" destId="{C4D66FD9-AEFE-475D-85B4-57B7522B0FCD}" srcOrd="0" destOrd="0" parTransId="{A0AFA66F-826D-43A1-A7FE-C96054D6354C}" sibTransId="{1C9273E1-A139-48AA-9397-E33FD1D5F4FB}"/>
    <dgm:cxn modelId="{3D12B43A-4984-49CF-AC30-5C7039653006}" type="presOf" srcId="{C07FF6D4-B57C-4E88-A652-424B3352E862}" destId="{EA37DB58-7245-4895-9764-C516BF5B9FE7}" srcOrd="0" destOrd="0" presId="urn:microsoft.com/office/officeart/2005/8/layout/default"/>
    <dgm:cxn modelId="{CCBEEF5F-FADF-4F60-92FE-C0B796FF4722}" srcId="{DCB15751-08A2-4033-B4FC-4781B764A1B5}" destId="{181EDB22-9B6F-4357-8215-723A336378C5}" srcOrd="3" destOrd="0" parTransId="{31B2EBD4-4B21-443A-89D1-7317D316B048}" sibTransId="{B962F411-B93A-4B15-939E-D46E8FD36173}"/>
    <dgm:cxn modelId="{BDC40261-D004-499A-A348-B5EF867B3104}" type="presOf" srcId="{E7A77F50-493E-4EF8-ACD8-FBA3FD75DF88}" destId="{A9FED7B8-C84D-4396-B7E0-EEE2BBFCBCCE}" srcOrd="0" destOrd="0" presId="urn:microsoft.com/office/officeart/2005/8/layout/default"/>
    <dgm:cxn modelId="{31284849-53D4-44DF-8198-33127648E3DE}" srcId="{DCB15751-08A2-4033-B4FC-4781B764A1B5}" destId="{C07FF6D4-B57C-4E88-A652-424B3352E862}" srcOrd="11" destOrd="0" parTransId="{CB42FB49-42ED-4D31-AED1-5584E1DC64E3}" sibTransId="{407E6AB3-0085-44B0-A526-2FB81AD58E34}"/>
    <dgm:cxn modelId="{1F974F49-DCFD-4145-AD30-2E6B5488BE77}" type="presOf" srcId="{C4D66FD9-AEFE-475D-85B4-57B7522B0FCD}" destId="{703363D7-F55C-4319-B0C7-895737A6AF1B}" srcOrd="0" destOrd="0" presId="urn:microsoft.com/office/officeart/2005/8/layout/default"/>
    <dgm:cxn modelId="{C0DB2A6C-3919-4A3A-8717-BF6F0431226E}" type="presOf" srcId="{E84C1CDA-7B88-4551-A2B8-47BDBA76CD4D}" destId="{C5A58347-899A-4F68-938B-F0147B4BF825}" srcOrd="0" destOrd="0" presId="urn:microsoft.com/office/officeart/2005/8/layout/default"/>
    <dgm:cxn modelId="{0854794C-027E-4D7C-9749-11768C0DF002}" type="presOf" srcId="{BA55193C-7721-4FCF-85FC-12E514031D7B}" destId="{44AAA66B-7B4B-4EF4-941E-A61CF84D0283}" srcOrd="0" destOrd="0" presId="urn:microsoft.com/office/officeart/2005/8/layout/default"/>
    <dgm:cxn modelId="{C9D7AE6C-9284-44C1-99DA-68F0B76C3DC5}" type="presOf" srcId="{A3EA89F3-2AE1-43E8-B155-CFE77E3FC541}" destId="{9BBBD9AC-6DA0-4FF5-A3D9-8F3784C48FC6}" srcOrd="0" destOrd="0" presId="urn:microsoft.com/office/officeart/2005/8/layout/default"/>
    <dgm:cxn modelId="{0140524D-9E02-4D0B-A562-23C4CE77B677}" srcId="{DCB15751-08A2-4033-B4FC-4781B764A1B5}" destId="{F521AD70-8208-444C-AE3A-1E3D157BF8B1}" srcOrd="8" destOrd="0" parTransId="{04B700D9-990B-488F-AC2F-E619D8ECCB7E}" sibTransId="{88E45796-C3FB-4AE8-9C8B-15FDB86790D6}"/>
    <dgm:cxn modelId="{92D7E850-103E-46C0-9EFE-0BCD78A051C5}" srcId="{DCB15751-08A2-4033-B4FC-4781B764A1B5}" destId="{5604EC17-0053-4D8A-BB9E-96017FA65C6B}" srcOrd="5" destOrd="0" parTransId="{973240A4-EFBE-4C10-B2D0-6AC1D4E32F69}" sibTransId="{305ED8A5-DA12-4312-98C3-73E6F7B30DFA}"/>
    <dgm:cxn modelId="{21993173-A142-40E9-B2D4-00AA284EAB9E}" type="presOf" srcId="{181EDB22-9B6F-4357-8215-723A336378C5}" destId="{F545A79A-05B0-4D66-84D7-4DF73160074D}" srcOrd="0" destOrd="0" presId="urn:microsoft.com/office/officeart/2005/8/layout/default"/>
    <dgm:cxn modelId="{7F2DF677-7A07-4DAB-B57F-A3534EF9974C}" type="presOf" srcId="{16F4D927-3265-4A2C-BDA1-A268B43A3CC1}" destId="{879E5E08-FB65-40DC-9EBE-1A856E3208F4}" srcOrd="0" destOrd="0" presId="urn:microsoft.com/office/officeart/2005/8/layout/default"/>
    <dgm:cxn modelId="{E5A80C7E-D6FF-43DA-85A5-BBE8BE98CC20}" type="presOf" srcId="{39CAA8BA-EF39-45E1-BAFA-F6216BB7CBF3}" destId="{721539F5-817C-494C-BCCD-DD19AF44BB90}" srcOrd="0" destOrd="0" presId="urn:microsoft.com/office/officeart/2005/8/layout/default"/>
    <dgm:cxn modelId="{8E462988-48C1-4FF7-92CC-7A42DBF54E9C}" srcId="{DCB15751-08A2-4033-B4FC-4781B764A1B5}" destId="{4E1E7EF1-2391-414B-9063-C96CA0BBD3A8}" srcOrd="10" destOrd="0" parTransId="{9018EA05-AE77-42EF-94B7-1811091DAFF3}" sibTransId="{D2F1CDC7-B3D1-4A77-A7EF-DD6C746038E7}"/>
    <dgm:cxn modelId="{89A164A2-F69A-4E64-8D2A-D86435564B46}" srcId="{DCB15751-08A2-4033-B4FC-4781B764A1B5}" destId="{FAF99D1D-6269-4970-B9ED-943B1059F27D}" srcOrd="14" destOrd="0" parTransId="{E05A4E03-CEF7-4B47-A168-72549A4C83A5}" sibTransId="{EEF11825-E2CE-48CA-904E-C8D64FCE2916}"/>
    <dgm:cxn modelId="{8A3483C2-2057-4886-8824-1D8842AAE787}" srcId="{DCB15751-08A2-4033-B4FC-4781B764A1B5}" destId="{E7A77F50-493E-4EF8-ACD8-FBA3FD75DF88}" srcOrd="7" destOrd="0" parTransId="{0F054010-2079-404B-A3A1-DC05EA99DAB1}" sibTransId="{231D9D36-CF1E-4FE2-AAB8-A06DC9A2CBDC}"/>
    <dgm:cxn modelId="{EDA8A6C3-9265-48CB-86D3-3BF7E547758B}" srcId="{DCB15751-08A2-4033-B4FC-4781B764A1B5}" destId="{0FAE948C-7A7A-4466-9B31-2BF0ABD67ACB}" srcOrd="4" destOrd="0" parTransId="{51C083CE-729A-4F08-BC85-2EEFA94D781E}" sibTransId="{3613BE2A-DFA4-44AE-9B52-3ADC836E10CC}"/>
    <dgm:cxn modelId="{D18D85C7-42B3-4783-8B2E-F45DD305B86F}" type="presOf" srcId="{AE421788-EF17-4DC1-ACAE-36BE89F937FE}" destId="{0BC5F3BA-A925-4900-8550-CAACE9C04BE0}" srcOrd="0" destOrd="0" presId="urn:microsoft.com/office/officeart/2005/8/layout/default"/>
    <dgm:cxn modelId="{39712DDC-2E31-4AC0-823E-7BCF74ADC371}" srcId="{DCB15751-08A2-4033-B4FC-4781B764A1B5}" destId="{16F4D927-3265-4A2C-BDA1-A268B43A3CC1}" srcOrd="12" destOrd="0" parTransId="{08409544-6C2E-418A-B95C-3EAF8F266FA2}" sibTransId="{7079D6D5-A574-4E98-968B-35F1E561134B}"/>
    <dgm:cxn modelId="{7570F9E4-7721-46F1-8E28-0C2F2208441A}" type="presOf" srcId="{4E1E7EF1-2391-414B-9063-C96CA0BBD3A8}" destId="{145C4B3A-E309-44B3-B942-4CE4467E7960}" srcOrd="0" destOrd="0" presId="urn:microsoft.com/office/officeart/2005/8/layout/default"/>
    <dgm:cxn modelId="{98552BEB-463C-47FB-8E7B-D964E9C3D52E}" srcId="{DCB15751-08A2-4033-B4FC-4781B764A1B5}" destId="{BA55193C-7721-4FCF-85FC-12E514031D7B}" srcOrd="15" destOrd="0" parTransId="{D48A610E-B37E-45EC-AF2B-D051E38CD884}" sibTransId="{D83A1C38-D697-43DF-ABA0-0BE2A6181A37}"/>
    <dgm:cxn modelId="{F88E52F1-C56A-405F-A2E0-5E3CD1B3F223}" type="presOf" srcId="{5604EC17-0053-4D8A-BB9E-96017FA65C6B}" destId="{57806682-0CA1-4271-83EB-E2B3883D5F36}" srcOrd="0" destOrd="0" presId="urn:microsoft.com/office/officeart/2005/8/layout/default"/>
    <dgm:cxn modelId="{D77247F9-5923-41AA-A873-898B721D29D9}" srcId="{DCB15751-08A2-4033-B4FC-4781B764A1B5}" destId="{AE421788-EF17-4DC1-ACAE-36BE89F937FE}" srcOrd="13" destOrd="0" parTransId="{16E69BC3-7121-4400-9253-7E297B4D68F5}" sibTransId="{6667C629-54F0-4F36-AEEC-40D1EE1B0032}"/>
    <dgm:cxn modelId="{EC114F72-5CAA-4842-8BB6-DC043F2B9044}" type="presParOf" srcId="{48A3B487-CB23-4549-9E39-D14AF7E7FD27}" destId="{703363D7-F55C-4319-B0C7-895737A6AF1B}" srcOrd="0" destOrd="0" presId="urn:microsoft.com/office/officeart/2005/8/layout/default"/>
    <dgm:cxn modelId="{FBE73ACE-6331-4130-AED6-976EA53AEC0E}" type="presParOf" srcId="{48A3B487-CB23-4549-9E39-D14AF7E7FD27}" destId="{2C7FF386-54A0-46ED-BD74-A40ADBB790B8}" srcOrd="1" destOrd="0" presId="urn:microsoft.com/office/officeart/2005/8/layout/default"/>
    <dgm:cxn modelId="{3303260D-9194-42EC-9302-6910A252B73D}" type="presParOf" srcId="{48A3B487-CB23-4549-9E39-D14AF7E7FD27}" destId="{9BBBD9AC-6DA0-4FF5-A3D9-8F3784C48FC6}" srcOrd="2" destOrd="0" presId="urn:microsoft.com/office/officeart/2005/8/layout/default"/>
    <dgm:cxn modelId="{6AFEACAF-660F-45BE-B468-6C25A3CCD98D}" type="presParOf" srcId="{48A3B487-CB23-4549-9E39-D14AF7E7FD27}" destId="{576E99BE-B9CD-4A8F-9919-C34B94EF2C90}" srcOrd="3" destOrd="0" presId="urn:microsoft.com/office/officeart/2005/8/layout/default"/>
    <dgm:cxn modelId="{5D4ECDAB-7FAC-49E1-AD79-D824E684E080}" type="presParOf" srcId="{48A3B487-CB23-4549-9E39-D14AF7E7FD27}" destId="{C5A58347-899A-4F68-938B-F0147B4BF825}" srcOrd="4" destOrd="0" presId="urn:microsoft.com/office/officeart/2005/8/layout/default"/>
    <dgm:cxn modelId="{BD27783F-14EA-4AC0-A41A-C846C4AAE6E4}" type="presParOf" srcId="{48A3B487-CB23-4549-9E39-D14AF7E7FD27}" destId="{47EE0040-6F19-45AD-B084-2DE95DB1C3C5}" srcOrd="5" destOrd="0" presId="urn:microsoft.com/office/officeart/2005/8/layout/default"/>
    <dgm:cxn modelId="{17C94CAB-3317-460D-8357-2A0190A76C7A}" type="presParOf" srcId="{48A3B487-CB23-4549-9E39-D14AF7E7FD27}" destId="{F545A79A-05B0-4D66-84D7-4DF73160074D}" srcOrd="6" destOrd="0" presId="urn:microsoft.com/office/officeart/2005/8/layout/default"/>
    <dgm:cxn modelId="{121B0B86-A180-43AC-81A9-03952B333772}" type="presParOf" srcId="{48A3B487-CB23-4549-9E39-D14AF7E7FD27}" destId="{73786C5E-6AD5-4B8C-BE48-161DF92F039E}" srcOrd="7" destOrd="0" presId="urn:microsoft.com/office/officeart/2005/8/layout/default"/>
    <dgm:cxn modelId="{77BF861A-8E47-43B4-8E5E-076EBD57893D}" type="presParOf" srcId="{48A3B487-CB23-4549-9E39-D14AF7E7FD27}" destId="{8F4EFA40-39D5-4471-9339-796D51DA2A96}" srcOrd="8" destOrd="0" presId="urn:microsoft.com/office/officeart/2005/8/layout/default"/>
    <dgm:cxn modelId="{48A104E0-ECB0-4538-B70B-06E820F85EB2}" type="presParOf" srcId="{48A3B487-CB23-4549-9E39-D14AF7E7FD27}" destId="{70A96040-DA6C-493D-9096-C3801DFF602E}" srcOrd="9" destOrd="0" presId="urn:microsoft.com/office/officeart/2005/8/layout/default"/>
    <dgm:cxn modelId="{492BFEE7-47D9-4A05-B034-541EF37983E0}" type="presParOf" srcId="{48A3B487-CB23-4549-9E39-D14AF7E7FD27}" destId="{57806682-0CA1-4271-83EB-E2B3883D5F36}" srcOrd="10" destOrd="0" presId="urn:microsoft.com/office/officeart/2005/8/layout/default"/>
    <dgm:cxn modelId="{43388048-7A0D-4C67-995D-3B6EF3093B85}" type="presParOf" srcId="{48A3B487-CB23-4549-9E39-D14AF7E7FD27}" destId="{D778E4E2-8CE3-4F57-A955-B95F98F01A0E}" srcOrd="11" destOrd="0" presId="urn:microsoft.com/office/officeart/2005/8/layout/default"/>
    <dgm:cxn modelId="{2CAD6AF5-BFC6-44B1-A4C8-3F4E33C10E88}" type="presParOf" srcId="{48A3B487-CB23-4549-9E39-D14AF7E7FD27}" destId="{721539F5-817C-494C-BCCD-DD19AF44BB90}" srcOrd="12" destOrd="0" presId="urn:microsoft.com/office/officeart/2005/8/layout/default"/>
    <dgm:cxn modelId="{01AEA3CE-56B9-4132-B7F7-6FB6B6306E6F}" type="presParOf" srcId="{48A3B487-CB23-4549-9E39-D14AF7E7FD27}" destId="{68AF0776-9B5E-4CCD-AE61-8DB528E7F46A}" srcOrd="13" destOrd="0" presId="urn:microsoft.com/office/officeart/2005/8/layout/default"/>
    <dgm:cxn modelId="{60AC2FB5-9A9E-41F4-B908-4EECB5FFBA47}" type="presParOf" srcId="{48A3B487-CB23-4549-9E39-D14AF7E7FD27}" destId="{A9FED7B8-C84D-4396-B7E0-EEE2BBFCBCCE}" srcOrd="14" destOrd="0" presId="urn:microsoft.com/office/officeart/2005/8/layout/default"/>
    <dgm:cxn modelId="{6E7FB6D1-7DBA-476C-87F1-09DBE5297472}" type="presParOf" srcId="{48A3B487-CB23-4549-9E39-D14AF7E7FD27}" destId="{26DE93EF-9A3F-46D0-A792-B36E40BBE5A4}" srcOrd="15" destOrd="0" presId="urn:microsoft.com/office/officeart/2005/8/layout/default"/>
    <dgm:cxn modelId="{96C2A495-A8EE-43EF-9BA6-B20C7ACD9941}" type="presParOf" srcId="{48A3B487-CB23-4549-9E39-D14AF7E7FD27}" destId="{B023DBB8-CAF2-4F4B-8F6F-2D072D8DC2E8}" srcOrd="16" destOrd="0" presId="urn:microsoft.com/office/officeart/2005/8/layout/default"/>
    <dgm:cxn modelId="{1F3E9C12-2ACB-4672-AF70-378619EA8DA4}" type="presParOf" srcId="{48A3B487-CB23-4549-9E39-D14AF7E7FD27}" destId="{DEFFE287-046D-4F01-A79B-6439E1E3AFA6}" srcOrd="17" destOrd="0" presId="urn:microsoft.com/office/officeart/2005/8/layout/default"/>
    <dgm:cxn modelId="{166E088C-7BAB-4CB1-81C0-85C1F65C49E3}" type="presParOf" srcId="{48A3B487-CB23-4549-9E39-D14AF7E7FD27}" destId="{EEDEB866-D8B0-4A11-A4B7-83325730E322}" srcOrd="18" destOrd="0" presId="urn:microsoft.com/office/officeart/2005/8/layout/default"/>
    <dgm:cxn modelId="{345FF7DC-C059-4216-9045-E9E968E3704C}" type="presParOf" srcId="{48A3B487-CB23-4549-9E39-D14AF7E7FD27}" destId="{B6A1E742-3AAA-4EAF-B132-B1EFA15CCC66}" srcOrd="19" destOrd="0" presId="urn:microsoft.com/office/officeart/2005/8/layout/default"/>
    <dgm:cxn modelId="{E8C857C7-B987-40EB-98FB-24BD57A1A350}" type="presParOf" srcId="{48A3B487-CB23-4549-9E39-D14AF7E7FD27}" destId="{145C4B3A-E309-44B3-B942-4CE4467E7960}" srcOrd="20" destOrd="0" presId="urn:microsoft.com/office/officeart/2005/8/layout/default"/>
    <dgm:cxn modelId="{A5DD8700-133D-4311-98AD-F62681E0C2E8}" type="presParOf" srcId="{48A3B487-CB23-4549-9E39-D14AF7E7FD27}" destId="{269338DD-6746-4131-928B-D7CD3B3EB58D}" srcOrd="21" destOrd="0" presId="urn:microsoft.com/office/officeart/2005/8/layout/default"/>
    <dgm:cxn modelId="{2764267F-E4C0-49D2-8CA0-F2C284DCCE0E}" type="presParOf" srcId="{48A3B487-CB23-4549-9E39-D14AF7E7FD27}" destId="{EA37DB58-7245-4895-9764-C516BF5B9FE7}" srcOrd="22" destOrd="0" presId="urn:microsoft.com/office/officeart/2005/8/layout/default"/>
    <dgm:cxn modelId="{FF37AA97-AA8E-41B8-9325-71963A1FE5A5}" type="presParOf" srcId="{48A3B487-CB23-4549-9E39-D14AF7E7FD27}" destId="{E9455363-5F2D-41F2-8F88-E40C62B099D1}" srcOrd="23" destOrd="0" presId="urn:microsoft.com/office/officeart/2005/8/layout/default"/>
    <dgm:cxn modelId="{61649958-1F18-4186-B4BA-F276A7B01A13}" type="presParOf" srcId="{48A3B487-CB23-4549-9E39-D14AF7E7FD27}" destId="{879E5E08-FB65-40DC-9EBE-1A856E3208F4}" srcOrd="24" destOrd="0" presId="urn:microsoft.com/office/officeart/2005/8/layout/default"/>
    <dgm:cxn modelId="{B6FD7FAA-2949-4E3D-B5AE-D9431971BDDF}" type="presParOf" srcId="{48A3B487-CB23-4549-9E39-D14AF7E7FD27}" destId="{41C2BE6F-A43B-436D-94A3-A9923B241C80}" srcOrd="25" destOrd="0" presId="urn:microsoft.com/office/officeart/2005/8/layout/default"/>
    <dgm:cxn modelId="{01C6A33C-FC9A-4374-BC41-6BBF1635500C}" type="presParOf" srcId="{48A3B487-CB23-4549-9E39-D14AF7E7FD27}" destId="{0BC5F3BA-A925-4900-8550-CAACE9C04BE0}" srcOrd="26" destOrd="0" presId="urn:microsoft.com/office/officeart/2005/8/layout/default"/>
    <dgm:cxn modelId="{6FCACAC7-F920-421D-B13F-2B1ED8C44D77}" type="presParOf" srcId="{48A3B487-CB23-4549-9E39-D14AF7E7FD27}" destId="{D8422096-1D2E-4440-9D1C-C1AEF21E239C}" srcOrd="27" destOrd="0" presId="urn:microsoft.com/office/officeart/2005/8/layout/default"/>
    <dgm:cxn modelId="{2103E975-24D4-4A59-977E-DA1C37C00B1A}" type="presParOf" srcId="{48A3B487-CB23-4549-9E39-D14AF7E7FD27}" destId="{1E012C48-1B86-466F-B02A-FE5DDC256C95}" srcOrd="28" destOrd="0" presId="urn:microsoft.com/office/officeart/2005/8/layout/default"/>
    <dgm:cxn modelId="{F9CB928C-DC36-44A2-BDF5-0D887E2CC082}" type="presParOf" srcId="{48A3B487-CB23-4549-9E39-D14AF7E7FD27}" destId="{7363E3D9-1B6D-416D-A779-8D70BF445C7A}" srcOrd="29" destOrd="0" presId="urn:microsoft.com/office/officeart/2005/8/layout/default"/>
    <dgm:cxn modelId="{74CF2E9A-E26F-4F0E-BC2C-6F24BA576B14}" type="presParOf" srcId="{48A3B487-CB23-4549-9E39-D14AF7E7FD27}" destId="{44AAA66B-7B4B-4EF4-941E-A61CF84D0283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2697A-8FCF-4EAD-98B7-9FF99C12A1F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0EB9011-3EFA-43AE-A0F9-27DB2CB76CF0}">
      <dgm:prSet/>
      <dgm:spPr/>
      <dgm:t>
        <a:bodyPr/>
        <a:lstStyle/>
        <a:p>
          <a:r>
            <a:rPr lang="es-ES"/>
            <a:t>Externa: Es aquella que se recibe en el salón informes de otros profesionales, facturas, dosieres de productos, materiales y equipos, etc.</a:t>
          </a:r>
          <a:endParaRPr lang="en-US"/>
        </a:p>
      </dgm:t>
    </dgm:pt>
    <dgm:pt modelId="{90C8F80F-5A4F-4B69-A973-1EF4CD2C1706}" type="parTrans" cxnId="{3730B816-DF08-4723-BBB3-F7C61C2F3C5C}">
      <dgm:prSet/>
      <dgm:spPr/>
      <dgm:t>
        <a:bodyPr/>
        <a:lstStyle/>
        <a:p>
          <a:endParaRPr lang="en-US"/>
        </a:p>
      </dgm:t>
    </dgm:pt>
    <dgm:pt modelId="{03929E36-4F08-423E-B761-9C466E13412B}" type="sibTrans" cxnId="{3730B816-DF08-4723-BBB3-F7C61C2F3C5C}">
      <dgm:prSet/>
      <dgm:spPr/>
      <dgm:t>
        <a:bodyPr/>
        <a:lstStyle/>
        <a:p>
          <a:endParaRPr lang="en-US"/>
        </a:p>
      </dgm:t>
    </dgm:pt>
    <dgm:pt modelId="{FB443C44-FC05-455E-89FD-93DA70CF67F2}">
      <dgm:prSet/>
      <dgm:spPr/>
      <dgm:t>
        <a:bodyPr/>
        <a:lstStyle/>
        <a:p>
          <a:r>
            <a:rPr lang="es-ES"/>
            <a:t>Interna : Es la que se genera en el salón, como fichas del cliente, historial estético, consentimientos informados, informes de derivación a otros profesionales, protocolos de trabajo. </a:t>
          </a:r>
          <a:endParaRPr lang="en-US"/>
        </a:p>
      </dgm:t>
    </dgm:pt>
    <dgm:pt modelId="{299184B9-3B5C-4D88-B732-BAC570D48EAB}" type="parTrans" cxnId="{86777077-78DA-4894-9776-AABE300F9A22}">
      <dgm:prSet/>
      <dgm:spPr/>
      <dgm:t>
        <a:bodyPr/>
        <a:lstStyle/>
        <a:p>
          <a:endParaRPr lang="en-US"/>
        </a:p>
      </dgm:t>
    </dgm:pt>
    <dgm:pt modelId="{FF2BCE13-9121-4489-A757-E8B101DAEA8F}" type="sibTrans" cxnId="{86777077-78DA-4894-9776-AABE300F9A22}">
      <dgm:prSet/>
      <dgm:spPr/>
      <dgm:t>
        <a:bodyPr/>
        <a:lstStyle/>
        <a:p>
          <a:endParaRPr lang="en-US"/>
        </a:p>
      </dgm:t>
    </dgm:pt>
    <dgm:pt modelId="{B7A3401E-5E2C-4BBF-BF68-CD38CD99C243}" type="pres">
      <dgm:prSet presAssocID="{5EF2697A-8FCF-4EAD-98B7-9FF99C12A1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2FAF54-6359-49C7-B319-AA3AAA0422BB}" type="pres">
      <dgm:prSet presAssocID="{30EB9011-3EFA-43AE-A0F9-27DB2CB76CF0}" presName="hierRoot1" presStyleCnt="0"/>
      <dgm:spPr/>
    </dgm:pt>
    <dgm:pt modelId="{BFF17C1C-BFB7-410F-AD84-69B49E4FF139}" type="pres">
      <dgm:prSet presAssocID="{30EB9011-3EFA-43AE-A0F9-27DB2CB76CF0}" presName="composite" presStyleCnt="0"/>
      <dgm:spPr/>
    </dgm:pt>
    <dgm:pt modelId="{BEDB5A1D-5142-4FC6-A434-7F567D952014}" type="pres">
      <dgm:prSet presAssocID="{30EB9011-3EFA-43AE-A0F9-27DB2CB76CF0}" presName="background" presStyleLbl="node0" presStyleIdx="0" presStyleCnt="2"/>
      <dgm:spPr/>
    </dgm:pt>
    <dgm:pt modelId="{3EE70F0D-6FC5-4DAC-AFCB-CFD3A43705DB}" type="pres">
      <dgm:prSet presAssocID="{30EB9011-3EFA-43AE-A0F9-27DB2CB76CF0}" presName="text" presStyleLbl="fgAcc0" presStyleIdx="0" presStyleCnt="2">
        <dgm:presLayoutVars>
          <dgm:chPref val="3"/>
        </dgm:presLayoutVars>
      </dgm:prSet>
      <dgm:spPr/>
    </dgm:pt>
    <dgm:pt modelId="{0EC4F1E8-5BA3-4F13-98F1-02504B3E5A87}" type="pres">
      <dgm:prSet presAssocID="{30EB9011-3EFA-43AE-A0F9-27DB2CB76CF0}" presName="hierChild2" presStyleCnt="0"/>
      <dgm:spPr/>
    </dgm:pt>
    <dgm:pt modelId="{8E85C6C5-EE3A-4662-8448-85385C47B785}" type="pres">
      <dgm:prSet presAssocID="{FB443C44-FC05-455E-89FD-93DA70CF67F2}" presName="hierRoot1" presStyleCnt="0"/>
      <dgm:spPr/>
    </dgm:pt>
    <dgm:pt modelId="{2DCD2F77-4FB8-43FF-8A98-2870C4979315}" type="pres">
      <dgm:prSet presAssocID="{FB443C44-FC05-455E-89FD-93DA70CF67F2}" presName="composite" presStyleCnt="0"/>
      <dgm:spPr/>
    </dgm:pt>
    <dgm:pt modelId="{829CFC07-5D49-4061-8F09-0D6D6D8249D2}" type="pres">
      <dgm:prSet presAssocID="{FB443C44-FC05-455E-89FD-93DA70CF67F2}" presName="background" presStyleLbl="node0" presStyleIdx="1" presStyleCnt="2"/>
      <dgm:spPr/>
    </dgm:pt>
    <dgm:pt modelId="{E2E284D8-A544-4F83-BC51-848AF5A99334}" type="pres">
      <dgm:prSet presAssocID="{FB443C44-FC05-455E-89FD-93DA70CF67F2}" presName="text" presStyleLbl="fgAcc0" presStyleIdx="1" presStyleCnt="2">
        <dgm:presLayoutVars>
          <dgm:chPref val="3"/>
        </dgm:presLayoutVars>
      </dgm:prSet>
      <dgm:spPr/>
    </dgm:pt>
    <dgm:pt modelId="{1A852EFF-8F7F-42CF-8389-797FDAEE9533}" type="pres">
      <dgm:prSet presAssocID="{FB443C44-FC05-455E-89FD-93DA70CF67F2}" presName="hierChild2" presStyleCnt="0"/>
      <dgm:spPr/>
    </dgm:pt>
  </dgm:ptLst>
  <dgm:cxnLst>
    <dgm:cxn modelId="{9F59F606-17A2-4A9F-BF91-43304BBA6455}" type="presOf" srcId="{FB443C44-FC05-455E-89FD-93DA70CF67F2}" destId="{E2E284D8-A544-4F83-BC51-848AF5A99334}" srcOrd="0" destOrd="0" presId="urn:microsoft.com/office/officeart/2005/8/layout/hierarchy1"/>
    <dgm:cxn modelId="{3730B816-DF08-4723-BBB3-F7C61C2F3C5C}" srcId="{5EF2697A-8FCF-4EAD-98B7-9FF99C12A1FF}" destId="{30EB9011-3EFA-43AE-A0F9-27DB2CB76CF0}" srcOrd="0" destOrd="0" parTransId="{90C8F80F-5A4F-4B69-A973-1EF4CD2C1706}" sibTransId="{03929E36-4F08-423E-B761-9C466E13412B}"/>
    <dgm:cxn modelId="{80205D55-47CB-4070-9B8F-85423003772B}" type="presOf" srcId="{30EB9011-3EFA-43AE-A0F9-27DB2CB76CF0}" destId="{3EE70F0D-6FC5-4DAC-AFCB-CFD3A43705DB}" srcOrd="0" destOrd="0" presId="urn:microsoft.com/office/officeart/2005/8/layout/hierarchy1"/>
    <dgm:cxn modelId="{86777077-78DA-4894-9776-AABE300F9A22}" srcId="{5EF2697A-8FCF-4EAD-98B7-9FF99C12A1FF}" destId="{FB443C44-FC05-455E-89FD-93DA70CF67F2}" srcOrd="1" destOrd="0" parTransId="{299184B9-3B5C-4D88-B732-BAC570D48EAB}" sibTransId="{FF2BCE13-9121-4489-A757-E8B101DAEA8F}"/>
    <dgm:cxn modelId="{C2A872D9-3F35-40A7-BD59-57A2CA30B2BF}" type="presOf" srcId="{5EF2697A-8FCF-4EAD-98B7-9FF99C12A1FF}" destId="{B7A3401E-5E2C-4BBF-BF68-CD38CD99C243}" srcOrd="0" destOrd="0" presId="urn:microsoft.com/office/officeart/2005/8/layout/hierarchy1"/>
    <dgm:cxn modelId="{3A4101E2-0F7D-404A-92CA-866E4A021C57}" type="presParOf" srcId="{B7A3401E-5E2C-4BBF-BF68-CD38CD99C243}" destId="{B92FAF54-6359-49C7-B319-AA3AAA0422BB}" srcOrd="0" destOrd="0" presId="urn:microsoft.com/office/officeart/2005/8/layout/hierarchy1"/>
    <dgm:cxn modelId="{F5E2DECF-91C2-4830-B645-DBE95377F495}" type="presParOf" srcId="{B92FAF54-6359-49C7-B319-AA3AAA0422BB}" destId="{BFF17C1C-BFB7-410F-AD84-69B49E4FF139}" srcOrd="0" destOrd="0" presId="urn:microsoft.com/office/officeart/2005/8/layout/hierarchy1"/>
    <dgm:cxn modelId="{E45D6460-1317-415B-9850-94D01CBBC72B}" type="presParOf" srcId="{BFF17C1C-BFB7-410F-AD84-69B49E4FF139}" destId="{BEDB5A1D-5142-4FC6-A434-7F567D952014}" srcOrd="0" destOrd="0" presId="urn:microsoft.com/office/officeart/2005/8/layout/hierarchy1"/>
    <dgm:cxn modelId="{8CDB00CC-E222-4BC7-8BF4-9ABBB54BC6DC}" type="presParOf" srcId="{BFF17C1C-BFB7-410F-AD84-69B49E4FF139}" destId="{3EE70F0D-6FC5-4DAC-AFCB-CFD3A43705DB}" srcOrd="1" destOrd="0" presId="urn:microsoft.com/office/officeart/2005/8/layout/hierarchy1"/>
    <dgm:cxn modelId="{D56F9872-0342-4926-8E50-B4EFDC3FF940}" type="presParOf" srcId="{B92FAF54-6359-49C7-B319-AA3AAA0422BB}" destId="{0EC4F1E8-5BA3-4F13-98F1-02504B3E5A87}" srcOrd="1" destOrd="0" presId="urn:microsoft.com/office/officeart/2005/8/layout/hierarchy1"/>
    <dgm:cxn modelId="{77E8DEBF-81D7-437B-AA38-FC94546E6A21}" type="presParOf" srcId="{B7A3401E-5E2C-4BBF-BF68-CD38CD99C243}" destId="{8E85C6C5-EE3A-4662-8448-85385C47B785}" srcOrd="1" destOrd="0" presId="urn:microsoft.com/office/officeart/2005/8/layout/hierarchy1"/>
    <dgm:cxn modelId="{02643B3E-788B-49E1-84BE-173B2D931EFE}" type="presParOf" srcId="{8E85C6C5-EE3A-4662-8448-85385C47B785}" destId="{2DCD2F77-4FB8-43FF-8A98-2870C4979315}" srcOrd="0" destOrd="0" presId="urn:microsoft.com/office/officeart/2005/8/layout/hierarchy1"/>
    <dgm:cxn modelId="{54D7E5D0-687B-42D0-9098-004FFAA0D0FF}" type="presParOf" srcId="{2DCD2F77-4FB8-43FF-8A98-2870C4979315}" destId="{829CFC07-5D49-4061-8F09-0D6D6D8249D2}" srcOrd="0" destOrd="0" presId="urn:microsoft.com/office/officeart/2005/8/layout/hierarchy1"/>
    <dgm:cxn modelId="{E4EF8E14-0914-4953-B983-5B039612F190}" type="presParOf" srcId="{2DCD2F77-4FB8-43FF-8A98-2870C4979315}" destId="{E2E284D8-A544-4F83-BC51-848AF5A99334}" srcOrd="1" destOrd="0" presId="urn:microsoft.com/office/officeart/2005/8/layout/hierarchy1"/>
    <dgm:cxn modelId="{24985A1E-339F-4F86-A9F7-56DA2C09612F}" type="presParOf" srcId="{8E85C6C5-EE3A-4662-8448-85385C47B785}" destId="{1A852EFF-8F7F-42CF-8389-797FDAEE95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068CC-7E3B-47CF-8999-DA18F421E2D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7DADDA-9060-42E0-8A41-AB4A13B4D363}">
      <dgm:prSet/>
      <dgm:spPr/>
      <dgm:t>
        <a:bodyPr/>
        <a:lstStyle/>
        <a:p>
          <a:r>
            <a:rPr lang="es-ES"/>
            <a:t>Fichas de clientes en soporte físico o papel.</a:t>
          </a:r>
          <a:endParaRPr lang="en-US"/>
        </a:p>
      </dgm:t>
    </dgm:pt>
    <dgm:pt modelId="{BE3017A1-32F6-4692-BE95-CA371F962FF0}" type="parTrans" cxnId="{015A22DC-FDA2-457F-A23B-6BA923B6390D}">
      <dgm:prSet/>
      <dgm:spPr/>
      <dgm:t>
        <a:bodyPr/>
        <a:lstStyle/>
        <a:p>
          <a:endParaRPr lang="en-US"/>
        </a:p>
      </dgm:t>
    </dgm:pt>
    <dgm:pt modelId="{892FB53C-1F79-4015-9B0D-BF05886F2287}" type="sibTrans" cxnId="{015A22DC-FDA2-457F-A23B-6BA923B6390D}">
      <dgm:prSet/>
      <dgm:spPr/>
      <dgm:t>
        <a:bodyPr/>
        <a:lstStyle/>
        <a:p>
          <a:endParaRPr lang="en-US"/>
        </a:p>
      </dgm:t>
    </dgm:pt>
    <dgm:pt modelId="{AAF4C71D-FAAA-4155-8486-D807D0EC7463}">
      <dgm:prSet/>
      <dgm:spPr/>
      <dgm:t>
        <a:bodyPr/>
        <a:lstStyle/>
        <a:p>
          <a:r>
            <a:rPr lang="es-ES"/>
            <a:t>Fichas de clientes electrónica o digital.</a:t>
          </a:r>
          <a:endParaRPr lang="en-US"/>
        </a:p>
      </dgm:t>
    </dgm:pt>
    <dgm:pt modelId="{EE9D2D59-1799-448D-A32C-7A737C904C68}" type="parTrans" cxnId="{6F3541F7-19E4-4573-9765-F2E1CBD5B2A0}">
      <dgm:prSet/>
      <dgm:spPr/>
      <dgm:t>
        <a:bodyPr/>
        <a:lstStyle/>
        <a:p>
          <a:endParaRPr lang="en-US"/>
        </a:p>
      </dgm:t>
    </dgm:pt>
    <dgm:pt modelId="{801F3A70-6A6E-4393-A3E5-90294D6CB83A}" type="sibTrans" cxnId="{6F3541F7-19E4-4573-9765-F2E1CBD5B2A0}">
      <dgm:prSet/>
      <dgm:spPr/>
      <dgm:t>
        <a:bodyPr/>
        <a:lstStyle/>
        <a:p>
          <a:endParaRPr lang="en-US"/>
        </a:p>
      </dgm:t>
    </dgm:pt>
    <dgm:pt modelId="{D8A8F19B-8502-425D-8592-9C83FD29BBC5}" type="pres">
      <dgm:prSet presAssocID="{820068CC-7E3B-47CF-8999-DA18F421E2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4C7033-E250-450C-B973-9AE7D133CC72}" type="pres">
      <dgm:prSet presAssocID="{687DADDA-9060-42E0-8A41-AB4A13B4D363}" presName="hierRoot1" presStyleCnt="0"/>
      <dgm:spPr/>
    </dgm:pt>
    <dgm:pt modelId="{4808292B-BB6E-43DB-90BE-C99B1CAE8A0B}" type="pres">
      <dgm:prSet presAssocID="{687DADDA-9060-42E0-8A41-AB4A13B4D363}" presName="composite" presStyleCnt="0"/>
      <dgm:spPr/>
    </dgm:pt>
    <dgm:pt modelId="{428CD2C1-DA01-4929-8759-57687ECE71E4}" type="pres">
      <dgm:prSet presAssocID="{687DADDA-9060-42E0-8A41-AB4A13B4D363}" presName="background" presStyleLbl="node0" presStyleIdx="0" presStyleCnt="2"/>
      <dgm:spPr/>
    </dgm:pt>
    <dgm:pt modelId="{AF317BC8-4BD0-452B-9AD5-AB1DF9C212D3}" type="pres">
      <dgm:prSet presAssocID="{687DADDA-9060-42E0-8A41-AB4A13B4D363}" presName="text" presStyleLbl="fgAcc0" presStyleIdx="0" presStyleCnt="2">
        <dgm:presLayoutVars>
          <dgm:chPref val="3"/>
        </dgm:presLayoutVars>
      </dgm:prSet>
      <dgm:spPr/>
    </dgm:pt>
    <dgm:pt modelId="{5B9DF986-806D-46D9-BABD-EB37E3B10FBA}" type="pres">
      <dgm:prSet presAssocID="{687DADDA-9060-42E0-8A41-AB4A13B4D363}" presName="hierChild2" presStyleCnt="0"/>
      <dgm:spPr/>
    </dgm:pt>
    <dgm:pt modelId="{BB15A72A-E3D0-4CA4-BE64-51AB8FE2D942}" type="pres">
      <dgm:prSet presAssocID="{AAF4C71D-FAAA-4155-8486-D807D0EC7463}" presName="hierRoot1" presStyleCnt="0"/>
      <dgm:spPr/>
    </dgm:pt>
    <dgm:pt modelId="{0299ABC6-A2D8-4A34-A656-AE213AA0E0BA}" type="pres">
      <dgm:prSet presAssocID="{AAF4C71D-FAAA-4155-8486-D807D0EC7463}" presName="composite" presStyleCnt="0"/>
      <dgm:spPr/>
    </dgm:pt>
    <dgm:pt modelId="{A428FB87-4FE8-4509-9600-0AFF68DA2FFC}" type="pres">
      <dgm:prSet presAssocID="{AAF4C71D-FAAA-4155-8486-D807D0EC7463}" presName="background" presStyleLbl="node0" presStyleIdx="1" presStyleCnt="2"/>
      <dgm:spPr/>
    </dgm:pt>
    <dgm:pt modelId="{3C9821F7-B250-471F-B41C-372E43C8D411}" type="pres">
      <dgm:prSet presAssocID="{AAF4C71D-FAAA-4155-8486-D807D0EC7463}" presName="text" presStyleLbl="fgAcc0" presStyleIdx="1" presStyleCnt="2">
        <dgm:presLayoutVars>
          <dgm:chPref val="3"/>
        </dgm:presLayoutVars>
      </dgm:prSet>
      <dgm:spPr/>
    </dgm:pt>
    <dgm:pt modelId="{B9BAAE9F-3A5C-40FD-ABA8-74384A5418D4}" type="pres">
      <dgm:prSet presAssocID="{AAF4C71D-FAAA-4155-8486-D807D0EC7463}" presName="hierChild2" presStyleCnt="0"/>
      <dgm:spPr/>
    </dgm:pt>
  </dgm:ptLst>
  <dgm:cxnLst>
    <dgm:cxn modelId="{60BD7B4A-2B87-4A4A-B4C1-F3524AA9B38D}" type="presOf" srcId="{687DADDA-9060-42E0-8A41-AB4A13B4D363}" destId="{AF317BC8-4BD0-452B-9AD5-AB1DF9C212D3}" srcOrd="0" destOrd="0" presId="urn:microsoft.com/office/officeart/2005/8/layout/hierarchy1"/>
    <dgm:cxn modelId="{C44758B5-C70A-4FFF-BA5E-9D4E311B0987}" type="presOf" srcId="{820068CC-7E3B-47CF-8999-DA18F421E2D2}" destId="{D8A8F19B-8502-425D-8592-9C83FD29BBC5}" srcOrd="0" destOrd="0" presId="urn:microsoft.com/office/officeart/2005/8/layout/hierarchy1"/>
    <dgm:cxn modelId="{3AA560C1-4915-4CD1-93CA-C3091053BC45}" type="presOf" srcId="{AAF4C71D-FAAA-4155-8486-D807D0EC7463}" destId="{3C9821F7-B250-471F-B41C-372E43C8D411}" srcOrd="0" destOrd="0" presId="urn:microsoft.com/office/officeart/2005/8/layout/hierarchy1"/>
    <dgm:cxn modelId="{015A22DC-FDA2-457F-A23B-6BA923B6390D}" srcId="{820068CC-7E3B-47CF-8999-DA18F421E2D2}" destId="{687DADDA-9060-42E0-8A41-AB4A13B4D363}" srcOrd="0" destOrd="0" parTransId="{BE3017A1-32F6-4692-BE95-CA371F962FF0}" sibTransId="{892FB53C-1F79-4015-9B0D-BF05886F2287}"/>
    <dgm:cxn modelId="{6F3541F7-19E4-4573-9765-F2E1CBD5B2A0}" srcId="{820068CC-7E3B-47CF-8999-DA18F421E2D2}" destId="{AAF4C71D-FAAA-4155-8486-D807D0EC7463}" srcOrd="1" destOrd="0" parTransId="{EE9D2D59-1799-448D-A32C-7A737C904C68}" sibTransId="{801F3A70-6A6E-4393-A3E5-90294D6CB83A}"/>
    <dgm:cxn modelId="{4F2E46AF-E844-4436-AC32-9454392E2055}" type="presParOf" srcId="{D8A8F19B-8502-425D-8592-9C83FD29BBC5}" destId="{314C7033-E250-450C-B973-9AE7D133CC72}" srcOrd="0" destOrd="0" presId="urn:microsoft.com/office/officeart/2005/8/layout/hierarchy1"/>
    <dgm:cxn modelId="{62B94F71-6BBB-4F84-B11B-F557E93F9678}" type="presParOf" srcId="{314C7033-E250-450C-B973-9AE7D133CC72}" destId="{4808292B-BB6E-43DB-90BE-C99B1CAE8A0B}" srcOrd="0" destOrd="0" presId="urn:microsoft.com/office/officeart/2005/8/layout/hierarchy1"/>
    <dgm:cxn modelId="{C6706590-2385-44AF-903D-8DBC8B1B1A52}" type="presParOf" srcId="{4808292B-BB6E-43DB-90BE-C99B1CAE8A0B}" destId="{428CD2C1-DA01-4929-8759-57687ECE71E4}" srcOrd="0" destOrd="0" presId="urn:microsoft.com/office/officeart/2005/8/layout/hierarchy1"/>
    <dgm:cxn modelId="{417E346D-FAD9-4566-8CD6-E919D8A66469}" type="presParOf" srcId="{4808292B-BB6E-43DB-90BE-C99B1CAE8A0B}" destId="{AF317BC8-4BD0-452B-9AD5-AB1DF9C212D3}" srcOrd="1" destOrd="0" presId="urn:microsoft.com/office/officeart/2005/8/layout/hierarchy1"/>
    <dgm:cxn modelId="{B0621369-DB55-4609-B515-505924E89218}" type="presParOf" srcId="{314C7033-E250-450C-B973-9AE7D133CC72}" destId="{5B9DF986-806D-46D9-BABD-EB37E3B10FBA}" srcOrd="1" destOrd="0" presId="urn:microsoft.com/office/officeart/2005/8/layout/hierarchy1"/>
    <dgm:cxn modelId="{4CFC278D-6B08-4C6B-A539-3008BBE9D3A9}" type="presParOf" srcId="{D8A8F19B-8502-425D-8592-9C83FD29BBC5}" destId="{BB15A72A-E3D0-4CA4-BE64-51AB8FE2D942}" srcOrd="1" destOrd="0" presId="urn:microsoft.com/office/officeart/2005/8/layout/hierarchy1"/>
    <dgm:cxn modelId="{3A302CB7-8520-4C01-820D-696439E23426}" type="presParOf" srcId="{BB15A72A-E3D0-4CA4-BE64-51AB8FE2D942}" destId="{0299ABC6-A2D8-4A34-A656-AE213AA0E0BA}" srcOrd="0" destOrd="0" presId="urn:microsoft.com/office/officeart/2005/8/layout/hierarchy1"/>
    <dgm:cxn modelId="{58EE3876-E6B7-4236-9052-0648FD5BA39B}" type="presParOf" srcId="{0299ABC6-A2D8-4A34-A656-AE213AA0E0BA}" destId="{A428FB87-4FE8-4509-9600-0AFF68DA2FFC}" srcOrd="0" destOrd="0" presId="urn:microsoft.com/office/officeart/2005/8/layout/hierarchy1"/>
    <dgm:cxn modelId="{E095EEE2-C1F5-4DB2-B416-0D14E3EB7C3C}" type="presParOf" srcId="{0299ABC6-A2D8-4A34-A656-AE213AA0E0BA}" destId="{3C9821F7-B250-471F-B41C-372E43C8D411}" srcOrd="1" destOrd="0" presId="urn:microsoft.com/office/officeart/2005/8/layout/hierarchy1"/>
    <dgm:cxn modelId="{8E0D2207-7D80-406C-AAAF-5228A3C4A4EA}" type="presParOf" srcId="{BB15A72A-E3D0-4CA4-BE64-51AB8FE2D942}" destId="{B9BAAE9F-3A5C-40FD-ABA8-74384A5418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038A4-BCBE-4530-8894-334010EA554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D502E4-CABF-4684-884B-847B578BE5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- Datos generales: Personales, Médicos de interés estético, Hábitos de vida.</a:t>
          </a:r>
          <a:endParaRPr lang="en-US"/>
        </a:p>
      </dgm:t>
    </dgm:pt>
    <dgm:pt modelId="{6B88EF8E-7004-478E-BB2B-7CAA39F5A457}" type="parTrans" cxnId="{8E7BA990-532D-4977-8294-2607C707F510}">
      <dgm:prSet/>
      <dgm:spPr/>
      <dgm:t>
        <a:bodyPr/>
        <a:lstStyle/>
        <a:p>
          <a:endParaRPr lang="en-US"/>
        </a:p>
      </dgm:t>
    </dgm:pt>
    <dgm:pt modelId="{A9296F60-3A9A-413F-9F91-A86E743C981D}" type="sibTrans" cxnId="{8E7BA990-532D-4977-8294-2607C707F510}">
      <dgm:prSet/>
      <dgm:spPr/>
      <dgm:t>
        <a:bodyPr/>
        <a:lstStyle/>
        <a:p>
          <a:endParaRPr lang="en-US"/>
        </a:p>
      </dgm:t>
    </dgm:pt>
    <dgm:pt modelId="{AB75D9D5-302D-4981-94CA-5CF5419329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- Otros datos de interés: Reacciones al sol, a los agentes climáticos, a los cosméticos , etc. Cosméticos utilizados y frecuencia de higiene, de protección , corrección, maquillaje ,etc. Hábitos de higiene e hidratación de la piel.</a:t>
          </a:r>
          <a:endParaRPr lang="en-US" dirty="0"/>
        </a:p>
      </dgm:t>
    </dgm:pt>
    <dgm:pt modelId="{1889EAD3-D8EA-4A52-82D4-DB359ED30842}" type="parTrans" cxnId="{6B9178C2-5027-4E4C-BB76-8017971CD50C}">
      <dgm:prSet/>
      <dgm:spPr/>
      <dgm:t>
        <a:bodyPr/>
        <a:lstStyle/>
        <a:p>
          <a:endParaRPr lang="en-US"/>
        </a:p>
      </dgm:t>
    </dgm:pt>
    <dgm:pt modelId="{EC76C6B6-EEA4-4702-BD26-4EE79E3212F2}" type="sibTrans" cxnId="{6B9178C2-5027-4E4C-BB76-8017971CD50C}">
      <dgm:prSet/>
      <dgm:spPr/>
      <dgm:t>
        <a:bodyPr/>
        <a:lstStyle/>
        <a:p>
          <a:endParaRPr lang="en-US"/>
        </a:p>
      </dgm:t>
    </dgm:pt>
    <dgm:pt modelId="{0CDD0D81-897C-4F0B-A22A-44DA6DB63769}" type="pres">
      <dgm:prSet presAssocID="{4F0038A4-BCBE-4530-8894-334010EA5547}" presName="root" presStyleCnt="0">
        <dgm:presLayoutVars>
          <dgm:dir/>
          <dgm:resizeHandles val="exact"/>
        </dgm:presLayoutVars>
      </dgm:prSet>
      <dgm:spPr/>
    </dgm:pt>
    <dgm:pt modelId="{E686D7A6-9778-4F33-A0E4-C3EC5A1BA6FF}" type="pres">
      <dgm:prSet presAssocID="{EFD502E4-CABF-4684-884B-847B578BE5F9}" presName="compNode" presStyleCnt="0"/>
      <dgm:spPr/>
    </dgm:pt>
    <dgm:pt modelId="{39215F71-537F-481B-AC1D-56F9D2B665A0}" type="pres">
      <dgm:prSet presAssocID="{EFD502E4-CABF-4684-884B-847B578BE5F9}" presName="iconBgRect" presStyleLbl="bgShp" presStyleIdx="0" presStyleCnt="2"/>
      <dgm:spPr/>
    </dgm:pt>
    <dgm:pt modelId="{A12B1C02-CA08-41FC-B551-91E5EF6C9B02}" type="pres">
      <dgm:prSet presAssocID="{EFD502E4-CABF-4684-884B-847B578BE5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7FFCFA7F-7664-4CED-B1FE-9344F6D8D1D6}" type="pres">
      <dgm:prSet presAssocID="{EFD502E4-CABF-4684-884B-847B578BE5F9}" presName="spaceRect" presStyleCnt="0"/>
      <dgm:spPr/>
    </dgm:pt>
    <dgm:pt modelId="{47B6A07F-F944-4392-B74A-BE6A3330CC15}" type="pres">
      <dgm:prSet presAssocID="{EFD502E4-CABF-4684-884B-847B578BE5F9}" presName="textRect" presStyleLbl="revTx" presStyleIdx="0" presStyleCnt="2">
        <dgm:presLayoutVars>
          <dgm:chMax val="1"/>
          <dgm:chPref val="1"/>
        </dgm:presLayoutVars>
      </dgm:prSet>
      <dgm:spPr/>
    </dgm:pt>
    <dgm:pt modelId="{DCB14D81-D5D6-4256-A689-9ECB03688C22}" type="pres">
      <dgm:prSet presAssocID="{A9296F60-3A9A-413F-9F91-A86E743C981D}" presName="sibTrans" presStyleCnt="0"/>
      <dgm:spPr/>
    </dgm:pt>
    <dgm:pt modelId="{C4391A34-4224-4966-8434-C61991AC66C3}" type="pres">
      <dgm:prSet presAssocID="{AB75D9D5-302D-4981-94CA-5CF54193298D}" presName="compNode" presStyleCnt="0"/>
      <dgm:spPr/>
    </dgm:pt>
    <dgm:pt modelId="{5DB5988A-BAE0-4228-88AA-0B69107FDA71}" type="pres">
      <dgm:prSet presAssocID="{AB75D9D5-302D-4981-94CA-5CF54193298D}" presName="iconBgRect" presStyleLbl="bgShp" presStyleIdx="1" presStyleCnt="2"/>
      <dgm:spPr/>
    </dgm:pt>
    <dgm:pt modelId="{899AA7AF-160E-44C0-B289-1E3D826C0B14}" type="pres">
      <dgm:prSet presAssocID="{AB75D9D5-302D-4981-94CA-5CF5419329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ífico"/>
        </a:ext>
      </dgm:extLst>
    </dgm:pt>
    <dgm:pt modelId="{A7231909-B6D4-43E9-A2B1-D95A6DDE73CD}" type="pres">
      <dgm:prSet presAssocID="{AB75D9D5-302D-4981-94CA-5CF54193298D}" presName="spaceRect" presStyleCnt="0"/>
      <dgm:spPr/>
    </dgm:pt>
    <dgm:pt modelId="{DF61817A-2804-40CF-9D15-2697CB4E7796}" type="pres">
      <dgm:prSet presAssocID="{AB75D9D5-302D-4981-94CA-5CF54193298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7BA990-532D-4977-8294-2607C707F510}" srcId="{4F0038A4-BCBE-4530-8894-334010EA5547}" destId="{EFD502E4-CABF-4684-884B-847B578BE5F9}" srcOrd="0" destOrd="0" parTransId="{6B88EF8E-7004-478E-BB2B-7CAA39F5A457}" sibTransId="{A9296F60-3A9A-413F-9F91-A86E743C981D}"/>
    <dgm:cxn modelId="{497FA7A0-A5A6-4B16-8C28-4888A47BB4B2}" type="presOf" srcId="{AB75D9D5-302D-4981-94CA-5CF54193298D}" destId="{DF61817A-2804-40CF-9D15-2697CB4E7796}" srcOrd="0" destOrd="0" presId="urn:microsoft.com/office/officeart/2018/5/layout/IconCircleLabelList"/>
    <dgm:cxn modelId="{893A51A8-3E3D-4EB6-B1E8-6A34D11B7568}" type="presOf" srcId="{EFD502E4-CABF-4684-884B-847B578BE5F9}" destId="{47B6A07F-F944-4392-B74A-BE6A3330CC15}" srcOrd="0" destOrd="0" presId="urn:microsoft.com/office/officeart/2018/5/layout/IconCircleLabelList"/>
    <dgm:cxn modelId="{6B9178C2-5027-4E4C-BB76-8017971CD50C}" srcId="{4F0038A4-BCBE-4530-8894-334010EA5547}" destId="{AB75D9D5-302D-4981-94CA-5CF54193298D}" srcOrd="1" destOrd="0" parTransId="{1889EAD3-D8EA-4A52-82D4-DB359ED30842}" sibTransId="{EC76C6B6-EEA4-4702-BD26-4EE79E3212F2}"/>
    <dgm:cxn modelId="{D2010ED3-869A-4998-BA5D-80D43941B42E}" type="presOf" srcId="{4F0038A4-BCBE-4530-8894-334010EA5547}" destId="{0CDD0D81-897C-4F0B-A22A-44DA6DB63769}" srcOrd="0" destOrd="0" presId="urn:microsoft.com/office/officeart/2018/5/layout/IconCircleLabelList"/>
    <dgm:cxn modelId="{2603F989-B79F-406C-8580-3522FC5F24F7}" type="presParOf" srcId="{0CDD0D81-897C-4F0B-A22A-44DA6DB63769}" destId="{E686D7A6-9778-4F33-A0E4-C3EC5A1BA6FF}" srcOrd="0" destOrd="0" presId="urn:microsoft.com/office/officeart/2018/5/layout/IconCircleLabelList"/>
    <dgm:cxn modelId="{7C24CA11-76A9-4B1B-A0CA-CDA3ED1E3B88}" type="presParOf" srcId="{E686D7A6-9778-4F33-A0E4-C3EC5A1BA6FF}" destId="{39215F71-537F-481B-AC1D-56F9D2B665A0}" srcOrd="0" destOrd="0" presId="urn:microsoft.com/office/officeart/2018/5/layout/IconCircleLabelList"/>
    <dgm:cxn modelId="{01894345-1755-469E-A172-BD7DC1B74E1F}" type="presParOf" srcId="{E686D7A6-9778-4F33-A0E4-C3EC5A1BA6FF}" destId="{A12B1C02-CA08-41FC-B551-91E5EF6C9B02}" srcOrd="1" destOrd="0" presId="urn:microsoft.com/office/officeart/2018/5/layout/IconCircleLabelList"/>
    <dgm:cxn modelId="{173E91EB-440C-4325-98FD-580733F328A4}" type="presParOf" srcId="{E686D7A6-9778-4F33-A0E4-C3EC5A1BA6FF}" destId="{7FFCFA7F-7664-4CED-B1FE-9344F6D8D1D6}" srcOrd="2" destOrd="0" presId="urn:microsoft.com/office/officeart/2018/5/layout/IconCircleLabelList"/>
    <dgm:cxn modelId="{97E4DE4F-65E3-4311-BEFF-D57CE0E3611B}" type="presParOf" srcId="{E686D7A6-9778-4F33-A0E4-C3EC5A1BA6FF}" destId="{47B6A07F-F944-4392-B74A-BE6A3330CC15}" srcOrd="3" destOrd="0" presId="urn:microsoft.com/office/officeart/2018/5/layout/IconCircleLabelList"/>
    <dgm:cxn modelId="{839D1DB9-86F6-4766-8F8D-3BF833692C2A}" type="presParOf" srcId="{0CDD0D81-897C-4F0B-A22A-44DA6DB63769}" destId="{DCB14D81-D5D6-4256-A689-9ECB03688C22}" srcOrd="1" destOrd="0" presId="urn:microsoft.com/office/officeart/2018/5/layout/IconCircleLabelList"/>
    <dgm:cxn modelId="{29C60DEA-F593-4BEF-930D-837E3C6E06CE}" type="presParOf" srcId="{0CDD0D81-897C-4F0B-A22A-44DA6DB63769}" destId="{C4391A34-4224-4966-8434-C61991AC66C3}" srcOrd="2" destOrd="0" presId="urn:microsoft.com/office/officeart/2018/5/layout/IconCircleLabelList"/>
    <dgm:cxn modelId="{89E4FAD2-B1D3-48FC-A83F-16FF062C187E}" type="presParOf" srcId="{C4391A34-4224-4966-8434-C61991AC66C3}" destId="{5DB5988A-BAE0-4228-88AA-0B69107FDA71}" srcOrd="0" destOrd="0" presId="urn:microsoft.com/office/officeart/2018/5/layout/IconCircleLabelList"/>
    <dgm:cxn modelId="{F8BCFDBA-87C8-414E-B6F3-62318DE30009}" type="presParOf" srcId="{C4391A34-4224-4966-8434-C61991AC66C3}" destId="{899AA7AF-160E-44C0-B289-1E3D826C0B14}" srcOrd="1" destOrd="0" presId="urn:microsoft.com/office/officeart/2018/5/layout/IconCircleLabelList"/>
    <dgm:cxn modelId="{55E3CA98-5019-4699-B4BF-72B0729ECE4F}" type="presParOf" srcId="{C4391A34-4224-4966-8434-C61991AC66C3}" destId="{A7231909-B6D4-43E9-A2B1-D95A6DDE73CD}" srcOrd="2" destOrd="0" presId="urn:microsoft.com/office/officeart/2018/5/layout/IconCircleLabelList"/>
    <dgm:cxn modelId="{4CF8B09F-8CF6-4BB8-9CFD-4020892454C4}" type="presParOf" srcId="{C4391A34-4224-4966-8434-C61991AC66C3}" destId="{DF61817A-2804-40CF-9D15-2697CB4E779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04FBD-9E97-4606-BC6A-655A5893A0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DF7B83-14AE-413D-AFF4-C317998BFD67}">
      <dgm:prSet/>
      <dgm:spPr/>
      <dgm:t>
        <a:bodyPr/>
        <a:lstStyle/>
        <a:p>
          <a:r>
            <a:rPr lang="es-ES"/>
            <a:t>DOCUMENTACIÓN IMPRESA.</a:t>
          </a:r>
          <a:endParaRPr lang="en-US"/>
        </a:p>
      </dgm:t>
    </dgm:pt>
    <dgm:pt modelId="{5AAF1D21-51D6-4812-8DF5-CBA3A20431E9}" type="parTrans" cxnId="{20CA7A03-4524-404A-A99B-C25D4FED6264}">
      <dgm:prSet/>
      <dgm:spPr/>
      <dgm:t>
        <a:bodyPr/>
        <a:lstStyle/>
        <a:p>
          <a:endParaRPr lang="en-US"/>
        </a:p>
      </dgm:t>
    </dgm:pt>
    <dgm:pt modelId="{E5C17C19-A5FF-4EE9-B70B-2C58C5C97E96}" type="sibTrans" cxnId="{20CA7A03-4524-404A-A99B-C25D4FED6264}">
      <dgm:prSet/>
      <dgm:spPr/>
      <dgm:t>
        <a:bodyPr/>
        <a:lstStyle/>
        <a:p>
          <a:endParaRPr lang="en-US"/>
        </a:p>
      </dgm:t>
    </dgm:pt>
    <dgm:pt modelId="{A1D14974-DDA0-4810-8BD0-BC397C9E4E43}">
      <dgm:prSet/>
      <dgm:spPr/>
      <dgm:t>
        <a:bodyPr/>
        <a:lstStyle/>
        <a:p>
          <a:r>
            <a:rPr lang="es-ES"/>
            <a:t>DOCUMENTACIÓN DIGITAL.</a:t>
          </a:r>
          <a:endParaRPr lang="en-US"/>
        </a:p>
      </dgm:t>
    </dgm:pt>
    <dgm:pt modelId="{868568B1-6E8C-4712-9A6E-C08DDF36322E}" type="parTrans" cxnId="{66D4D3AD-1D4A-4378-A726-C668CE55C682}">
      <dgm:prSet/>
      <dgm:spPr/>
      <dgm:t>
        <a:bodyPr/>
        <a:lstStyle/>
        <a:p>
          <a:endParaRPr lang="en-US"/>
        </a:p>
      </dgm:t>
    </dgm:pt>
    <dgm:pt modelId="{06DB2195-CBA7-4921-BD34-5B2A6824296F}" type="sibTrans" cxnId="{66D4D3AD-1D4A-4378-A726-C668CE55C682}">
      <dgm:prSet/>
      <dgm:spPr/>
      <dgm:t>
        <a:bodyPr/>
        <a:lstStyle/>
        <a:p>
          <a:endParaRPr lang="en-US"/>
        </a:p>
      </dgm:t>
    </dgm:pt>
    <dgm:pt modelId="{920B7833-2AA6-4855-99A5-2B49DE2C9596}" type="pres">
      <dgm:prSet presAssocID="{9A104FBD-9E97-4606-BC6A-655A5893A0BF}" presName="root" presStyleCnt="0">
        <dgm:presLayoutVars>
          <dgm:dir/>
          <dgm:resizeHandles val="exact"/>
        </dgm:presLayoutVars>
      </dgm:prSet>
      <dgm:spPr/>
    </dgm:pt>
    <dgm:pt modelId="{852C109A-C9B9-4EAC-90A0-AD2654978F97}" type="pres">
      <dgm:prSet presAssocID="{E6DF7B83-14AE-413D-AFF4-C317998BFD67}" presName="compNode" presStyleCnt="0"/>
      <dgm:spPr/>
    </dgm:pt>
    <dgm:pt modelId="{29DF2D18-F167-4F66-9AE5-3E3F0FD6B858}" type="pres">
      <dgm:prSet presAssocID="{E6DF7B83-14AE-413D-AFF4-C317998BFD67}" presName="bgRect" presStyleLbl="bgShp" presStyleIdx="0" presStyleCnt="2"/>
      <dgm:spPr/>
    </dgm:pt>
    <dgm:pt modelId="{F2DA8639-AF68-4ABF-B53B-70F9273F956D}" type="pres">
      <dgm:prSet presAssocID="{E6DF7B83-14AE-413D-AFF4-C317998BFD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A8DDECD8-AE2E-4BEB-A11E-5CD0AD63E90B}" type="pres">
      <dgm:prSet presAssocID="{E6DF7B83-14AE-413D-AFF4-C317998BFD67}" presName="spaceRect" presStyleCnt="0"/>
      <dgm:spPr/>
    </dgm:pt>
    <dgm:pt modelId="{3CFC300B-0EB5-4B64-B574-D8D75E2071FF}" type="pres">
      <dgm:prSet presAssocID="{E6DF7B83-14AE-413D-AFF4-C317998BFD67}" presName="parTx" presStyleLbl="revTx" presStyleIdx="0" presStyleCnt="2">
        <dgm:presLayoutVars>
          <dgm:chMax val="0"/>
          <dgm:chPref val="0"/>
        </dgm:presLayoutVars>
      </dgm:prSet>
      <dgm:spPr/>
    </dgm:pt>
    <dgm:pt modelId="{5C5E861D-8153-46DB-8AC4-0EFFA00C477E}" type="pres">
      <dgm:prSet presAssocID="{E5C17C19-A5FF-4EE9-B70B-2C58C5C97E96}" presName="sibTrans" presStyleCnt="0"/>
      <dgm:spPr/>
    </dgm:pt>
    <dgm:pt modelId="{EBAB92CF-6597-4A41-A015-29907B7212F6}" type="pres">
      <dgm:prSet presAssocID="{A1D14974-DDA0-4810-8BD0-BC397C9E4E43}" presName="compNode" presStyleCnt="0"/>
      <dgm:spPr/>
    </dgm:pt>
    <dgm:pt modelId="{AA91C276-50D4-4804-AF7F-3D4C64967DAF}" type="pres">
      <dgm:prSet presAssocID="{A1D14974-DDA0-4810-8BD0-BC397C9E4E43}" presName="bgRect" presStyleLbl="bgShp" presStyleIdx="1" presStyleCnt="2"/>
      <dgm:spPr/>
    </dgm:pt>
    <dgm:pt modelId="{CF9925CB-9F1F-4052-8607-84B6FB2C93E9}" type="pres">
      <dgm:prSet presAssocID="{A1D14974-DDA0-4810-8BD0-BC397C9E4E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l"/>
        </a:ext>
      </dgm:extLst>
    </dgm:pt>
    <dgm:pt modelId="{D33680E9-C588-4C1B-B365-EB6A61810625}" type="pres">
      <dgm:prSet presAssocID="{A1D14974-DDA0-4810-8BD0-BC397C9E4E43}" presName="spaceRect" presStyleCnt="0"/>
      <dgm:spPr/>
    </dgm:pt>
    <dgm:pt modelId="{F538C3C4-D840-4F86-8A54-FF55A2EE04EA}" type="pres">
      <dgm:prSet presAssocID="{A1D14974-DDA0-4810-8BD0-BC397C9E4E4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CA7A03-4524-404A-A99B-C25D4FED6264}" srcId="{9A104FBD-9E97-4606-BC6A-655A5893A0BF}" destId="{E6DF7B83-14AE-413D-AFF4-C317998BFD67}" srcOrd="0" destOrd="0" parTransId="{5AAF1D21-51D6-4812-8DF5-CBA3A20431E9}" sibTransId="{E5C17C19-A5FF-4EE9-B70B-2C58C5C97E96}"/>
    <dgm:cxn modelId="{11514808-860B-4CA2-BA71-576CBDBABA33}" type="presOf" srcId="{A1D14974-DDA0-4810-8BD0-BC397C9E4E43}" destId="{F538C3C4-D840-4F86-8A54-FF55A2EE04EA}" srcOrd="0" destOrd="0" presId="urn:microsoft.com/office/officeart/2018/2/layout/IconVerticalSolidList"/>
    <dgm:cxn modelId="{E6CB0D8C-B7A4-49A2-B8A9-E75F49AA95B4}" type="presOf" srcId="{E6DF7B83-14AE-413D-AFF4-C317998BFD67}" destId="{3CFC300B-0EB5-4B64-B574-D8D75E2071FF}" srcOrd="0" destOrd="0" presId="urn:microsoft.com/office/officeart/2018/2/layout/IconVerticalSolidList"/>
    <dgm:cxn modelId="{0A445999-F985-4E01-9EA8-81AF29A5CAB6}" type="presOf" srcId="{9A104FBD-9E97-4606-BC6A-655A5893A0BF}" destId="{920B7833-2AA6-4855-99A5-2B49DE2C9596}" srcOrd="0" destOrd="0" presId="urn:microsoft.com/office/officeart/2018/2/layout/IconVerticalSolidList"/>
    <dgm:cxn modelId="{66D4D3AD-1D4A-4378-A726-C668CE55C682}" srcId="{9A104FBD-9E97-4606-BC6A-655A5893A0BF}" destId="{A1D14974-DDA0-4810-8BD0-BC397C9E4E43}" srcOrd="1" destOrd="0" parTransId="{868568B1-6E8C-4712-9A6E-C08DDF36322E}" sibTransId="{06DB2195-CBA7-4921-BD34-5B2A6824296F}"/>
    <dgm:cxn modelId="{3BEDBB35-D7A8-40BD-A253-DA6F27DBDB81}" type="presParOf" srcId="{920B7833-2AA6-4855-99A5-2B49DE2C9596}" destId="{852C109A-C9B9-4EAC-90A0-AD2654978F97}" srcOrd="0" destOrd="0" presId="urn:microsoft.com/office/officeart/2018/2/layout/IconVerticalSolidList"/>
    <dgm:cxn modelId="{B9295F38-3F8E-4A9F-B0E6-E16165392CC9}" type="presParOf" srcId="{852C109A-C9B9-4EAC-90A0-AD2654978F97}" destId="{29DF2D18-F167-4F66-9AE5-3E3F0FD6B858}" srcOrd="0" destOrd="0" presId="urn:microsoft.com/office/officeart/2018/2/layout/IconVerticalSolidList"/>
    <dgm:cxn modelId="{8420578A-19CE-41CC-BAB1-3059CF8FF5E2}" type="presParOf" srcId="{852C109A-C9B9-4EAC-90A0-AD2654978F97}" destId="{F2DA8639-AF68-4ABF-B53B-70F9273F956D}" srcOrd="1" destOrd="0" presId="urn:microsoft.com/office/officeart/2018/2/layout/IconVerticalSolidList"/>
    <dgm:cxn modelId="{20F2BDF2-1C9C-4F82-A115-0F77E695E741}" type="presParOf" srcId="{852C109A-C9B9-4EAC-90A0-AD2654978F97}" destId="{A8DDECD8-AE2E-4BEB-A11E-5CD0AD63E90B}" srcOrd="2" destOrd="0" presId="urn:microsoft.com/office/officeart/2018/2/layout/IconVerticalSolidList"/>
    <dgm:cxn modelId="{B37F1A66-7363-43DF-A288-69EEFCFBCEFE}" type="presParOf" srcId="{852C109A-C9B9-4EAC-90A0-AD2654978F97}" destId="{3CFC300B-0EB5-4B64-B574-D8D75E2071FF}" srcOrd="3" destOrd="0" presId="urn:microsoft.com/office/officeart/2018/2/layout/IconVerticalSolidList"/>
    <dgm:cxn modelId="{70427633-DEEE-4E93-ABC8-8A5481B1EEF4}" type="presParOf" srcId="{920B7833-2AA6-4855-99A5-2B49DE2C9596}" destId="{5C5E861D-8153-46DB-8AC4-0EFFA00C477E}" srcOrd="1" destOrd="0" presId="urn:microsoft.com/office/officeart/2018/2/layout/IconVerticalSolidList"/>
    <dgm:cxn modelId="{B1CB7A10-9949-46CA-95DC-7CFA4CC1E1BF}" type="presParOf" srcId="{920B7833-2AA6-4855-99A5-2B49DE2C9596}" destId="{EBAB92CF-6597-4A41-A015-29907B7212F6}" srcOrd="2" destOrd="0" presId="urn:microsoft.com/office/officeart/2018/2/layout/IconVerticalSolidList"/>
    <dgm:cxn modelId="{45F333C0-E475-44BD-B7F4-8D20EC20FBD3}" type="presParOf" srcId="{EBAB92CF-6597-4A41-A015-29907B7212F6}" destId="{AA91C276-50D4-4804-AF7F-3D4C64967DAF}" srcOrd="0" destOrd="0" presId="urn:microsoft.com/office/officeart/2018/2/layout/IconVerticalSolidList"/>
    <dgm:cxn modelId="{08BBE2D3-D508-4487-AE26-F833D6CB26C5}" type="presParOf" srcId="{EBAB92CF-6597-4A41-A015-29907B7212F6}" destId="{CF9925CB-9F1F-4052-8607-84B6FB2C93E9}" srcOrd="1" destOrd="0" presId="urn:microsoft.com/office/officeart/2018/2/layout/IconVerticalSolidList"/>
    <dgm:cxn modelId="{6377D032-9A11-41DA-B343-AEF55F15EF66}" type="presParOf" srcId="{EBAB92CF-6597-4A41-A015-29907B7212F6}" destId="{D33680E9-C588-4C1B-B365-EB6A61810625}" srcOrd="2" destOrd="0" presId="urn:microsoft.com/office/officeart/2018/2/layout/IconVerticalSolidList"/>
    <dgm:cxn modelId="{61329395-AD14-47A1-9915-72945E0E0BA4}" type="presParOf" srcId="{EBAB92CF-6597-4A41-A015-29907B7212F6}" destId="{F538C3C4-D840-4F86-8A54-FF55A2EE04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F4E22-4AC3-4D86-9FEA-CE38D1D7547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2B13F6-B124-45A4-A60B-D052D5A8769E}">
      <dgm:prSet/>
      <dgm:spPr/>
      <dgm:t>
        <a:bodyPr/>
        <a:lstStyle/>
        <a:p>
          <a:r>
            <a:rPr lang="es-ES"/>
            <a:t>ALFABÉTICO.</a:t>
          </a:r>
          <a:endParaRPr lang="en-US"/>
        </a:p>
      </dgm:t>
    </dgm:pt>
    <dgm:pt modelId="{ED425395-677D-4D41-A9A5-C5653EEB2D7B}" type="parTrans" cxnId="{62EF5882-05C8-4A57-9E12-2FFB8F30396C}">
      <dgm:prSet/>
      <dgm:spPr/>
      <dgm:t>
        <a:bodyPr/>
        <a:lstStyle/>
        <a:p>
          <a:endParaRPr lang="en-US"/>
        </a:p>
      </dgm:t>
    </dgm:pt>
    <dgm:pt modelId="{02FD348D-9FF6-40BC-BA13-F2616DB0D2F9}" type="sibTrans" cxnId="{62EF5882-05C8-4A57-9E12-2FFB8F30396C}">
      <dgm:prSet/>
      <dgm:spPr/>
      <dgm:t>
        <a:bodyPr/>
        <a:lstStyle/>
        <a:p>
          <a:endParaRPr lang="en-US"/>
        </a:p>
      </dgm:t>
    </dgm:pt>
    <dgm:pt modelId="{DFED5284-8617-4DD4-ABB0-9434BEB15DCD}">
      <dgm:prSet/>
      <dgm:spPr/>
      <dgm:t>
        <a:bodyPr/>
        <a:lstStyle/>
        <a:p>
          <a:r>
            <a:rPr lang="es-ES"/>
            <a:t>NUMÉRICO </a:t>
          </a:r>
          <a:endParaRPr lang="en-US"/>
        </a:p>
      </dgm:t>
    </dgm:pt>
    <dgm:pt modelId="{0D4112BB-1CB2-4F4D-96AF-952A8D2368BC}" type="parTrans" cxnId="{B47D4766-3796-49FC-8406-7B1FC300274C}">
      <dgm:prSet/>
      <dgm:spPr/>
      <dgm:t>
        <a:bodyPr/>
        <a:lstStyle/>
        <a:p>
          <a:endParaRPr lang="en-US"/>
        </a:p>
      </dgm:t>
    </dgm:pt>
    <dgm:pt modelId="{4D12A7C1-3C95-4354-8DFE-ED78C2A6C77D}" type="sibTrans" cxnId="{B47D4766-3796-49FC-8406-7B1FC300274C}">
      <dgm:prSet/>
      <dgm:spPr/>
      <dgm:t>
        <a:bodyPr/>
        <a:lstStyle/>
        <a:p>
          <a:endParaRPr lang="en-US"/>
        </a:p>
      </dgm:t>
    </dgm:pt>
    <dgm:pt modelId="{D0E046AD-19A4-4587-B54A-24BDA20E4F62}">
      <dgm:prSet/>
      <dgm:spPr/>
      <dgm:t>
        <a:bodyPr/>
        <a:lstStyle/>
        <a:p>
          <a:r>
            <a:rPr lang="es-ES"/>
            <a:t>CRONOLÓGICO.</a:t>
          </a:r>
          <a:endParaRPr lang="en-US"/>
        </a:p>
      </dgm:t>
    </dgm:pt>
    <dgm:pt modelId="{A1928DFA-BD17-40C2-A275-72452B22A441}" type="parTrans" cxnId="{8B78E77F-40DB-48A6-A962-4903F91EB54A}">
      <dgm:prSet/>
      <dgm:spPr/>
      <dgm:t>
        <a:bodyPr/>
        <a:lstStyle/>
        <a:p>
          <a:endParaRPr lang="en-US"/>
        </a:p>
      </dgm:t>
    </dgm:pt>
    <dgm:pt modelId="{43CC1ABE-3CFD-4343-B40D-2E7CF6BF049A}" type="sibTrans" cxnId="{8B78E77F-40DB-48A6-A962-4903F91EB54A}">
      <dgm:prSet/>
      <dgm:spPr/>
      <dgm:t>
        <a:bodyPr/>
        <a:lstStyle/>
        <a:p>
          <a:endParaRPr lang="en-US"/>
        </a:p>
      </dgm:t>
    </dgm:pt>
    <dgm:pt modelId="{872916D9-E055-417C-805F-8202A38A46A6}">
      <dgm:prSet/>
      <dgm:spPr/>
      <dgm:t>
        <a:bodyPr/>
        <a:lstStyle/>
        <a:p>
          <a:r>
            <a:rPr lang="es-ES"/>
            <a:t>TEMÁTICO.</a:t>
          </a:r>
          <a:endParaRPr lang="en-US"/>
        </a:p>
      </dgm:t>
    </dgm:pt>
    <dgm:pt modelId="{0A77EF0C-34D7-4D1D-BE24-7551200F6286}" type="parTrans" cxnId="{6F95E2CF-359F-49D2-A1A1-50C633224FC4}">
      <dgm:prSet/>
      <dgm:spPr/>
      <dgm:t>
        <a:bodyPr/>
        <a:lstStyle/>
        <a:p>
          <a:endParaRPr lang="en-US"/>
        </a:p>
      </dgm:t>
    </dgm:pt>
    <dgm:pt modelId="{6285D34B-E25B-4F49-A9F9-29568FA97D1F}" type="sibTrans" cxnId="{6F95E2CF-359F-49D2-A1A1-50C633224FC4}">
      <dgm:prSet/>
      <dgm:spPr/>
      <dgm:t>
        <a:bodyPr/>
        <a:lstStyle/>
        <a:p>
          <a:endParaRPr lang="en-US"/>
        </a:p>
      </dgm:t>
    </dgm:pt>
    <dgm:pt modelId="{4DAB8A1D-3B1F-4FC0-95CE-7C9FE2389A35}" type="pres">
      <dgm:prSet presAssocID="{BEBF4E22-4AC3-4D86-9FEA-CE38D1D754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C5CFD7-917E-4EB3-8B83-7B59FEDAE348}" type="pres">
      <dgm:prSet presAssocID="{112B13F6-B124-45A4-A60B-D052D5A8769E}" presName="hierRoot1" presStyleCnt="0"/>
      <dgm:spPr/>
    </dgm:pt>
    <dgm:pt modelId="{86FE0E44-91B6-4E55-A52C-B90C542EAD4E}" type="pres">
      <dgm:prSet presAssocID="{112B13F6-B124-45A4-A60B-D052D5A8769E}" presName="composite" presStyleCnt="0"/>
      <dgm:spPr/>
    </dgm:pt>
    <dgm:pt modelId="{0D714FD0-297E-4DF6-ACB6-8FDCE992C4BB}" type="pres">
      <dgm:prSet presAssocID="{112B13F6-B124-45A4-A60B-D052D5A8769E}" presName="background" presStyleLbl="node0" presStyleIdx="0" presStyleCnt="4"/>
      <dgm:spPr/>
    </dgm:pt>
    <dgm:pt modelId="{1FDE074C-7180-4A3F-847E-0E42257652E5}" type="pres">
      <dgm:prSet presAssocID="{112B13F6-B124-45A4-A60B-D052D5A8769E}" presName="text" presStyleLbl="fgAcc0" presStyleIdx="0" presStyleCnt="4">
        <dgm:presLayoutVars>
          <dgm:chPref val="3"/>
        </dgm:presLayoutVars>
      </dgm:prSet>
      <dgm:spPr/>
    </dgm:pt>
    <dgm:pt modelId="{4F73315D-C8CC-4E26-8475-DD9D09B3B026}" type="pres">
      <dgm:prSet presAssocID="{112B13F6-B124-45A4-A60B-D052D5A8769E}" presName="hierChild2" presStyleCnt="0"/>
      <dgm:spPr/>
    </dgm:pt>
    <dgm:pt modelId="{A1646E78-B49D-4E4C-9505-52851D6E60D5}" type="pres">
      <dgm:prSet presAssocID="{DFED5284-8617-4DD4-ABB0-9434BEB15DCD}" presName="hierRoot1" presStyleCnt="0"/>
      <dgm:spPr/>
    </dgm:pt>
    <dgm:pt modelId="{3393122F-5354-4B31-9BA9-5F4F116BC550}" type="pres">
      <dgm:prSet presAssocID="{DFED5284-8617-4DD4-ABB0-9434BEB15DCD}" presName="composite" presStyleCnt="0"/>
      <dgm:spPr/>
    </dgm:pt>
    <dgm:pt modelId="{E1338674-E014-43EB-AC9F-2FACF8A54BD4}" type="pres">
      <dgm:prSet presAssocID="{DFED5284-8617-4DD4-ABB0-9434BEB15DCD}" presName="background" presStyleLbl="node0" presStyleIdx="1" presStyleCnt="4"/>
      <dgm:spPr/>
    </dgm:pt>
    <dgm:pt modelId="{D2E84F1B-0947-445F-97C7-522862DEE30C}" type="pres">
      <dgm:prSet presAssocID="{DFED5284-8617-4DD4-ABB0-9434BEB15DCD}" presName="text" presStyleLbl="fgAcc0" presStyleIdx="1" presStyleCnt="4">
        <dgm:presLayoutVars>
          <dgm:chPref val="3"/>
        </dgm:presLayoutVars>
      </dgm:prSet>
      <dgm:spPr/>
    </dgm:pt>
    <dgm:pt modelId="{FDA1CAA8-B498-46B1-8C0B-4B0789987AF3}" type="pres">
      <dgm:prSet presAssocID="{DFED5284-8617-4DD4-ABB0-9434BEB15DCD}" presName="hierChild2" presStyleCnt="0"/>
      <dgm:spPr/>
    </dgm:pt>
    <dgm:pt modelId="{99EAE9BD-A8AF-4D6B-854B-57DC70DD6E3F}" type="pres">
      <dgm:prSet presAssocID="{D0E046AD-19A4-4587-B54A-24BDA20E4F62}" presName="hierRoot1" presStyleCnt="0"/>
      <dgm:spPr/>
    </dgm:pt>
    <dgm:pt modelId="{65A5CD4D-622C-4EB6-8691-308F794BED6D}" type="pres">
      <dgm:prSet presAssocID="{D0E046AD-19A4-4587-B54A-24BDA20E4F62}" presName="composite" presStyleCnt="0"/>
      <dgm:spPr/>
    </dgm:pt>
    <dgm:pt modelId="{E91FB2CF-70DC-4173-BF2D-DF90AD31F9F7}" type="pres">
      <dgm:prSet presAssocID="{D0E046AD-19A4-4587-B54A-24BDA20E4F62}" presName="background" presStyleLbl="node0" presStyleIdx="2" presStyleCnt="4"/>
      <dgm:spPr/>
    </dgm:pt>
    <dgm:pt modelId="{1BF7B191-34F1-4AA9-A82B-F96FF81DA708}" type="pres">
      <dgm:prSet presAssocID="{D0E046AD-19A4-4587-B54A-24BDA20E4F62}" presName="text" presStyleLbl="fgAcc0" presStyleIdx="2" presStyleCnt="4">
        <dgm:presLayoutVars>
          <dgm:chPref val="3"/>
        </dgm:presLayoutVars>
      </dgm:prSet>
      <dgm:spPr/>
    </dgm:pt>
    <dgm:pt modelId="{8C7394CD-DD53-43A9-A8F9-82619B6636F6}" type="pres">
      <dgm:prSet presAssocID="{D0E046AD-19A4-4587-B54A-24BDA20E4F62}" presName="hierChild2" presStyleCnt="0"/>
      <dgm:spPr/>
    </dgm:pt>
    <dgm:pt modelId="{093C04D5-C17B-49BE-A3A6-03D81C051B16}" type="pres">
      <dgm:prSet presAssocID="{872916D9-E055-417C-805F-8202A38A46A6}" presName="hierRoot1" presStyleCnt="0"/>
      <dgm:spPr/>
    </dgm:pt>
    <dgm:pt modelId="{2DED1B23-A032-4214-8DD3-C26467BD177E}" type="pres">
      <dgm:prSet presAssocID="{872916D9-E055-417C-805F-8202A38A46A6}" presName="composite" presStyleCnt="0"/>
      <dgm:spPr/>
    </dgm:pt>
    <dgm:pt modelId="{A662297D-D18F-4C2B-9226-EB78E8E41EEB}" type="pres">
      <dgm:prSet presAssocID="{872916D9-E055-417C-805F-8202A38A46A6}" presName="background" presStyleLbl="node0" presStyleIdx="3" presStyleCnt="4"/>
      <dgm:spPr/>
    </dgm:pt>
    <dgm:pt modelId="{F259D91F-F8E7-40B5-9463-3AB9FAEED0E0}" type="pres">
      <dgm:prSet presAssocID="{872916D9-E055-417C-805F-8202A38A46A6}" presName="text" presStyleLbl="fgAcc0" presStyleIdx="3" presStyleCnt="4">
        <dgm:presLayoutVars>
          <dgm:chPref val="3"/>
        </dgm:presLayoutVars>
      </dgm:prSet>
      <dgm:spPr/>
    </dgm:pt>
    <dgm:pt modelId="{B8F8A1B9-77BD-4093-8F28-C1BC1D9B3114}" type="pres">
      <dgm:prSet presAssocID="{872916D9-E055-417C-805F-8202A38A46A6}" presName="hierChild2" presStyleCnt="0"/>
      <dgm:spPr/>
    </dgm:pt>
  </dgm:ptLst>
  <dgm:cxnLst>
    <dgm:cxn modelId="{B47D4766-3796-49FC-8406-7B1FC300274C}" srcId="{BEBF4E22-4AC3-4D86-9FEA-CE38D1D75476}" destId="{DFED5284-8617-4DD4-ABB0-9434BEB15DCD}" srcOrd="1" destOrd="0" parTransId="{0D4112BB-1CB2-4F4D-96AF-952A8D2368BC}" sibTransId="{4D12A7C1-3C95-4354-8DFE-ED78C2A6C77D}"/>
    <dgm:cxn modelId="{8B78E77F-40DB-48A6-A962-4903F91EB54A}" srcId="{BEBF4E22-4AC3-4D86-9FEA-CE38D1D75476}" destId="{D0E046AD-19A4-4587-B54A-24BDA20E4F62}" srcOrd="2" destOrd="0" parTransId="{A1928DFA-BD17-40C2-A275-72452B22A441}" sibTransId="{43CC1ABE-3CFD-4343-B40D-2E7CF6BF049A}"/>
    <dgm:cxn modelId="{A4A8B180-D45C-48AA-99E5-1B2E8AC4686E}" type="presOf" srcId="{DFED5284-8617-4DD4-ABB0-9434BEB15DCD}" destId="{D2E84F1B-0947-445F-97C7-522862DEE30C}" srcOrd="0" destOrd="0" presId="urn:microsoft.com/office/officeart/2005/8/layout/hierarchy1"/>
    <dgm:cxn modelId="{62EF5882-05C8-4A57-9E12-2FFB8F30396C}" srcId="{BEBF4E22-4AC3-4D86-9FEA-CE38D1D75476}" destId="{112B13F6-B124-45A4-A60B-D052D5A8769E}" srcOrd="0" destOrd="0" parTransId="{ED425395-677D-4D41-A9A5-C5653EEB2D7B}" sibTransId="{02FD348D-9FF6-40BC-BA13-F2616DB0D2F9}"/>
    <dgm:cxn modelId="{791A7A86-52B2-4CB5-B18E-01AD9DC19FF3}" type="presOf" srcId="{872916D9-E055-417C-805F-8202A38A46A6}" destId="{F259D91F-F8E7-40B5-9463-3AB9FAEED0E0}" srcOrd="0" destOrd="0" presId="urn:microsoft.com/office/officeart/2005/8/layout/hierarchy1"/>
    <dgm:cxn modelId="{2A584CC7-C9EC-4E4C-B453-E92D275C5FBE}" type="presOf" srcId="{112B13F6-B124-45A4-A60B-D052D5A8769E}" destId="{1FDE074C-7180-4A3F-847E-0E42257652E5}" srcOrd="0" destOrd="0" presId="urn:microsoft.com/office/officeart/2005/8/layout/hierarchy1"/>
    <dgm:cxn modelId="{609D0BCE-3E12-4D38-9AD1-442F7DACF992}" type="presOf" srcId="{BEBF4E22-4AC3-4D86-9FEA-CE38D1D75476}" destId="{4DAB8A1D-3B1F-4FC0-95CE-7C9FE2389A35}" srcOrd="0" destOrd="0" presId="urn:microsoft.com/office/officeart/2005/8/layout/hierarchy1"/>
    <dgm:cxn modelId="{6F95E2CF-359F-49D2-A1A1-50C633224FC4}" srcId="{BEBF4E22-4AC3-4D86-9FEA-CE38D1D75476}" destId="{872916D9-E055-417C-805F-8202A38A46A6}" srcOrd="3" destOrd="0" parTransId="{0A77EF0C-34D7-4D1D-BE24-7551200F6286}" sibTransId="{6285D34B-E25B-4F49-A9F9-29568FA97D1F}"/>
    <dgm:cxn modelId="{85759DDD-64E0-4B20-BFE6-22AB10870F40}" type="presOf" srcId="{D0E046AD-19A4-4587-B54A-24BDA20E4F62}" destId="{1BF7B191-34F1-4AA9-A82B-F96FF81DA708}" srcOrd="0" destOrd="0" presId="urn:microsoft.com/office/officeart/2005/8/layout/hierarchy1"/>
    <dgm:cxn modelId="{E99FB065-F573-4EB4-837E-F1E3FBDC812D}" type="presParOf" srcId="{4DAB8A1D-3B1F-4FC0-95CE-7C9FE2389A35}" destId="{46C5CFD7-917E-4EB3-8B83-7B59FEDAE348}" srcOrd="0" destOrd="0" presId="urn:microsoft.com/office/officeart/2005/8/layout/hierarchy1"/>
    <dgm:cxn modelId="{91B5225A-96A7-4BEC-9BDA-CD2567F98EBB}" type="presParOf" srcId="{46C5CFD7-917E-4EB3-8B83-7B59FEDAE348}" destId="{86FE0E44-91B6-4E55-A52C-B90C542EAD4E}" srcOrd="0" destOrd="0" presId="urn:microsoft.com/office/officeart/2005/8/layout/hierarchy1"/>
    <dgm:cxn modelId="{C74A2FCE-7D15-420F-9348-7C4603C7E472}" type="presParOf" srcId="{86FE0E44-91B6-4E55-A52C-B90C542EAD4E}" destId="{0D714FD0-297E-4DF6-ACB6-8FDCE992C4BB}" srcOrd="0" destOrd="0" presId="urn:microsoft.com/office/officeart/2005/8/layout/hierarchy1"/>
    <dgm:cxn modelId="{33A2ABD5-724C-4F10-A47C-AC769D1F194D}" type="presParOf" srcId="{86FE0E44-91B6-4E55-A52C-B90C542EAD4E}" destId="{1FDE074C-7180-4A3F-847E-0E42257652E5}" srcOrd="1" destOrd="0" presId="urn:microsoft.com/office/officeart/2005/8/layout/hierarchy1"/>
    <dgm:cxn modelId="{5C08E538-6B2C-4465-91FD-54CC0C6F5B97}" type="presParOf" srcId="{46C5CFD7-917E-4EB3-8B83-7B59FEDAE348}" destId="{4F73315D-C8CC-4E26-8475-DD9D09B3B026}" srcOrd="1" destOrd="0" presId="urn:microsoft.com/office/officeart/2005/8/layout/hierarchy1"/>
    <dgm:cxn modelId="{DA7CB7F6-6791-49D7-A862-59F4BD57268B}" type="presParOf" srcId="{4DAB8A1D-3B1F-4FC0-95CE-7C9FE2389A35}" destId="{A1646E78-B49D-4E4C-9505-52851D6E60D5}" srcOrd="1" destOrd="0" presId="urn:microsoft.com/office/officeart/2005/8/layout/hierarchy1"/>
    <dgm:cxn modelId="{11FC25DF-7DD1-45FE-8522-CF3E853C7176}" type="presParOf" srcId="{A1646E78-B49D-4E4C-9505-52851D6E60D5}" destId="{3393122F-5354-4B31-9BA9-5F4F116BC550}" srcOrd="0" destOrd="0" presId="urn:microsoft.com/office/officeart/2005/8/layout/hierarchy1"/>
    <dgm:cxn modelId="{7ED8A635-FCCE-475A-9FE1-159A5C48AAFB}" type="presParOf" srcId="{3393122F-5354-4B31-9BA9-5F4F116BC550}" destId="{E1338674-E014-43EB-AC9F-2FACF8A54BD4}" srcOrd="0" destOrd="0" presId="urn:microsoft.com/office/officeart/2005/8/layout/hierarchy1"/>
    <dgm:cxn modelId="{2D109A14-BC5F-42E4-864B-3E9CEFC94ACC}" type="presParOf" srcId="{3393122F-5354-4B31-9BA9-5F4F116BC550}" destId="{D2E84F1B-0947-445F-97C7-522862DEE30C}" srcOrd="1" destOrd="0" presId="urn:microsoft.com/office/officeart/2005/8/layout/hierarchy1"/>
    <dgm:cxn modelId="{229F3239-78F9-4209-B038-2F1535E42B11}" type="presParOf" srcId="{A1646E78-B49D-4E4C-9505-52851D6E60D5}" destId="{FDA1CAA8-B498-46B1-8C0B-4B0789987AF3}" srcOrd="1" destOrd="0" presId="urn:microsoft.com/office/officeart/2005/8/layout/hierarchy1"/>
    <dgm:cxn modelId="{6B817D31-0C55-4CE2-B650-EB9533941BBA}" type="presParOf" srcId="{4DAB8A1D-3B1F-4FC0-95CE-7C9FE2389A35}" destId="{99EAE9BD-A8AF-4D6B-854B-57DC70DD6E3F}" srcOrd="2" destOrd="0" presId="urn:microsoft.com/office/officeart/2005/8/layout/hierarchy1"/>
    <dgm:cxn modelId="{9FAE6B63-49CC-41C9-AB4F-B76E5818FE9C}" type="presParOf" srcId="{99EAE9BD-A8AF-4D6B-854B-57DC70DD6E3F}" destId="{65A5CD4D-622C-4EB6-8691-308F794BED6D}" srcOrd="0" destOrd="0" presId="urn:microsoft.com/office/officeart/2005/8/layout/hierarchy1"/>
    <dgm:cxn modelId="{2F7978BC-7058-4C7A-B857-1DA9D04689A0}" type="presParOf" srcId="{65A5CD4D-622C-4EB6-8691-308F794BED6D}" destId="{E91FB2CF-70DC-4173-BF2D-DF90AD31F9F7}" srcOrd="0" destOrd="0" presId="urn:microsoft.com/office/officeart/2005/8/layout/hierarchy1"/>
    <dgm:cxn modelId="{49F67659-E8D5-419E-B5EB-453B7C307C9D}" type="presParOf" srcId="{65A5CD4D-622C-4EB6-8691-308F794BED6D}" destId="{1BF7B191-34F1-4AA9-A82B-F96FF81DA708}" srcOrd="1" destOrd="0" presId="urn:microsoft.com/office/officeart/2005/8/layout/hierarchy1"/>
    <dgm:cxn modelId="{7B6B6824-F867-4A29-9A70-DABB4A3ED3C9}" type="presParOf" srcId="{99EAE9BD-A8AF-4D6B-854B-57DC70DD6E3F}" destId="{8C7394CD-DD53-43A9-A8F9-82619B6636F6}" srcOrd="1" destOrd="0" presId="urn:microsoft.com/office/officeart/2005/8/layout/hierarchy1"/>
    <dgm:cxn modelId="{DF70C3B1-25D3-4E63-B2CD-783746F3B3C1}" type="presParOf" srcId="{4DAB8A1D-3B1F-4FC0-95CE-7C9FE2389A35}" destId="{093C04D5-C17B-49BE-A3A6-03D81C051B16}" srcOrd="3" destOrd="0" presId="urn:microsoft.com/office/officeart/2005/8/layout/hierarchy1"/>
    <dgm:cxn modelId="{F2AFDE2E-FDAF-4A6D-B447-DAD6A272E42A}" type="presParOf" srcId="{093C04D5-C17B-49BE-A3A6-03D81C051B16}" destId="{2DED1B23-A032-4214-8DD3-C26467BD177E}" srcOrd="0" destOrd="0" presId="urn:microsoft.com/office/officeart/2005/8/layout/hierarchy1"/>
    <dgm:cxn modelId="{4020E5A2-CCF9-4F44-AC63-05E56647D614}" type="presParOf" srcId="{2DED1B23-A032-4214-8DD3-C26467BD177E}" destId="{A662297D-D18F-4C2B-9226-EB78E8E41EEB}" srcOrd="0" destOrd="0" presId="urn:microsoft.com/office/officeart/2005/8/layout/hierarchy1"/>
    <dgm:cxn modelId="{C440769C-0B37-48F1-925F-9BA24284320E}" type="presParOf" srcId="{2DED1B23-A032-4214-8DD3-C26467BD177E}" destId="{F259D91F-F8E7-40B5-9463-3AB9FAEED0E0}" srcOrd="1" destOrd="0" presId="urn:microsoft.com/office/officeart/2005/8/layout/hierarchy1"/>
    <dgm:cxn modelId="{1A16C89E-9188-466D-BBF4-3DDDDDDA600D}" type="presParOf" srcId="{093C04D5-C17B-49BE-A3A6-03D81C051B16}" destId="{B8F8A1B9-77BD-4093-8F28-C1BC1D9B31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6C00A-7C70-4E34-8484-3DE98069F7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F74D9B-D8C6-479A-8D84-A14F64777874}">
      <dgm:prSet/>
      <dgm:spPr/>
      <dgm:t>
        <a:bodyPr/>
        <a:lstStyle/>
        <a:p>
          <a:pPr>
            <a:defRPr cap="all"/>
          </a:pPr>
          <a:r>
            <a:rPr lang="es-ES"/>
            <a:t>ARCHIVO DE CLIENTES .</a:t>
          </a:r>
          <a:endParaRPr lang="en-US"/>
        </a:p>
      </dgm:t>
    </dgm:pt>
    <dgm:pt modelId="{CCF643C7-37A0-4D6F-B0AD-E43B23264A71}" type="parTrans" cxnId="{2DA59C68-1295-43A1-A541-FB787B3C60B0}">
      <dgm:prSet/>
      <dgm:spPr/>
      <dgm:t>
        <a:bodyPr/>
        <a:lstStyle/>
        <a:p>
          <a:endParaRPr lang="en-US"/>
        </a:p>
      </dgm:t>
    </dgm:pt>
    <dgm:pt modelId="{625EF024-B69D-49BD-8E95-73B3F3596248}" type="sibTrans" cxnId="{2DA59C68-1295-43A1-A541-FB787B3C60B0}">
      <dgm:prSet/>
      <dgm:spPr/>
      <dgm:t>
        <a:bodyPr/>
        <a:lstStyle/>
        <a:p>
          <a:endParaRPr lang="en-US"/>
        </a:p>
      </dgm:t>
    </dgm:pt>
    <dgm:pt modelId="{A68BFB50-33A9-4EE8-8BE4-BF87936884B5}">
      <dgm:prSet/>
      <dgm:spPr/>
      <dgm:t>
        <a:bodyPr/>
        <a:lstStyle/>
        <a:p>
          <a:pPr>
            <a:defRPr cap="all"/>
          </a:pPr>
          <a:r>
            <a:rPr lang="es-ES"/>
            <a:t>ARCHIVO DE PRODUCTOS COSMÉTICOS.</a:t>
          </a:r>
          <a:endParaRPr lang="en-US"/>
        </a:p>
      </dgm:t>
    </dgm:pt>
    <dgm:pt modelId="{CAB555E5-76C4-4532-9DA6-9A92A68F24F2}" type="parTrans" cxnId="{86C1EF78-6D0C-407A-A5F9-9C7C3D52A869}">
      <dgm:prSet/>
      <dgm:spPr/>
      <dgm:t>
        <a:bodyPr/>
        <a:lstStyle/>
        <a:p>
          <a:endParaRPr lang="en-US"/>
        </a:p>
      </dgm:t>
    </dgm:pt>
    <dgm:pt modelId="{122AB0FC-8412-404D-ADED-8FA41CA94E6D}" type="sibTrans" cxnId="{86C1EF78-6D0C-407A-A5F9-9C7C3D52A869}">
      <dgm:prSet/>
      <dgm:spPr/>
      <dgm:t>
        <a:bodyPr/>
        <a:lstStyle/>
        <a:p>
          <a:endParaRPr lang="en-US"/>
        </a:p>
      </dgm:t>
    </dgm:pt>
    <dgm:pt modelId="{F46CEF85-DD4D-47BE-AB09-88E8AB9DFC02}">
      <dgm:prSet/>
      <dgm:spPr/>
      <dgm:t>
        <a:bodyPr/>
        <a:lstStyle/>
        <a:p>
          <a:pPr>
            <a:defRPr cap="all"/>
          </a:pPr>
          <a:r>
            <a:rPr lang="es-ES"/>
            <a:t>ARCHIVO DE PROVEEDORES.</a:t>
          </a:r>
          <a:endParaRPr lang="en-US"/>
        </a:p>
      </dgm:t>
    </dgm:pt>
    <dgm:pt modelId="{DDA9CA5F-4C16-4075-88A1-10A3790269DA}" type="parTrans" cxnId="{0FDB4FF1-5918-4BF9-AFFE-B6BC7AA27838}">
      <dgm:prSet/>
      <dgm:spPr/>
      <dgm:t>
        <a:bodyPr/>
        <a:lstStyle/>
        <a:p>
          <a:endParaRPr lang="en-US"/>
        </a:p>
      </dgm:t>
    </dgm:pt>
    <dgm:pt modelId="{EBF88D6F-2054-4FDF-960D-168D9BC36E40}" type="sibTrans" cxnId="{0FDB4FF1-5918-4BF9-AFFE-B6BC7AA27838}">
      <dgm:prSet/>
      <dgm:spPr/>
      <dgm:t>
        <a:bodyPr/>
        <a:lstStyle/>
        <a:p>
          <a:endParaRPr lang="en-US"/>
        </a:p>
      </dgm:t>
    </dgm:pt>
    <dgm:pt modelId="{F97BF064-DC18-4AC8-B19F-4A5CFED58E50}" type="pres">
      <dgm:prSet presAssocID="{B786C00A-7C70-4E34-8484-3DE98069F72B}" presName="root" presStyleCnt="0">
        <dgm:presLayoutVars>
          <dgm:dir/>
          <dgm:resizeHandles val="exact"/>
        </dgm:presLayoutVars>
      </dgm:prSet>
      <dgm:spPr/>
    </dgm:pt>
    <dgm:pt modelId="{A66B520D-AE5D-473D-83A8-BEB0FF84799F}" type="pres">
      <dgm:prSet presAssocID="{72F74D9B-D8C6-479A-8D84-A14F64777874}" presName="compNode" presStyleCnt="0"/>
      <dgm:spPr/>
    </dgm:pt>
    <dgm:pt modelId="{A5632334-2B6C-42B4-90DF-0BC723654F49}" type="pres">
      <dgm:prSet presAssocID="{72F74D9B-D8C6-479A-8D84-A14F6477787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E32F952-2053-4C89-9BEA-3988133F3760}" type="pres">
      <dgm:prSet presAssocID="{72F74D9B-D8C6-479A-8D84-A14F647778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99FDDA1-07E1-4EA8-BFB0-C1949364CD87}" type="pres">
      <dgm:prSet presAssocID="{72F74D9B-D8C6-479A-8D84-A14F64777874}" presName="spaceRect" presStyleCnt="0"/>
      <dgm:spPr/>
    </dgm:pt>
    <dgm:pt modelId="{C2EE7FC7-E15D-4ACF-8956-2C3BF6603CE0}" type="pres">
      <dgm:prSet presAssocID="{72F74D9B-D8C6-479A-8D84-A14F64777874}" presName="textRect" presStyleLbl="revTx" presStyleIdx="0" presStyleCnt="3">
        <dgm:presLayoutVars>
          <dgm:chMax val="1"/>
          <dgm:chPref val="1"/>
        </dgm:presLayoutVars>
      </dgm:prSet>
      <dgm:spPr/>
    </dgm:pt>
    <dgm:pt modelId="{CBEB71A5-8CAC-4086-8233-BF459912DF87}" type="pres">
      <dgm:prSet presAssocID="{625EF024-B69D-49BD-8E95-73B3F3596248}" presName="sibTrans" presStyleCnt="0"/>
      <dgm:spPr/>
    </dgm:pt>
    <dgm:pt modelId="{733EC8AF-9595-4B3D-B2E8-CE6815347DED}" type="pres">
      <dgm:prSet presAssocID="{A68BFB50-33A9-4EE8-8BE4-BF87936884B5}" presName="compNode" presStyleCnt="0"/>
      <dgm:spPr/>
    </dgm:pt>
    <dgm:pt modelId="{48360C38-DF89-41A4-9588-0469D12BB90B}" type="pres">
      <dgm:prSet presAssocID="{A68BFB50-33A9-4EE8-8BE4-BF87936884B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EDFDEB9-FE65-4F4B-92B6-FAE0DE80E7AE}" type="pres">
      <dgm:prSet presAssocID="{A68BFB50-33A9-4EE8-8BE4-BF87936884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FEB45AD7-763C-4C12-B6CB-8C3030B374D7}" type="pres">
      <dgm:prSet presAssocID="{A68BFB50-33A9-4EE8-8BE4-BF87936884B5}" presName="spaceRect" presStyleCnt="0"/>
      <dgm:spPr/>
    </dgm:pt>
    <dgm:pt modelId="{9E996C42-6FA2-4F01-89F9-82BB233BD683}" type="pres">
      <dgm:prSet presAssocID="{A68BFB50-33A9-4EE8-8BE4-BF87936884B5}" presName="textRect" presStyleLbl="revTx" presStyleIdx="1" presStyleCnt="3">
        <dgm:presLayoutVars>
          <dgm:chMax val="1"/>
          <dgm:chPref val="1"/>
        </dgm:presLayoutVars>
      </dgm:prSet>
      <dgm:spPr/>
    </dgm:pt>
    <dgm:pt modelId="{0A1FBB95-22F4-4AE8-A435-602A805A0DCE}" type="pres">
      <dgm:prSet presAssocID="{122AB0FC-8412-404D-ADED-8FA41CA94E6D}" presName="sibTrans" presStyleCnt="0"/>
      <dgm:spPr/>
    </dgm:pt>
    <dgm:pt modelId="{369B7E8F-070F-4BC6-8E7E-E0B18C1CB6C9}" type="pres">
      <dgm:prSet presAssocID="{F46CEF85-DD4D-47BE-AB09-88E8AB9DFC02}" presName="compNode" presStyleCnt="0"/>
      <dgm:spPr/>
    </dgm:pt>
    <dgm:pt modelId="{F278ADA3-0D81-484B-91D8-D86A01B5BE4A}" type="pres">
      <dgm:prSet presAssocID="{F46CEF85-DD4D-47BE-AB09-88E8AB9DFC0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5501CD7-EB28-4022-8FA9-627E860DE993}" type="pres">
      <dgm:prSet presAssocID="{F46CEF85-DD4D-47BE-AB09-88E8AB9DFC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peta"/>
        </a:ext>
      </dgm:extLst>
    </dgm:pt>
    <dgm:pt modelId="{D2851C00-2172-42EB-9CB9-B7B68B0F120C}" type="pres">
      <dgm:prSet presAssocID="{F46CEF85-DD4D-47BE-AB09-88E8AB9DFC02}" presName="spaceRect" presStyleCnt="0"/>
      <dgm:spPr/>
    </dgm:pt>
    <dgm:pt modelId="{0BBD6A2E-B877-4180-8E32-6ABA34AB47BC}" type="pres">
      <dgm:prSet presAssocID="{F46CEF85-DD4D-47BE-AB09-88E8AB9DFC0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EF9D1B-4C36-47EE-8C7F-EB6CC8491D22}" type="presOf" srcId="{F46CEF85-DD4D-47BE-AB09-88E8AB9DFC02}" destId="{0BBD6A2E-B877-4180-8E32-6ABA34AB47BC}" srcOrd="0" destOrd="0" presId="urn:microsoft.com/office/officeart/2018/5/layout/IconLeafLabelList"/>
    <dgm:cxn modelId="{2DA59C68-1295-43A1-A541-FB787B3C60B0}" srcId="{B786C00A-7C70-4E34-8484-3DE98069F72B}" destId="{72F74D9B-D8C6-479A-8D84-A14F64777874}" srcOrd="0" destOrd="0" parTransId="{CCF643C7-37A0-4D6F-B0AD-E43B23264A71}" sibTransId="{625EF024-B69D-49BD-8E95-73B3F3596248}"/>
    <dgm:cxn modelId="{1A5F6274-8252-49D6-B5E9-8CC33418C285}" type="presOf" srcId="{A68BFB50-33A9-4EE8-8BE4-BF87936884B5}" destId="{9E996C42-6FA2-4F01-89F9-82BB233BD683}" srcOrd="0" destOrd="0" presId="urn:microsoft.com/office/officeart/2018/5/layout/IconLeafLabelList"/>
    <dgm:cxn modelId="{1518CE58-EC79-4CE7-915F-08945B5ADB74}" type="presOf" srcId="{72F74D9B-D8C6-479A-8D84-A14F64777874}" destId="{C2EE7FC7-E15D-4ACF-8956-2C3BF6603CE0}" srcOrd="0" destOrd="0" presId="urn:microsoft.com/office/officeart/2018/5/layout/IconLeafLabelList"/>
    <dgm:cxn modelId="{86C1EF78-6D0C-407A-A5F9-9C7C3D52A869}" srcId="{B786C00A-7C70-4E34-8484-3DE98069F72B}" destId="{A68BFB50-33A9-4EE8-8BE4-BF87936884B5}" srcOrd="1" destOrd="0" parTransId="{CAB555E5-76C4-4532-9DA6-9A92A68F24F2}" sibTransId="{122AB0FC-8412-404D-ADED-8FA41CA94E6D}"/>
    <dgm:cxn modelId="{7EB218EA-EC10-41C1-AB69-DC7D23A1AF6D}" type="presOf" srcId="{B786C00A-7C70-4E34-8484-3DE98069F72B}" destId="{F97BF064-DC18-4AC8-B19F-4A5CFED58E50}" srcOrd="0" destOrd="0" presId="urn:microsoft.com/office/officeart/2018/5/layout/IconLeafLabelList"/>
    <dgm:cxn modelId="{0FDB4FF1-5918-4BF9-AFFE-B6BC7AA27838}" srcId="{B786C00A-7C70-4E34-8484-3DE98069F72B}" destId="{F46CEF85-DD4D-47BE-AB09-88E8AB9DFC02}" srcOrd="2" destOrd="0" parTransId="{DDA9CA5F-4C16-4075-88A1-10A3790269DA}" sibTransId="{EBF88D6F-2054-4FDF-960D-168D9BC36E40}"/>
    <dgm:cxn modelId="{499A13D8-AEFC-46ED-AC70-A47C52151DC0}" type="presParOf" srcId="{F97BF064-DC18-4AC8-B19F-4A5CFED58E50}" destId="{A66B520D-AE5D-473D-83A8-BEB0FF84799F}" srcOrd="0" destOrd="0" presId="urn:microsoft.com/office/officeart/2018/5/layout/IconLeafLabelList"/>
    <dgm:cxn modelId="{C4E7EC0C-7F27-4924-8346-A350A2FEA7F4}" type="presParOf" srcId="{A66B520D-AE5D-473D-83A8-BEB0FF84799F}" destId="{A5632334-2B6C-42B4-90DF-0BC723654F49}" srcOrd="0" destOrd="0" presId="urn:microsoft.com/office/officeart/2018/5/layout/IconLeafLabelList"/>
    <dgm:cxn modelId="{394C595C-65CF-4840-950D-7C7D846BABE2}" type="presParOf" srcId="{A66B520D-AE5D-473D-83A8-BEB0FF84799F}" destId="{3E32F952-2053-4C89-9BEA-3988133F3760}" srcOrd="1" destOrd="0" presId="urn:microsoft.com/office/officeart/2018/5/layout/IconLeafLabelList"/>
    <dgm:cxn modelId="{EAE4210F-AF6B-4A63-BCD1-3AF1E33CFCFA}" type="presParOf" srcId="{A66B520D-AE5D-473D-83A8-BEB0FF84799F}" destId="{B99FDDA1-07E1-4EA8-BFB0-C1949364CD87}" srcOrd="2" destOrd="0" presId="urn:microsoft.com/office/officeart/2018/5/layout/IconLeafLabelList"/>
    <dgm:cxn modelId="{77E14BF5-FA0B-4C2C-A1C9-4808434336B6}" type="presParOf" srcId="{A66B520D-AE5D-473D-83A8-BEB0FF84799F}" destId="{C2EE7FC7-E15D-4ACF-8956-2C3BF6603CE0}" srcOrd="3" destOrd="0" presId="urn:microsoft.com/office/officeart/2018/5/layout/IconLeafLabelList"/>
    <dgm:cxn modelId="{142A203D-990B-467E-B1C1-AF246F5C470F}" type="presParOf" srcId="{F97BF064-DC18-4AC8-B19F-4A5CFED58E50}" destId="{CBEB71A5-8CAC-4086-8233-BF459912DF87}" srcOrd="1" destOrd="0" presId="urn:microsoft.com/office/officeart/2018/5/layout/IconLeafLabelList"/>
    <dgm:cxn modelId="{7C373930-B265-405F-BB44-CA8D20D1D290}" type="presParOf" srcId="{F97BF064-DC18-4AC8-B19F-4A5CFED58E50}" destId="{733EC8AF-9595-4B3D-B2E8-CE6815347DED}" srcOrd="2" destOrd="0" presId="urn:microsoft.com/office/officeart/2018/5/layout/IconLeafLabelList"/>
    <dgm:cxn modelId="{2B9CCFFB-1F41-470A-8716-E99079C03BE2}" type="presParOf" srcId="{733EC8AF-9595-4B3D-B2E8-CE6815347DED}" destId="{48360C38-DF89-41A4-9588-0469D12BB90B}" srcOrd="0" destOrd="0" presId="urn:microsoft.com/office/officeart/2018/5/layout/IconLeafLabelList"/>
    <dgm:cxn modelId="{52866894-0FA9-4A9B-9D09-4FFD3EC4663E}" type="presParOf" srcId="{733EC8AF-9595-4B3D-B2E8-CE6815347DED}" destId="{6EDFDEB9-FE65-4F4B-92B6-FAE0DE80E7AE}" srcOrd="1" destOrd="0" presId="urn:microsoft.com/office/officeart/2018/5/layout/IconLeafLabelList"/>
    <dgm:cxn modelId="{9922372F-24E6-49CC-8BAA-911B252BA764}" type="presParOf" srcId="{733EC8AF-9595-4B3D-B2E8-CE6815347DED}" destId="{FEB45AD7-763C-4C12-B6CB-8C3030B374D7}" srcOrd="2" destOrd="0" presId="urn:microsoft.com/office/officeart/2018/5/layout/IconLeafLabelList"/>
    <dgm:cxn modelId="{A23EF5CC-40F0-42AC-81F6-40441B9A1884}" type="presParOf" srcId="{733EC8AF-9595-4B3D-B2E8-CE6815347DED}" destId="{9E996C42-6FA2-4F01-89F9-82BB233BD683}" srcOrd="3" destOrd="0" presId="urn:microsoft.com/office/officeart/2018/5/layout/IconLeafLabelList"/>
    <dgm:cxn modelId="{71F7BB46-1FF2-4178-8D22-FB99527AB35C}" type="presParOf" srcId="{F97BF064-DC18-4AC8-B19F-4A5CFED58E50}" destId="{0A1FBB95-22F4-4AE8-A435-602A805A0DCE}" srcOrd="3" destOrd="0" presId="urn:microsoft.com/office/officeart/2018/5/layout/IconLeafLabelList"/>
    <dgm:cxn modelId="{3ABDA86F-68CE-4371-AC1A-493D88951406}" type="presParOf" srcId="{F97BF064-DC18-4AC8-B19F-4A5CFED58E50}" destId="{369B7E8F-070F-4BC6-8E7E-E0B18C1CB6C9}" srcOrd="4" destOrd="0" presId="urn:microsoft.com/office/officeart/2018/5/layout/IconLeafLabelList"/>
    <dgm:cxn modelId="{241FEAF7-FAF0-4D0B-875B-03F43BEC958A}" type="presParOf" srcId="{369B7E8F-070F-4BC6-8E7E-E0B18C1CB6C9}" destId="{F278ADA3-0D81-484B-91D8-D86A01B5BE4A}" srcOrd="0" destOrd="0" presId="urn:microsoft.com/office/officeart/2018/5/layout/IconLeafLabelList"/>
    <dgm:cxn modelId="{43AB454F-D938-4674-B8A1-1D59C0CA87D6}" type="presParOf" srcId="{369B7E8F-070F-4BC6-8E7E-E0B18C1CB6C9}" destId="{D5501CD7-EB28-4022-8FA9-627E860DE993}" srcOrd="1" destOrd="0" presId="urn:microsoft.com/office/officeart/2018/5/layout/IconLeafLabelList"/>
    <dgm:cxn modelId="{2B71BE22-A205-440A-B9A2-1C5A00D9127D}" type="presParOf" srcId="{369B7E8F-070F-4BC6-8E7E-E0B18C1CB6C9}" destId="{D2851C00-2172-42EB-9CB9-B7B68B0F120C}" srcOrd="2" destOrd="0" presId="urn:microsoft.com/office/officeart/2018/5/layout/IconLeafLabelList"/>
    <dgm:cxn modelId="{1D6EAF4F-C18B-48B0-BD61-2C2B39DCC7FA}" type="presParOf" srcId="{369B7E8F-070F-4BC6-8E7E-E0B18C1CB6C9}" destId="{0BBD6A2E-B877-4180-8E32-6ABA34AB47B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F54F63-FF32-4186-B5E2-C86F654767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3AA8CC7-59B5-4A6D-A560-2DB463C79B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CONFIDENCIALIDAD.</a:t>
          </a:r>
          <a:endParaRPr lang="en-US" dirty="0"/>
        </a:p>
      </dgm:t>
    </dgm:pt>
    <dgm:pt modelId="{8EFD24E8-7A8D-424D-A431-43B584C1D8BC}" type="parTrans" cxnId="{55C44977-F5AE-438A-9345-D691DDEBDDDE}">
      <dgm:prSet/>
      <dgm:spPr/>
      <dgm:t>
        <a:bodyPr/>
        <a:lstStyle/>
        <a:p>
          <a:endParaRPr lang="en-US"/>
        </a:p>
      </dgm:t>
    </dgm:pt>
    <dgm:pt modelId="{1E1AC5EE-0FF6-4397-ABFF-ED52FB82705F}" type="sibTrans" cxnId="{55C44977-F5AE-438A-9345-D691DDEBDDDE}">
      <dgm:prSet/>
      <dgm:spPr/>
      <dgm:t>
        <a:bodyPr/>
        <a:lstStyle/>
        <a:p>
          <a:endParaRPr lang="en-US"/>
        </a:p>
      </dgm:t>
    </dgm:pt>
    <dgm:pt modelId="{9A2BDD97-9647-4FB3-A9F0-35F67380CC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PRIVACIDAD.</a:t>
          </a:r>
          <a:endParaRPr lang="en-US" dirty="0"/>
        </a:p>
      </dgm:t>
    </dgm:pt>
    <dgm:pt modelId="{A9C465B4-ACB7-433B-9524-1FCB404D1E5C}" type="parTrans" cxnId="{D1BAF9DF-AEF6-4BE1-AADB-012BD78A5B06}">
      <dgm:prSet/>
      <dgm:spPr/>
      <dgm:t>
        <a:bodyPr/>
        <a:lstStyle/>
        <a:p>
          <a:endParaRPr lang="en-US"/>
        </a:p>
      </dgm:t>
    </dgm:pt>
    <dgm:pt modelId="{A33C6872-CD03-46FD-9827-D14CCA4C5E81}" type="sibTrans" cxnId="{D1BAF9DF-AEF6-4BE1-AADB-012BD78A5B06}">
      <dgm:prSet/>
      <dgm:spPr/>
      <dgm:t>
        <a:bodyPr/>
        <a:lstStyle/>
        <a:p>
          <a:endParaRPr lang="en-US"/>
        </a:p>
      </dgm:t>
    </dgm:pt>
    <dgm:pt modelId="{D7E2D7F1-96AC-4CD1-A043-EA2D509AAB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PRECISIÓN </a:t>
          </a:r>
          <a:endParaRPr lang="en-US" dirty="0"/>
        </a:p>
      </dgm:t>
    </dgm:pt>
    <dgm:pt modelId="{62DC11F7-5A63-41A2-8FDE-8779B21B2686}" type="parTrans" cxnId="{1192A079-F9FD-4D13-8A33-D8EAF96346FD}">
      <dgm:prSet/>
      <dgm:spPr/>
      <dgm:t>
        <a:bodyPr/>
        <a:lstStyle/>
        <a:p>
          <a:endParaRPr lang="en-US"/>
        </a:p>
      </dgm:t>
    </dgm:pt>
    <dgm:pt modelId="{DFF8A65B-756B-49CF-B308-B5BB11E8A383}" type="sibTrans" cxnId="{1192A079-F9FD-4D13-8A33-D8EAF96346FD}">
      <dgm:prSet/>
      <dgm:spPr/>
      <dgm:t>
        <a:bodyPr/>
        <a:lstStyle/>
        <a:p>
          <a:endParaRPr lang="en-US"/>
        </a:p>
      </dgm:t>
    </dgm:pt>
    <dgm:pt modelId="{272B8457-C040-4E90-ABED-A5DC1728B01F}" type="pres">
      <dgm:prSet presAssocID="{05F54F63-FF32-4186-B5E2-C86F654767CE}" presName="root" presStyleCnt="0">
        <dgm:presLayoutVars>
          <dgm:dir/>
          <dgm:resizeHandles val="exact"/>
        </dgm:presLayoutVars>
      </dgm:prSet>
      <dgm:spPr/>
    </dgm:pt>
    <dgm:pt modelId="{E26A740F-FA27-4B0C-9E50-B644294CAF45}" type="pres">
      <dgm:prSet presAssocID="{F3AA8CC7-59B5-4A6D-A560-2DB463C79B6C}" presName="compNode" presStyleCnt="0"/>
      <dgm:spPr/>
    </dgm:pt>
    <dgm:pt modelId="{06196DC7-9427-455A-87F0-455D43F64977}" type="pres">
      <dgm:prSet presAssocID="{F3AA8CC7-59B5-4A6D-A560-2DB463C79B6C}" presName="iconBgRect" presStyleLbl="bgShp" presStyleIdx="0" presStyleCnt="3"/>
      <dgm:spPr/>
    </dgm:pt>
    <dgm:pt modelId="{8B416F34-92F4-4CAA-B7C2-234C43A440A9}" type="pres">
      <dgm:prSet presAssocID="{F3AA8CC7-59B5-4A6D-A560-2DB463C79B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quear"/>
        </a:ext>
      </dgm:extLst>
    </dgm:pt>
    <dgm:pt modelId="{E1D033C0-6164-463C-83AB-FCE9141FF71E}" type="pres">
      <dgm:prSet presAssocID="{F3AA8CC7-59B5-4A6D-A560-2DB463C79B6C}" presName="spaceRect" presStyleCnt="0"/>
      <dgm:spPr/>
    </dgm:pt>
    <dgm:pt modelId="{54188445-904F-451D-A363-34DEACBDA283}" type="pres">
      <dgm:prSet presAssocID="{F3AA8CC7-59B5-4A6D-A560-2DB463C79B6C}" presName="textRect" presStyleLbl="revTx" presStyleIdx="0" presStyleCnt="3">
        <dgm:presLayoutVars>
          <dgm:chMax val="1"/>
          <dgm:chPref val="1"/>
        </dgm:presLayoutVars>
      </dgm:prSet>
      <dgm:spPr/>
    </dgm:pt>
    <dgm:pt modelId="{1A38AF4C-5486-4814-87AC-1D09DF81E07E}" type="pres">
      <dgm:prSet presAssocID="{1E1AC5EE-0FF6-4397-ABFF-ED52FB82705F}" presName="sibTrans" presStyleCnt="0"/>
      <dgm:spPr/>
    </dgm:pt>
    <dgm:pt modelId="{4005001F-ECD8-4754-B48A-6C4C68620C48}" type="pres">
      <dgm:prSet presAssocID="{9A2BDD97-9647-4FB3-A9F0-35F67380CC2D}" presName="compNode" presStyleCnt="0"/>
      <dgm:spPr/>
    </dgm:pt>
    <dgm:pt modelId="{E52B1CC2-C896-4B20-B2E7-B41E8479C0F3}" type="pres">
      <dgm:prSet presAssocID="{9A2BDD97-9647-4FB3-A9F0-35F67380CC2D}" presName="iconBgRect" presStyleLbl="bgShp" presStyleIdx="1" presStyleCnt="3"/>
      <dgm:spPr/>
    </dgm:pt>
    <dgm:pt modelId="{34057149-39A7-4B03-B366-08346468A5B2}" type="pres">
      <dgm:prSet presAssocID="{9A2BDD97-9647-4FB3-A9F0-35F67380CC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9EB3469F-0D1B-4463-B069-96CB238390AD}" type="pres">
      <dgm:prSet presAssocID="{9A2BDD97-9647-4FB3-A9F0-35F67380CC2D}" presName="spaceRect" presStyleCnt="0"/>
      <dgm:spPr/>
    </dgm:pt>
    <dgm:pt modelId="{0C7C5766-3ECA-4057-BA91-5313B121BCCE}" type="pres">
      <dgm:prSet presAssocID="{9A2BDD97-9647-4FB3-A9F0-35F67380CC2D}" presName="textRect" presStyleLbl="revTx" presStyleIdx="1" presStyleCnt="3">
        <dgm:presLayoutVars>
          <dgm:chMax val="1"/>
          <dgm:chPref val="1"/>
        </dgm:presLayoutVars>
      </dgm:prSet>
      <dgm:spPr/>
    </dgm:pt>
    <dgm:pt modelId="{FE13C191-B75E-4D04-B2A2-273DBECBEAAB}" type="pres">
      <dgm:prSet presAssocID="{A33C6872-CD03-46FD-9827-D14CCA4C5E81}" presName="sibTrans" presStyleCnt="0"/>
      <dgm:spPr/>
    </dgm:pt>
    <dgm:pt modelId="{04CB3387-922E-4B50-A632-60C2FFC0A6BC}" type="pres">
      <dgm:prSet presAssocID="{D7E2D7F1-96AC-4CD1-A043-EA2D509AAB20}" presName="compNode" presStyleCnt="0"/>
      <dgm:spPr/>
    </dgm:pt>
    <dgm:pt modelId="{17331113-6EE8-4D12-8AA3-773CA3E14F34}" type="pres">
      <dgm:prSet presAssocID="{D7E2D7F1-96AC-4CD1-A043-EA2D509AAB20}" presName="iconBgRect" presStyleLbl="bgShp" presStyleIdx="2" presStyleCnt="3"/>
      <dgm:spPr/>
    </dgm:pt>
    <dgm:pt modelId="{0F5EF73B-EA54-471F-871F-FAFB40CA65B1}" type="pres">
      <dgm:prSet presAssocID="{D7E2D7F1-96AC-4CD1-A043-EA2D509AAB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47A7E54A-FCDC-4240-87CF-BDD796D3AC8D}" type="pres">
      <dgm:prSet presAssocID="{D7E2D7F1-96AC-4CD1-A043-EA2D509AAB20}" presName="spaceRect" presStyleCnt="0"/>
      <dgm:spPr/>
    </dgm:pt>
    <dgm:pt modelId="{AF48A4F5-C4A6-46FA-B936-2B5DE5BAF462}" type="pres">
      <dgm:prSet presAssocID="{D7E2D7F1-96AC-4CD1-A043-EA2D509AAB2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C44977-F5AE-438A-9345-D691DDEBDDDE}" srcId="{05F54F63-FF32-4186-B5E2-C86F654767CE}" destId="{F3AA8CC7-59B5-4A6D-A560-2DB463C79B6C}" srcOrd="0" destOrd="0" parTransId="{8EFD24E8-7A8D-424D-A431-43B584C1D8BC}" sibTransId="{1E1AC5EE-0FF6-4397-ABFF-ED52FB82705F}"/>
    <dgm:cxn modelId="{1192A079-F9FD-4D13-8A33-D8EAF96346FD}" srcId="{05F54F63-FF32-4186-B5E2-C86F654767CE}" destId="{D7E2D7F1-96AC-4CD1-A043-EA2D509AAB20}" srcOrd="2" destOrd="0" parTransId="{62DC11F7-5A63-41A2-8FDE-8779B21B2686}" sibTransId="{DFF8A65B-756B-49CF-B308-B5BB11E8A383}"/>
    <dgm:cxn modelId="{FF989396-09E5-4E13-ACB5-1642B1641179}" type="presOf" srcId="{05F54F63-FF32-4186-B5E2-C86F654767CE}" destId="{272B8457-C040-4E90-ABED-A5DC1728B01F}" srcOrd="0" destOrd="0" presId="urn:microsoft.com/office/officeart/2018/5/layout/IconCircleLabelList"/>
    <dgm:cxn modelId="{1AEEC3A0-8EAB-4251-8C68-003B9F92CFEA}" type="presOf" srcId="{9A2BDD97-9647-4FB3-A9F0-35F67380CC2D}" destId="{0C7C5766-3ECA-4057-BA91-5313B121BCCE}" srcOrd="0" destOrd="0" presId="urn:microsoft.com/office/officeart/2018/5/layout/IconCircleLabelList"/>
    <dgm:cxn modelId="{7FC7E4B0-CE1A-4348-944A-B298A009FCFC}" type="presOf" srcId="{F3AA8CC7-59B5-4A6D-A560-2DB463C79B6C}" destId="{54188445-904F-451D-A363-34DEACBDA283}" srcOrd="0" destOrd="0" presId="urn:microsoft.com/office/officeart/2018/5/layout/IconCircleLabelList"/>
    <dgm:cxn modelId="{586D02B7-1BD6-4DE4-92E2-AFD6E95D2D79}" type="presOf" srcId="{D7E2D7F1-96AC-4CD1-A043-EA2D509AAB20}" destId="{AF48A4F5-C4A6-46FA-B936-2B5DE5BAF462}" srcOrd="0" destOrd="0" presId="urn:microsoft.com/office/officeart/2018/5/layout/IconCircleLabelList"/>
    <dgm:cxn modelId="{D1BAF9DF-AEF6-4BE1-AADB-012BD78A5B06}" srcId="{05F54F63-FF32-4186-B5E2-C86F654767CE}" destId="{9A2BDD97-9647-4FB3-A9F0-35F67380CC2D}" srcOrd="1" destOrd="0" parTransId="{A9C465B4-ACB7-433B-9524-1FCB404D1E5C}" sibTransId="{A33C6872-CD03-46FD-9827-D14CCA4C5E81}"/>
    <dgm:cxn modelId="{E626F659-1114-4B3D-BFEA-F607AFA2DBC8}" type="presParOf" srcId="{272B8457-C040-4E90-ABED-A5DC1728B01F}" destId="{E26A740F-FA27-4B0C-9E50-B644294CAF45}" srcOrd="0" destOrd="0" presId="urn:microsoft.com/office/officeart/2018/5/layout/IconCircleLabelList"/>
    <dgm:cxn modelId="{FF0F8DAD-3C3B-479C-BAAE-A454D5B951B3}" type="presParOf" srcId="{E26A740F-FA27-4B0C-9E50-B644294CAF45}" destId="{06196DC7-9427-455A-87F0-455D43F64977}" srcOrd="0" destOrd="0" presId="urn:microsoft.com/office/officeart/2018/5/layout/IconCircleLabelList"/>
    <dgm:cxn modelId="{3B7F9C99-7EA3-47AC-B71D-93C1D86BA275}" type="presParOf" srcId="{E26A740F-FA27-4B0C-9E50-B644294CAF45}" destId="{8B416F34-92F4-4CAA-B7C2-234C43A440A9}" srcOrd="1" destOrd="0" presId="urn:microsoft.com/office/officeart/2018/5/layout/IconCircleLabelList"/>
    <dgm:cxn modelId="{CFB7E493-D072-43B2-8BA4-C7D25B1681A5}" type="presParOf" srcId="{E26A740F-FA27-4B0C-9E50-B644294CAF45}" destId="{E1D033C0-6164-463C-83AB-FCE9141FF71E}" srcOrd="2" destOrd="0" presId="urn:microsoft.com/office/officeart/2018/5/layout/IconCircleLabelList"/>
    <dgm:cxn modelId="{838F6F92-D8D4-46D6-A186-E2FF63E6FDAA}" type="presParOf" srcId="{E26A740F-FA27-4B0C-9E50-B644294CAF45}" destId="{54188445-904F-451D-A363-34DEACBDA283}" srcOrd="3" destOrd="0" presId="urn:microsoft.com/office/officeart/2018/5/layout/IconCircleLabelList"/>
    <dgm:cxn modelId="{B736B5A8-9983-4FE7-9D3D-C1CF2FAC5FDE}" type="presParOf" srcId="{272B8457-C040-4E90-ABED-A5DC1728B01F}" destId="{1A38AF4C-5486-4814-87AC-1D09DF81E07E}" srcOrd="1" destOrd="0" presId="urn:microsoft.com/office/officeart/2018/5/layout/IconCircleLabelList"/>
    <dgm:cxn modelId="{6CAE1703-51E0-4450-AFED-F378FEAD6496}" type="presParOf" srcId="{272B8457-C040-4E90-ABED-A5DC1728B01F}" destId="{4005001F-ECD8-4754-B48A-6C4C68620C48}" srcOrd="2" destOrd="0" presId="urn:microsoft.com/office/officeart/2018/5/layout/IconCircleLabelList"/>
    <dgm:cxn modelId="{FB004D90-30E3-4C27-9EF1-092C5C120C45}" type="presParOf" srcId="{4005001F-ECD8-4754-B48A-6C4C68620C48}" destId="{E52B1CC2-C896-4B20-B2E7-B41E8479C0F3}" srcOrd="0" destOrd="0" presId="urn:microsoft.com/office/officeart/2018/5/layout/IconCircleLabelList"/>
    <dgm:cxn modelId="{DE6E6400-D257-4A1E-BA4D-09D2E424338E}" type="presParOf" srcId="{4005001F-ECD8-4754-B48A-6C4C68620C48}" destId="{34057149-39A7-4B03-B366-08346468A5B2}" srcOrd="1" destOrd="0" presId="urn:microsoft.com/office/officeart/2018/5/layout/IconCircleLabelList"/>
    <dgm:cxn modelId="{82A33292-8A5B-4A41-9F12-1DF2E7EB8BBA}" type="presParOf" srcId="{4005001F-ECD8-4754-B48A-6C4C68620C48}" destId="{9EB3469F-0D1B-4463-B069-96CB238390AD}" srcOrd="2" destOrd="0" presId="urn:microsoft.com/office/officeart/2018/5/layout/IconCircleLabelList"/>
    <dgm:cxn modelId="{395A4A1A-7242-4EF7-82F2-FA8D3BA6369F}" type="presParOf" srcId="{4005001F-ECD8-4754-B48A-6C4C68620C48}" destId="{0C7C5766-3ECA-4057-BA91-5313B121BCCE}" srcOrd="3" destOrd="0" presId="urn:microsoft.com/office/officeart/2018/5/layout/IconCircleLabelList"/>
    <dgm:cxn modelId="{E474BDF5-178E-4448-B4B8-6D3D2A4B9BD5}" type="presParOf" srcId="{272B8457-C040-4E90-ABED-A5DC1728B01F}" destId="{FE13C191-B75E-4D04-B2A2-273DBECBEAAB}" srcOrd="3" destOrd="0" presId="urn:microsoft.com/office/officeart/2018/5/layout/IconCircleLabelList"/>
    <dgm:cxn modelId="{521F9C53-643B-48E5-B968-8769F26BC8E1}" type="presParOf" srcId="{272B8457-C040-4E90-ABED-A5DC1728B01F}" destId="{04CB3387-922E-4B50-A632-60C2FFC0A6BC}" srcOrd="4" destOrd="0" presId="urn:microsoft.com/office/officeart/2018/5/layout/IconCircleLabelList"/>
    <dgm:cxn modelId="{C769E767-ABBB-47CD-A56E-BAF26E4D1707}" type="presParOf" srcId="{04CB3387-922E-4B50-A632-60C2FFC0A6BC}" destId="{17331113-6EE8-4D12-8AA3-773CA3E14F34}" srcOrd="0" destOrd="0" presId="urn:microsoft.com/office/officeart/2018/5/layout/IconCircleLabelList"/>
    <dgm:cxn modelId="{A4FC4695-A795-4AA6-98A8-91F096117744}" type="presParOf" srcId="{04CB3387-922E-4B50-A632-60C2FFC0A6BC}" destId="{0F5EF73B-EA54-471F-871F-FAFB40CA65B1}" srcOrd="1" destOrd="0" presId="urn:microsoft.com/office/officeart/2018/5/layout/IconCircleLabelList"/>
    <dgm:cxn modelId="{26C74B37-F0DA-4D95-929A-37ED8958A204}" type="presParOf" srcId="{04CB3387-922E-4B50-A632-60C2FFC0A6BC}" destId="{47A7E54A-FCDC-4240-87CF-BDD796D3AC8D}" srcOrd="2" destOrd="0" presId="urn:microsoft.com/office/officeart/2018/5/layout/IconCircleLabelList"/>
    <dgm:cxn modelId="{33AB659F-BAED-48DE-8304-2D939A77D032}" type="presParOf" srcId="{04CB3387-922E-4B50-A632-60C2FFC0A6BC}" destId="{AF48A4F5-C4A6-46FA-B936-2B5DE5BAF4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44B7A5-B8A9-4436-9FC3-9B8AA132CF9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829CC3-8E26-47EC-9701-E1C42899071F}">
      <dgm:prSet/>
      <dgm:spPr/>
      <dgm:t>
        <a:bodyPr/>
        <a:lstStyle/>
        <a:p>
          <a:r>
            <a:rPr lang="es-ES"/>
            <a:t>Positivas: cuando el resultado es superior al esperado.</a:t>
          </a:r>
          <a:endParaRPr lang="en-US"/>
        </a:p>
      </dgm:t>
    </dgm:pt>
    <dgm:pt modelId="{92B9613F-BE9F-4DF9-B48F-94FB23A29FCA}" type="parTrans" cxnId="{B8F34A38-F683-4F78-8C0F-B22BDE80D6D0}">
      <dgm:prSet/>
      <dgm:spPr/>
      <dgm:t>
        <a:bodyPr/>
        <a:lstStyle/>
        <a:p>
          <a:endParaRPr lang="en-US"/>
        </a:p>
      </dgm:t>
    </dgm:pt>
    <dgm:pt modelId="{8A285470-6666-4D4B-9239-E84F9B36B5B8}" type="sibTrans" cxnId="{B8F34A38-F683-4F78-8C0F-B22BDE80D6D0}">
      <dgm:prSet/>
      <dgm:spPr/>
      <dgm:t>
        <a:bodyPr/>
        <a:lstStyle/>
        <a:p>
          <a:endParaRPr lang="en-US"/>
        </a:p>
      </dgm:t>
    </dgm:pt>
    <dgm:pt modelId="{4D3EE294-7C71-4C0B-B0FE-F5542CAE33C1}">
      <dgm:prSet/>
      <dgm:spPr/>
      <dgm:t>
        <a:bodyPr/>
        <a:lstStyle/>
        <a:p>
          <a:r>
            <a:rPr lang="es-ES"/>
            <a:t>Negativas: en caso de que se perciban deficiencias en el proceso o resultado final, que afectan negativamente al resultado o la satisfacción del cliente, siendo necesaria la aplicación de medidas corretoras </a:t>
          </a:r>
          <a:endParaRPr lang="en-US"/>
        </a:p>
      </dgm:t>
    </dgm:pt>
    <dgm:pt modelId="{293B7251-F8F7-4D2C-BFF2-F9CE20CC0334}" type="parTrans" cxnId="{29EB3BEC-BAA4-4983-B56A-970AEC42ACA4}">
      <dgm:prSet/>
      <dgm:spPr/>
      <dgm:t>
        <a:bodyPr/>
        <a:lstStyle/>
        <a:p>
          <a:endParaRPr lang="en-US"/>
        </a:p>
      </dgm:t>
    </dgm:pt>
    <dgm:pt modelId="{FE361301-DCF3-4D21-9C6D-9263546FD696}" type="sibTrans" cxnId="{29EB3BEC-BAA4-4983-B56A-970AEC42ACA4}">
      <dgm:prSet/>
      <dgm:spPr/>
      <dgm:t>
        <a:bodyPr/>
        <a:lstStyle/>
        <a:p>
          <a:endParaRPr lang="en-US"/>
        </a:p>
      </dgm:t>
    </dgm:pt>
    <dgm:pt modelId="{08EED834-B75B-4598-918A-FD015A8E6A8C}" type="pres">
      <dgm:prSet presAssocID="{F644B7A5-B8A9-4436-9FC3-9B8AA132CF9A}" presName="linear" presStyleCnt="0">
        <dgm:presLayoutVars>
          <dgm:animLvl val="lvl"/>
          <dgm:resizeHandles val="exact"/>
        </dgm:presLayoutVars>
      </dgm:prSet>
      <dgm:spPr/>
    </dgm:pt>
    <dgm:pt modelId="{D37A11F0-013B-4655-8AAA-9E912136CB88}" type="pres">
      <dgm:prSet presAssocID="{27829CC3-8E26-47EC-9701-E1C4289907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62A8E5-5C0F-40E2-A8D4-EE86E09A3EE8}" type="pres">
      <dgm:prSet presAssocID="{8A285470-6666-4D4B-9239-E84F9B36B5B8}" presName="spacer" presStyleCnt="0"/>
      <dgm:spPr/>
    </dgm:pt>
    <dgm:pt modelId="{0B8BEE14-3851-4DD7-891A-33009DC0A7F8}" type="pres">
      <dgm:prSet presAssocID="{4D3EE294-7C71-4C0B-B0FE-F5542CAE33C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6A37504-3675-4426-B0C5-FB516B747B40}" type="presOf" srcId="{F644B7A5-B8A9-4436-9FC3-9B8AA132CF9A}" destId="{08EED834-B75B-4598-918A-FD015A8E6A8C}" srcOrd="0" destOrd="0" presId="urn:microsoft.com/office/officeart/2005/8/layout/vList2"/>
    <dgm:cxn modelId="{B8F34A38-F683-4F78-8C0F-B22BDE80D6D0}" srcId="{F644B7A5-B8A9-4436-9FC3-9B8AA132CF9A}" destId="{27829CC3-8E26-47EC-9701-E1C42899071F}" srcOrd="0" destOrd="0" parTransId="{92B9613F-BE9F-4DF9-B48F-94FB23A29FCA}" sibTransId="{8A285470-6666-4D4B-9239-E84F9B36B5B8}"/>
    <dgm:cxn modelId="{88CE69B8-76C5-47FE-9A8F-9EE258E69AD6}" type="presOf" srcId="{27829CC3-8E26-47EC-9701-E1C42899071F}" destId="{D37A11F0-013B-4655-8AAA-9E912136CB88}" srcOrd="0" destOrd="0" presId="urn:microsoft.com/office/officeart/2005/8/layout/vList2"/>
    <dgm:cxn modelId="{2B3628BA-8876-411E-8AE3-0D87046C7B57}" type="presOf" srcId="{4D3EE294-7C71-4C0B-B0FE-F5542CAE33C1}" destId="{0B8BEE14-3851-4DD7-891A-33009DC0A7F8}" srcOrd="0" destOrd="0" presId="urn:microsoft.com/office/officeart/2005/8/layout/vList2"/>
    <dgm:cxn modelId="{29EB3BEC-BAA4-4983-B56A-970AEC42ACA4}" srcId="{F644B7A5-B8A9-4436-9FC3-9B8AA132CF9A}" destId="{4D3EE294-7C71-4C0B-B0FE-F5542CAE33C1}" srcOrd="1" destOrd="0" parTransId="{293B7251-F8F7-4D2C-BFF2-F9CE20CC0334}" sibTransId="{FE361301-DCF3-4D21-9C6D-9263546FD696}"/>
    <dgm:cxn modelId="{5B940380-4E36-4875-AA06-D7AE69AE34CB}" type="presParOf" srcId="{08EED834-B75B-4598-918A-FD015A8E6A8C}" destId="{D37A11F0-013B-4655-8AAA-9E912136CB88}" srcOrd="0" destOrd="0" presId="urn:microsoft.com/office/officeart/2005/8/layout/vList2"/>
    <dgm:cxn modelId="{2C4958D0-8DF7-4E86-871F-5BED66B928A9}" type="presParOf" srcId="{08EED834-B75B-4598-918A-FD015A8E6A8C}" destId="{5E62A8E5-5C0F-40E2-A8D4-EE86E09A3EE8}" srcOrd="1" destOrd="0" presId="urn:microsoft.com/office/officeart/2005/8/layout/vList2"/>
    <dgm:cxn modelId="{15E9F22B-AE64-4B59-AD4D-AF43BE0756BC}" type="presParOf" srcId="{08EED834-B75B-4598-918A-FD015A8E6A8C}" destId="{0B8BEE14-3851-4DD7-891A-33009DC0A7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363D7-F55C-4319-B0C7-895737A6AF1B}">
      <dsp:nvSpPr>
        <dsp:cNvPr id="0" name=""/>
        <dsp:cNvSpPr/>
      </dsp:nvSpPr>
      <dsp:spPr>
        <a:xfrm>
          <a:off x="699913" y="2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1.1 Catálogos de productos y materiales.</a:t>
          </a:r>
          <a:endParaRPr lang="en-US" sz="1200" kern="1200"/>
        </a:p>
      </dsp:txBody>
      <dsp:txXfrm>
        <a:off x="699913" y="22"/>
        <a:ext cx="2049621" cy="1229773"/>
      </dsp:txXfrm>
    </dsp:sp>
    <dsp:sp modelId="{9BBBD9AC-6DA0-4FF5-A3D9-8F3784C48FC6}">
      <dsp:nvSpPr>
        <dsp:cNvPr id="0" name=""/>
        <dsp:cNvSpPr/>
      </dsp:nvSpPr>
      <dsp:spPr>
        <a:xfrm>
          <a:off x="2954497" y="2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Catálogos impresos.</a:t>
          </a:r>
          <a:endParaRPr lang="en-US" sz="1200" kern="1200"/>
        </a:p>
      </dsp:txBody>
      <dsp:txXfrm>
        <a:off x="2954497" y="22"/>
        <a:ext cx="2049621" cy="1229773"/>
      </dsp:txXfrm>
    </dsp:sp>
    <dsp:sp modelId="{C5A58347-899A-4F68-938B-F0147B4BF825}">
      <dsp:nvSpPr>
        <dsp:cNvPr id="0" name=""/>
        <dsp:cNvSpPr/>
      </dsp:nvSpPr>
      <dsp:spPr>
        <a:xfrm>
          <a:off x="5209081" y="2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Catálogos digitales.</a:t>
          </a:r>
          <a:endParaRPr lang="en-US" sz="1200" kern="1200"/>
        </a:p>
      </dsp:txBody>
      <dsp:txXfrm>
        <a:off x="5209081" y="22"/>
        <a:ext cx="2049621" cy="1229773"/>
      </dsp:txXfrm>
    </dsp:sp>
    <dsp:sp modelId="{F545A79A-05B0-4D66-84D7-4DF73160074D}">
      <dsp:nvSpPr>
        <dsp:cNvPr id="0" name=""/>
        <dsp:cNvSpPr/>
      </dsp:nvSpPr>
      <dsp:spPr>
        <a:xfrm>
          <a:off x="7463664" y="2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1.2 Revistas especializadas.</a:t>
          </a:r>
          <a:endParaRPr lang="en-US" sz="1200" kern="1200"/>
        </a:p>
      </dsp:txBody>
      <dsp:txXfrm>
        <a:off x="7463664" y="22"/>
        <a:ext cx="2049621" cy="1229773"/>
      </dsp:txXfrm>
    </dsp:sp>
    <dsp:sp modelId="{8F4EFA40-39D5-4471-9339-796D51DA2A96}">
      <dsp:nvSpPr>
        <dsp:cNvPr id="0" name=""/>
        <dsp:cNvSpPr/>
      </dsp:nvSpPr>
      <dsp:spPr>
        <a:xfrm>
          <a:off x="699913" y="143475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1.3 Dosier de aparatos.</a:t>
          </a:r>
          <a:endParaRPr lang="en-US" sz="1200" kern="1200"/>
        </a:p>
      </dsp:txBody>
      <dsp:txXfrm>
        <a:off x="699913" y="1434757"/>
        <a:ext cx="2049621" cy="1229773"/>
      </dsp:txXfrm>
    </dsp:sp>
    <dsp:sp modelId="{57806682-0CA1-4271-83EB-E2B3883D5F36}">
      <dsp:nvSpPr>
        <dsp:cNvPr id="0" name=""/>
        <dsp:cNvSpPr/>
      </dsp:nvSpPr>
      <dsp:spPr>
        <a:xfrm>
          <a:off x="2954497" y="143475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1.4 Normativa reguladora de la profesión</a:t>
          </a:r>
          <a:endParaRPr lang="en-US" sz="1200" kern="1200"/>
        </a:p>
      </dsp:txBody>
      <dsp:txXfrm>
        <a:off x="2954497" y="1434757"/>
        <a:ext cx="2049621" cy="1229773"/>
      </dsp:txXfrm>
    </dsp:sp>
    <dsp:sp modelId="{721539F5-817C-494C-BCCD-DD19AF44BB90}">
      <dsp:nvSpPr>
        <dsp:cNvPr id="0" name=""/>
        <dsp:cNvSpPr/>
      </dsp:nvSpPr>
      <dsp:spPr>
        <a:xfrm>
          <a:off x="5209081" y="143475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La Ley de Prevención de riesgos laborales.</a:t>
          </a:r>
          <a:endParaRPr lang="en-US" sz="1200" kern="1200"/>
        </a:p>
      </dsp:txBody>
      <dsp:txXfrm>
        <a:off x="5209081" y="1434757"/>
        <a:ext cx="2049621" cy="1229773"/>
      </dsp:txXfrm>
    </dsp:sp>
    <dsp:sp modelId="{A9FED7B8-C84D-4396-B7E0-EEE2BBFCBCCE}">
      <dsp:nvSpPr>
        <dsp:cNvPr id="0" name=""/>
        <dsp:cNvSpPr/>
      </dsp:nvSpPr>
      <dsp:spPr>
        <a:xfrm>
          <a:off x="7463664" y="143475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La Ley del Estatuto de los trabajadores.</a:t>
          </a:r>
          <a:endParaRPr lang="en-US" sz="1200" kern="1200"/>
        </a:p>
      </dsp:txBody>
      <dsp:txXfrm>
        <a:off x="7463664" y="1434757"/>
        <a:ext cx="2049621" cy="1229773"/>
      </dsp:txXfrm>
    </dsp:sp>
    <dsp:sp modelId="{B023DBB8-CAF2-4F4B-8F6F-2D072D8DC2E8}">
      <dsp:nvSpPr>
        <dsp:cNvPr id="0" name=""/>
        <dsp:cNvSpPr/>
      </dsp:nvSpPr>
      <dsp:spPr>
        <a:xfrm>
          <a:off x="699913" y="286949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Real Decreto sobre las Disposiciones mínimas de seguridad y salud.</a:t>
          </a:r>
          <a:endParaRPr lang="en-US" sz="1200" kern="1200"/>
        </a:p>
      </dsp:txBody>
      <dsp:txXfrm>
        <a:off x="699913" y="2869492"/>
        <a:ext cx="2049621" cy="1229773"/>
      </dsp:txXfrm>
    </dsp:sp>
    <dsp:sp modelId="{EEDEB866-D8B0-4A11-A4B7-83325730E322}">
      <dsp:nvSpPr>
        <dsp:cNvPr id="0" name=""/>
        <dsp:cNvSpPr/>
      </dsp:nvSpPr>
      <dsp:spPr>
        <a:xfrm>
          <a:off x="2954497" y="286949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Convenio Colectivo de Trabajo para Peluquerías, Institutos de Belleza, Gimnasios, y Similares.</a:t>
          </a:r>
          <a:endParaRPr lang="en-US" sz="1200" kern="1200"/>
        </a:p>
      </dsp:txBody>
      <dsp:txXfrm>
        <a:off x="2954497" y="2869492"/>
        <a:ext cx="2049621" cy="1229773"/>
      </dsp:txXfrm>
    </dsp:sp>
    <dsp:sp modelId="{145C4B3A-E309-44B3-B942-4CE4467E7960}">
      <dsp:nvSpPr>
        <dsp:cNvPr id="0" name=""/>
        <dsp:cNvSpPr/>
      </dsp:nvSpPr>
      <dsp:spPr>
        <a:xfrm>
          <a:off x="5209081" y="286949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Ordenanza Reguladora de las Condiciones Higiénico-Sanitarias y Técnicas de Peluquerías, Institutos de Belleza y otros Servicios de Estética.</a:t>
          </a:r>
          <a:endParaRPr lang="en-US" sz="1200" kern="1200"/>
        </a:p>
      </dsp:txBody>
      <dsp:txXfrm>
        <a:off x="5209081" y="2869492"/>
        <a:ext cx="2049621" cy="1229773"/>
      </dsp:txXfrm>
    </dsp:sp>
    <dsp:sp modelId="{EA37DB58-7245-4895-9764-C516BF5B9FE7}">
      <dsp:nvSpPr>
        <dsp:cNvPr id="0" name=""/>
        <dsp:cNvSpPr/>
      </dsp:nvSpPr>
      <dsp:spPr>
        <a:xfrm>
          <a:off x="7463664" y="2869492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Normativas específicas sobre tensión, material eléctrico y electrónico.</a:t>
          </a:r>
          <a:endParaRPr lang="en-US" sz="1200" kern="1200"/>
        </a:p>
      </dsp:txBody>
      <dsp:txXfrm>
        <a:off x="7463664" y="2869492"/>
        <a:ext cx="2049621" cy="1229773"/>
      </dsp:txXfrm>
    </dsp:sp>
    <dsp:sp modelId="{879E5E08-FB65-40DC-9EBE-1A856E3208F4}">
      <dsp:nvSpPr>
        <dsp:cNvPr id="0" name=""/>
        <dsp:cNvSpPr/>
      </dsp:nvSpPr>
      <dsp:spPr>
        <a:xfrm>
          <a:off x="699913" y="430422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1.5  Documentación adicional </a:t>
          </a:r>
          <a:endParaRPr lang="en-US" sz="1200" kern="1200"/>
        </a:p>
      </dsp:txBody>
      <dsp:txXfrm>
        <a:off x="699913" y="4304227"/>
        <a:ext cx="2049621" cy="1229773"/>
      </dsp:txXfrm>
    </dsp:sp>
    <dsp:sp modelId="{0BC5F3BA-A925-4900-8550-CAACE9C04BE0}">
      <dsp:nvSpPr>
        <dsp:cNvPr id="0" name=""/>
        <dsp:cNvSpPr/>
      </dsp:nvSpPr>
      <dsp:spPr>
        <a:xfrm>
          <a:off x="2954497" y="430422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Material demostrativo.</a:t>
          </a:r>
          <a:endParaRPr lang="en-US" sz="1200" kern="1200"/>
        </a:p>
      </dsp:txBody>
      <dsp:txXfrm>
        <a:off x="2954497" y="4304227"/>
        <a:ext cx="2049621" cy="1229773"/>
      </dsp:txXfrm>
    </dsp:sp>
    <dsp:sp modelId="{1E012C48-1B86-466F-B02A-FE5DDC256C95}">
      <dsp:nvSpPr>
        <dsp:cNvPr id="0" name=""/>
        <dsp:cNvSpPr/>
      </dsp:nvSpPr>
      <dsp:spPr>
        <a:xfrm>
          <a:off x="5209081" y="430422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Material audiovisual.</a:t>
          </a:r>
          <a:endParaRPr lang="en-US" sz="1200" kern="1200"/>
        </a:p>
      </dsp:txBody>
      <dsp:txXfrm>
        <a:off x="5209081" y="4304227"/>
        <a:ext cx="2049621" cy="1229773"/>
      </dsp:txXfrm>
    </dsp:sp>
    <dsp:sp modelId="{44AAA66B-7B4B-4EF4-941E-A61CF84D0283}">
      <dsp:nvSpPr>
        <dsp:cNvPr id="0" name=""/>
        <dsp:cNvSpPr/>
      </dsp:nvSpPr>
      <dsp:spPr>
        <a:xfrm>
          <a:off x="7463664" y="4304227"/>
          <a:ext cx="2049621" cy="1229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-       Soporte on-line.</a:t>
          </a:r>
          <a:endParaRPr lang="en-US" sz="1200" kern="1200"/>
        </a:p>
      </dsp:txBody>
      <dsp:txXfrm>
        <a:off x="7463664" y="4304227"/>
        <a:ext cx="2049621" cy="1229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5A1D-5142-4FC6-A434-7F567D952014}">
      <dsp:nvSpPr>
        <dsp:cNvPr id="0" name=""/>
        <dsp:cNvSpPr/>
      </dsp:nvSpPr>
      <dsp:spPr>
        <a:xfrm>
          <a:off x="407598" y="71"/>
          <a:ext cx="3950572" cy="2508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70F0D-6FC5-4DAC-AFCB-CFD3A43705DB}">
      <dsp:nvSpPr>
        <dsp:cNvPr id="0" name=""/>
        <dsp:cNvSpPr/>
      </dsp:nvSpPr>
      <dsp:spPr>
        <a:xfrm>
          <a:off x="846551" y="417076"/>
          <a:ext cx="3950572" cy="2508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Externa: Es aquella que se recibe en el salón informes de otros profesionales, facturas, dosieres de productos, materiales y equipos, etc.</a:t>
          </a:r>
          <a:endParaRPr lang="en-US" sz="2100" kern="1200"/>
        </a:p>
      </dsp:txBody>
      <dsp:txXfrm>
        <a:off x="920026" y="490551"/>
        <a:ext cx="3803622" cy="2361663"/>
      </dsp:txXfrm>
    </dsp:sp>
    <dsp:sp modelId="{829CFC07-5D49-4061-8F09-0D6D6D8249D2}">
      <dsp:nvSpPr>
        <dsp:cNvPr id="0" name=""/>
        <dsp:cNvSpPr/>
      </dsp:nvSpPr>
      <dsp:spPr>
        <a:xfrm>
          <a:off x="5236076" y="71"/>
          <a:ext cx="3950572" cy="2508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284D8-A544-4F83-BC51-848AF5A99334}">
      <dsp:nvSpPr>
        <dsp:cNvPr id="0" name=""/>
        <dsp:cNvSpPr/>
      </dsp:nvSpPr>
      <dsp:spPr>
        <a:xfrm>
          <a:off x="5675028" y="417076"/>
          <a:ext cx="3950572" cy="2508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Interna : Es la que se genera en el salón, como fichas del cliente, historial estético, consentimientos informados, informes de derivación a otros profesionales, protocolos de trabajo. </a:t>
          </a:r>
          <a:endParaRPr lang="en-US" sz="2100" kern="1200"/>
        </a:p>
      </dsp:txBody>
      <dsp:txXfrm>
        <a:off x="5748503" y="490551"/>
        <a:ext cx="3803622" cy="236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CD2C1-DA01-4929-8759-57687ECE71E4}">
      <dsp:nvSpPr>
        <dsp:cNvPr id="0" name=""/>
        <dsp:cNvSpPr/>
      </dsp:nvSpPr>
      <dsp:spPr>
        <a:xfrm>
          <a:off x="86794" y="606"/>
          <a:ext cx="4686893" cy="297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17BC8-4BD0-452B-9AD5-AB1DF9C212D3}">
      <dsp:nvSpPr>
        <dsp:cNvPr id="0" name=""/>
        <dsp:cNvSpPr/>
      </dsp:nvSpPr>
      <dsp:spPr>
        <a:xfrm>
          <a:off x="607560" y="495334"/>
          <a:ext cx="4686893" cy="297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Fichas de clientes en soporte físico o papel.</a:t>
          </a:r>
          <a:endParaRPr lang="en-US" sz="4400" kern="1200"/>
        </a:p>
      </dsp:txBody>
      <dsp:txXfrm>
        <a:off x="694729" y="582503"/>
        <a:ext cx="4512555" cy="2801839"/>
      </dsp:txXfrm>
    </dsp:sp>
    <dsp:sp modelId="{A428FB87-4FE8-4509-9600-0AFF68DA2FFC}">
      <dsp:nvSpPr>
        <dsp:cNvPr id="0" name=""/>
        <dsp:cNvSpPr/>
      </dsp:nvSpPr>
      <dsp:spPr>
        <a:xfrm>
          <a:off x="5815219" y="606"/>
          <a:ext cx="4686893" cy="297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821F7-B250-471F-B41C-372E43C8D411}">
      <dsp:nvSpPr>
        <dsp:cNvPr id="0" name=""/>
        <dsp:cNvSpPr/>
      </dsp:nvSpPr>
      <dsp:spPr>
        <a:xfrm>
          <a:off x="6335985" y="495334"/>
          <a:ext cx="4686893" cy="297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Fichas de clientes electrónica o digital.</a:t>
          </a:r>
          <a:endParaRPr lang="en-US" sz="4400" kern="1200"/>
        </a:p>
      </dsp:txBody>
      <dsp:txXfrm>
        <a:off x="6423154" y="582503"/>
        <a:ext cx="4512555" cy="2801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5F71-537F-481B-AC1D-56F9D2B665A0}">
      <dsp:nvSpPr>
        <dsp:cNvPr id="0" name=""/>
        <dsp:cNvSpPr/>
      </dsp:nvSpPr>
      <dsp:spPr>
        <a:xfrm>
          <a:off x="623427" y="1077749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B1C02-CA08-41FC-B551-91E5EF6C9B02}">
      <dsp:nvSpPr>
        <dsp:cNvPr id="0" name=""/>
        <dsp:cNvSpPr/>
      </dsp:nvSpPr>
      <dsp:spPr>
        <a:xfrm>
          <a:off x="1018302" y="1472624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6A07F-F944-4392-B74A-BE6A3330CC15}">
      <dsp:nvSpPr>
        <dsp:cNvPr id="0" name=""/>
        <dsp:cNvSpPr/>
      </dsp:nvSpPr>
      <dsp:spPr>
        <a:xfrm>
          <a:off x="31114" y="3507750"/>
          <a:ext cx="30375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- Datos generales: Personales, Médicos de interés estético, Hábitos de vida.</a:t>
          </a:r>
          <a:endParaRPr lang="en-US" sz="1100" kern="1200"/>
        </a:p>
      </dsp:txBody>
      <dsp:txXfrm>
        <a:off x="31114" y="3507750"/>
        <a:ext cx="3037500" cy="1192500"/>
      </dsp:txXfrm>
    </dsp:sp>
    <dsp:sp modelId="{5DB5988A-BAE0-4228-88AA-0B69107FDA71}">
      <dsp:nvSpPr>
        <dsp:cNvPr id="0" name=""/>
        <dsp:cNvSpPr/>
      </dsp:nvSpPr>
      <dsp:spPr>
        <a:xfrm>
          <a:off x="4192489" y="1077749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AA7AF-160E-44C0-B289-1E3D826C0B14}">
      <dsp:nvSpPr>
        <dsp:cNvPr id="0" name=""/>
        <dsp:cNvSpPr/>
      </dsp:nvSpPr>
      <dsp:spPr>
        <a:xfrm>
          <a:off x="4587364" y="1472624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1817A-2804-40CF-9D15-2697CB4E7796}">
      <dsp:nvSpPr>
        <dsp:cNvPr id="0" name=""/>
        <dsp:cNvSpPr/>
      </dsp:nvSpPr>
      <dsp:spPr>
        <a:xfrm>
          <a:off x="3600177" y="3507750"/>
          <a:ext cx="30375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- Otros datos de interés: Reacciones al sol, a los agentes climáticos, a los cosméticos , etc. Cosméticos utilizados y frecuencia de higiene, de protección , corrección, maquillaje ,etc. Hábitos de higiene e hidratación de la piel.</a:t>
          </a:r>
          <a:endParaRPr lang="en-US" sz="1100" kern="1200" dirty="0"/>
        </a:p>
      </dsp:txBody>
      <dsp:txXfrm>
        <a:off x="3600177" y="3507750"/>
        <a:ext cx="3037500" cy="119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F2D18-F167-4F66-9AE5-3E3F0FD6B858}">
      <dsp:nvSpPr>
        <dsp:cNvPr id="0" name=""/>
        <dsp:cNvSpPr/>
      </dsp:nvSpPr>
      <dsp:spPr>
        <a:xfrm>
          <a:off x="0" y="564219"/>
          <a:ext cx="11109674" cy="10416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A8639-AF68-4ABF-B53B-70F9273F956D}">
      <dsp:nvSpPr>
        <dsp:cNvPr id="0" name=""/>
        <dsp:cNvSpPr/>
      </dsp:nvSpPr>
      <dsp:spPr>
        <a:xfrm>
          <a:off x="315094" y="798587"/>
          <a:ext cx="572899" cy="572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300B-0EB5-4B64-B574-D8D75E2071FF}">
      <dsp:nvSpPr>
        <dsp:cNvPr id="0" name=""/>
        <dsp:cNvSpPr/>
      </dsp:nvSpPr>
      <dsp:spPr>
        <a:xfrm>
          <a:off x="1203088" y="564219"/>
          <a:ext cx="9906585" cy="104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40" tIns="110240" rIns="110240" bIns="1102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DOCUMENTACIÓN IMPRESA.</a:t>
          </a:r>
          <a:endParaRPr lang="en-US" sz="2500" kern="1200"/>
        </a:p>
      </dsp:txBody>
      <dsp:txXfrm>
        <a:off x="1203088" y="564219"/>
        <a:ext cx="9906585" cy="1041635"/>
      </dsp:txXfrm>
    </dsp:sp>
    <dsp:sp modelId="{AA91C276-50D4-4804-AF7F-3D4C64967DAF}">
      <dsp:nvSpPr>
        <dsp:cNvPr id="0" name=""/>
        <dsp:cNvSpPr/>
      </dsp:nvSpPr>
      <dsp:spPr>
        <a:xfrm>
          <a:off x="0" y="1866263"/>
          <a:ext cx="11109674" cy="10416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925CB-9F1F-4052-8607-84B6FB2C93E9}">
      <dsp:nvSpPr>
        <dsp:cNvPr id="0" name=""/>
        <dsp:cNvSpPr/>
      </dsp:nvSpPr>
      <dsp:spPr>
        <a:xfrm>
          <a:off x="315094" y="2100631"/>
          <a:ext cx="572899" cy="572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8C3C4-D840-4F86-8A54-FF55A2EE04EA}">
      <dsp:nvSpPr>
        <dsp:cNvPr id="0" name=""/>
        <dsp:cNvSpPr/>
      </dsp:nvSpPr>
      <dsp:spPr>
        <a:xfrm>
          <a:off x="1203088" y="1866263"/>
          <a:ext cx="9906585" cy="104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40" tIns="110240" rIns="110240" bIns="1102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DOCUMENTACIÓN DIGITAL.</a:t>
          </a:r>
          <a:endParaRPr lang="en-US" sz="2500" kern="1200"/>
        </a:p>
      </dsp:txBody>
      <dsp:txXfrm>
        <a:off x="1203088" y="1866263"/>
        <a:ext cx="9906585" cy="1041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14FD0-297E-4DF6-ACB6-8FDCE992C4BB}">
      <dsp:nvSpPr>
        <dsp:cNvPr id="0" name=""/>
        <dsp:cNvSpPr/>
      </dsp:nvSpPr>
      <dsp:spPr>
        <a:xfrm>
          <a:off x="3254" y="875563"/>
          <a:ext cx="2323918" cy="14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E074C-7180-4A3F-847E-0E42257652E5}">
      <dsp:nvSpPr>
        <dsp:cNvPr id="0" name=""/>
        <dsp:cNvSpPr/>
      </dsp:nvSpPr>
      <dsp:spPr>
        <a:xfrm>
          <a:off x="261467" y="1120866"/>
          <a:ext cx="2323918" cy="14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ALFABÉTICO.</a:t>
          </a:r>
          <a:endParaRPr lang="en-US" sz="2000" kern="1200"/>
        </a:p>
      </dsp:txBody>
      <dsp:txXfrm>
        <a:off x="304688" y="1164087"/>
        <a:ext cx="2237476" cy="1389246"/>
      </dsp:txXfrm>
    </dsp:sp>
    <dsp:sp modelId="{E1338674-E014-43EB-AC9F-2FACF8A54BD4}">
      <dsp:nvSpPr>
        <dsp:cNvPr id="0" name=""/>
        <dsp:cNvSpPr/>
      </dsp:nvSpPr>
      <dsp:spPr>
        <a:xfrm>
          <a:off x="2843599" y="875563"/>
          <a:ext cx="2323918" cy="14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84F1B-0947-445F-97C7-522862DEE30C}">
      <dsp:nvSpPr>
        <dsp:cNvPr id="0" name=""/>
        <dsp:cNvSpPr/>
      </dsp:nvSpPr>
      <dsp:spPr>
        <a:xfrm>
          <a:off x="3101812" y="1120866"/>
          <a:ext cx="2323918" cy="14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NUMÉRICO </a:t>
          </a:r>
          <a:endParaRPr lang="en-US" sz="2000" kern="1200"/>
        </a:p>
      </dsp:txBody>
      <dsp:txXfrm>
        <a:off x="3145033" y="1164087"/>
        <a:ext cx="2237476" cy="1389246"/>
      </dsp:txXfrm>
    </dsp:sp>
    <dsp:sp modelId="{E91FB2CF-70DC-4173-BF2D-DF90AD31F9F7}">
      <dsp:nvSpPr>
        <dsp:cNvPr id="0" name=""/>
        <dsp:cNvSpPr/>
      </dsp:nvSpPr>
      <dsp:spPr>
        <a:xfrm>
          <a:off x="5683943" y="875563"/>
          <a:ext cx="2323918" cy="14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7B191-34F1-4AA9-A82B-F96FF81DA708}">
      <dsp:nvSpPr>
        <dsp:cNvPr id="0" name=""/>
        <dsp:cNvSpPr/>
      </dsp:nvSpPr>
      <dsp:spPr>
        <a:xfrm>
          <a:off x="5942156" y="1120866"/>
          <a:ext cx="2323918" cy="14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CRONOLÓGICO.</a:t>
          </a:r>
          <a:endParaRPr lang="en-US" sz="2000" kern="1200"/>
        </a:p>
      </dsp:txBody>
      <dsp:txXfrm>
        <a:off x="5985377" y="1164087"/>
        <a:ext cx="2237476" cy="1389246"/>
      </dsp:txXfrm>
    </dsp:sp>
    <dsp:sp modelId="{A662297D-D18F-4C2B-9226-EB78E8E41EEB}">
      <dsp:nvSpPr>
        <dsp:cNvPr id="0" name=""/>
        <dsp:cNvSpPr/>
      </dsp:nvSpPr>
      <dsp:spPr>
        <a:xfrm>
          <a:off x="8524287" y="875563"/>
          <a:ext cx="2323918" cy="14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9D91F-F8E7-40B5-9463-3AB9FAEED0E0}">
      <dsp:nvSpPr>
        <dsp:cNvPr id="0" name=""/>
        <dsp:cNvSpPr/>
      </dsp:nvSpPr>
      <dsp:spPr>
        <a:xfrm>
          <a:off x="8782501" y="1120866"/>
          <a:ext cx="2323918" cy="14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TEMÁTICO.</a:t>
          </a:r>
          <a:endParaRPr lang="en-US" sz="2000" kern="1200"/>
        </a:p>
      </dsp:txBody>
      <dsp:txXfrm>
        <a:off x="8825722" y="1164087"/>
        <a:ext cx="2237476" cy="1389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2334-2B6C-42B4-90DF-0BC723654F49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2F952-2053-4C89-9BEA-3988133F3760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E7FC7-E15D-4ACF-8956-2C3BF6603CE0}">
      <dsp:nvSpPr>
        <dsp:cNvPr id="0" name=""/>
        <dsp:cNvSpPr/>
      </dsp:nvSpPr>
      <dsp:spPr>
        <a:xfrm>
          <a:off x="90149" y="268105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kern="1200"/>
            <a:t>ARCHIVO DE CLIENTES .</a:t>
          </a:r>
          <a:endParaRPr lang="en-US" sz="2000" kern="1200"/>
        </a:p>
      </dsp:txBody>
      <dsp:txXfrm>
        <a:off x="90149" y="2681059"/>
        <a:ext cx="3262500" cy="720000"/>
      </dsp:txXfrm>
    </dsp:sp>
    <dsp:sp modelId="{48360C38-DF89-41A4-9588-0469D12BB90B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FDEB9-FE65-4F4B-92B6-FAE0DE80E7A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6C42-6FA2-4F01-89F9-82BB233BD683}">
      <dsp:nvSpPr>
        <dsp:cNvPr id="0" name=""/>
        <dsp:cNvSpPr/>
      </dsp:nvSpPr>
      <dsp:spPr>
        <a:xfrm>
          <a:off x="3923587" y="268105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kern="1200"/>
            <a:t>ARCHIVO DE PRODUCTOS COSMÉTICOS.</a:t>
          </a:r>
          <a:endParaRPr lang="en-US" sz="2000" kern="1200"/>
        </a:p>
      </dsp:txBody>
      <dsp:txXfrm>
        <a:off x="3923587" y="2681059"/>
        <a:ext cx="3262500" cy="720000"/>
      </dsp:txXfrm>
    </dsp:sp>
    <dsp:sp modelId="{F278ADA3-0D81-484B-91D8-D86A01B5BE4A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01CD7-EB28-4022-8FA9-627E860DE993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6A2E-B877-4180-8E32-6ABA34AB47BC}">
      <dsp:nvSpPr>
        <dsp:cNvPr id="0" name=""/>
        <dsp:cNvSpPr/>
      </dsp:nvSpPr>
      <dsp:spPr>
        <a:xfrm>
          <a:off x="7757024" y="268105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kern="1200"/>
            <a:t>ARCHIVO DE PROVEEDORES.</a:t>
          </a:r>
          <a:endParaRPr lang="en-US" sz="2000" kern="1200"/>
        </a:p>
      </dsp:txBody>
      <dsp:txXfrm>
        <a:off x="7757024" y="2681059"/>
        <a:ext cx="3262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6DC7-9427-455A-87F0-455D43F64977}">
      <dsp:nvSpPr>
        <dsp:cNvPr id="0" name=""/>
        <dsp:cNvSpPr/>
      </dsp:nvSpPr>
      <dsp:spPr>
        <a:xfrm>
          <a:off x="937349" y="381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16F34-92F4-4CAA-B7C2-234C43A440A9}">
      <dsp:nvSpPr>
        <dsp:cNvPr id="0" name=""/>
        <dsp:cNvSpPr/>
      </dsp:nvSpPr>
      <dsp:spPr>
        <a:xfrm>
          <a:off x="1295662" y="358693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88445-904F-451D-A363-34DEACBDA283}">
      <dsp:nvSpPr>
        <dsp:cNvPr id="0" name=""/>
        <dsp:cNvSpPr/>
      </dsp:nvSpPr>
      <dsp:spPr>
        <a:xfrm>
          <a:off x="399881" y="2205381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 dirty="0"/>
            <a:t>CONFIDENCIALIDAD.</a:t>
          </a:r>
          <a:endParaRPr lang="en-US" sz="2100" kern="1200" dirty="0"/>
        </a:p>
      </dsp:txBody>
      <dsp:txXfrm>
        <a:off x="399881" y="2205381"/>
        <a:ext cx="2756250" cy="720000"/>
      </dsp:txXfrm>
    </dsp:sp>
    <dsp:sp modelId="{E52B1CC2-C896-4B20-B2E7-B41E8479C0F3}">
      <dsp:nvSpPr>
        <dsp:cNvPr id="0" name=""/>
        <dsp:cNvSpPr/>
      </dsp:nvSpPr>
      <dsp:spPr>
        <a:xfrm>
          <a:off x="4175943" y="381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7149-39A7-4B03-B366-08346468A5B2}">
      <dsp:nvSpPr>
        <dsp:cNvPr id="0" name=""/>
        <dsp:cNvSpPr/>
      </dsp:nvSpPr>
      <dsp:spPr>
        <a:xfrm>
          <a:off x="4534256" y="358693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C5766-3ECA-4057-BA91-5313B121BCCE}">
      <dsp:nvSpPr>
        <dsp:cNvPr id="0" name=""/>
        <dsp:cNvSpPr/>
      </dsp:nvSpPr>
      <dsp:spPr>
        <a:xfrm>
          <a:off x="3638475" y="2205381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 dirty="0"/>
            <a:t>PRIVACIDAD.</a:t>
          </a:r>
          <a:endParaRPr lang="en-US" sz="2100" kern="1200" dirty="0"/>
        </a:p>
      </dsp:txBody>
      <dsp:txXfrm>
        <a:off x="3638475" y="2205381"/>
        <a:ext cx="2756250" cy="720000"/>
      </dsp:txXfrm>
    </dsp:sp>
    <dsp:sp modelId="{17331113-6EE8-4D12-8AA3-773CA3E14F34}">
      <dsp:nvSpPr>
        <dsp:cNvPr id="0" name=""/>
        <dsp:cNvSpPr/>
      </dsp:nvSpPr>
      <dsp:spPr>
        <a:xfrm>
          <a:off x="7414537" y="381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EF73B-EA54-471F-871F-FAFB40CA65B1}">
      <dsp:nvSpPr>
        <dsp:cNvPr id="0" name=""/>
        <dsp:cNvSpPr/>
      </dsp:nvSpPr>
      <dsp:spPr>
        <a:xfrm>
          <a:off x="7772850" y="358693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A4F5-C4A6-46FA-B936-2B5DE5BAF462}">
      <dsp:nvSpPr>
        <dsp:cNvPr id="0" name=""/>
        <dsp:cNvSpPr/>
      </dsp:nvSpPr>
      <dsp:spPr>
        <a:xfrm>
          <a:off x="6877068" y="2205381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 dirty="0"/>
            <a:t>PRECISIÓN </a:t>
          </a:r>
          <a:endParaRPr lang="en-US" sz="2100" kern="1200" dirty="0"/>
        </a:p>
      </dsp:txBody>
      <dsp:txXfrm>
        <a:off x="6877068" y="2205381"/>
        <a:ext cx="27562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A11F0-013B-4655-8AAA-9E912136CB88}">
      <dsp:nvSpPr>
        <dsp:cNvPr id="0" name=""/>
        <dsp:cNvSpPr/>
      </dsp:nvSpPr>
      <dsp:spPr>
        <a:xfrm>
          <a:off x="0" y="171001"/>
          <a:ext cx="4996207" cy="2687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Positivas: cuando el resultado es superior al esperado.</a:t>
          </a:r>
          <a:endParaRPr lang="en-US" sz="2300" kern="1200"/>
        </a:p>
      </dsp:txBody>
      <dsp:txXfrm>
        <a:off x="131200" y="302201"/>
        <a:ext cx="4733807" cy="2425236"/>
      </dsp:txXfrm>
    </dsp:sp>
    <dsp:sp modelId="{0B8BEE14-3851-4DD7-891A-33009DC0A7F8}">
      <dsp:nvSpPr>
        <dsp:cNvPr id="0" name=""/>
        <dsp:cNvSpPr/>
      </dsp:nvSpPr>
      <dsp:spPr>
        <a:xfrm>
          <a:off x="0" y="2924878"/>
          <a:ext cx="4996207" cy="2687636"/>
        </a:xfrm>
        <a:prstGeom prst="roundRect">
          <a:avLst/>
        </a:prstGeom>
        <a:solidFill>
          <a:schemeClr val="accent2">
            <a:hueOff val="1541957"/>
            <a:satOff val="-320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Negativas: en caso de que se perciban deficiencias en el proceso o resultado final, que afectan negativamente al resultado o la satisfacción del cliente, siendo necesaria la aplicación de medidas corretoras </a:t>
          </a:r>
          <a:endParaRPr lang="en-US" sz="2300" kern="1200"/>
        </a:p>
      </dsp:txBody>
      <dsp:txXfrm>
        <a:off x="131200" y="3056078"/>
        <a:ext cx="4733807" cy="242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51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9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8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07C587-5E33-E343-4819-EC47D4CE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2" y="1079500"/>
            <a:ext cx="4083475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GESTIÓN DE DOCUMENTOS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8572E2-C921-76A7-D494-9ABCC657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8006" y="5723253"/>
            <a:ext cx="298800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4" name="Picture 3" descr="Escritorio con elementos de productividad">
            <a:extLst>
              <a:ext uri="{FF2B5EF4-FFF2-40B4-BE49-F238E27FC236}">
                <a16:creationId xmlns:a16="http://schemas.microsoft.com/office/drawing/2014/main" id="{A21369D2-EA0E-665F-F2B7-2FD392D0C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7" r="7277" b="-1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CECF20-E70E-C77C-F702-0EAA27D6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SISTEMAS  DE CLASIFICACIÓN DE LA DOCUMENTACIÓN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C4E9F9B8-BEAC-8DF3-6BCF-73BE21FA8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13072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34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336C55-216C-E20E-CEB4-CEA32FD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SISTEMAS DE ARCHIVO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152D92B-EB50-6F06-FD4B-4EEAC1D1C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13697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68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AD7239-3BA8-E052-DF23-2B38B558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SELECCIÓN DE SISTEMAS DE ARCHIVO </a:t>
            </a: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A90CC13-3440-D1BD-30F3-BA0CCF697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22340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12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3ADB0E-6370-E862-A778-E33338C6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1089025"/>
            <a:ext cx="4075200" cy="153295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TECNOLOGÍAS INFORMÁTICAS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8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B5DF063-A889-4037-8C0F-D6D424107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7" name="Graphic 6" descr="Ordenador">
            <a:extLst>
              <a:ext uri="{FF2B5EF4-FFF2-40B4-BE49-F238E27FC236}">
                <a16:creationId xmlns:a16="http://schemas.microsoft.com/office/drawing/2014/main" id="{7F9F4B84-E472-F5A0-527D-E99D30D6A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1127" y="927730"/>
            <a:ext cx="4999885" cy="49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B0CFEF-2C63-DD82-4A5E-21D38BED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6000"/>
            <a:ext cx="10213200" cy="11196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CALIDAD EN LA GESTIÓN DOCUMENTAL </a:t>
            </a:r>
            <a:endParaRPr lang="es-ES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D9BF9BF3-7E9D-458B-A5D2-E730C5FF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7E03204-D514-0AD9-482A-A65CA8A62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220628"/>
              </p:ext>
            </p:extLst>
          </p:nvPr>
        </p:nvGraphicFramePr>
        <p:xfrm>
          <a:off x="1079400" y="2843213"/>
          <a:ext cx="100332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94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704603-D928-5F98-FE77-765DE12F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TÉCNICAS PARA CORREGIR  LAS DESVIACIONES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20D2747A-C65C-6037-0A98-4CCAAFF82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54969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79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BBCF5-8E59-6C72-0E50-8D67CA34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14313"/>
            <a:ext cx="10213200" cy="714375"/>
          </a:xfrm>
        </p:spPr>
        <p:txBody>
          <a:bodyPr/>
          <a:lstStyle/>
          <a:p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DOCUMENTACIÓN INFORMATIVA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D0AFD63-BA94-DE0C-BEE7-FCE1482063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9400" y="928688"/>
          <a:ext cx="10213200" cy="55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72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470B3A-B1CC-21DE-FA73-41085D22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51461"/>
            <a:ext cx="10213200" cy="1390902"/>
          </a:xfrm>
        </p:spPr>
        <p:txBody>
          <a:bodyPr anchor="ctr">
            <a:normAutofit/>
          </a:bodyPr>
          <a:lstStyle/>
          <a:p>
            <a:pPr algn="ctr"/>
            <a:r>
              <a:rPr lang="es-ES" sz="4800">
                <a:latin typeface="Arial" panose="020B0604020202020204" pitchFamily="34" charset="0"/>
                <a:cs typeface="Arial" panose="020B0604020202020204" pitchFamily="34" charset="0"/>
              </a:rPr>
              <a:t>DOCUMENTACIÓN TÉCNICA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BF9BF3-7E9D-458B-A5D2-E730C5FF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CC4B073-DC3F-645E-A93D-23394FB39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01884"/>
              </p:ext>
            </p:extLst>
          </p:nvPr>
        </p:nvGraphicFramePr>
        <p:xfrm>
          <a:off x="1079400" y="2843213"/>
          <a:ext cx="100332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7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F6746E-014F-D139-BDA0-4BD1D312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ES"/>
              <a:t> 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FICHAS TÉCNICAS DE CLIENTES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38F6AF4C-55B3-97FC-4744-C081AF971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6302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8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44F45F-1255-F99F-D63F-50554892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HISTORIAL ESTÉTICO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D9CCB6D-DDC5-5E93-1B51-3FC291BBC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99028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00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a en ángulo de un bolígrafo en un gráfico">
            <a:extLst>
              <a:ext uri="{FF2B5EF4-FFF2-40B4-BE49-F238E27FC236}">
                <a16:creationId xmlns:a16="http://schemas.microsoft.com/office/drawing/2014/main" id="{68C2B008-D942-BF70-D93D-5C59FEDF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1" b="629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147B42-8D16-6068-2281-599FD0106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para la derivación a otros profesionales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6717D-F860-8DE9-41D8-6FF35657D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>
                    <a:alpha val="80000"/>
                  </a:srgbClr>
                </a:solidFill>
              </a:rPr>
              <a:t>Es importante la colaboración con otros profesionales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7C269-E551-9BC3-D038-EF23B39CD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1079500"/>
            <a:ext cx="4078800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Fichas  de venta de productos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20EB59-FCAA-7141-7999-09CBE6324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1138" y="4113213"/>
            <a:ext cx="4720031" cy="165576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s-ES" sz="2000"/>
              <a:t>Ficha de productos en soporte físico.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s-ES" sz="2000"/>
              <a:t>- Ficha de productos electrónica </a:t>
            </a:r>
          </a:p>
        </p:txBody>
      </p:sp>
      <p:pic>
        <p:nvPicPr>
          <p:cNvPr id="5" name="Picture 4" descr="Hombre en edificio al revés">
            <a:extLst>
              <a:ext uri="{FF2B5EF4-FFF2-40B4-BE49-F238E27FC236}">
                <a16:creationId xmlns:a16="http://schemas.microsoft.com/office/drawing/2014/main" id="{A4E02B00-FF45-D39A-F366-1B93577A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9" r="19076" b="-1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CC6C18-AA47-C8B5-AD37-9A577AAD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00" y="1311279"/>
            <a:ext cx="4060800" cy="204950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400"/>
              <a:t>PROTOCOLOS DE TRABAJO </a:t>
            </a:r>
          </a:p>
        </p:txBody>
      </p:sp>
      <p:pic>
        <p:nvPicPr>
          <p:cNvPr id="7" name="Graphic 6" descr="Lista de comprobación">
            <a:extLst>
              <a:ext uri="{FF2B5EF4-FFF2-40B4-BE49-F238E27FC236}">
                <a16:creationId xmlns:a16="http://schemas.microsoft.com/office/drawing/2014/main" id="{44384EFE-30F2-D2AE-C247-0CD1DC48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89" y="930894"/>
            <a:ext cx="4996212" cy="49962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EBA113-6605-4291-A31D-0BEA2EFF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8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8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35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9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D52B10-B543-EB59-984E-1045A16A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1079500"/>
            <a:ext cx="4078800" cy="21384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OTRA DOCUMENTACIÓN </a:t>
            </a:r>
          </a:p>
        </p:txBody>
      </p:sp>
      <p:pic>
        <p:nvPicPr>
          <p:cNvPr id="5" name="Picture 4" descr="Organizadores de diferentes colores">
            <a:extLst>
              <a:ext uri="{FF2B5EF4-FFF2-40B4-BE49-F238E27FC236}">
                <a16:creationId xmlns:a16="http://schemas.microsoft.com/office/drawing/2014/main" id="{84153369-85BE-9C3D-2B86-B40B16E07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6" r="22990" b="1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2097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8E6E2"/>
      </a:lt2>
      <a:accent1>
        <a:srgbClr val="92A4C4"/>
      </a:accent1>
      <a:accent2>
        <a:srgbClr val="827FBA"/>
      </a:accent2>
      <a:accent3>
        <a:srgbClr val="AD96C6"/>
      </a:accent3>
      <a:accent4>
        <a:srgbClr val="B37FBA"/>
      </a:accent4>
      <a:accent5>
        <a:srgbClr val="C593B5"/>
      </a:accent5>
      <a:accent6>
        <a:srgbClr val="BA7F8F"/>
      </a:accent6>
      <a:hlink>
        <a:srgbClr val="95805A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402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Goudy Old Style</vt:lpstr>
      <vt:lpstr>Wingdings</vt:lpstr>
      <vt:lpstr>FrostyVTI</vt:lpstr>
      <vt:lpstr>GESTIÓN DE DOCUMENTOS </vt:lpstr>
      <vt:lpstr>DOCUMENTACIÓN INFORMATIVA </vt:lpstr>
      <vt:lpstr>DOCUMENTACIÓN TÉCNICA </vt:lpstr>
      <vt:lpstr> FICHAS TÉCNICAS DE CLIENTES </vt:lpstr>
      <vt:lpstr>HISTORIAL ESTÉTICO</vt:lpstr>
      <vt:lpstr>Informes para la derivación a otros profesionales </vt:lpstr>
      <vt:lpstr>Fichas  de venta de productos </vt:lpstr>
      <vt:lpstr>PROTOCOLOS DE TRABAJO </vt:lpstr>
      <vt:lpstr>OTRA DOCUMENTACIÓN </vt:lpstr>
      <vt:lpstr>SISTEMAS  DE CLASIFICACIÓN DE LA DOCUMENTACIÓN </vt:lpstr>
      <vt:lpstr>SISTEMAS DE ARCHIVO </vt:lpstr>
      <vt:lpstr>SELECCIÓN DE SISTEMAS DE ARCHIVO </vt:lpstr>
      <vt:lpstr>TECNOLOGÍAS INFORMÁTICAS </vt:lpstr>
      <vt:lpstr>CALIDAD EN LA GESTIÓN DOCUMENTAL </vt:lpstr>
      <vt:lpstr>TÉCNICAS PARA CORREGIR  LAS DESVIACIONES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DOCUMENTOS </dc:title>
  <dc:creator>Rey Calvo Brais</dc:creator>
  <cp:lastModifiedBy>Rey Calvo Brais</cp:lastModifiedBy>
  <cp:revision>1</cp:revision>
  <dcterms:created xsi:type="dcterms:W3CDTF">2022-10-23T17:37:30Z</dcterms:created>
  <dcterms:modified xsi:type="dcterms:W3CDTF">2022-10-23T18:46:51Z</dcterms:modified>
</cp:coreProperties>
</file>