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64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703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032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7191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5707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8075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380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5591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32787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120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86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394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0287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56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52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659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13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0337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82D4020-175D-4C7E-BE70-17641A3B2F1F}" type="datetimeFigureOut">
              <a:rPr lang="es-ES" smtClean="0"/>
              <a:t>10/09/2025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18D5434-C269-4CB1-8B3B-5C94B640A5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1054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s/presentaci%C3%B3n-reuni%C3%B3n-conferencia-34893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edu.xunta.gal/fp/webfm_send/1137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.xunta.gal/fp/validacion-modulos-profesionais" TargetMode="Externa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89C8D7-C3C2-405B-88D2-D8E9581E41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114425"/>
            <a:ext cx="8825658" cy="3662956"/>
          </a:xfrm>
        </p:spPr>
        <p:txBody>
          <a:bodyPr/>
          <a:lstStyle/>
          <a:p>
            <a:pPr algn="ctr"/>
            <a:r>
              <a:rPr lang="es-ES" dirty="0"/>
              <a:t>PRESENTACIÓN MÓDULO</a:t>
            </a:r>
            <a:br>
              <a:rPr lang="es-ES" dirty="0"/>
            </a:br>
            <a:br>
              <a:rPr lang="es-ES" dirty="0"/>
            </a:br>
            <a:r>
              <a:rPr lang="es-ES" dirty="0"/>
              <a:t> IPEII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2E8A98-6631-4C07-8841-771B42BB9E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7798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CE379335-14BB-4645-A137-3E6B03888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CURRÍCULO IPEII</a:t>
            </a:r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7AB72B73-2B52-4D13-B6F5-49456A9B96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781675" y="1696501"/>
            <a:ext cx="5189538" cy="4074598"/>
          </a:xfrm>
        </p:spPr>
      </p:pic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85CFFDD-560D-4847-8B54-038C20EE2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>
                <a:hlinkClick r:id="rId4"/>
              </a:rPr>
              <a:t>Resolución DOG </a:t>
            </a:r>
            <a:r>
              <a:rPr lang="es-ES" dirty="0" err="1">
                <a:hlinkClick r:id="rId4"/>
              </a:rPr>
              <a:t>Xoves</a:t>
            </a:r>
            <a:r>
              <a:rPr lang="es-ES" dirty="0">
                <a:hlinkClick r:id="rId4"/>
              </a:rPr>
              <a:t>, 10 de </a:t>
            </a:r>
            <a:r>
              <a:rPr lang="es-ES" dirty="0" err="1">
                <a:hlinkClick r:id="rId4"/>
              </a:rPr>
              <a:t>xullo</a:t>
            </a:r>
            <a:r>
              <a:rPr lang="es-ES" dirty="0">
                <a:hlinkClick r:id="rId4"/>
              </a:rPr>
              <a:t> de 2025</a:t>
            </a:r>
            <a:r>
              <a:rPr lang="es-ES" dirty="0"/>
              <a:t>  (Página 45)</a:t>
            </a:r>
          </a:p>
        </p:txBody>
      </p:sp>
    </p:spTree>
    <p:extLst>
      <p:ext uri="{BB962C8B-B14F-4D97-AF65-F5344CB8AC3E}">
        <p14:creationId xmlns:p14="http://schemas.microsoft.com/office/powerpoint/2010/main" val="178088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F1B7DE-1103-57F2-B834-B28C36EF2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VALIDACIÓNS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06E63F0-C1B2-DF07-4243-E09DD954806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>
                <a:hlinkClick r:id="rId2"/>
              </a:rPr>
              <a:t>https://www.edu.xunta.gal/fp/validacion-modulos-profesionais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24085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B353D0-689B-44C3-873D-AD7E260C9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LIBRO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8636DF5-C2E5-4107-ACC2-20F3A557BB7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/>
              <a:t>ITINERARIO PERSONAL PARA LA EMPLEABILIDAD II ESENCIAL</a:t>
            </a:r>
          </a:p>
          <a:p>
            <a:r>
              <a:rPr lang="es-ES" b="1" dirty="0"/>
              <a:t>ISBN: 9788448647216</a:t>
            </a:r>
          </a:p>
          <a:p>
            <a:r>
              <a:rPr lang="es-ES" b="1" dirty="0"/>
              <a:t>EDITORIAL: MC GRAW HILL</a:t>
            </a:r>
            <a:endParaRPr lang="es-ES" dirty="0"/>
          </a:p>
        </p:txBody>
      </p:sp>
      <p:pic>
        <p:nvPicPr>
          <p:cNvPr id="6" name="Picture 2" descr="itinerario personal para la empleabilidad ii esencial, grado medio-9788448647216">
            <a:extLst>
              <a:ext uri="{FF2B5EF4-FFF2-40B4-BE49-F238E27FC236}">
                <a16:creationId xmlns:a16="http://schemas.microsoft.com/office/drawing/2014/main" id="{EFD8F5AB-F90E-C0C2-CF4D-66786B713B6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209675"/>
            <a:ext cx="3789533" cy="468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290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D0F6064C-66C0-4F26-AA0E-B4B484A3B7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61741" y="566509"/>
            <a:ext cx="10434884" cy="28213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altLang="es-ES" sz="2000" b="1" cap="none" dirty="0">
                <a:solidFill>
                  <a:schemeClr val="tx1"/>
                </a:solidFill>
                <a:latin typeface="Arial" panose="020B0604020202020204" pitchFamily="34" charset="0"/>
              </a:rPr>
              <a:t>CRITERIOS DE EVALUACIÓN</a:t>
            </a:r>
            <a:endParaRPr kumimoji="0" lang="es-ES" altLang="es-E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28BC569-46F6-4501-8689-ED2121334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3191" y="1314450"/>
            <a:ext cx="10515600" cy="515302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inherit"/>
              </a:rPr>
              <a:t>LAS PRUEBAS DE EVALUACIÓN ESTARÁN COMPUESTAS </a:t>
            </a:r>
            <a:r>
              <a:rPr lang="es-ES" altLang="es-ES" sz="2400" cap="none" dirty="0">
                <a:solidFill>
                  <a:schemeClr val="accent1">
                    <a:lumMod val="40000"/>
                    <a:lumOff val="60000"/>
                  </a:schemeClr>
                </a:solidFill>
                <a:latin typeface="inherit"/>
              </a:rPr>
              <a:t>POR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inherit"/>
              </a:rPr>
              <a:t> PREGUNTAS TIPO TEST, PREGUNTAS CORTAS , Y MEDIANTE EJERCICIOS PRÁCTICOS</a:t>
            </a:r>
            <a:r>
              <a:rPr lang="es-ES" altLang="es-ES" sz="2400" cap="none" dirty="0">
                <a:solidFill>
                  <a:schemeClr val="accent1">
                    <a:lumMod val="40000"/>
                    <a:lumOff val="60000"/>
                  </a:schemeClr>
                </a:solidFill>
                <a:latin typeface="inherit"/>
              </a:rPr>
              <a:t> QUE VERSARÁN SOBRE EL CONTENIDO DEL MÓDULO</a:t>
            </a: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inherit"/>
              </a:rPr>
              <a:t>. (70% DE CALIFICACIÓN).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inherit"/>
              </a:rPr>
              <a:t>REALIZACIÓN DE ACTIVIDADES DE AULA. (30% DE CALIFICACIÓN).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s-ES" altLang="es-ES" sz="24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inherit"/>
              </a:rPr>
              <a:t>SE REALIZARÁ AL MENOS UNA PRUEBA DE EVALUACIÓN TRIMESTRAL.</a:t>
            </a:r>
          </a:p>
        </p:txBody>
      </p:sp>
    </p:spTree>
    <p:extLst>
      <p:ext uri="{BB962C8B-B14F-4D97-AF65-F5344CB8AC3E}">
        <p14:creationId xmlns:p14="http://schemas.microsoft.com/office/powerpoint/2010/main" val="1367228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EC50E2-05C9-40ED-9EC0-3FE19F337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91" y="265779"/>
            <a:ext cx="10515600" cy="1676400"/>
          </a:xfrm>
        </p:spPr>
        <p:txBody>
          <a:bodyPr/>
          <a:lstStyle/>
          <a:p>
            <a:r>
              <a:rPr lang="es-ES" sz="3200" dirty="0">
                <a:solidFill>
                  <a:schemeClr val="tx1"/>
                </a:solidFill>
                <a:highlight>
                  <a:srgbClr val="C0C0C0"/>
                </a:highlight>
              </a:rPr>
              <a:t>PÉRDIDA DE DERECHO A EVALUACIÓN CONTÍNUA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3D41EA-702F-4D77-90E9-9FD95A170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3191" y="1724026"/>
            <a:ext cx="10515600" cy="45720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accent6"/>
                </a:solidFill>
              </a:rPr>
              <a:t>PORCENTAJE DE PÉRDIDA: 10% DE FALTAS DE ASISTENCIA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accent6"/>
                </a:solidFill>
              </a:rPr>
              <a:t>PARA AQUELLOS ALUMNOS/AS QUE TENGAN UNA PÉRDIDA DE EVALUACIÓN CONTINUA, HABRÁ UNA PRUEBA FINAL EXTRAORDINARIA PREVIA A LA EVALUACIÓN FINAL DE MÓDULOS Y DEBERÁN OBTENER UN MÍNIMO DE 5 PUNTOS PARA APROBAR Y ASÍ APROBAR EL MÓDULO. LA PRUEBA ESTARÁ DISEÑADA PARA VERIFICAR QUE SE HAN ALCANZADO TODOS LOS RESULTADOS DE APRENDIZAJE Y SE BASARÁ EN LOS CRITERIOS MÍNIMOS DE EVALUACIÓN DEL MÓDULO PROFESIONAL.</a:t>
            </a:r>
          </a:p>
        </p:txBody>
      </p:sp>
    </p:spTree>
    <p:extLst>
      <p:ext uri="{BB962C8B-B14F-4D97-AF65-F5344CB8AC3E}">
        <p14:creationId xmlns:p14="http://schemas.microsoft.com/office/powerpoint/2010/main" val="2138605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3B8690-BCAA-4623-959F-E8BB0C21C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Normas básicas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5912E6-2397-4D47-A453-1D5CAC8EA5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No se permite usar el teléfono móvil en el aula salvo indicación del docente con fines educativos.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Debe llegarse a clase puntualmente.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dirty="0"/>
              <a:t>No se permite permanecer en los pasillos del centro educativo.</a:t>
            </a:r>
          </a:p>
        </p:txBody>
      </p:sp>
    </p:spTree>
    <p:extLst>
      <p:ext uri="{BB962C8B-B14F-4D97-AF65-F5344CB8AC3E}">
        <p14:creationId xmlns:p14="http://schemas.microsoft.com/office/powerpoint/2010/main" val="3773021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A000A-FF69-42E4-A617-0E5FE8056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5030" y="861483"/>
            <a:ext cx="8825658" cy="2677648"/>
          </a:xfrm>
        </p:spPr>
        <p:txBody>
          <a:bodyPr/>
          <a:lstStyle/>
          <a:p>
            <a:r>
              <a:rPr lang="es-ES"/>
              <a:t>COMENCEMOS NUESTRO ITINERARIO PERSONAL</a:t>
            </a:r>
            <a:endParaRPr lang="es-ES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1FF355ED-02B7-4953-804D-754433A79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680" y="6310905"/>
            <a:ext cx="8825658" cy="861420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4098" name="Picture 2" descr="Consejos para ser un emprendedor de éxito - Cepymenews">
            <a:extLst>
              <a:ext uri="{FF2B5EF4-FFF2-40B4-BE49-F238E27FC236}">
                <a16:creationId xmlns:a16="http://schemas.microsoft.com/office/drawing/2014/main" id="{00AA61CF-CF26-42C1-8635-5598945BD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5" y="4181475"/>
            <a:ext cx="29337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2765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131</TotalTime>
  <Words>234</Words>
  <Application>Microsoft Office PowerPoint</Application>
  <PresentationFormat>Panorámica</PresentationFormat>
  <Paragraphs>21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inherit</vt:lpstr>
      <vt:lpstr>Wingdings 3</vt:lpstr>
      <vt:lpstr>Sala de reuniones Ion</vt:lpstr>
      <vt:lpstr>PRESENTACIÓN MÓDULO   IPEII</vt:lpstr>
      <vt:lpstr>CURRÍCULO IPEII</vt:lpstr>
      <vt:lpstr>VALIDACIÓNS</vt:lpstr>
      <vt:lpstr>LIBRO</vt:lpstr>
      <vt:lpstr>CRITERIOS DE EVALUACIÓN</vt:lpstr>
      <vt:lpstr>PÉRDIDA DE DERECHO A EVALUACIÓN CONTÍNUA</vt:lpstr>
      <vt:lpstr>Normas básicas</vt:lpstr>
      <vt:lpstr>COMENCEMOS NUESTRO ITINERARIO PERSONAL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MÓDULO EIE</dc:title>
  <dc:creator>Noemi</dc:creator>
  <cp:lastModifiedBy>Noemi Fernandez</cp:lastModifiedBy>
  <cp:revision>25</cp:revision>
  <dcterms:created xsi:type="dcterms:W3CDTF">2021-09-15T09:21:08Z</dcterms:created>
  <dcterms:modified xsi:type="dcterms:W3CDTF">2025-09-10T14:32:38Z</dcterms:modified>
</cp:coreProperties>
</file>