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2"/>
  </p:notesMasterIdLst>
  <p:sldIdLst>
    <p:sldId id="256"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6" r:id="rId19"/>
    <p:sldId id="287" r:id="rId20"/>
    <p:sldId id="288" r:id="rId21"/>
  </p:sldIdLst>
  <p:sldSz cx="12192000" cy="6858000"/>
  <p:notesSz cx="7559675" cy="10691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F73D5F47-1F23-4FAB-9F3F-88B383A57979}" type="datetimeFigureOut">
              <a:rPr lang="es-ES" smtClean="0"/>
              <a:t>20/10/2024</a:t>
            </a:fld>
            <a:endParaRPr lang="es-ES"/>
          </a:p>
        </p:txBody>
      </p:sp>
      <p:sp>
        <p:nvSpPr>
          <p:cNvPr id="4" name="Marcador de imagen de diapositiva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8546E109-761E-4883-9CEE-1D540C6F084C}" type="slidenum">
              <a:rPr lang="es-ES" smtClean="0"/>
              <a:t>‹Nº›</a:t>
            </a:fld>
            <a:endParaRPr lang="es-ES"/>
          </a:p>
        </p:txBody>
      </p:sp>
    </p:spTree>
    <p:extLst>
      <p:ext uri="{BB962C8B-B14F-4D97-AF65-F5344CB8AC3E}">
        <p14:creationId xmlns:p14="http://schemas.microsoft.com/office/powerpoint/2010/main" val="351471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8546E109-761E-4883-9CEE-1D540C6F084C}" type="slidenum">
              <a:rPr lang="es-ES" smtClean="0"/>
              <a:t>8</a:t>
            </a:fld>
            <a:endParaRPr lang="es-ES"/>
          </a:p>
        </p:txBody>
      </p:sp>
    </p:spTree>
    <p:extLst>
      <p:ext uri="{BB962C8B-B14F-4D97-AF65-F5344CB8AC3E}">
        <p14:creationId xmlns:p14="http://schemas.microsoft.com/office/powerpoint/2010/main" val="844884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8546E109-761E-4883-9CEE-1D540C6F084C}" type="slidenum">
              <a:rPr lang="es-ES" smtClean="0"/>
              <a:t>14</a:t>
            </a:fld>
            <a:endParaRPr lang="es-ES"/>
          </a:p>
        </p:txBody>
      </p:sp>
    </p:spTree>
    <p:extLst>
      <p:ext uri="{BB962C8B-B14F-4D97-AF65-F5344CB8AC3E}">
        <p14:creationId xmlns:p14="http://schemas.microsoft.com/office/powerpoint/2010/main" val="3280778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6240F15D-B961-49B7-A619-03B5722E003A}" type="slidenum">
              <a:t>‹Nº›</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55" name="PlaceHolder 2"/>
          <p:cNvSpPr>
            <a:spLocks noGrp="1"/>
          </p:cNvSpPr>
          <p:nvPr>
            <p:ph/>
          </p:nvPr>
        </p:nvSpPr>
        <p:spPr>
          <a:xfrm>
            <a:off x="2589120" y="21337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56" name="PlaceHolder 3"/>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C96D8DFE-BBC6-4BB6-99A3-7EFD1FBF168D}" type="slidenum">
              <a:t>‹Nº›</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58"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59"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0"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1" name="PlaceHolder 5"/>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4DF14F74-BE7A-4323-8B7F-CC0E93D5307C}" type="slidenum">
              <a:t>‹Nº›</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63" name="PlaceHolder 2"/>
          <p:cNvSpPr>
            <a:spLocks noGrp="1"/>
          </p:cNvSpPr>
          <p:nvPr>
            <p:ph/>
          </p:nvPr>
        </p:nvSpPr>
        <p:spPr>
          <a:xfrm>
            <a:off x="258912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4" name="PlaceHolder 3"/>
          <p:cNvSpPr>
            <a:spLocks noGrp="1"/>
          </p:cNvSpPr>
          <p:nvPr>
            <p:ph/>
          </p:nvPr>
        </p:nvSpPr>
        <p:spPr>
          <a:xfrm>
            <a:off x="330084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5" name="PlaceHolder 4"/>
          <p:cNvSpPr>
            <a:spLocks noGrp="1"/>
          </p:cNvSpPr>
          <p:nvPr>
            <p:ph/>
          </p:nvPr>
        </p:nvSpPr>
        <p:spPr>
          <a:xfrm>
            <a:off x="401256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6" name="PlaceHolder 5"/>
          <p:cNvSpPr>
            <a:spLocks noGrp="1"/>
          </p:cNvSpPr>
          <p:nvPr>
            <p:ph/>
          </p:nvPr>
        </p:nvSpPr>
        <p:spPr>
          <a:xfrm>
            <a:off x="258912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7" name="PlaceHolder 6"/>
          <p:cNvSpPr>
            <a:spLocks noGrp="1"/>
          </p:cNvSpPr>
          <p:nvPr>
            <p:ph/>
          </p:nvPr>
        </p:nvSpPr>
        <p:spPr>
          <a:xfrm>
            <a:off x="330084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68" name="PlaceHolder 7"/>
          <p:cNvSpPr>
            <a:spLocks noGrp="1"/>
          </p:cNvSpPr>
          <p:nvPr>
            <p:ph/>
          </p:nvPr>
        </p:nvSpPr>
        <p:spPr>
          <a:xfrm>
            <a:off x="401256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916BC2E1-C6B3-4351-B41A-D12F823D1E0C}" type="slidenum">
              <a:t>‹Nº›</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0152EFD0-AFD8-40BB-9D31-D601F7739E5E}" type="slidenum">
              <a:t>‹Nº›</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03" name="PlaceHolder 2"/>
          <p:cNvSpPr>
            <a:spLocks noGrp="1"/>
          </p:cNvSpPr>
          <p:nvPr>
            <p:ph type="subTitle"/>
          </p:nvPr>
        </p:nvSpPr>
        <p:spPr>
          <a:xfrm>
            <a:off x="2589120" y="2133720"/>
            <a:ext cx="2104560" cy="3776760"/>
          </a:xfrm>
          <a:prstGeom prst="rect">
            <a:avLst/>
          </a:prstGeom>
          <a:noFill/>
          <a:ln w="0">
            <a:noFill/>
          </a:ln>
        </p:spPr>
        <p:txBody>
          <a:bodyPr lIns="0" tIns="0" rIns="0" bIns="0" anchor="ctr">
            <a:noAutofit/>
          </a:bodyPr>
          <a:lstStyle/>
          <a:p>
            <a:pPr indent="0" algn="ctr">
              <a:buNone/>
            </a:pPr>
            <a:endParaRPr lang="es-E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189052A9-A06A-4DD6-8012-8D83D3BC8989}" type="slidenum">
              <a:t>‹Nº›</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05" name="PlaceHolder 2"/>
          <p:cNvSpPr>
            <a:spLocks noGrp="1"/>
          </p:cNvSpPr>
          <p:nvPr>
            <p:ph/>
          </p:nvPr>
        </p:nvSpPr>
        <p:spPr>
          <a:xfrm>
            <a:off x="2589120" y="2133720"/>
            <a:ext cx="2104560" cy="377676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87B7F26A-A6B8-4A54-B0BD-A188CFA57B57}" type="slidenum">
              <a:t>‹Nº›</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07"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108"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E7621921-A59B-4936-AA37-933938465325}" type="slidenum">
              <a:t>‹Nº›</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F402CBDC-F0FC-4F50-B912-DF50FC5DFE47}" type="slidenum">
              <a:t>‹Nº›</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2593080" y="624240"/>
            <a:ext cx="8911080" cy="5935320"/>
          </a:xfrm>
          <a:prstGeom prst="rect">
            <a:avLst/>
          </a:prstGeom>
          <a:noFill/>
          <a:ln w="0">
            <a:noFill/>
          </a:ln>
        </p:spPr>
        <p:txBody>
          <a:bodyPr lIns="0" tIns="0" rIns="0" bIns="0" anchor="ctr">
            <a:noAutofit/>
          </a:bodyPr>
          <a:lstStyle/>
          <a:p>
            <a:pPr algn="ctr"/>
            <a:endParaRPr lang="es-ES" sz="32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336D7233-9FA0-4201-BA61-8A1A6E9B00DD}" type="slidenum">
              <a:t>‹Nº›</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12"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13"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114"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494FAF23-0635-4FFB-9488-4C672839FA13}" type="slidenum">
              <a:t>‹Nº›</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3"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4" name="PlaceHolder 2"/>
          <p:cNvSpPr>
            <a:spLocks noGrp="1"/>
          </p:cNvSpPr>
          <p:nvPr>
            <p:ph type="subTitle"/>
          </p:nvPr>
        </p:nvSpPr>
        <p:spPr>
          <a:xfrm>
            <a:off x="2589120" y="2133720"/>
            <a:ext cx="2104560" cy="3776760"/>
          </a:xfrm>
          <a:prstGeom prst="rect">
            <a:avLst/>
          </a:prstGeom>
          <a:noFill/>
          <a:ln w="0">
            <a:noFill/>
          </a:ln>
        </p:spPr>
        <p:txBody>
          <a:bodyPr lIns="0" tIns="0" rIns="0" bIns="0" anchor="ctr">
            <a:noAutofit/>
          </a:bodyPr>
          <a:lstStyle/>
          <a:p>
            <a:pPr indent="0" algn="ctr">
              <a:buNone/>
            </a:pPr>
            <a:endParaRPr lang="es-E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074FA499-471E-43B4-9029-9B3411F079FC}" type="slidenum">
              <a:t>‹Nº›</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16"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117"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18" name="PlaceHolder 4"/>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8C793BF8-68E6-4DE2-9125-E0C4F6560FE6}" type="slidenum">
              <a:t>‹Nº›</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20"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1"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2" name="PlaceHolder 4"/>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80A66DFB-FD14-45CF-9B26-87B27E1A8EE3}" type="slidenum">
              <a:t>‹Nº›</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24" name="PlaceHolder 2"/>
          <p:cNvSpPr>
            <a:spLocks noGrp="1"/>
          </p:cNvSpPr>
          <p:nvPr>
            <p:ph/>
          </p:nvPr>
        </p:nvSpPr>
        <p:spPr>
          <a:xfrm>
            <a:off x="2589120" y="21337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125" name="PlaceHolder 3"/>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3DA201AE-FF54-49A1-B861-C4ADFF3C5DDF}" type="slidenum">
              <a:t>‹Nº›</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27"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8"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29"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130" name="PlaceHolder 5"/>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7" name="PlaceHolder 6"/>
          <p:cNvSpPr>
            <a:spLocks noGrp="1"/>
          </p:cNvSpPr>
          <p:nvPr>
            <p:ph type="ftr" idx="4"/>
          </p:nvPr>
        </p:nvSpPr>
        <p:spPr/>
        <p:txBody>
          <a:bodyPr/>
          <a:lstStyle/>
          <a:p>
            <a:r>
              <a:t>Footer</a:t>
            </a:r>
          </a:p>
        </p:txBody>
      </p:sp>
      <p:sp>
        <p:nvSpPr>
          <p:cNvPr id="8" name="PlaceHolder 7"/>
          <p:cNvSpPr>
            <a:spLocks noGrp="1"/>
          </p:cNvSpPr>
          <p:nvPr>
            <p:ph type="sldNum" idx="5"/>
          </p:nvPr>
        </p:nvSpPr>
        <p:spPr/>
        <p:txBody>
          <a:bodyPr/>
          <a:lstStyle/>
          <a:p>
            <a:fld id="{5902FD52-9CDB-4685-8F39-2731A6DCE194}" type="slidenum">
              <a:t>‹Nº›</a:t>
            </a:fld>
            <a:endParaRPr/>
          </a:p>
        </p:txBody>
      </p:sp>
      <p:sp>
        <p:nvSpPr>
          <p:cNvPr id="9" name="PlaceHolder 8"/>
          <p:cNvSpPr>
            <a:spLocks noGrp="1"/>
          </p:cNvSpPr>
          <p:nvPr>
            <p:ph type="dt" idx="6"/>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132" name="PlaceHolder 2"/>
          <p:cNvSpPr>
            <a:spLocks noGrp="1"/>
          </p:cNvSpPr>
          <p:nvPr>
            <p:ph/>
          </p:nvPr>
        </p:nvSpPr>
        <p:spPr>
          <a:xfrm>
            <a:off x="258912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3" name="PlaceHolder 3"/>
          <p:cNvSpPr>
            <a:spLocks noGrp="1"/>
          </p:cNvSpPr>
          <p:nvPr>
            <p:ph/>
          </p:nvPr>
        </p:nvSpPr>
        <p:spPr>
          <a:xfrm>
            <a:off x="330084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4" name="PlaceHolder 4"/>
          <p:cNvSpPr>
            <a:spLocks noGrp="1"/>
          </p:cNvSpPr>
          <p:nvPr>
            <p:ph/>
          </p:nvPr>
        </p:nvSpPr>
        <p:spPr>
          <a:xfrm>
            <a:off x="4012560" y="21337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5" name="PlaceHolder 5"/>
          <p:cNvSpPr>
            <a:spLocks noGrp="1"/>
          </p:cNvSpPr>
          <p:nvPr>
            <p:ph/>
          </p:nvPr>
        </p:nvSpPr>
        <p:spPr>
          <a:xfrm>
            <a:off x="258912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6" name="PlaceHolder 6"/>
          <p:cNvSpPr>
            <a:spLocks noGrp="1"/>
          </p:cNvSpPr>
          <p:nvPr>
            <p:ph/>
          </p:nvPr>
        </p:nvSpPr>
        <p:spPr>
          <a:xfrm>
            <a:off x="330084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137" name="PlaceHolder 7"/>
          <p:cNvSpPr>
            <a:spLocks noGrp="1"/>
          </p:cNvSpPr>
          <p:nvPr>
            <p:ph/>
          </p:nvPr>
        </p:nvSpPr>
        <p:spPr>
          <a:xfrm>
            <a:off x="4012560" y="4106520"/>
            <a:ext cx="677520" cy="1801440"/>
          </a:xfrm>
          <a:prstGeom prst="rect">
            <a:avLst/>
          </a:prstGeom>
          <a:noFill/>
          <a:ln w="0">
            <a:noFill/>
          </a:ln>
        </p:spPr>
        <p:txBody>
          <a:bodyPr lIns="0" tIns="0" rIns="0" bIns="0" anchor="t">
            <a:normAutofit fontScale="51000"/>
          </a:bodyPr>
          <a:lstStyle/>
          <a:p>
            <a:pPr indent="0">
              <a:spcBef>
                <a:spcPts val="1417"/>
              </a:spcBef>
              <a:buNone/>
            </a:pPr>
            <a:endParaRPr lang="es-ES" sz="3200" b="0" strike="noStrike" spc="-1">
              <a:solidFill>
                <a:srgbClr val="000000"/>
              </a:solidFill>
              <a:latin typeface="Arial"/>
            </a:endParaRPr>
          </a:p>
        </p:txBody>
      </p:sp>
      <p:sp>
        <p:nvSpPr>
          <p:cNvPr id="9" name="PlaceHolder 8"/>
          <p:cNvSpPr>
            <a:spLocks noGrp="1"/>
          </p:cNvSpPr>
          <p:nvPr>
            <p:ph type="ftr" idx="4"/>
          </p:nvPr>
        </p:nvSpPr>
        <p:spPr/>
        <p:txBody>
          <a:bodyPr/>
          <a:lstStyle/>
          <a:p>
            <a:r>
              <a:t>Footer</a:t>
            </a:r>
          </a:p>
        </p:txBody>
      </p:sp>
      <p:sp>
        <p:nvSpPr>
          <p:cNvPr id="10" name="PlaceHolder 9"/>
          <p:cNvSpPr>
            <a:spLocks noGrp="1"/>
          </p:cNvSpPr>
          <p:nvPr>
            <p:ph type="sldNum" idx="5"/>
          </p:nvPr>
        </p:nvSpPr>
        <p:spPr/>
        <p:txBody>
          <a:bodyPr/>
          <a:lstStyle/>
          <a:p>
            <a:fld id="{6ACDE01B-25B9-4690-9DE4-B0F1209FDFF1}" type="slidenum">
              <a:t>‹Nº›</a:t>
            </a:fld>
            <a:endParaRPr/>
          </a:p>
        </p:txBody>
      </p:sp>
      <p:sp>
        <p:nvSpPr>
          <p:cNvPr id="11" name="PlaceHolder 10"/>
          <p:cNvSpPr>
            <a:spLocks noGrp="1"/>
          </p:cNvSpPr>
          <p:nvPr>
            <p:ph type="dt" idx="6"/>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6" name="PlaceHolder 2"/>
          <p:cNvSpPr>
            <a:spLocks noGrp="1"/>
          </p:cNvSpPr>
          <p:nvPr>
            <p:ph/>
          </p:nvPr>
        </p:nvSpPr>
        <p:spPr>
          <a:xfrm>
            <a:off x="2589120" y="2133720"/>
            <a:ext cx="2104560" cy="377676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10DC3792-5300-4765-A769-A20E99DF567E}" type="slidenum">
              <a:t>‹Nº›</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8"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39"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562D0C1D-C172-4B58-9CFE-34246EFB6607}" type="slidenum">
              <a:t>‹Nº›</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0"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49D8B70C-EBFA-4C7E-AC4D-5FF285241BB2}" type="slidenum">
              <a:t>‹Nº›</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1" name="PlaceHolder 1"/>
          <p:cNvSpPr>
            <a:spLocks noGrp="1"/>
          </p:cNvSpPr>
          <p:nvPr>
            <p:ph type="subTitle"/>
          </p:nvPr>
        </p:nvSpPr>
        <p:spPr>
          <a:xfrm>
            <a:off x="2593080" y="624240"/>
            <a:ext cx="8911080" cy="5935320"/>
          </a:xfrm>
          <a:prstGeom prst="rect">
            <a:avLst/>
          </a:prstGeom>
          <a:noFill/>
          <a:ln w="0">
            <a:noFill/>
          </a:ln>
        </p:spPr>
        <p:txBody>
          <a:bodyPr lIns="0" tIns="0" rIns="0" bIns="0" anchor="ctr">
            <a:noAutofit/>
          </a:bodyPr>
          <a:lstStyle/>
          <a:p>
            <a:pPr algn="ctr"/>
            <a:endParaRPr lang="es-ES"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AD71EB8D-2921-49AB-80D9-40EA7F3B5A59}" type="slidenum">
              <a:t>‹Nº›</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43"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44" name="PlaceHolder 3"/>
          <p:cNvSpPr>
            <a:spLocks noGrp="1"/>
          </p:cNvSpPr>
          <p:nvPr>
            <p:ph/>
          </p:nvPr>
        </p:nvSpPr>
        <p:spPr>
          <a:xfrm>
            <a:off x="366768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45" name="PlaceHolder 4"/>
          <p:cNvSpPr>
            <a:spLocks noGrp="1"/>
          </p:cNvSpPr>
          <p:nvPr>
            <p:ph/>
          </p:nvPr>
        </p:nvSpPr>
        <p:spPr>
          <a:xfrm>
            <a:off x="258912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B6B1886-C189-48B5-B85A-1F271EA75675}" type="slidenum">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47" name="PlaceHolder 2"/>
          <p:cNvSpPr>
            <a:spLocks noGrp="1"/>
          </p:cNvSpPr>
          <p:nvPr>
            <p:ph/>
          </p:nvPr>
        </p:nvSpPr>
        <p:spPr>
          <a:xfrm>
            <a:off x="2589120" y="2133720"/>
            <a:ext cx="1026720" cy="3776760"/>
          </a:xfrm>
          <a:prstGeom prst="rect">
            <a:avLst/>
          </a:prstGeom>
          <a:noFill/>
          <a:ln w="0">
            <a:noFill/>
          </a:ln>
        </p:spPr>
        <p:txBody>
          <a:bodyPr lIns="0" tIns="0" rIns="0" bIns="0" anchor="t">
            <a:normAutofit fontScale="95000"/>
          </a:bodyPr>
          <a:lstStyle/>
          <a:p>
            <a:pPr indent="0">
              <a:spcBef>
                <a:spcPts val="1417"/>
              </a:spcBef>
              <a:buNone/>
            </a:pPr>
            <a:endParaRPr lang="es-ES" sz="3200" b="0" strike="noStrike" spc="-1">
              <a:solidFill>
                <a:srgbClr val="000000"/>
              </a:solidFill>
              <a:latin typeface="Arial"/>
            </a:endParaRPr>
          </a:p>
        </p:txBody>
      </p:sp>
      <p:sp>
        <p:nvSpPr>
          <p:cNvPr id="48"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49" name="PlaceHolder 4"/>
          <p:cNvSpPr>
            <a:spLocks noGrp="1"/>
          </p:cNvSpPr>
          <p:nvPr>
            <p:ph/>
          </p:nvPr>
        </p:nvSpPr>
        <p:spPr>
          <a:xfrm>
            <a:off x="3667680" y="41065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5B745F5C-469C-494D-9FE2-45CA529E7DEA}" type="slidenum">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lgn="ctr">
              <a:buNone/>
            </a:pPr>
            <a:endParaRPr lang="es-ES" sz="4400" b="0" strike="noStrike" spc="-1">
              <a:solidFill>
                <a:srgbClr val="000000"/>
              </a:solidFill>
              <a:latin typeface="Arial"/>
            </a:endParaRPr>
          </a:p>
        </p:txBody>
      </p:sp>
      <p:sp>
        <p:nvSpPr>
          <p:cNvPr id="51" name="PlaceHolder 2"/>
          <p:cNvSpPr>
            <a:spLocks noGrp="1"/>
          </p:cNvSpPr>
          <p:nvPr>
            <p:ph/>
          </p:nvPr>
        </p:nvSpPr>
        <p:spPr>
          <a:xfrm>
            <a:off x="258912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52" name="PlaceHolder 3"/>
          <p:cNvSpPr>
            <a:spLocks noGrp="1"/>
          </p:cNvSpPr>
          <p:nvPr>
            <p:ph/>
          </p:nvPr>
        </p:nvSpPr>
        <p:spPr>
          <a:xfrm>
            <a:off x="3667680" y="2133720"/>
            <a:ext cx="1026720" cy="1801440"/>
          </a:xfrm>
          <a:prstGeom prst="rect">
            <a:avLst/>
          </a:prstGeom>
          <a:noFill/>
          <a:ln w="0">
            <a:noFill/>
          </a:ln>
        </p:spPr>
        <p:txBody>
          <a:bodyPr lIns="0" tIns="0" rIns="0" bIns="0" anchor="t">
            <a:normAutofit fontScale="70000"/>
          </a:bodyPr>
          <a:lstStyle/>
          <a:p>
            <a:pPr indent="0">
              <a:spcBef>
                <a:spcPts val="1417"/>
              </a:spcBef>
              <a:buNone/>
            </a:pPr>
            <a:endParaRPr lang="es-ES" sz="3200" b="0" strike="noStrike" spc="-1">
              <a:solidFill>
                <a:srgbClr val="000000"/>
              </a:solidFill>
              <a:latin typeface="Arial"/>
            </a:endParaRPr>
          </a:p>
        </p:txBody>
      </p:sp>
      <p:sp>
        <p:nvSpPr>
          <p:cNvPr id="53" name="PlaceHolder 4"/>
          <p:cNvSpPr>
            <a:spLocks noGrp="1"/>
          </p:cNvSpPr>
          <p:nvPr>
            <p:ph/>
          </p:nvPr>
        </p:nvSpPr>
        <p:spPr>
          <a:xfrm>
            <a:off x="2589120" y="4106520"/>
            <a:ext cx="2104560" cy="1801440"/>
          </a:xfrm>
          <a:prstGeom prst="rect">
            <a:avLst/>
          </a:prstGeom>
          <a:noFill/>
          <a:ln w="0">
            <a:noFill/>
          </a:ln>
        </p:spPr>
        <p:txBody>
          <a:bodyPr lIns="0" tIns="0" rIns="0" bIns="0" anchor="t">
            <a:normAutofit/>
          </a:bodyPr>
          <a:lstStyle/>
          <a:p>
            <a:pPr indent="0">
              <a:spcBef>
                <a:spcPts val="1417"/>
              </a:spcBef>
              <a:buNone/>
            </a:pPr>
            <a:endParaRPr lang="es-E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C728BCD6-0060-4862-A32D-CB70F3FCB844}" type="slidenum">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7E4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33" name="Group 22"/>
          <p:cNvGrpSpPr/>
          <p:nvPr/>
        </p:nvGrpSpPr>
        <p:grpSpPr>
          <a:xfrm>
            <a:off x="0" y="228600"/>
            <a:ext cx="2850840" cy="6638040"/>
            <a:chOff x="0" y="228600"/>
            <a:chExt cx="2850840" cy="6638040"/>
          </a:xfrm>
        </p:grpSpPr>
        <p:sp>
          <p:nvSpPr>
            <p:cNvPr id="34" name="Freeform 11"/>
            <p:cNvSpPr/>
            <p:nvPr/>
          </p:nvSpPr>
          <p:spPr>
            <a:xfrm>
              <a:off x="0" y="2575080"/>
              <a:ext cx="100080" cy="625320"/>
            </a:xfrm>
            <a:custGeom>
              <a:avLst/>
              <a:gdLst>
                <a:gd name="textAreaLeft" fmla="*/ 0 w 100080"/>
                <a:gd name="textAreaRight" fmla="*/ 100800 w 100080"/>
                <a:gd name="textAreaTop" fmla="*/ 0 h 625320"/>
                <a:gd name="textAreaBottom" fmla="*/ 626040 h 62532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 name="Freeform 12"/>
            <p:cNvSpPr/>
            <p:nvPr/>
          </p:nvSpPr>
          <p:spPr>
            <a:xfrm>
              <a:off x="128520" y="3156480"/>
              <a:ext cx="645840" cy="2321640"/>
            </a:xfrm>
            <a:custGeom>
              <a:avLst/>
              <a:gdLst>
                <a:gd name="textAreaLeft" fmla="*/ 0 w 645840"/>
                <a:gd name="textAreaRight" fmla="*/ 646560 w 645840"/>
                <a:gd name="textAreaTop" fmla="*/ 0 h 2321640"/>
                <a:gd name="textAreaBottom" fmla="*/ 2322360 h 232164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3" name="Freeform 13"/>
            <p:cNvSpPr/>
            <p:nvPr/>
          </p:nvSpPr>
          <p:spPr>
            <a:xfrm>
              <a:off x="807120" y="5447160"/>
              <a:ext cx="608760" cy="1419480"/>
            </a:xfrm>
            <a:custGeom>
              <a:avLst/>
              <a:gdLst>
                <a:gd name="textAreaLeft" fmla="*/ 0 w 608760"/>
                <a:gd name="textAreaRight" fmla="*/ 609480 w 608760"/>
                <a:gd name="textAreaTop" fmla="*/ 0 h 1419480"/>
                <a:gd name="textAreaBottom" fmla="*/ 1420200 h 141948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4" name="Freeform 14"/>
            <p:cNvSpPr/>
            <p:nvPr/>
          </p:nvSpPr>
          <p:spPr>
            <a:xfrm>
              <a:off x="959760" y="6503760"/>
              <a:ext cx="170640" cy="362880"/>
            </a:xfrm>
            <a:custGeom>
              <a:avLst/>
              <a:gdLst>
                <a:gd name="textAreaLeft" fmla="*/ 0 w 170640"/>
                <a:gd name="textAreaRight" fmla="*/ 171360 w 170640"/>
                <a:gd name="textAreaTop" fmla="*/ 0 h 362880"/>
                <a:gd name="textAreaBottom" fmla="*/ 363600 h 36288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5" name="Freeform 15"/>
            <p:cNvSpPr/>
            <p:nvPr/>
          </p:nvSpPr>
          <p:spPr>
            <a:xfrm>
              <a:off x="100800" y="3201120"/>
              <a:ext cx="821160" cy="3327840"/>
            </a:xfrm>
            <a:custGeom>
              <a:avLst/>
              <a:gdLst>
                <a:gd name="textAreaLeft" fmla="*/ 0 w 821160"/>
                <a:gd name="textAreaRight" fmla="*/ 821880 w 821160"/>
                <a:gd name="textAreaTop" fmla="*/ 0 h 3327840"/>
                <a:gd name="textAreaBottom" fmla="*/ 3328560 h 332784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6" name="Freeform 16"/>
            <p:cNvSpPr/>
            <p:nvPr/>
          </p:nvSpPr>
          <p:spPr>
            <a:xfrm>
              <a:off x="22320" y="228600"/>
              <a:ext cx="105480" cy="2927160"/>
            </a:xfrm>
            <a:custGeom>
              <a:avLst/>
              <a:gdLst>
                <a:gd name="textAreaLeft" fmla="*/ 0 w 105480"/>
                <a:gd name="textAreaRight" fmla="*/ 106200 w 105480"/>
                <a:gd name="textAreaTop" fmla="*/ 0 h 2927160"/>
                <a:gd name="textAreaBottom" fmla="*/ 2927880 h 292716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 name="Freeform 17"/>
            <p:cNvSpPr/>
            <p:nvPr/>
          </p:nvSpPr>
          <p:spPr>
            <a:xfrm>
              <a:off x="78120" y="2944080"/>
              <a:ext cx="77400" cy="493200"/>
            </a:xfrm>
            <a:custGeom>
              <a:avLst/>
              <a:gdLst>
                <a:gd name="textAreaLeft" fmla="*/ 0 w 77400"/>
                <a:gd name="textAreaRight" fmla="*/ 78120 w 77400"/>
                <a:gd name="textAreaTop" fmla="*/ 0 h 493200"/>
                <a:gd name="textAreaBottom" fmla="*/ 493920 h 49320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 name="Freeform 18"/>
            <p:cNvSpPr/>
            <p:nvPr/>
          </p:nvSpPr>
          <p:spPr>
            <a:xfrm>
              <a:off x="769680" y="5478840"/>
              <a:ext cx="189360" cy="1024200"/>
            </a:xfrm>
            <a:custGeom>
              <a:avLst/>
              <a:gdLst>
                <a:gd name="textAreaLeft" fmla="*/ 0 w 189360"/>
                <a:gd name="textAreaRight" fmla="*/ 190080 w 189360"/>
                <a:gd name="textAreaTop" fmla="*/ 0 h 1024200"/>
                <a:gd name="textAreaBottom" fmla="*/ 1024920 h 102420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 name="Freeform 19"/>
            <p:cNvSpPr/>
            <p:nvPr/>
          </p:nvSpPr>
          <p:spPr>
            <a:xfrm>
              <a:off x="775440" y="1398960"/>
              <a:ext cx="2075400" cy="4047480"/>
            </a:xfrm>
            <a:custGeom>
              <a:avLst/>
              <a:gdLst>
                <a:gd name="textAreaLeft" fmla="*/ 0 w 2075400"/>
                <a:gd name="textAreaRight" fmla="*/ 2076120 w 2075400"/>
                <a:gd name="textAreaTop" fmla="*/ 0 h 4047480"/>
                <a:gd name="textAreaBottom" fmla="*/ 4048200 h 404748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0" name="Freeform 20"/>
            <p:cNvSpPr/>
            <p:nvPr/>
          </p:nvSpPr>
          <p:spPr>
            <a:xfrm>
              <a:off x="922680" y="6530040"/>
              <a:ext cx="161280" cy="336600"/>
            </a:xfrm>
            <a:custGeom>
              <a:avLst/>
              <a:gdLst>
                <a:gd name="textAreaLeft" fmla="*/ 0 w 161280"/>
                <a:gd name="textAreaRight" fmla="*/ 162000 w 161280"/>
                <a:gd name="textAreaTop" fmla="*/ 0 h 336600"/>
                <a:gd name="textAreaBottom" fmla="*/ 337320 h 33660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1" name="Freeform 21"/>
            <p:cNvSpPr/>
            <p:nvPr/>
          </p:nvSpPr>
          <p:spPr>
            <a:xfrm>
              <a:off x="769680" y="5359320"/>
              <a:ext cx="36720" cy="221040"/>
            </a:xfrm>
            <a:custGeom>
              <a:avLst/>
              <a:gdLst>
                <a:gd name="textAreaLeft" fmla="*/ 0 w 36720"/>
                <a:gd name="textAreaRight" fmla="*/ 37440 w 36720"/>
                <a:gd name="textAreaTop" fmla="*/ 0 h 221040"/>
                <a:gd name="textAreaBottom" fmla="*/ 221760 h 22104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2" name="Freeform 22"/>
            <p:cNvSpPr/>
            <p:nvPr/>
          </p:nvSpPr>
          <p:spPr>
            <a:xfrm>
              <a:off x="849960" y="6244560"/>
              <a:ext cx="237960" cy="621720"/>
            </a:xfrm>
            <a:custGeom>
              <a:avLst/>
              <a:gdLst>
                <a:gd name="textAreaLeft" fmla="*/ 0 w 237960"/>
                <a:gd name="textAreaRight" fmla="*/ 238680 w 237960"/>
                <a:gd name="textAreaTop" fmla="*/ 0 h 621720"/>
                <a:gd name="textAreaBottom" fmla="*/ 622440 h 62172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grpSp>
        <p:nvGrpSpPr>
          <p:cNvPr id="13" name="Group 9"/>
          <p:cNvGrpSpPr/>
          <p:nvPr/>
        </p:nvGrpSpPr>
        <p:grpSpPr>
          <a:xfrm>
            <a:off x="27360" y="0"/>
            <a:ext cx="2355840" cy="6852600"/>
            <a:chOff x="27360" y="0"/>
            <a:chExt cx="2355840" cy="6852600"/>
          </a:xfrm>
        </p:grpSpPr>
        <p:sp>
          <p:nvSpPr>
            <p:cNvPr id="14" name="Freeform 27"/>
            <p:cNvSpPr/>
            <p:nvPr/>
          </p:nvSpPr>
          <p:spPr>
            <a:xfrm>
              <a:off x="27360" y="0"/>
              <a:ext cx="493560" cy="4400280"/>
            </a:xfrm>
            <a:custGeom>
              <a:avLst/>
              <a:gdLst>
                <a:gd name="textAreaLeft" fmla="*/ 0 w 493560"/>
                <a:gd name="textAreaRight" fmla="*/ 494280 w 493560"/>
                <a:gd name="textAreaTop" fmla="*/ 0 h 4400280"/>
                <a:gd name="textAreaBottom" fmla="*/ 4401000 h 440028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5" name="Freeform 28"/>
            <p:cNvSpPr/>
            <p:nvPr/>
          </p:nvSpPr>
          <p:spPr>
            <a:xfrm>
              <a:off x="550440" y="4316400"/>
              <a:ext cx="422640" cy="1580040"/>
            </a:xfrm>
            <a:custGeom>
              <a:avLst/>
              <a:gdLst>
                <a:gd name="textAreaLeft" fmla="*/ 0 w 422640"/>
                <a:gd name="textAreaRight" fmla="*/ 423360 w 422640"/>
                <a:gd name="textAreaTop" fmla="*/ 0 h 1580040"/>
                <a:gd name="textAreaBottom" fmla="*/ 1580760 h 158004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6" name="Freeform 29"/>
            <p:cNvSpPr/>
            <p:nvPr/>
          </p:nvSpPr>
          <p:spPr>
            <a:xfrm>
              <a:off x="1006200" y="5862600"/>
              <a:ext cx="430200" cy="990000"/>
            </a:xfrm>
            <a:custGeom>
              <a:avLst/>
              <a:gdLst>
                <a:gd name="textAreaLeft" fmla="*/ 0 w 430200"/>
                <a:gd name="textAreaRight" fmla="*/ 430920 w 430200"/>
                <a:gd name="textAreaTop" fmla="*/ 0 h 990000"/>
                <a:gd name="textAreaBottom" fmla="*/ 990720 h 99000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7" name="Freeform 30"/>
            <p:cNvSpPr/>
            <p:nvPr/>
          </p:nvSpPr>
          <p:spPr>
            <a:xfrm>
              <a:off x="521640" y="4364280"/>
              <a:ext cx="551160" cy="2235240"/>
            </a:xfrm>
            <a:custGeom>
              <a:avLst/>
              <a:gdLst>
                <a:gd name="textAreaLeft" fmla="*/ 0 w 551160"/>
                <a:gd name="textAreaRight" fmla="*/ 551880 w 551160"/>
                <a:gd name="textAreaTop" fmla="*/ 0 h 2235240"/>
                <a:gd name="textAreaBottom" fmla="*/ 2235960 h 223524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8" name="Freeform 31"/>
            <p:cNvSpPr/>
            <p:nvPr/>
          </p:nvSpPr>
          <p:spPr>
            <a:xfrm>
              <a:off x="468000" y="1289160"/>
              <a:ext cx="173520" cy="3026520"/>
            </a:xfrm>
            <a:custGeom>
              <a:avLst/>
              <a:gdLst>
                <a:gd name="textAreaLeft" fmla="*/ 0 w 173520"/>
                <a:gd name="textAreaRight" fmla="*/ 174240 w 173520"/>
                <a:gd name="textAreaTop" fmla="*/ 0 h 3026520"/>
                <a:gd name="textAreaBottom" fmla="*/ 3027240 h 302652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19" name="Freeform 32"/>
            <p:cNvSpPr/>
            <p:nvPr/>
          </p:nvSpPr>
          <p:spPr>
            <a:xfrm>
              <a:off x="1111680" y="6571440"/>
              <a:ext cx="133560" cy="280800"/>
            </a:xfrm>
            <a:custGeom>
              <a:avLst/>
              <a:gdLst>
                <a:gd name="textAreaLeft" fmla="*/ 0 w 133560"/>
                <a:gd name="textAreaRight" fmla="*/ 134280 w 133560"/>
                <a:gd name="textAreaTop" fmla="*/ 0 h 280800"/>
                <a:gd name="textAreaBottom" fmla="*/ 281520 h 28080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0" name="Freeform 33"/>
            <p:cNvSpPr/>
            <p:nvPr/>
          </p:nvSpPr>
          <p:spPr>
            <a:xfrm>
              <a:off x="502560" y="4107600"/>
              <a:ext cx="81720" cy="510840"/>
            </a:xfrm>
            <a:custGeom>
              <a:avLst/>
              <a:gdLst>
                <a:gd name="textAreaLeft" fmla="*/ 0 w 81720"/>
                <a:gd name="textAreaRight" fmla="*/ 82440 w 81720"/>
                <a:gd name="textAreaTop" fmla="*/ 0 h 510840"/>
                <a:gd name="textAreaBottom" fmla="*/ 511560 h 51084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1" name="Freeform 34"/>
            <p:cNvSpPr/>
            <p:nvPr/>
          </p:nvSpPr>
          <p:spPr>
            <a:xfrm>
              <a:off x="973800" y="3145680"/>
              <a:ext cx="1409400" cy="2716200"/>
            </a:xfrm>
            <a:custGeom>
              <a:avLst/>
              <a:gdLst>
                <a:gd name="textAreaLeft" fmla="*/ 0 w 1409400"/>
                <a:gd name="textAreaRight" fmla="*/ 1410120 w 1409400"/>
                <a:gd name="textAreaTop" fmla="*/ 0 h 2716200"/>
                <a:gd name="textAreaBottom" fmla="*/ 2716920 h 271620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2" name="Freeform 35"/>
            <p:cNvSpPr/>
            <p:nvPr/>
          </p:nvSpPr>
          <p:spPr>
            <a:xfrm>
              <a:off x="1073520" y="6600240"/>
              <a:ext cx="119880" cy="252360"/>
            </a:xfrm>
            <a:custGeom>
              <a:avLst/>
              <a:gdLst>
                <a:gd name="textAreaLeft" fmla="*/ 0 w 119880"/>
                <a:gd name="textAreaRight" fmla="*/ 120600 w 119880"/>
                <a:gd name="textAreaTop" fmla="*/ 0 h 252360"/>
                <a:gd name="textAreaBottom" fmla="*/ 253080 h 25236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3" name="Freeform 36"/>
            <p:cNvSpPr/>
            <p:nvPr/>
          </p:nvSpPr>
          <p:spPr>
            <a:xfrm>
              <a:off x="973800" y="5897160"/>
              <a:ext cx="137160" cy="673560"/>
            </a:xfrm>
            <a:custGeom>
              <a:avLst/>
              <a:gdLst>
                <a:gd name="textAreaLeft" fmla="*/ 0 w 137160"/>
                <a:gd name="textAreaRight" fmla="*/ 137880 w 137160"/>
                <a:gd name="textAreaTop" fmla="*/ 0 h 673560"/>
                <a:gd name="textAreaBottom" fmla="*/ 674280 h 67356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4" name="Freeform 37"/>
            <p:cNvSpPr/>
            <p:nvPr/>
          </p:nvSpPr>
          <p:spPr>
            <a:xfrm>
              <a:off x="973800" y="5772600"/>
              <a:ext cx="37440" cy="227160"/>
            </a:xfrm>
            <a:custGeom>
              <a:avLst/>
              <a:gdLst>
                <a:gd name="textAreaLeft" fmla="*/ 0 w 37440"/>
                <a:gd name="textAreaRight" fmla="*/ 38160 w 37440"/>
                <a:gd name="textAreaTop" fmla="*/ 0 h 227160"/>
                <a:gd name="textAreaBottom" fmla="*/ 227880 h 22716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5" name="Freeform 38"/>
            <p:cNvSpPr/>
            <p:nvPr/>
          </p:nvSpPr>
          <p:spPr>
            <a:xfrm>
              <a:off x="1006200" y="6322680"/>
              <a:ext cx="209880" cy="529920"/>
            </a:xfrm>
            <a:custGeom>
              <a:avLst/>
              <a:gdLst>
                <a:gd name="textAreaLeft" fmla="*/ 0 w 209880"/>
                <a:gd name="textAreaRight" fmla="*/ 210600 w 209880"/>
                <a:gd name="textAreaTop" fmla="*/ 0 h 529920"/>
                <a:gd name="textAreaBottom" fmla="*/ 530640 h 52992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sp>
        <p:nvSpPr>
          <p:cNvPr id="26" name="Rectangle 6"/>
          <p:cNvSpPr/>
          <p:nvPr/>
        </p:nvSpPr>
        <p:spPr>
          <a:xfrm>
            <a:off x="0" y="0"/>
            <a:ext cx="182160" cy="685728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7" name="Freeform 6"/>
          <p:cNvSpPr/>
          <p:nvPr/>
        </p:nvSpPr>
        <p:spPr>
          <a:xfrm>
            <a:off x="0" y="4323960"/>
            <a:ext cx="1743840" cy="777960"/>
          </a:xfrm>
          <a:custGeom>
            <a:avLst/>
            <a:gdLst>
              <a:gd name="textAreaLeft" fmla="*/ 0 w 1743840"/>
              <a:gd name="textAreaRight" fmla="*/ 1744560 w 1743840"/>
              <a:gd name="textAreaTop" fmla="*/ 0 h 777960"/>
              <a:gd name="textAreaBottom" fmla="*/ 778680 h 777960"/>
            </a:gdLst>
            <a:ahLst/>
            <a:cxnLst/>
            <a:rect l="textAreaLeft" t="textAreaTop" r="textAreaRight" b="textAreaBottom"/>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28" name="PlaceHolder 1"/>
          <p:cNvSpPr>
            <a:spLocks noGrp="1"/>
          </p:cNvSpPr>
          <p:nvPr>
            <p:ph type="title"/>
          </p:nvPr>
        </p:nvSpPr>
        <p:spPr>
          <a:xfrm>
            <a:off x="2593080" y="624240"/>
            <a:ext cx="8911080" cy="1280160"/>
          </a:xfrm>
          <a:prstGeom prst="rect">
            <a:avLst/>
          </a:prstGeom>
          <a:noFill/>
          <a:ln w="0">
            <a:noFill/>
          </a:ln>
        </p:spPr>
        <p:txBody>
          <a:bodyPr lIns="0" tIns="0" rIns="0" bIns="0" anchor="ctr">
            <a:noAutofit/>
          </a:bodyPr>
          <a:lstStyle/>
          <a:p>
            <a:pPr indent="0">
              <a:buNone/>
            </a:pPr>
            <a:r>
              <a:rPr lang="es-ES" sz="1800" b="0" strike="noStrike" spc="-1">
                <a:solidFill>
                  <a:srgbClr val="000000"/>
                </a:solidFill>
                <a:latin typeface="Arial"/>
              </a:rPr>
              <a:t>Pulse para editar el formato del texto de título</a:t>
            </a:r>
          </a:p>
        </p:txBody>
      </p:sp>
      <p:sp>
        <p:nvSpPr>
          <p:cNvPr id="29" name="PlaceHolder 2"/>
          <p:cNvSpPr>
            <a:spLocks noGrp="1"/>
          </p:cNvSpPr>
          <p:nvPr>
            <p:ph type="ftr" idx="1"/>
          </p:nvPr>
        </p:nvSpPr>
        <p:spPr>
          <a:xfrm>
            <a:off x="2589120" y="6135840"/>
            <a:ext cx="761940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s-ES" sz="1400" b="0" strike="noStrike" spc="-1">
                <a:solidFill>
                  <a:srgbClr val="000000"/>
                </a:solidFill>
                <a:latin typeface="Times New Roman"/>
              </a:defRPr>
            </a:lvl1pPr>
          </a:lstStyle>
          <a:p>
            <a:pPr indent="0" algn="ctr">
              <a:lnSpc>
                <a:spcPct val="100000"/>
              </a:lnSpc>
              <a:buNone/>
              <a:tabLst>
                <a:tab pos="0" algn="l"/>
              </a:tabLst>
            </a:pPr>
            <a:r>
              <a:rPr lang="es-ES" sz="1400" b="0" strike="noStrike" spc="-1">
                <a:solidFill>
                  <a:srgbClr val="000000"/>
                </a:solidFill>
                <a:latin typeface="Times New Roman"/>
              </a:rPr>
              <a:t>&lt;pie de página&gt;</a:t>
            </a:r>
          </a:p>
        </p:txBody>
      </p:sp>
      <p:sp>
        <p:nvSpPr>
          <p:cNvPr id="30" name="PlaceHolder 3"/>
          <p:cNvSpPr>
            <a:spLocks noGrp="1"/>
          </p:cNvSpPr>
          <p:nvPr>
            <p:ph type="sldNum" idx="2"/>
          </p:nvPr>
        </p:nvSpPr>
        <p:spPr>
          <a:xfrm>
            <a:off x="531720" y="4529520"/>
            <a:ext cx="779040" cy="36432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2000" b="0" strike="noStrike" spc="-1">
                <a:solidFill>
                  <a:srgbClr val="FEFFFF"/>
                </a:solidFill>
                <a:latin typeface="Century Gothic"/>
              </a:defRPr>
            </a:lvl1pPr>
          </a:lstStyle>
          <a:p>
            <a:pPr indent="0" algn="r">
              <a:lnSpc>
                <a:spcPct val="100000"/>
              </a:lnSpc>
              <a:buNone/>
              <a:tabLst>
                <a:tab pos="0" algn="l"/>
              </a:tabLst>
            </a:pPr>
            <a:fld id="{6E00CC6E-720B-4B7F-8AAE-BA810C10FE6C}" type="slidenum">
              <a:rPr lang="en-US" sz="2000" b="0" strike="noStrike" spc="-1">
                <a:solidFill>
                  <a:srgbClr val="FEFFFF"/>
                </a:solidFill>
                <a:latin typeface="Century Gothic"/>
              </a:rPr>
              <a:t>‹Nº›</a:t>
            </a:fld>
            <a:endParaRPr lang="es-ES" sz="2000" b="0" strike="noStrike" spc="-1">
              <a:solidFill>
                <a:srgbClr val="000000"/>
              </a:solidFill>
              <a:latin typeface="Times New Roman"/>
            </a:endParaRPr>
          </a:p>
        </p:txBody>
      </p:sp>
      <p:sp>
        <p:nvSpPr>
          <p:cNvPr id="31" name="PlaceHolder 4"/>
          <p:cNvSpPr>
            <a:spLocks noGrp="1"/>
          </p:cNvSpPr>
          <p:nvPr>
            <p:ph type="dt" idx="3"/>
          </p:nvPr>
        </p:nvSpPr>
        <p:spPr>
          <a:xfrm>
            <a:off x="10361520" y="6130440"/>
            <a:ext cx="1145520" cy="369720"/>
          </a:xfrm>
          <a:prstGeom prst="rect">
            <a:avLst/>
          </a:prstGeom>
          <a:noFill/>
          <a:ln w="0">
            <a:noFill/>
          </a:ln>
        </p:spPr>
        <p:txBody>
          <a:bodyPr lIns="90000" tIns="45000" rIns="90000" bIns="45000" anchor="ctr">
            <a:noAutofit/>
          </a:bodyPr>
          <a:lstStyle>
            <a:lvl1pPr indent="0">
              <a:buNone/>
              <a:defRPr lang="es-ES" sz="1400" b="0" strike="noStrike" spc="-1">
                <a:solidFill>
                  <a:srgbClr val="000000"/>
                </a:solidFill>
                <a:latin typeface="Times New Roman"/>
              </a:defRPr>
            </a:lvl1pPr>
          </a:lstStyle>
          <a:p>
            <a:pPr indent="0">
              <a:buNone/>
            </a:pPr>
            <a:r>
              <a:rPr lang="es-ES" sz="1400" b="0" strike="noStrike" spc="-1">
                <a:solidFill>
                  <a:srgbClr val="000000"/>
                </a:solidFill>
                <a:latin typeface="Times New Roman"/>
              </a:rPr>
              <a:t>&lt;fecha/hora&gt;</a:t>
            </a:r>
          </a:p>
        </p:txBody>
      </p:sp>
      <p:sp>
        <p:nvSpPr>
          <p:cNvPr id="32"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24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E7E4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69" name="Group 22"/>
          <p:cNvGrpSpPr/>
          <p:nvPr/>
        </p:nvGrpSpPr>
        <p:grpSpPr>
          <a:xfrm>
            <a:off x="0" y="228600"/>
            <a:ext cx="2850840" cy="6638040"/>
            <a:chOff x="0" y="228600"/>
            <a:chExt cx="2850840" cy="6638040"/>
          </a:xfrm>
        </p:grpSpPr>
        <p:sp>
          <p:nvSpPr>
            <p:cNvPr id="70" name="Freeform 11"/>
            <p:cNvSpPr/>
            <p:nvPr/>
          </p:nvSpPr>
          <p:spPr>
            <a:xfrm>
              <a:off x="0" y="2575080"/>
              <a:ext cx="100080" cy="625320"/>
            </a:xfrm>
            <a:custGeom>
              <a:avLst/>
              <a:gdLst>
                <a:gd name="textAreaLeft" fmla="*/ 0 w 100080"/>
                <a:gd name="textAreaRight" fmla="*/ 100800 w 100080"/>
                <a:gd name="textAreaTop" fmla="*/ 0 h 625320"/>
                <a:gd name="textAreaBottom" fmla="*/ 626040 h 62532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1" name="Freeform 12"/>
            <p:cNvSpPr/>
            <p:nvPr/>
          </p:nvSpPr>
          <p:spPr>
            <a:xfrm>
              <a:off x="128520" y="3156480"/>
              <a:ext cx="645840" cy="2321640"/>
            </a:xfrm>
            <a:custGeom>
              <a:avLst/>
              <a:gdLst>
                <a:gd name="textAreaLeft" fmla="*/ 0 w 645840"/>
                <a:gd name="textAreaRight" fmla="*/ 646560 w 645840"/>
                <a:gd name="textAreaTop" fmla="*/ 0 h 2321640"/>
                <a:gd name="textAreaBottom" fmla="*/ 2322360 h 232164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2" name="Freeform 13"/>
            <p:cNvSpPr/>
            <p:nvPr/>
          </p:nvSpPr>
          <p:spPr>
            <a:xfrm>
              <a:off x="807120" y="5447160"/>
              <a:ext cx="608760" cy="1419480"/>
            </a:xfrm>
            <a:custGeom>
              <a:avLst/>
              <a:gdLst>
                <a:gd name="textAreaLeft" fmla="*/ 0 w 608760"/>
                <a:gd name="textAreaRight" fmla="*/ 609480 w 608760"/>
                <a:gd name="textAreaTop" fmla="*/ 0 h 1419480"/>
                <a:gd name="textAreaBottom" fmla="*/ 1420200 h 141948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3" name="Freeform 14"/>
            <p:cNvSpPr/>
            <p:nvPr/>
          </p:nvSpPr>
          <p:spPr>
            <a:xfrm>
              <a:off x="959760" y="6503760"/>
              <a:ext cx="170640" cy="362880"/>
            </a:xfrm>
            <a:custGeom>
              <a:avLst/>
              <a:gdLst>
                <a:gd name="textAreaLeft" fmla="*/ 0 w 170640"/>
                <a:gd name="textAreaRight" fmla="*/ 171360 w 170640"/>
                <a:gd name="textAreaTop" fmla="*/ 0 h 362880"/>
                <a:gd name="textAreaBottom" fmla="*/ 363600 h 36288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4" name="Freeform 15"/>
            <p:cNvSpPr/>
            <p:nvPr/>
          </p:nvSpPr>
          <p:spPr>
            <a:xfrm>
              <a:off x="100800" y="3201120"/>
              <a:ext cx="821160" cy="3327840"/>
            </a:xfrm>
            <a:custGeom>
              <a:avLst/>
              <a:gdLst>
                <a:gd name="textAreaLeft" fmla="*/ 0 w 821160"/>
                <a:gd name="textAreaRight" fmla="*/ 821880 w 821160"/>
                <a:gd name="textAreaTop" fmla="*/ 0 h 3327840"/>
                <a:gd name="textAreaBottom" fmla="*/ 3328560 h 332784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5" name="Freeform 16"/>
            <p:cNvSpPr/>
            <p:nvPr/>
          </p:nvSpPr>
          <p:spPr>
            <a:xfrm>
              <a:off x="22320" y="228600"/>
              <a:ext cx="105480" cy="2927160"/>
            </a:xfrm>
            <a:custGeom>
              <a:avLst/>
              <a:gdLst>
                <a:gd name="textAreaLeft" fmla="*/ 0 w 105480"/>
                <a:gd name="textAreaRight" fmla="*/ 106200 w 105480"/>
                <a:gd name="textAreaTop" fmla="*/ 0 h 2927160"/>
                <a:gd name="textAreaBottom" fmla="*/ 2927880 h 292716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6" name="Freeform 17"/>
            <p:cNvSpPr/>
            <p:nvPr/>
          </p:nvSpPr>
          <p:spPr>
            <a:xfrm>
              <a:off x="78120" y="2944080"/>
              <a:ext cx="77400" cy="493200"/>
            </a:xfrm>
            <a:custGeom>
              <a:avLst/>
              <a:gdLst>
                <a:gd name="textAreaLeft" fmla="*/ 0 w 77400"/>
                <a:gd name="textAreaRight" fmla="*/ 78120 w 77400"/>
                <a:gd name="textAreaTop" fmla="*/ 0 h 493200"/>
                <a:gd name="textAreaBottom" fmla="*/ 493920 h 49320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7" name="Freeform 18"/>
            <p:cNvSpPr/>
            <p:nvPr/>
          </p:nvSpPr>
          <p:spPr>
            <a:xfrm>
              <a:off x="769680" y="5478840"/>
              <a:ext cx="189360" cy="1024200"/>
            </a:xfrm>
            <a:custGeom>
              <a:avLst/>
              <a:gdLst>
                <a:gd name="textAreaLeft" fmla="*/ 0 w 189360"/>
                <a:gd name="textAreaRight" fmla="*/ 190080 w 189360"/>
                <a:gd name="textAreaTop" fmla="*/ 0 h 1024200"/>
                <a:gd name="textAreaBottom" fmla="*/ 1024920 h 102420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8" name="Freeform 19"/>
            <p:cNvSpPr/>
            <p:nvPr/>
          </p:nvSpPr>
          <p:spPr>
            <a:xfrm>
              <a:off x="775440" y="1398960"/>
              <a:ext cx="2075400" cy="4047480"/>
            </a:xfrm>
            <a:custGeom>
              <a:avLst/>
              <a:gdLst>
                <a:gd name="textAreaLeft" fmla="*/ 0 w 2075400"/>
                <a:gd name="textAreaRight" fmla="*/ 2076120 w 2075400"/>
                <a:gd name="textAreaTop" fmla="*/ 0 h 4047480"/>
                <a:gd name="textAreaBottom" fmla="*/ 4048200 h 404748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79" name="Freeform 20"/>
            <p:cNvSpPr/>
            <p:nvPr/>
          </p:nvSpPr>
          <p:spPr>
            <a:xfrm>
              <a:off x="922680" y="6530040"/>
              <a:ext cx="161280" cy="336600"/>
            </a:xfrm>
            <a:custGeom>
              <a:avLst/>
              <a:gdLst>
                <a:gd name="textAreaLeft" fmla="*/ 0 w 161280"/>
                <a:gd name="textAreaRight" fmla="*/ 162000 w 161280"/>
                <a:gd name="textAreaTop" fmla="*/ 0 h 336600"/>
                <a:gd name="textAreaBottom" fmla="*/ 337320 h 33660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0" name="Freeform 21"/>
            <p:cNvSpPr/>
            <p:nvPr/>
          </p:nvSpPr>
          <p:spPr>
            <a:xfrm>
              <a:off x="769680" y="5359320"/>
              <a:ext cx="36720" cy="221040"/>
            </a:xfrm>
            <a:custGeom>
              <a:avLst/>
              <a:gdLst>
                <a:gd name="textAreaLeft" fmla="*/ 0 w 36720"/>
                <a:gd name="textAreaRight" fmla="*/ 37440 w 36720"/>
                <a:gd name="textAreaTop" fmla="*/ 0 h 221040"/>
                <a:gd name="textAreaBottom" fmla="*/ 221760 h 22104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1" name="Freeform 22"/>
            <p:cNvSpPr/>
            <p:nvPr/>
          </p:nvSpPr>
          <p:spPr>
            <a:xfrm>
              <a:off x="849960" y="6244560"/>
              <a:ext cx="237960" cy="621720"/>
            </a:xfrm>
            <a:custGeom>
              <a:avLst/>
              <a:gdLst>
                <a:gd name="textAreaLeft" fmla="*/ 0 w 237960"/>
                <a:gd name="textAreaRight" fmla="*/ 238680 w 237960"/>
                <a:gd name="textAreaTop" fmla="*/ 0 h 621720"/>
                <a:gd name="textAreaBottom" fmla="*/ 622440 h 62172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grpSp>
        <p:nvGrpSpPr>
          <p:cNvPr id="82" name="Group 9"/>
          <p:cNvGrpSpPr/>
          <p:nvPr/>
        </p:nvGrpSpPr>
        <p:grpSpPr>
          <a:xfrm>
            <a:off x="27360" y="0"/>
            <a:ext cx="2355840" cy="6852600"/>
            <a:chOff x="27360" y="0"/>
            <a:chExt cx="2355840" cy="6852600"/>
          </a:xfrm>
        </p:grpSpPr>
        <p:sp>
          <p:nvSpPr>
            <p:cNvPr id="83" name="Freeform 27"/>
            <p:cNvSpPr/>
            <p:nvPr/>
          </p:nvSpPr>
          <p:spPr>
            <a:xfrm>
              <a:off x="27360" y="0"/>
              <a:ext cx="493560" cy="4400280"/>
            </a:xfrm>
            <a:custGeom>
              <a:avLst/>
              <a:gdLst>
                <a:gd name="textAreaLeft" fmla="*/ 0 w 493560"/>
                <a:gd name="textAreaRight" fmla="*/ 494280 w 493560"/>
                <a:gd name="textAreaTop" fmla="*/ 0 h 4400280"/>
                <a:gd name="textAreaBottom" fmla="*/ 4401000 h 440028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4" name="Freeform 28"/>
            <p:cNvSpPr/>
            <p:nvPr/>
          </p:nvSpPr>
          <p:spPr>
            <a:xfrm>
              <a:off x="550440" y="4316400"/>
              <a:ext cx="422640" cy="1580040"/>
            </a:xfrm>
            <a:custGeom>
              <a:avLst/>
              <a:gdLst>
                <a:gd name="textAreaLeft" fmla="*/ 0 w 422640"/>
                <a:gd name="textAreaRight" fmla="*/ 423360 w 422640"/>
                <a:gd name="textAreaTop" fmla="*/ 0 h 1580040"/>
                <a:gd name="textAreaBottom" fmla="*/ 1580760 h 158004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5" name="Freeform 29"/>
            <p:cNvSpPr/>
            <p:nvPr/>
          </p:nvSpPr>
          <p:spPr>
            <a:xfrm>
              <a:off x="1006200" y="5862600"/>
              <a:ext cx="430200" cy="990000"/>
            </a:xfrm>
            <a:custGeom>
              <a:avLst/>
              <a:gdLst>
                <a:gd name="textAreaLeft" fmla="*/ 0 w 430200"/>
                <a:gd name="textAreaRight" fmla="*/ 430920 w 430200"/>
                <a:gd name="textAreaTop" fmla="*/ 0 h 990000"/>
                <a:gd name="textAreaBottom" fmla="*/ 990720 h 99000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6" name="Freeform 30"/>
            <p:cNvSpPr/>
            <p:nvPr/>
          </p:nvSpPr>
          <p:spPr>
            <a:xfrm>
              <a:off x="521640" y="4364280"/>
              <a:ext cx="551160" cy="2235240"/>
            </a:xfrm>
            <a:custGeom>
              <a:avLst/>
              <a:gdLst>
                <a:gd name="textAreaLeft" fmla="*/ 0 w 551160"/>
                <a:gd name="textAreaRight" fmla="*/ 551880 w 551160"/>
                <a:gd name="textAreaTop" fmla="*/ 0 h 2235240"/>
                <a:gd name="textAreaBottom" fmla="*/ 2235960 h 223524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7" name="Freeform 31"/>
            <p:cNvSpPr/>
            <p:nvPr/>
          </p:nvSpPr>
          <p:spPr>
            <a:xfrm>
              <a:off x="468000" y="1289160"/>
              <a:ext cx="173520" cy="3026520"/>
            </a:xfrm>
            <a:custGeom>
              <a:avLst/>
              <a:gdLst>
                <a:gd name="textAreaLeft" fmla="*/ 0 w 173520"/>
                <a:gd name="textAreaRight" fmla="*/ 174240 w 173520"/>
                <a:gd name="textAreaTop" fmla="*/ 0 h 3026520"/>
                <a:gd name="textAreaBottom" fmla="*/ 3027240 h 302652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8" name="Freeform 32"/>
            <p:cNvSpPr/>
            <p:nvPr/>
          </p:nvSpPr>
          <p:spPr>
            <a:xfrm>
              <a:off x="1111680" y="6571440"/>
              <a:ext cx="133560" cy="280800"/>
            </a:xfrm>
            <a:custGeom>
              <a:avLst/>
              <a:gdLst>
                <a:gd name="textAreaLeft" fmla="*/ 0 w 133560"/>
                <a:gd name="textAreaRight" fmla="*/ 134280 w 133560"/>
                <a:gd name="textAreaTop" fmla="*/ 0 h 280800"/>
                <a:gd name="textAreaBottom" fmla="*/ 281520 h 28080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89" name="Freeform 33"/>
            <p:cNvSpPr/>
            <p:nvPr/>
          </p:nvSpPr>
          <p:spPr>
            <a:xfrm>
              <a:off x="502560" y="4107600"/>
              <a:ext cx="81720" cy="510840"/>
            </a:xfrm>
            <a:custGeom>
              <a:avLst/>
              <a:gdLst>
                <a:gd name="textAreaLeft" fmla="*/ 0 w 81720"/>
                <a:gd name="textAreaRight" fmla="*/ 82440 w 81720"/>
                <a:gd name="textAreaTop" fmla="*/ 0 h 510840"/>
                <a:gd name="textAreaBottom" fmla="*/ 511560 h 51084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0" name="Freeform 34"/>
            <p:cNvSpPr/>
            <p:nvPr/>
          </p:nvSpPr>
          <p:spPr>
            <a:xfrm>
              <a:off x="973800" y="3145680"/>
              <a:ext cx="1409400" cy="2716200"/>
            </a:xfrm>
            <a:custGeom>
              <a:avLst/>
              <a:gdLst>
                <a:gd name="textAreaLeft" fmla="*/ 0 w 1409400"/>
                <a:gd name="textAreaRight" fmla="*/ 1410120 w 1409400"/>
                <a:gd name="textAreaTop" fmla="*/ 0 h 2716200"/>
                <a:gd name="textAreaBottom" fmla="*/ 2716920 h 271620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1" name="Freeform 35"/>
            <p:cNvSpPr/>
            <p:nvPr/>
          </p:nvSpPr>
          <p:spPr>
            <a:xfrm>
              <a:off x="1073520" y="6600240"/>
              <a:ext cx="119880" cy="252360"/>
            </a:xfrm>
            <a:custGeom>
              <a:avLst/>
              <a:gdLst>
                <a:gd name="textAreaLeft" fmla="*/ 0 w 119880"/>
                <a:gd name="textAreaRight" fmla="*/ 120600 w 119880"/>
                <a:gd name="textAreaTop" fmla="*/ 0 h 252360"/>
                <a:gd name="textAreaBottom" fmla="*/ 253080 h 25236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2" name="Freeform 36"/>
            <p:cNvSpPr/>
            <p:nvPr/>
          </p:nvSpPr>
          <p:spPr>
            <a:xfrm>
              <a:off x="973800" y="5897160"/>
              <a:ext cx="137160" cy="673560"/>
            </a:xfrm>
            <a:custGeom>
              <a:avLst/>
              <a:gdLst>
                <a:gd name="textAreaLeft" fmla="*/ 0 w 137160"/>
                <a:gd name="textAreaRight" fmla="*/ 137880 w 137160"/>
                <a:gd name="textAreaTop" fmla="*/ 0 h 673560"/>
                <a:gd name="textAreaBottom" fmla="*/ 674280 h 67356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3" name="Freeform 37"/>
            <p:cNvSpPr/>
            <p:nvPr/>
          </p:nvSpPr>
          <p:spPr>
            <a:xfrm>
              <a:off x="973800" y="5772600"/>
              <a:ext cx="37440" cy="227160"/>
            </a:xfrm>
            <a:custGeom>
              <a:avLst/>
              <a:gdLst>
                <a:gd name="textAreaLeft" fmla="*/ 0 w 37440"/>
                <a:gd name="textAreaRight" fmla="*/ 38160 w 37440"/>
                <a:gd name="textAreaTop" fmla="*/ 0 h 227160"/>
                <a:gd name="textAreaBottom" fmla="*/ 227880 h 22716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4" name="Freeform 38"/>
            <p:cNvSpPr/>
            <p:nvPr/>
          </p:nvSpPr>
          <p:spPr>
            <a:xfrm>
              <a:off x="1006200" y="6322680"/>
              <a:ext cx="209880" cy="529920"/>
            </a:xfrm>
            <a:custGeom>
              <a:avLst/>
              <a:gdLst>
                <a:gd name="textAreaLeft" fmla="*/ 0 w 209880"/>
                <a:gd name="textAreaRight" fmla="*/ 210600 w 209880"/>
                <a:gd name="textAreaTop" fmla="*/ 0 h 529920"/>
                <a:gd name="textAreaBottom" fmla="*/ 530640 h 52992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grpSp>
      <p:sp>
        <p:nvSpPr>
          <p:cNvPr id="95" name="Rectangle 6"/>
          <p:cNvSpPr/>
          <p:nvPr/>
        </p:nvSpPr>
        <p:spPr>
          <a:xfrm>
            <a:off x="0" y="0"/>
            <a:ext cx="182160" cy="685728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6" name="Freeform 11"/>
          <p:cNvSpPr/>
          <p:nvPr/>
        </p:nvSpPr>
        <p:spPr>
          <a:xfrm flipV="1">
            <a:off x="-3600" y="712800"/>
            <a:ext cx="1587960" cy="506520"/>
          </a:xfrm>
          <a:custGeom>
            <a:avLst/>
            <a:gdLst>
              <a:gd name="textAreaLeft" fmla="*/ 0 w 1587960"/>
              <a:gd name="textAreaRight" fmla="*/ 1588680 w 1587960"/>
              <a:gd name="textAreaTop" fmla="*/ 360 h 506520"/>
              <a:gd name="textAreaBottom" fmla="*/ 507600 h 50652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s-ES" sz="1800" b="0" strike="noStrike" spc="-1">
              <a:solidFill>
                <a:srgbClr val="000000"/>
              </a:solidFill>
              <a:latin typeface="Arial"/>
              <a:ea typeface="DejaVu Sans"/>
            </a:endParaRPr>
          </a:p>
        </p:txBody>
      </p:sp>
      <p:sp>
        <p:nvSpPr>
          <p:cNvPr id="97" name="PlaceHolder 1"/>
          <p:cNvSpPr>
            <a:spLocks noGrp="1"/>
          </p:cNvSpPr>
          <p:nvPr>
            <p:ph type="ftr" idx="4"/>
          </p:nvPr>
        </p:nvSpPr>
        <p:spPr>
          <a:xfrm>
            <a:off x="2589120" y="6135840"/>
            <a:ext cx="7619400" cy="36432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s-ES" sz="1400" b="0" strike="noStrike" spc="-1">
                <a:solidFill>
                  <a:srgbClr val="000000"/>
                </a:solidFill>
                <a:latin typeface="Times New Roman"/>
              </a:defRPr>
            </a:lvl1pPr>
          </a:lstStyle>
          <a:p>
            <a:pPr indent="0" algn="ctr">
              <a:lnSpc>
                <a:spcPct val="100000"/>
              </a:lnSpc>
              <a:buNone/>
              <a:tabLst>
                <a:tab pos="0" algn="l"/>
              </a:tabLst>
            </a:pPr>
            <a:r>
              <a:rPr lang="es-ES" sz="1400" b="0" strike="noStrike" spc="-1">
                <a:solidFill>
                  <a:srgbClr val="000000"/>
                </a:solidFill>
                <a:latin typeface="Times New Roman"/>
              </a:rPr>
              <a:t>&lt;pie de página&gt;</a:t>
            </a:r>
          </a:p>
        </p:txBody>
      </p:sp>
      <p:sp>
        <p:nvSpPr>
          <p:cNvPr id="98" name="PlaceHolder 2"/>
          <p:cNvSpPr>
            <a:spLocks noGrp="1"/>
          </p:cNvSpPr>
          <p:nvPr>
            <p:ph type="sldNum" idx="5"/>
          </p:nvPr>
        </p:nvSpPr>
        <p:spPr>
          <a:xfrm>
            <a:off x="531720" y="787680"/>
            <a:ext cx="779040" cy="36432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2000" b="0" strike="noStrike" spc="-1">
                <a:solidFill>
                  <a:srgbClr val="FEFFFF"/>
                </a:solidFill>
                <a:latin typeface="Century Gothic"/>
              </a:defRPr>
            </a:lvl1pPr>
          </a:lstStyle>
          <a:p>
            <a:pPr indent="0" algn="r">
              <a:lnSpc>
                <a:spcPct val="100000"/>
              </a:lnSpc>
              <a:buNone/>
              <a:tabLst>
                <a:tab pos="0" algn="l"/>
              </a:tabLst>
            </a:pPr>
            <a:fld id="{526D30B0-73C5-4EEB-A419-5C764E538334}" type="slidenum">
              <a:rPr lang="en-US" sz="2000" b="0" strike="noStrike" spc="-1">
                <a:solidFill>
                  <a:srgbClr val="FEFFFF"/>
                </a:solidFill>
                <a:latin typeface="Century Gothic"/>
              </a:rPr>
              <a:t>‹Nº›</a:t>
            </a:fld>
            <a:endParaRPr lang="es-ES" sz="2000" b="0" strike="noStrike" spc="-1">
              <a:solidFill>
                <a:srgbClr val="000000"/>
              </a:solidFill>
              <a:latin typeface="Times New Roman"/>
            </a:endParaRPr>
          </a:p>
        </p:txBody>
      </p:sp>
      <p:sp>
        <p:nvSpPr>
          <p:cNvPr id="99" name="PlaceHolder 3"/>
          <p:cNvSpPr>
            <a:spLocks noGrp="1"/>
          </p:cNvSpPr>
          <p:nvPr>
            <p:ph type="dt" idx="6"/>
          </p:nvPr>
        </p:nvSpPr>
        <p:spPr>
          <a:xfrm>
            <a:off x="10361520" y="6130440"/>
            <a:ext cx="1145520" cy="369720"/>
          </a:xfrm>
          <a:prstGeom prst="rect">
            <a:avLst/>
          </a:prstGeom>
          <a:noFill/>
          <a:ln w="0">
            <a:noFill/>
          </a:ln>
        </p:spPr>
        <p:txBody>
          <a:bodyPr lIns="90000" tIns="45000" rIns="90000" bIns="45000" anchor="ctr">
            <a:noAutofit/>
          </a:bodyPr>
          <a:lstStyle>
            <a:lvl1pPr indent="0">
              <a:buNone/>
              <a:defRPr lang="es-ES" sz="1400" b="0" strike="noStrike" spc="-1">
                <a:solidFill>
                  <a:srgbClr val="000000"/>
                </a:solidFill>
                <a:latin typeface="Times New Roman"/>
              </a:defRPr>
            </a:lvl1pPr>
          </a:lstStyle>
          <a:p>
            <a:pPr indent="0">
              <a:buNone/>
            </a:pPr>
            <a:r>
              <a:rPr lang="es-ES" sz="1400" b="0" strike="noStrike" spc="-1">
                <a:solidFill>
                  <a:srgbClr val="000000"/>
                </a:solidFill>
                <a:latin typeface="Times New Roman"/>
              </a:rPr>
              <a:t>&lt;fecha/hora&gt;</a:t>
            </a:r>
          </a:p>
        </p:txBody>
      </p:sp>
      <p:sp>
        <p:nvSpPr>
          <p:cNvPr id="100"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es-ES" sz="4400" b="0" strike="noStrike" spc="-1">
                <a:solidFill>
                  <a:srgbClr val="000000"/>
                </a:solidFill>
                <a:latin typeface="Arial"/>
              </a:rPr>
              <a:t>Pulse para editar el formato del texto de título</a:t>
            </a:r>
          </a:p>
        </p:txBody>
      </p:sp>
      <p:sp>
        <p:nvSpPr>
          <p:cNvPr id="101"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Arial"/>
              </a:rPr>
              <a:t>Pulse para editar el formato de texto del esquema</a:t>
            </a:r>
          </a:p>
          <a:p>
            <a:pPr marL="864000" lvl="1" indent="-324000">
              <a:spcBef>
                <a:spcPts val="1134"/>
              </a:spcBef>
              <a:buClr>
                <a:srgbClr val="000000"/>
              </a:buClr>
              <a:buSzPct val="75000"/>
              <a:buFont typeface="Symbol" charset="2"/>
              <a:buChar char=""/>
            </a:pPr>
            <a:r>
              <a:rPr lang="es-ES" sz="2800" b="0" strike="noStrike" spc="-1">
                <a:solidFill>
                  <a:srgbClr val="000000"/>
                </a:solidFill>
                <a:latin typeface="Arial"/>
              </a:rPr>
              <a:t>Segundo nivel del esquema</a:t>
            </a:r>
          </a:p>
          <a:p>
            <a:pPr marL="1296000" lvl="2" indent="-288000">
              <a:spcBef>
                <a:spcPts val="850"/>
              </a:spcBef>
              <a:buClr>
                <a:srgbClr val="000000"/>
              </a:buClr>
              <a:buSzPct val="45000"/>
              <a:buFont typeface="Wingdings" charset="2"/>
              <a:buChar char=""/>
            </a:pPr>
            <a:r>
              <a:rPr lang="es-ES" sz="2400" b="0" strike="noStrike" spc="-1">
                <a:solidFill>
                  <a:srgbClr val="000000"/>
                </a:solidFill>
                <a:latin typeface="Arial"/>
              </a:rPr>
              <a:t>Tercer nivel del esquema</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Arial"/>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Arial"/>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Arial"/>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 name="PlaceHolder 1"/>
          <p:cNvSpPr>
            <a:spLocks noGrp="1"/>
          </p:cNvSpPr>
          <p:nvPr>
            <p:ph type="title"/>
          </p:nvPr>
        </p:nvSpPr>
        <p:spPr>
          <a:xfrm>
            <a:off x="2593080" y="624240"/>
            <a:ext cx="8911080" cy="1280160"/>
          </a:xfrm>
        </p:spPr>
        <p:txBody>
          <a:bodyPr lIns="0" tIns="0" rIns="0" bIns="0" anchor="ctr">
            <a:normAutofit/>
          </a:bodyPr>
          <a:lstStyle/>
          <a:p>
            <a:pPr indent="0" algn="ctr">
              <a:buNone/>
              <a:tabLst>
                <a:tab pos="0" algn="l"/>
              </a:tabLst>
            </a:pPr>
            <a:r>
              <a:rPr lang="es-ES" b="1" i="1" strike="noStrike" spc="-1" dirty="0">
                <a:solidFill>
                  <a:schemeClr val="accent1"/>
                </a:solidFill>
              </a:rPr>
              <a:t>TEMA</a:t>
            </a:r>
            <a:r>
              <a:rPr lang="es-ES" b="1" i="1" spc="-1" dirty="0">
                <a:solidFill>
                  <a:schemeClr val="accent1"/>
                </a:solidFill>
              </a:rPr>
              <a:t> 6 CLASIFICACIÓN DE LA APARATOLOGÍA ESTÉTICA.</a:t>
            </a:r>
            <a:endParaRPr lang="es-ES" b="0" i="1" strike="noStrike" spc="-1" dirty="0">
              <a:solidFill>
                <a:schemeClr val="accent1"/>
              </a:solidFill>
            </a:endParaRPr>
          </a:p>
        </p:txBody>
      </p:sp>
      <p:pic>
        <p:nvPicPr>
          <p:cNvPr id="3" name="Imagen 2">
            <a:extLst>
              <a:ext uri="{FF2B5EF4-FFF2-40B4-BE49-F238E27FC236}">
                <a16:creationId xmlns:a16="http://schemas.microsoft.com/office/drawing/2014/main" id="{574424A2-8B55-46E7-484F-97C922107F69}"/>
              </a:ext>
            </a:extLst>
          </p:cNvPr>
          <p:cNvPicPr>
            <a:picLocks noChangeAspect="1"/>
          </p:cNvPicPr>
          <p:nvPr/>
        </p:nvPicPr>
        <p:blipFill>
          <a:blip r:embed="rId2"/>
          <a:stretch>
            <a:fillRect/>
          </a:stretch>
        </p:blipFill>
        <p:spPr>
          <a:xfrm>
            <a:off x="5073445" y="2846194"/>
            <a:ext cx="3052916" cy="237473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2230736-9AC0-ACEE-F8BD-88BCF1964F99}"/>
              </a:ext>
            </a:extLst>
          </p:cNvPr>
          <p:cNvSpPr>
            <a:spLocks noGrp="1"/>
          </p:cNvSpPr>
          <p:nvPr>
            <p:ph type="title"/>
          </p:nvPr>
        </p:nvSpPr>
        <p:spPr/>
        <p:txBody>
          <a:bodyPr/>
          <a:lstStyle/>
          <a:p>
            <a:r>
              <a:rPr lang="es-ES" b="1" i="1" dirty="0">
                <a:solidFill>
                  <a:schemeClr val="accent1"/>
                </a:solidFill>
              </a:rPr>
              <a:t>               CRIOLIPOLISIS </a:t>
            </a:r>
          </a:p>
        </p:txBody>
      </p:sp>
      <p:sp>
        <p:nvSpPr>
          <p:cNvPr id="5" name="Marcador de contenido 4">
            <a:extLst>
              <a:ext uri="{FF2B5EF4-FFF2-40B4-BE49-F238E27FC236}">
                <a16:creationId xmlns:a16="http://schemas.microsoft.com/office/drawing/2014/main" id="{A25BC5BD-0D4D-77E1-F315-5E8B26AEB3E6}"/>
              </a:ext>
            </a:extLst>
          </p:cNvPr>
          <p:cNvSpPr>
            <a:spLocks noGrp="1"/>
          </p:cNvSpPr>
          <p:nvPr>
            <p:ph/>
          </p:nvPr>
        </p:nvSpPr>
        <p:spPr>
          <a:xfrm>
            <a:off x="2589120" y="2133720"/>
            <a:ext cx="6009190" cy="3776760"/>
          </a:xfrm>
        </p:spPr>
        <p:txBody>
          <a:bodyPr/>
          <a:lstStyle/>
          <a:p>
            <a:pPr>
              <a:lnSpc>
                <a:spcPct val="100000"/>
              </a:lnSpc>
            </a:pPr>
            <a:r>
              <a:rPr lang="es-ES" dirty="0"/>
              <a:t>Mediante la combinación del frío y succión se realiza el enfriamiento del tejido adiposo, lo cual estimula la apoptosis celular a partir de la cristalización de los lípidos de los adipocitos. Es una técnica que ayuda a definir la figura mediante la eliminación de adiposidades localizadas.</a:t>
            </a:r>
          </a:p>
        </p:txBody>
      </p:sp>
      <p:pic>
        <p:nvPicPr>
          <p:cNvPr id="8" name="Marcador de contenido 7">
            <a:extLst>
              <a:ext uri="{FF2B5EF4-FFF2-40B4-BE49-F238E27FC236}">
                <a16:creationId xmlns:a16="http://schemas.microsoft.com/office/drawing/2014/main" id="{ED563673-5C92-CF27-D21E-6AB1582BBB9F}"/>
              </a:ext>
            </a:extLst>
          </p:cNvPr>
          <p:cNvPicPr>
            <a:picLocks noGrp="1" noChangeAspect="1"/>
          </p:cNvPicPr>
          <p:nvPr>
            <p:ph/>
          </p:nvPr>
        </p:nvPicPr>
        <p:blipFill>
          <a:blip r:embed="rId2"/>
          <a:stretch>
            <a:fillRect/>
          </a:stretch>
        </p:blipFill>
        <p:spPr>
          <a:xfrm flipH="1">
            <a:off x="8598309" y="2133720"/>
            <a:ext cx="3229895" cy="3632899"/>
          </a:xfrm>
        </p:spPr>
      </p:pic>
    </p:spTree>
    <p:extLst>
      <p:ext uri="{BB962C8B-B14F-4D97-AF65-F5344CB8AC3E}">
        <p14:creationId xmlns:p14="http://schemas.microsoft.com/office/powerpoint/2010/main" val="3965040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C26DE6-2C37-D96D-F7FE-0512CEAFC66B}"/>
              </a:ext>
            </a:extLst>
          </p:cNvPr>
          <p:cNvSpPr>
            <a:spLocks noGrp="1"/>
          </p:cNvSpPr>
          <p:nvPr>
            <p:ph type="title"/>
          </p:nvPr>
        </p:nvSpPr>
        <p:spPr>
          <a:xfrm>
            <a:off x="1905241" y="624240"/>
            <a:ext cx="9598919" cy="1280160"/>
          </a:xfrm>
        </p:spPr>
        <p:txBody>
          <a:bodyPr/>
          <a:lstStyle/>
          <a:p>
            <a:r>
              <a:rPr lang="es-ES" dirty="0"/>
              <a:t>       </a:t>
            </a:r>
            <a:r>
              <a:rPr lang="es-ES" b="1" i="1" dirty="0">
                <a:solidFill>
                  <a:schemeClr val="accent1"/>
                </a:solidFill>
              </a:rPr>
              <a:t>CORRIENTES GALVÁNICAS </a:t>
            </a:r>
          </a:p>
        </p:txBody>
      </p:sp>
      <p:sp>
        <p:nvSpPr>
          <p:cNvPr id="3" name="Marcador de contenido 2">
            <a:extLst>
              <a:ext uri="{FF2B5EF4-FFF2-40B4-BE49-F238E27FC236}">
                <a16:creationId xmlns:a16="http://schemas.microsoft.com/office/drawing/2014/main" id="{CA8FA88F-B3E2-10BF-FDF6-AD75247B3AD0}"/>
              </a:ext>
            </a:extLst>
          </p:cNvPr>
          <p:cNvSpPr>
            <a:spLocks noGrp="1"/>
          </p:cNvSpPr>
          <p:nvPr>
            <p:ph/>
          </p:nvPr>
        </p:nvSpPr>
        <p:spPr>
          <a:xfrm>
            <a:off x="1905241" y="1904400"/>
            <a:ext cx="5454203" cy="4329359"/>
          </a:xfrm>
        </p:spPr>
        <p:txBody>
          <a:bodyPr>
            <a:normAutofit fontScale="95000"/>
          </a:bodyPr>
          <a:lstStyle/>
          <a:p>
            <a:pPr>
              <a:buFont typeface="Wingdings" panose="05000000000000000000" pitchFamily="2" charset="2"/>
              <a:buChar char="§"/>
            </a:pPr>
            <a:r>
              <a:rPr lang="es-ES" sz="2000" b="1" i="1" dirty="0">
                <a:solidFill>
                  <a:schemeClr val="accent1"/>
                </a:solidFill>
              </a:rPr>
              <a:t>INDICACIONES DE LAS CORRIENTES GALVÁNICAS.</a:t>
            </a:r>
          </a:p>
          <a:p>
            <a:r>
              <a:rPr lang="es-ES" sz="2000" b="1" i="1" dirty="0">
                <a:solidFill>
                  <a:schemeClr val="accent1"/>
                </a:solidFill>
              </a:rPr>
              <a:t> </a:t>
            </a:r>
            <a:r>
              <a:rPr lang="es-ES" sz="2000" dirty="0"/>
              <a:t>Tratamientos de envejecimiento cutáneo o revitalización, ya que favorecen la activación circulatoria de los tejidos, mejorando su nivel de oxigenación y nutrición celular.</a:t>
            </a:r>
          </a:p>
          <a:p>
            <a:r>
              <a:rPr lang="es-ES" sz="2000" dirty="0"/>
              <a:t>Tratamientos faciales o corporales, cuando se desee potenciar la acción de un activo cosmético, porque aumenta su penetración y absorción cutánea.</a:t>
            </a:r>
          </a:p>
          <a:p>
            <a:r>
              <a:rPr lang="es-ES" sz="2000" dirty="0"/>
              <a:t>Tratamientos de higiene por su acción desincrustante  y purificante.</a:t>
            </a:r>
          </a:p>
          <a:p>
            <a:r>
              <a:rPr lang="es-ES" sz="2000" dirty="0"/>
              <a:t>En pieles grasas por su acción seborreguladora.</a:t>
            </a:r>
          </a:p>
        </p:txBody>
      </p:sp>
      <p:sp>
        <p:nvSpPr>
          <p:cNvPr id="4" name="Marcador de contenido 3">
            <a:extLst>
              <a:ext uri="{FF2B5EF4-FFF2-40B4-BE49-F238E27FC236}">
                <a16:creationId xmlns:a16="http://schemas.microsoft.com/office/drawing/2014/main" id="{21AAB424-92A0-3625-8500-A81C347746CB}"/>
              </a:ext>
            </a:extLst>
          </p:cNvPr>
          <p:cNvSpPr>
            <a:spLocks noGrp="1"/>
          </p:cNvSpPr>
          <p:nvPr>
            <p:ph/>
          </p:nvPr>
        </p:nvSpPr>
        <p:spPr>
          <a:xfrm>
            <a:off x="7462685" y="1904400"/>
            <a:ext cx="4729314" cy="4329359"/>
          </a:xfrm>
        </p:spPr>
        <p:txBody>
          <a:bodyPr>
            <a:normAutofit fontScale="87500" lnSpcReduction="10000"/>
          </a:bodyPr>
          <a:lstStyle/>
          <a:p>
            <a:pPr>
              <a:buFont typeface="Wingdings" panose="05000000000000000000" pitchFamily="2" charset="2"/>
              <a:buChar char="§"/>
            </a:pPr>
            <a:r>
              <a:rPr lang="es-ES" sz="2000" b="1" i="1" dirty="0">
                <a:solidFill>
                  <a:schemeClr val="accent1"/>
                </a:solidFill>
              </a:rPr>
              <a:t>CONTRAINDICACIONES DE LAS CORRIENTES GALVÁNICAS .</a:t>
            </a:r>
          </a:p>
          <a:p>
            <a:r>
              <a:rPr lang="es-ES" sz="2000" dirty="0"/>
              <a:t>Personas portadoras de marcapasos.</a:t>
            </a:r>
          </a:p>
          <a:p>
            <a:r>
              <a:rPr lang="es-ES" sz="2000" dirty="0"/>
              <a:t>Infecciones y procesos febriles.</a:t>
            </a:r>
          </a:p>
          <a:p>
            <a:r>
              <a:rPr lang="es-ES" sz="2000" dirty="0"/>
              <a:t>Embarazo.</a:t>
            </a:r>
          </a:p>
          <a:p>
            <a:r>
              <a:rPr lang="es-ES" sz="2000" dirty="0"/>
              <a:t>Epilepsia.</a:t>
            </a:r>
          </a:p>
          <a:p>
            <a:r>
              <a:rPr lang="es-ES" sz="2000" dirty="0"/>
              <a:t>Tumores y neoplasias.</a:t>
            </a:r>
          </a:p>
          <a:p>
            <a:r>
              <a:rPr lang="es-ES" sz="2000" dirty="0"/>
              <a:t>Zonas con implantes metálicos o presencia de DIU.</a:t>
            </a:r>
          </a:p>
          <a:p>
            <a:r>
              <a:rPr lang="es-ES" sz="2000" dirty="0"/>
              <a:t>Zonas de la piel con heridas, lesiones cutáneas ( de importancia), inflamaciones , hematomas o quemaduras recientes.</a:t>
            </a:r>
          </a:p>
          <a:p>
            <a:r>
              <a:rPr lang="es-ES" sz="2000" dirty="0"/>
              <a:t>Alteraciones del sistema circulatorio: varices, tromboflebitis, etc</a:t>
            </a:r>
            <a:r>
              <a:rPr lang="es-ES" sz="2000" b="1" i="1" dirty="0">
                <a:solidFill>
                  <a:schemeClr val="accent1"/>
                </a:solidFill>
              </a:rPr>
              <a:t>.</a:t>
            </a:r>
          </a:p>
        </p:txBody>
      </p:sp>
    </p:spTree>
    <p:extLst>
      <p:ext uri="{BB962C8B-B14F-4D97-AF65-F5344CB8AC3E}">
        <p14:creationId xmlns:p14="http://schemas.microsoft.com/office/powerpoint/2010/main" val="3692017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4DBA9F47-041B-74F4-41B9-B6218472E877}"/>
              </a:ext>
            </a:extLst>
          </p:cNvPr>
          <p:cNvSpPr>
            <a:spLocks noGrp="1"/>
          </p:cNvSpPr>
          <p:nvPr>
            <p:ph type="title"/>
          </p:nvPr>
        </p:nvSpPr>
        <p:spPr/>
        <p:txBody>
          <a:bodyPr/>
          <a:lstStyle/>
          <a:p>
            <a:r>
              <a:rPr lang="es-ES" b="1" i="1" dirty="0">
                <a:solidFill>
                  <a:schemeClr val="accent1"/>
                </a:solidFill>
              </a:rPr>
              <a:t>CORRIENTES GALVÁNICAS</a:t>
            </a:r>
            <a:endParaRPr lang="es-ES" dirty="0"/>
          </a:p>
        </p:txBody>
      </p:sp>
      <p:sp>
        <p:nvSpPr>
          <p:cNvPr id="6" name="Marcador de contenido 5">
            <a:extLst>
              <a:ext uri="{FF2B5EF4-FFF2-40B4-BE49-F238E27FC236}">
                <a16:creationId xmlns:a16="http://schemas.microsoft.com/office/drawing/2014/main" id="{63D7C7C6-7F2B-3E37-5FBD-A564976FD884}"/>
              </a:ext>
            </a:extLst>
          </p:cNvPr>
          <p:cNvSpPr>
            <a:spLocks noGrp="1"/>
          </p:cNvSpPr>
          <p:nvPr>
            <p:ph/>
          </p:nvPr>
        </p:nvSpPr>
        <p:spPr>
          <a:xfrm>
            <a:off x="1666568" y="1904400"/>
            <a:ext cx="6179574" cy="4717626"/>
          </a:xfrm>
        </p:spPr>
        <p:txBody>
          <a:bodyPr>
            <a:normAutofit fontScale="65000" lnSpcReduction="20000"/>
          </a:bodyPr>
          <a:lstStyle/>
          <a:p>
            <a:pPr>
              <a:lnSpc>
                <a:spcPct val="120000"/>
              </a:lnSpc>
              <a:buFont typeface="Wingdings" panose="05000000000000000000" pitchFamily="2" charset="2"/>
              <a:buChar char="§"/>
            </a:pPr>
            <a:r>
              <a:rPr lang="es-ES" sz="2500" b="1" i="1" dirty="0">
                <a:solidFill>
                  <a:schemeClr val="accent1"/>
                </a:solidFill>
              </a:rPr>
              <a:t>Galvanización: </a:t>
            </a:r>
            <a:r>
              <a:rPr lang="es-ES" sz="2500" dirty="0"/>
              <a:t>Produce hiperemia con el consiguiente aumento del trofismo celular, efecto de sedación y analgesia, estímulo de la circulación sanguínea y linfática, aumento de la funcionalidad de las glándulas secretoras y mejora la contracción muscular.</a:t>
            </a:r>
          </a:p>
          <a:p>
            <a:pPr>
              <a:lnSpc>
                <a:spcPct val="120000"/>
              </a:lnSpc>
              <a:buFont typeface="Wingdings" panose="05000000000000000000" pitchFamily="2" charset="2"/>
              <a:buChar char="§"/>
            </a:pPr>
            <a:r>
              <a:rPr lang="es-ES" sz="2500" b="1" i="1" dirty="0">
                <a:solidFill>
                  <a:schemeClr val="accent1"/>
                </a:solidFill>
              </a:rPr>
              <a:t>Desincrustación: </a:t>
            </a:r>
            <a:r>
              <a:rPr lang="es-ES" sz="2500" dirty="0"/>
              <a:t>Se utiliza la corriente junto con un producto desincrustante para obtener una limpieza en profundidad por exceso de grasas. Ayuda a eliminar el exceso de sebo en la piel mediante la saponificación; los ácidos grasos del sebo se combinan con el álcali desincrustante, dando lugar a un jabón que se elimina fácilmente.</a:t>
            </a:r>
          </a:p>
          <a:p>
            <a:pPr>
              <a:lnSpc>
                <a:spcPct val="120000"/>
              </a:lnSpc>
              <a:buFont typeface="Wingdings" panose="05000000000000000000" pitchFamily="2" charset="2"/>
              <a:buChar char="§"/>
            </a:pPr>
            <a:r>
              <a:rPr lang="es-ES" sz="2500" b="1" i="1" dirty="0">
                <a:solidFill>
                  <a:schemeClr val="accent1"/>
                </a:solidFill>
              </a:rPr>
              <a:t>Ionización o iontoforesis: </a:t>
            </a:r>
            <a:r>
              <a:rPr lang="es-ES" sz="2500" dirty="0"/>
              <a:t>Favorece la penetración de determinadas sustancias iónicas a través de la piel. Se emplea en todos aquellos tratamientos, faciales o corporales, donde se quiera favorecer la penetración de un principio  activo indicado para la alteración que se trate. En los tratamientos estéticos faciales se utiliza más la corriente microgalvánica, puesto que se trabaja con electrodos de pequeño tamaño y, por tanto, se necesitan intensidades más bajas,</a:t>
            </a:r>
          </a:p>
          <a:p>
            <a:pPr>
              <a:lnSpc>
                <a:spcPct val="120000"/>
              </a:lnSpc>
              <a:buFont typeface="Wingdings" panose="05000000000000000000" pitchFamily="2" charset="2"/>
              <a:buChar char="§"/>
            </a:pPr>
            <a:endParaRPr lang="es-ES" sz="2500" dirty="0"/>
          </a:p>
          <a:p>
            <a:pPr>
              <a:buFont typeface="Wingdings" panose="05000000000000000000" pitchFamily="2" charset="2"/>
              <a:buChar char="§"/>
            </a:pPr>
            <a:endParaRPr lang="es-ES" sz="2500" dirty="0"/>
          </a:p>
          <a:p>
            <a:pPr>
              <a:buFont typeface="Wingdings" panose="05000000000000000000" pitchFamily="2" charset="2"/>
              <a:buChar char="§"/>
            </a:pPr>
            <a:endParaRPr lang="es-ES" dirty="0"/>
          </a:p>
        </p:txBody>
      </p:sp>
      <p:pic>
        <p:nvPicPr>
          <p:cNvPr id="9" name="Marcador de contenido 8">
            <a:extLst>
              <a:ext uri="{FF2B5EF4-FFF2-40B4-BE49-F238E27FC236}">
                <a16:creationId xmlns:a16="http://schemas.microsoft.com/office/drawing/2014/main" id="{A8E9AD73-DFBB-33B8-8E38-0E73106663B4}"/>
              </a:ext>
            </a:extLst>
          </p:cNvPr>
          <p:cNvPicPr>
            <a:picLocks noGrp="1" noChangeAspect="1"/>
          </p:cNvPicPr>
          <p:nvPr>
            <p:ph/>
          </p:nvPr>
        </p:nvPicPr>
        <p:blipFill>
          <a:blip r:embed="rId2"/>
          <a:stretch>
            <a:fillRect/>
          </a:stretch>
        </p:blipFill>
        <p:spPr>
          <a:xfrm flipH="1">
            <a:off x="7846142" y="2007639"/>
            <a:ext cx="3952567" cy="4329360"/>
          </a:xfrm>
        </p:spPr>
      </p:pic>
    </p:spTree>
    <p:extLst>
      <p:ext uri="{BB962C8B-B14F-4D97-AF65-F5344CB8AC3E}">
        <p14:creationId xmlns:p14="http://schemas.microsoft.com/office/powerpoint/2010/main" val="101095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8439F-D1AA-C301-D585-6090B9311624}"/>
              </a:ext>
            </a:extLst>
          </p:cNvPr>
          <p:cNvSpPr>
            <a:spLocks noGrp="1"/>
          </p:cNvSpPr>
          <p:nvPr>
            <p:ph type="title"/>
          </p:nvPr>
        </p:nvSpPr>
        <p:spPr/>
        <p:txBody>
          <a:bodyPr/>
          <a:lstStyle/>
          <a:p>
            <a:r>
              <a:rPr lang="es-ES" b="1" i="1" dirty="0">
                <a:solidFill>
                  <a:schemeClr val="accent1"/>
                </a:solidFill>
              </a:rPr>
              <a:t>CORRIENTES DE BAJA Y MEDIA FRECUENCIA </a:t>
            </a:r>
          </a:p>
        </p:txBody>
      </p:sp>
      <p:sp>
        <p:nvSpPr>
          <p:cNvPr id="3" name="Subtítulo 2">
            <a:extLst>
              <a:ext uri="{FF2B5EF4-FFF2-40B4-BE49-F238E27FC236}">
                <a16:creationId xmlns:a16="http://schemas.microsoft.com/office/drawing/2014/main" id="{1F7FDA2F-49A2-C4DC-253D-761AA9D04716}"/>
              </a:ext>
            </a:extLst>
          </p:cNvPr>
          <p:cNvSpPr>
            <a:spLocks noGrp="1"/>
          </p:cNvSpPr>
          <p:nvPr>
            <p:ph type="subTitle"/>
          </p:nvPr>
        </p:nvSpPr>
        <p:spPr>
          <a:xfrm>
            <a:off x="2589120" y="2133720"/>
            <a:ext cx="8911080" cy="3776760"/>
          </a:xfrm>
        </p:spPr>
        <p:txBody>
          <a:bodyPr/>
          <a:lstStyle/>
          <a:p>
            <a:r>
              <a:rPr lang="es-ES" sz="2400" dirty="0"/>
              <a:t>Agrupan un conjunto de corrientes cuyas características vienen determinadas por los parámetros de intensidad, duración del pulso, polaridad y frecuencia. Tienen efectos excitomotrices que provocan contracciones musculares reafirmantes. Además, producen otros beneficios, como la acción drenante en el sistema circulatorio, el efecto reafirmante en el tejido conjuntivo, la acción lipolítica en el tejido adiposo y la acción analgésica en el sistema nervioso central.</a:t>
            </a:r>
          </a:p>
        </p:txBody>
      </p:sp>
    </p:spTree>
    <p:extLst>
      <p:ext uri="{BB962C8B-B14F-4D97-AF65-F5344CB8AC3E}">
        <p14:creationId xmlns:p14="http://schemas.microsoft.com/office/powerpoint/2010/main" val="2819687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B5C5FD73-F6DA-C3F9-65BE-F1B7CE1377FD}"/>
              </a:ext>
            </a:extLst>
          </p:cNvPr>
          <p:cNvSpPr>
            <a:spLocks noGrp="1"/>
          </p:cNvSpPr>
          <p:nvPr>
            <p:ph type="title"/>
          </p:nvPr>
        </p:nvSpPr>
        <p:spPr>
          <a:xfrm>
            <a:off x="2433485" y="624240"/>
            <a:ext cx="9070675" cy="953837"/>
          </a:xfrm>
        </p:spPr>
        <p:txBody>
          <a:bodyPr/>
          <a:lstStyle/>
          <a:p>
            <a:r>
              <a:rPr kumimoji="0" lang="es-ES" sz="4000" b="1" i="1" u="none" strike="noStrike" kern="1200" cap="none" spc="0" normalizeH="0" baseline="0" noProof="0" dirty="0">
                <a:ln>
                  <a:noFill/>
                </a:ln>
                <a:solidFill>
                  <a:srgbClr val="E78712"/>
                </a:solidFill>
                <a:effectLst/>
                <a:uLnTx/>
                <a:uFillTx/>
                <a:latin typeface="Arial"/>
              </a:rPr>
              <a:t>CORRIENTES DE BAJA Y MEDIA FRECUENCIA </a:t>
            </a:r>
            <a:endParaRPr lang="es-ES" sz="4000" dirty="0"/>
          </a:p>
        </p:txBody>
      </p:sp>
      <p:sp>
        <p:nvSpPr>
          <p:cNvPr id="5" name="Marcador de contenido 4">
            <a:extLst>
              <a:ext uri="{FF2B5EF4-FFF2-40B4-BE49-F238E27FC236}">
                <a16:creationId xmlns:a16="http://schemas.microsoft.com/office/drawing/2014/main" id="{6D0B767C-96E5-47DF-C636-AD526825A68B}"/>
              </a:ext>
            </a:extLst>
          </p:cNvPr>
          <p:cNvSpPr>
            <a:spLocks noGrp="1"/>
          </p:cNvSpPr>
          <p:nvPr>
            <p:ph/>
          </p:nvPr>
        </p:nvSpPr>
        <p:spPr>
          <a:xfrm>
            <a:off x="2241754" y="1673941"/>
            <a:ext cx="4807973" cy="5088194"/>
          </a:xfrm>
        </p:spPr>
        <p:txBody>
          <a:bodyPr>
            <a:noAutofit/>
          </a:bodyPr>
          <a:lstStyle/>
          <a:p>
            <a:pPr>
              <a:lnSpc>
                <a:spcPct val="110000"/>
              </a:lnSpc>
              <a:buFont typeface="Wingdings" panose="05000000000000000000" pitchFamily="2" charset="2"/>
              <a:buChar char="§"/>
            </a:pPr>
            <a:r>
              <a:rPr lang="es-ES" sz="1800" b="1" i="1" dirty="0">
                <a:solidFill>
                  <a:schemeClr val="accent1"/>
                </a:solidFill>
              </a:rPr>
              <a:t>INDICACIONES DE LAS CORRIENTES DE BAJA Y MEDIA FRECUENCIA.</a:t>
            </a:r>
          </a:p>
          <a:p>
            <a:pPr>
              <a:lnSpc>
                <a:spcPct val="110000"/>
              </a:lnSpc>
            </a:pPr>
            <a:r>
              <a:rPr lang="es-ES" sz="1800" b="1" i="1" dirty="0"/>
              <a:t>Reafirmación y tonificación muscular.</a:t>
            </a:r>
          </a:p>
          <a:p>
            <a:pPr>
              <a:lnSpc>
                <a:spcPct val="110000"/>
              </a:lnSpc>
            </a:pPr>
            <a:r>
              <a:rPr lang="es-ES" sz="1800" b="1" i="1" dirty="0"/>
              <a:t>Estimulación tisular  y tratamientos de lifting </a:t>
            </a:r>
            <a:r>
              <a:rPr lang="es-ES" sz="1800" b="1" i="1" dirty="0" err="1"/>
              <a:t>antiedad</a:t>
            </a:r>
            <a:r>
              <a:rPr lang="es-ES" sz="1800" b="1" i="1" dirty="0"/>
              <a:t>.</a:t>
            </a:r>
          </a:p>
          <a:p>
            <a:pPr>
              <a:lnSpc>
                <a:spcPct val="110000"/>
              </a:lnSpc>
            </a:pPr>
            <a:r>
              <a:rPr lang="es-ES" sz="1800" b="1" i="1" dirty="0"/>
              <a:t>Adiposidad localizada y obesidad generalizada.</a:t>
            </a:r>
          </a:p>
          <a:p>
            <a:pPr>
              <a:lnSpc>
                <a:spcPct val="110000"/>
              </a:lnSpc>
            </a:pPr>
            <a:r>
              <a:rPr lang="es-ES" sz="1800" b="1" i="1" dirty="0"/>
              <a:t>Relajación muscular.</a:t>
            </a:r>
          </a:p>
          <a:p>
            <a:pPr>
              <a:lnSpc>
                <a:spcPct val="110000"/>
              </a:lnSpc>
            </a:pPr>
            <a:r>
              <a:rPr lang="es-ES" sz="1800" b="1" i="1" dirty="0"/>
              <a:t>Trastornos circulatorios, edemas y pesadez de pernas.</a:t>
            </a:r>
          </a:p>
          <a:p>
            <a:pPr>
              <a:lnSpc>
                <a:spcPct val="110000"/>
              </a:lnSpc>
            </a:pPr>
            <a:r>
              <a:rPr lang="es-ES" sz="1800" b="1" i="1" dirty="0"/>
              <a:t>Celulitis.</a:t>
            </a:r>
          </a:p>
          <a:p>
            <a:pPr>
              <a:lnSpc>
                <a:spcPct val="110000"/>
              </a:lnSpc>
            </a:pPr>
            <a:r>
              <a:rPr lang="es-ES" sz="1800" b="1" i="1" dirty="0"/>
              <a:t>Mejora la penetración y absorción de principios activos cosméticos.</a:t>
            </a:r>
          </a:p>
        </p:txBody>
      </p:sp>
      <p:sp>
        <p:nvSpPr>
          <p:cNvPr id="6" name="Marcador de contenido 5">
            <a:extLst>
              <a:ext uri="{FF2B5EF4-FFF2-40B4-BE49-F238E27FC236}">
                <a16:creationId xmlns:a16="http://schemas.microsoft.com/office/drawing/2014/main" id="{94184515-B3C4-4B8B-7DC8-22D4FC05CB0F}"/>
              </a:ext>
            </a:extLst>
          </p:cNvPr>
          <p:cNvSpPr>
            <a:spLocks noGrp="1"/>
          </p:cNvSpPr>
          <p:nvPr>
            <p:ph/>
          </p:nvPr>
        </p:nvSpPr>
        <p:spPr>
          <a:xfrm flipH="1">
            <a:off x="7049727" y="1578077"/>
            <a:ext cx="4999704" cy="5279923"/>
          </a:xfrm>
        </p:spPr>
        <p:txBody>
          <a:bodyPr>
            <a:noAutofit/>
          </a:bodyPr>
          <a:lstStyle/>
          <a:p>
            <a:pPr>
              <a:buFont typeface="Wingdings" panose="05000000000000000000" pitchFamily="2" charset="2"/>
              <a:buChar char="§"/>
            </a:pPr>
            <a:r>
              <a:rPr lang="es-ES" sz="1800" b="1" i="1" dirty="0">
                <a:solidFill>
                  <a:schemeClr val="accent1"/>
                </a:solidFill>
              </a:rPr>
              <a:t>CONTRAINDICACIONES DE LAS CORRIENTES DE BAJA Y MEDIA FRECUENCIA.</a:t>
            </a:r>
          </a:p>
          <a:p>
            <a:r>
              <a:rPr lang="es-ES" sz="1800" b="1" i="1" dirty="0"/>
              <a:t>Sobre heridas, lesiones cutáneas, inflamaciones o quemaduras recientes.</a:t>
            </a:r>
          </a:p>
          <a:p>
            <a:r>
              <a:rPr lang="es-ES" sz="1800" b="1" i="1" dirty="0"/>
              <a:t>Cardiopatías o personas portadoras de marcapasos.</a:t>
            </a:r>
          </a:p>
          <a:p>
            <a:r>
              <a:rPr lang="es-ES" sz="1800" b="1" i="1" dirty="0"/>
              <a:t>Zona abdominal en mujeres embarazadas o portadoras de DIU.</a:t>
            </a:r>
          </a:p>
          <a:p>
            <a:r>
              <a:rPr lang="es-ES" sz="1800" b="1" i="1" dirty="0"/>
              <a:t>Alergia o sensibilidad a algún cosmético utilizado.</a:t>
            </a:r>
          </a:p>
          <a:p>
            <a:r>
              <a:rPr lang="es-ES" sz="1800" b="1" i="1" dirty="0"/>
              <a:t>Personas con epilepsia.</a:t>
            </a:r>
          </a:p>
          <a:p>
            <a:r>
              <a:rPr lang="es-ES" sz="1800" b="1" i="1" dirty="0"/>
              <a:t>En zonas con prótesis o implantes metálicos.</a:t>
            </a:r>
          </a:p>
          <a:p>
            <a:r>
              <a:rPr lang="es-ES" sz="1800" b="1" i="1" dirty="0"/>
              <a:t>Alteraciones severas de la circulación como flebitis, tromboflebitis y varices.</a:t>
            </a:r>
          </a:p>
          <a:p>
            <a:r>
              <a:rPr lang="es-ES" sz="1800" b="1" i="1" dirty="0"/>
              <a:t>Infecciones y procesos febriles.</a:t>
            </a:r>
          </a:p>
          <a:p>
            <a:pPr marL="0" indent="0">
              <a:buNone/>
            </a:pPr>
            <a:r>
              <a:rPr lang="es-ES" sz="1800" b="1" i="1" dirty="0"/>
              <a:t> </a:t>
            </a:r>
          </a:p>
        </p:txBody>
      </p:sp>
    </p:spTree>
    <p:extLst>
      <p:ext uri="{BB962C8B-B14F-4D97-AF65-F5344CB8AC3E}">
        <p14:creationId xmlns:p14="http://schemas.microsoft.com/office/powerpoint/2010/main" val="1429546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32FDA032-E7F1-09F0-162C-B6696374BE11}"/>
              </a:ext>
            </a:extLst>
          </p:cNvPr>
          <p:cNvSpPr>
            <a:spLocks noGrp="1"/>
          </p:cNvSpPr>
          <p:nvPr>
            <p:ph type="title"/>
          </p:nvPr>
        </p:nvSpPr>
        <p:spPr>
          <a:xfrm>
            <a:off x="2418735" y="624240"/>
            <a:ext cx="9085425" cy="1280160"/>
          </a:xfrm>
        </p:spPr>
        <p:txBody>
          <a:bodyPr/>
          <a:lstStyle/>
          <a:p>
            <a:r>
              <a:rPr kumimoji="0" lang="es-ES" sz="4000" b="1" i="1" u="none" strike="noStrike" kern="1200" cap="none" spc="0" normalizeH="0" baseline="0" noProof="0" dirty="0">
                <a:ln>
                  <a:noFill/>
                </a:ln>
                <a:solidFill>
                  <a:srgbClr val="E78712"/>
                </a:solidFill>
                <a:effectLst/>
                <a:uLnTx/>
                <a:uFillTx/>
                <a:latin typeface="Arial"/>
              </a:rPr>
              <a:t>CORRIENTES DE BAJA Y MEDIA FRECUENCIA </a:t>
            </a:r>
            <a:endParaRPr lang="es-ES" dirty="0"/>
          </a:p>
        </p:txBody>
      </p:sp>
      <p:sp>
        <p:nvSpPr>
          <p:cNvPr id="6" name="Subtítulo 5">
            <a:extLst>
              <a:ext uri="{FF2B5EF4-FFF2-40B4-BE49-F238E27FC236}">
                <a16:creationId xmlns:a16="http://schemas.microsoft.com/office/drawing/2014/main" id="{3C881216-0D4A-A029-A858-790D7A92A62C}"/>
              </a:ext>
            </a:extLst>
          </p:cNvPr>
          <p:cNvSpPr>
            <a:spLocks noGrp="1"/>
          </p:cNvSpPr>
          <p:nvPr>
            <p:ph type="subTitle"/>
          </p:nvPr>
        </p:nvSpPr>
        <p:spPr>
          <a:xfrm>
            <a:off x="2589120" y="1904400"/>
            <a:ext cx="8915040" cy="4006080"/>
          </a:xfrm>
        </p:spPr>
        <p:txBody>
          <a:bodyPr/>
          <a:lstStyle/>
          <a:p>
            <a:pPr>
              <a:buFont typeface="Wingdings" panose="05000000000000000000" pitchFamily="2" charset="2"/>
              <a:buChar char="§"/>
            </a:pPr>
            <a:r>
              <a:rPr lang="es-ES" sz="1800" b="1" i="1" dirty="0">
                <a:solidFill>
                  <a:schemeClr val="accent1"/>
                </a:solidFill>
              </a:rPr>
              <a:t>Gimnasia pasiva y electrolipolisis: </a:t>
            </a:r>
            <a:r>
              <a:rPr lang="es-ES" sz="1800" dirty="0"/>
              <a:t>Se basa en la estimulación que se deriva de la contracción muscular que produce la aplicación de las corrientes eléctricas de baja y media frecuencia. Se utilizan diferentes pulsos y modalidades de corrientes según el tipo de contracción  y estimulación deseada. Ayuda en la reafirmación, tonificación y relajación muscular. Asimismo, genera drenaje y activación de la circulación, y un efecto lipolítico, </a:t>
            </a:r>
            <a:r>
              <a:rPr lang="es-ES" sz="1800" dirty="0" err="1"/>
              <a:t>remodelante</a:t>
            </a:r>
            <a:r>
              <a:rPr lang="es-ES" sz="1800" dirty="0"/>
              <a:t> y movilizador.</a:t>
            </a:r>
          </a:p>
          <a:p>
            <a:pPr>
              <a:buFont typeface="Wingdings" panose="05000000000000000000" pitchFamily="2" charset="2"/>
              <a:buChar char="§"/>
            </a:pPr>
            <a:r>
              <a:rPr lang="es-ES" sz="1800" b="1" i="1" dirty="0" err="1">
                <a:solidFill>
                  <a:schemeClr val="accent1"/>
                </a:solidFill>
              </a:rPr>
              <a:t>Electrolifting</a:t>
            </a:r>
            <a:r>
              <a:rPr lang="es-ES" sz="1800" b="1" i="1" dirty="0">
                <a:solidFill>
                  <a:schemeClr val="accent1"/>
                </a:solidFill>
              </a:rPr>
              <a:t>: </a:t>
            </a:r>
            <a:r>
              <a:rPr lang="es-ES" sz="1800" dirty="0"/>
              <a:t>Microcorrientes que actúan con </a:t>
            </a:r>
            <a:r>
              <a:rPr lang="es-ES" sz="1800" dirty="0" err="1"/>
              <a:t>micropulsos</a:t>
            </a:r>
            <a:r>
              <a:rPr lang="es-ES" sz="1800" dirty="0"/>
              <a:t> de muy poca intensidad. Producen un efecto tensor y reafirmante del tejido conjuntivo. Ayudan a combatir los signos del envejecimiento y la flacidez cutánea.</a:t>
            </a:r>
          </a:p>
          <a:p>
            <a:pPr>
              <a:buFont typeface="Wingdings" panose="05000000000000000000" pitchFamily="2" charset="2"/>
              <a:buChar char="§"/>
            </a:pPr>
            <a:r>
              <a:rPr lang="es-ES" sz="1800" b="1" i="1" dirty="0">
                <a:solidFill>
                  <a:schemeClr val="accent1"/>
                </a:solidFill>
              </a:rPr>
              <a:t>Electroporación o mesoterapia virtual: </a:t>
            </a:r>
            <a:r>
              <a:rPr lang="es-ES" sz="1800" dirty="0"/>
              <a:t>Son técnicas que permiten mejorar de forma eficaz  la penetración y absorción  celular de los activos cosméticos . Sus efectos están sujetos a la naturaleza de los ingredientes activos aplicados.</a:t>
            </a:r>
          </a:p>
        </p:txBody>
      </p:sp>
    </p:spTree>
    <p:extLst>
      <p:ext uri="{BB962C8B-B14F-4D97-AF65-F5344CB8AC3E}">
        <p14:creationId xmlns:p14="http://schemas.microsoft.com/office/powerpoint/2010/main" val="4180113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0EC9CC6C-A99F-FC17-CA45-C2E4C95CECC2}"/>
              </a:ext>
            </a:extLst>
          </p:cNvPr>
          <p:cNvSpPr>
            <a:spLocks noGrp="1"/>
          </p:cNvSpPr>
          <p:nvPr>
            <p:ph type="title"/>
          </p:nvPr>
        </p:nvSpPr>
        <p:spPr>
          <a:xfrm>
            <a:off x="2589120" y="624240"/>
            <a:ext cx="8915040" cy="1101321"/>
          </a:xfrm>
        </p:spPr>
        <p:txBody>
          <a:bodyPr/>
          <a:lstStyle/>
          <a:p>
            <a:r>
              <a:rPr lang="es-ES" sz="4000" b="1" i="1" dirty="0">
                <a:solidFill>
                  <a:schemeClr val="accent1"/>
                </a:solidFill>
              </a:rPr>
              <a:t>CORRIENTES DE ALTA FRECUENCIA </a:t>
            </a:r>
          </a:p>
        </p:txBody>
      </p:sp>
      <p:sp>
        <p:nvSpPr>
          <p:cNvPr id="7" name="Marcador de contenido 6">
            <a:extLst>
              <a:ext uri="{FF2B5EF4-FFF2-40B4-BE49-F238E27FC236}">
                <a16:creationId xmlns:a16="http://schemas.microsoft.com/office/drawing/2014/main" id="{C3025544-C154-FE6C-9B39-1B9B050F8A0D}"/>
              </a:ext>
            </a:extLst>
          </p:cNvPr>
          <p:cNvSpPr>
            <a:spLocks noGrp="1"/>
          </p:cNvSpPr>
          <p:nvPr>
            <p:ph/>
          </p:nvPr>
        </p:nvSpPr>
        <p:spPr>
          <a:xfrm>
            <a:off x="1954939" y="1830657"/>
            <a:ext cx="4141061" cy="4009703"/>
          </a:xfrm>
        </p:spPr>
        <p:txBody>
          <a:bodyPr>
            <a:normAutofit fontScale="95000"/>
          </a:bodyPr>
          <a:lstStyle/>
          <a:p>
            <a:pPr>
              <a:buFont typeface="Wingdings" panose="05000000000000000000" pitchFamily="2" charset="2"/>
              <a:buChar char="§"/>
            </a:pPr>
            <a:r>
              <a:rPr lang="es-ES" sz="1600" b="1" i="1" dirty="0">
                <a:solidFill>
                  <a:schemeClr val="accent1"/>
                </a:solidFill>
              </a:rPr>
              <a:t>INDICACIONES</a:t>
            </a:r>
          </a:p>
          <a:p>
            <a:r>
              <a:rPr lang="es-ES" sz="1600" b="1" dirty="0"/>
              <a:t>Signos de envejecimiento,</a:t>
            </a:r>
          </a:p>
          <a:p>
            <a:r>
              <a:rPr lang="es-ES" sz="1600" b="1" dirty="0"/>
              <a:t>Pieles deshidratadas y desvitalizadas.</a:t>
            </a:r>
          </a:p>
          <a:p>
            <a:r>
              <a:rPr lang="es-ES" sz="1600" b="1" dirty="0"/>
              <a:t>Pieles irritadas.</a:t>
            </a:r>
          </a:p>
          <a:p>
            <a:r>
              <a:rPr lang="es-ES" sz="1600" b="1" dirty="0"/>
              <a:t>Pieles grasas, seborreicas y acnéicas. </a:t>
            </a:r>
          </a:p>
          <a:p>
            <a:pPr>
              <a:lnSpc>
                <a:spcPct val="100000"/>
              </a:lnSpc>
            </a:pPr>
            <a:r>
              <a:rPr lang="es-ES" sz="1600" b="1" dirty="0"/>
              <a:t>Senos y estrías.</a:t>
            </a:r>
          </a:p>
        </p:txBody>
      </p:sp>
      <p:sp>
        <p:nvSpPr>
          <p:cNvPr id="8" name="Marcador de contenido 7">
            <a:extLst>
              <a:ext uri="{FF2B5EF4-FFF2-40B4-BE49-F238E27FC236}">
                <a16:creationId xmlns:a16="http://schemas.microsoft.com/office/drawing/2014/main" id="{CACA26D0-9AF0-88A6-75F3-B158CA55552E}"/>
              </a:ext>
            </a:extLst>
          </p:cNvPr>
          <p:cNvSpPr>
            <a:spLocks noGrp="1"/>
          </p:cNvSpPr>
          <p:nvPr>
            <p:ph/>
          </p:nvPr>
        </p:nvSpPr>
        <p:spPr>
          <a:xfrm flipH="1">
            <a:off x="5914103" y="1725561"/>
            <a:ext cx="6002591" cy="5619136"/>
          </a:xfrm>
        </p:spPr>
        <p:txBody>
          <a:bodyPr>
            <a:noAutofit/>
          </a:bodyPr>
          <a:lstStyle/>
          <a:p>
            <a:r>
              <a:rPr lang="es-ES" sz="1600" b="1" i="1" dirty="0">
                <a:solidFill>
                  <a:schemeClr val="accent1"/>
                </a:solidFill>
              </a:rPr>
              <a:t>CONTRAINDICACIONES</a:t>
            </a:r>
          </a:p>
          <a:p>
            <a:r>
              <a:rPr lang="es-ES" sz="1600" b="1" i="1" dirty="0"/>
              <a:t>Personas portadoras de marcapasos.</a:t>
            </a:r>
          </a:p>
          <a:p>
            <a:r>
              <a:rPr lang="es-ES" sz="1600" b="1" i="1" dirty="0"/>
              <a:t>Infecciones, inflamaciones agudas y procesos febriles.</a:t>
            </a:r>
          </a:p>
          <a:p>
            <a:r>
              <a:rPr lang="es-ES" sz="1600" b="1" i="1" dirty="0"/>
              <a:t>Embarazo.</a:t>
            </a:r>
          </a:p>
          <a:p>
            <a:r>
              <a:rPr lang="es-ES" sz="1600" b="1" i="1" dirty="0"/>
              <a:t>Epilepsia.</a:t>
            </a:r>
          </a:p>
          <a:p>
            <a:r>
              <a:rPr lang="es-ES" sz="1600" b="1" i="1" dirty="0"/>
              <a:t>Tumores y neoplasias.</a:t>
            </a:r>
          </a:p>
          <a:p>
            <a:r>
              <a:rPr lang="es-ES" sz="1600" b="1" i="1" dirty="0"/>
              <a:t>Zonas con implantes metálicos o presencia de DIU.</a:t>
            </a:r>
          </a:p>
          <a:p>
            <a:r>
              <a:rPr lang="es-ES" sz="1600" b="1" i="1" dirty="0"/>
              <a:t>Piel con heridas, lesiones cutáneas, inflamaciones, hematomas o quemaduras recientes.</a:t>
            </a:r>
          </a:p>
          <a:p>
            <a:r>
              <a:rPr lang="es-ES" sz="1600" b="1" i="1" dirty="0"/>
              <a:t>Alteraciones del sistema circulatorio: varices, </a:t>
            </a:r>
            <a:r>
              <a:rPr lang="es-ES" sz="1600" b="1" i="1" dirty="0" err="1"/>
              <a:t>tromboflebitis,etc</a:t>
            </a:r>
            <a:endParaRPr lang="es-ES" sz="1600" b="1" i="1" dirty="0"/>
          </a:p>
          <a:p>
            <a:r>
              <a:rPr lang="es-ES" sz="1600" b="1" i="1" dirty="0"/>
              <a:t>Áreas con implantes de relleno o infiltraciones recientes.</a:t>
            </a:r>
          </a:p>
          <a:p>
            <a:r>
              <a:rPr lang="es-ES" sz="1600" b="1" i="1" dirty="0"/>
              <a:t>Zonas anestésicas o con sensibilidad alterada</a:t>
            </a:r>
            <a:r>
              <a:rPr lang="es-ES" sz="1600" b="1" i="1" dirty="0">
                <a:solidFill>
                  <a:schemeClr val="accent1"/>
                </a:solidFill>
              </a:rPr>
              <a:t>.</a:t>
            </a:r>
          </a:p>
        </p:txBody>
      </p:sp>
    </p:spTree>
    <p:extLst>
      <p:ext uri="{BB962C8B-B14F-4D97-AF65-F5344CB8AC3E}">
        <p14:creationId xmlns:p14="http://schemas.microsoft.com/office/powerpoint/2010/main" val="1593044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668C3B0A-9F45-12B3-40E8-3E39BDDEA0B0}"/>
              </a:ext>
            </a:extLst>
          </p:cNvPr>
          <p:cNvSpPr>
            <a:spLocks noGrp="1"/>
          </p:cNvSpPr>
          <p:nvPr>
            <p:ph type="title"/>
          </p:nvPr>
        </p:nvSpPr>
        <p:spPr>
          <a:xfrm>
            <a:off x="2593080" y="624240"/>
            <a:ext cx="8911080" cy="909592"/>
          </a:xfrm>
        </p:spPr>
        <p:txBody>
          <a:bodyPr/>
          <a:lstStyle/>
          <a:p>
            <a:r>
              <a:rPr lang="es-ES" b="1" i="1" dirty="0">
                <a:solidFill>
                  <a:schemeClr val="accent1"/>
                </a:solidFill>
              </a:rPr>
              <a:t>CORRIENTES D`ARSONVAL</a:t>
            </a:r>
          </a:p>
        </p:txBody>
      </p:sp>
      <p:sp>
        <p:nvSpPr>
          <p:cNvPr id="6" name="Subtítulo 5">
            <a:extLst>
              <a:ext uri="{FF2B5EF4-FFF2-40B4-BE49-F238E27FC236}">
                <a16:creationId xmlns:a16="http://schemas.microsoft.com/office/drawing/2014/main" id="{4679A84D-E7C7-E73A-3DBE-F943AE70D690}"/>
              </a:ext>
            </a:extLst>
          </p:cNvPr>
          <p:cNvSpPr>
            <a:spLocks noGrp="1"/>
          </p:cNvSpPr>
          <p:nvPr>
            <p:ph type="subTitle"/>
          </p:nvPr>
        </p:nvSpPr>
        <p:spPr>
          <a:xfrm>
            <a:off x="2344994" y="1533832"/>
            <a:ext cx="9586451" cy="4262284"/>
          </a:xfrm>
        </p:spPr>
        <p:txBody>
          <a:bodyPr/>
          <a:lstStyle/>
          <a:p>
            <a:pPr marL="0" indent="0">
              <a:buNone/>
            </a:pPr>
            <a:r>
              <a:rPr lang="es-ES" sz="1800" dirty="0"/>
              <a:t>Existen tres técnicas diferentes de aplicación:</a:t>
            </a:r>
          </a:p>
          <a:p>
            <a:pPr>
              <a:buFont typeface="Wingdings" panose="05000000000000000000" pitchFamily="2" charset="2"/>
              <a:buChar char="§"/>
            </a:pPr>
            <a:r>
              <a:rPr lang="es-ES" sz="1800" dirty="0">
                <a:solidFill>
                  <a:schemeClr val="accent1"/>
                </a:solidFill>
              </a:rPr>
              <a:t>Directa o por efluvios: </a:t>
            </a:r>
            <a:r>
              <a:rPr lang="es-ES" sz="1800" dirty="0"/>
              <a:t>Los electrodos se aplican directamente, de manera que el electrodo mantiene el contacto en todo momento con la piel. Produce efectos térmicos, estimulantes de la circulación, calmantes, descongestivos, antisépticos, bactericidas y regeneradores. Mejora de la penetración de activos cosméticos. </a:t>
            </a:r>
          </a:p>
          <a:p>
            <a:pPr>
              <a:buFont typeface="Wingdings" panose="05000000000000000000" pitchFamily="2" charset="2"/>
              <a:buChar char="§"/>
            </a:pPr>
            <a:r>
              <a:rPr lang="es-ES" sz="1800" dirty="0">
                <a:solidFill>
                  <a:schemeClr val="accent1"/>
                </a:solidFill>
              </a:rPr>
              <a:t>A distancia o chisporroteo: </a:t>
            </a:r>
            <a:r>
              <a:rPr lang="es-ES" sz="1800" dirty="0"/>
              <a:t>El electrodo se mantiene a unos milímetros de distancia de la piel, lo que aumenta el salto de arco o chisporroteo. Produce efectos térmicos, estimulantes de la circulación antisépticos y bactericidas.</a:t>
            </a:r>
          </a:p>
          <a:p>
            <a:pPr>
              <a:buFont typeface="Wingdings" panose="05000000000000000000" pitchFamily="2" charset="2"/>
              <a:buChar char="§"/>
            </a:pPr>
            <a:r>
              <a:rPr lang="es-ES" sz="1800" dirty="0">
                <a:solidFill>
                  <a:schemeClr val="accent1"/>
                </a:solidFill>
              </a:rPr>
              <a:t>Indirecta o masaje indirecto</a:t>
            </a:r>
            <a:r>
              <a:rPr lang="es-ES" sz="1800" dirty="0"/>
              <a:t>: Se realiza con un electrodo de barra de vidrio o metal que sujeta el cliente en la mano, mientras que el profesional realiza un masaje manual, generalmente acompañado de una crema o producto cosmético . Produce efectos tónicos, estimulantes, térmicos y regeneradores y mejora de la penetración de activos  cosméticos </a:t>
            </a:r>
          </a:p>
          <a:p>
            <a:pPr>
              <a:buFont typeface="Wingdings" panose="05000000000000000000" pitchFamily="2" charset="2"/>
              <a:buChar char="§"/>
            </a:pPr>
            <a:endParaRPr lang="es-ES" sz="1800" dirty="0"/>
          </a:p>
          <a:p>
            <a:pPr marL="0" indent="0">
              <a:buNone/>
            </a:pPr>
            <a:endParaRPr lang="es-ES" dirty="0"/>
          </a:p>
        </p:txBody>
      </p:sp>
    </p:spTree>
    <p:extLst>
      <p:ext uri="{BB962C8B-B14F-4D97-AF65-F5344CB8AC3E}">
        <p14:creationId xmlns:p14="http://schemas.microsoft.com/office/powerpoint/2010/main" val="2301836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B666B5-D0A7-02E2-9BAA-4A4FBECABABC}"/>
              </a:ext>
            </a:extLst>
          </p:cNvPr>
          <p:cNvSpPr>
            <a:spLocks noGrp="1"/>
          </p:cNvSpPr>
          <p:nvPr>
            <p:ph type="title"/>
          </p:nvPr>
        </p:nvSpPr>
        <p:spPr>
          <a:xfrm>
            <a:off x="2212258" y="624240"/>
            <a:ext cx="9291902" cy="1280160"/>
          </a:xfrm>
        </p:spPr>
        <p:txBody>
          <a:bodyPr/>
          <a:lstStyle/>
          <a:p>
            <a:r>
              <a:rPr lang="es-ES" sz="4000" b="1" i="1" dirty="0">
                <a:solidFill>
                  <a:schemeClr val="accent1"/>
                </a:solidFill>
              </a:rPr>
              <a:t>RADIOFRECUENCIA O DIATERMIA NO ABLATIVA </a:t>
            </a:r>
          </a:p>
        </p:txBody>
      </p:sp>
      <p:sp>
        <p:nvSpPr>
          <p:cNvPr id="3" name="Marcador de contenido 2">
            <a:extLst>
              <a:ext uri="{FF2B5EF4-FFF2-40B4-BE49-F238E27FC236}">
                <a16:creationId xmlns:a16="http://schemas.microsoft.com/office/drawing/2014/main" id="{9A2A7B2B-BB16-0C2B-5E57-A11E56B75488}"/>
              </a:ext>
            </a:extLst>
          </p:cNvPr>
          <p:cNvSpPr>
            <a:spLocks noGrp="1"/>
          </p:cNvSpPr>
          <p:nvPr>
            <p:ph/>
          </p:nvPr>
        </p:nvSpPr>
        <p:spPr>
          <a:xfrm>
            <a:off x="2389239" y="1904400"/>
            <a:ext cx="6025107" cy="4006080"/>
          </a:xfrm>
        </p:spPr>
        <p:txBody>
          <a:bodyPr>
            <a:normAutofit fontScale="95000" lnSpcReduction="10000"/>
          </a:bodyPr>
          <a:lstStyle/>
          <a:p>
            <a:pPr marL="0" indent="0">
              <a:buNone/>
            </a:pPr>
            <a:r>
              <a:rPr lang="es-ES" dirty="0"/>
              <a:t> </a:t>
            </a:r>
            <a:r>
              <a:rPr lang="es-ES" sz="2100" dirty="0"/>
              <a:t>Es una aplicación de corriente de alta frecuencia, bajo voltaje y alta intensidad con la finalidad de generar calor en profundidad y producir una vasodilatación e hiperemia que aumenta el oxígeno y los nutrientes en los tejidos.</a:t>
            </a:r>
          </a:p>
          <a:p>
            <a:pPr>
              <a:buFont typeface="Wingdings" panose="05000000000000000000" pitchFamily="2" charset="2"/>
              <a:buChar char="§"/>
            </a:pPr>
            <a:r>
              <a:rPr lang="es-ES" sz="2100" b="1" i="1" dirty="0">
                <a:solidFill>
                  <a:schemeClr val="accent1"/>
                </a:solidFill>
              </a:rPr>
              <a:t>Diatermia capacitiva:  </a:t>
            </a:r>
            <a:r>
              <a:rPr lang="es-ES" sz="2100" b="1" i="1" dirty="0"/>
              <a:t>Genera calor por el rozamiento de las moléculas dipolares de agua. Se utiliza para movilizar, activar y drenar el sistema circulatorio y como técnica relajante muscular.</a:t>
            </a:r>
          </a:p>
          <a:p>
            <a:pPr>
              <a:buFont typeface="Wingdings" panose="05000000000000000000" pitchFamily="2" charset="2"/>
              <a:buChar char="§"/>
            </a:pPr>
            <a:r>
              <a:rPr lang="es-ES" sz="2100" b="1" i="1" dirty="0">
                <a:solidFill>
                  <a:schemeClr val="accent1"/>
                </a:solidFill>
              </a:rPr>
              <a:t>Diatermia resistiva o conductiva:</a:t>
            </a:r>
            <a:r>
              <a:rPr lang="es-ES" sz="2100" b="1" i="1" dirty="0"/>
              <a:t> El aumento de temperatura o calentamiento se produce por conducción. En la piel se produce reparación tisular, en el tejido adiposo, una acción lipolítica y adelgazante.</a:t>
            </a:r>
          </a:p>
        </p:txBody>
      </p:sp>
      <p:pic>
        <p:nvPicPr>
          <p:cNvPr id="6" name="Marcador de contenido 5">
            <a:extLst>
              <a:ext uri="{FF2B5EF4-FFF2-40B4-BE49-F238E27FC236}">
                <a16:creationId xmlns:a16="http://schemas.microsoft.com/office/drawing/2014/main" id="{5B0880D9-87A1-70A0-2882-E15F39D5A03A}"/>
              </a:ext>
            </a:extLst>
          </p:cNvPr>
          <p:cNvPicPr>
            <a:picLocks noGrp="1" noChangeAspect="1"/>
          </p:cNvPicPr>
          <p:nvPr>
            <p:ph/>
          </p:nvPr>
        </p:nvPicPr>
        <p:blipFill>
          <a:blip r:embed="rId2"/>
          <a:stretch>
            <a:fillRect/>
          </a:stretch>
        </p:blipFill>
        <p:spPr>
          <a:xfrm flipH="1">
            <a:off x="8414346" y="1904400"/>
            <a:ext cx="3620338" cy="3564231"/>
          </a:xfrm>
        </p:spPr>
      </p:pic>
    </p:spTree>
    <p:extLst>
      <p:ext uri="{BB962C8B-B14F-4D97-AF65-F5344CB8AC3E}">
        <p14:creationId xmlns:p14="http://schemas.microsoft.com/office/powerpoint/2010/main" val="437209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125E0407-7E17-DE6C-09EF-7C7185498ACF}"/>
              </a:ext>
            </a:extLst>
          </p:cNvPr>
          <p:cNvSpPr>
            <a:spLocks noGrp="1"/>
          </p:cNvSpPr>
          <p:nvPr>
            <p:ph type="title"/>
          </p:nvPr>
        </p:nvSpPr>
        <p:spPr/>
        <p:txBody>
          <a:bodyPr/>
          <a:lstStyle/>
          <a:p>
            <a:r>
              <a:rPr lang="es-ES" b="1" i="1" dirty="0">
                <a:solidFill>
                  <a:schemeClr val="accent1"/>
                </a:solidFill>
              </a:rPr>
              <a:t>RADIACIONES ELECTROMAGNÉTICAS </a:t>
            </a:r>
          </a:p>
        </p:txBody>
      </p:sp>
      <p:sp>
        <p:nvSpPr>
          <p:cNvPr id="6" name="Subtítulo 5">
            <a:extLst>
              <a:ext uri="{FF2B5EF4-FFF2-40B4-BE49-F238E27FC236}">
                <a16:creationId xmlns:a16="http://schemas.microsoft.com/office/drawing/2014/main" id="{31C1EBDE-12AA-9C11-0BD1-A55FD4847138}"/>
              </a:ext>
            </a:extLst>
          </p:cNvPr>
          <p:cNvSpPr>
            <a:spLocks noGrp="1"/>
          </p:cNvSpPr>
          <p:nvPr>
            <p:ph type="subTitle"/>
          </p:nvPr>
        </p:nvSpPr>
        <p:spPr>
          <a:xfrm>
            <a:off x="2589119" y="2133720"/>
            <a:ext cx="8911079" cy="3776760"/>
          </a:xfrm>
        </p:spPr>
        <p:txBody>
          <a:bodyPr/>
          <a:lstStyle/>
          <a:p>
            <a:pPr>
              <a:buFont typeface="Wingdings" panose="05000000000000000000" pitchFamily="2" charset="2"/>
              <a:buChar char="§"/>
            </a:pPr>
            <a:r>
              <a:rPr lang="es-ES" sz="1800" b="1" i="1" dirty="0">
                <a:solidFill>
                  <a:schemeClr val="accent1"/>
                </a:solidFill>
              </a:rPr>
              <a:t>Ultravioleta UV: </a:t>
            </a:r>
            <a:r>
              <a:rPr lang="es-ES" sz="1800" dirty="0"/>
              <a:t>Se emplean en técnicas electroestéticas para el bronceado.</a:t>
            </a:r>
          </a:p>
          <a:p>
            <a:pPr>
              <a:buFont typeface="Wingdings" panose="05000000000000000000" pitchFamily="2" charset="2"/>
              <a:buChar char="§"/>
            </a:pPr>
            <a:r>
              <a:rPr lang="es-ES" sz="1800" b="1" i="1" dirty="0">
                <a:solidFill>
                  <a:schemeClr val="accent1"/>
                </a:solidFill>
              </a:rPr>
              <a:t>Luz pulsada intensa IPL: </a:t>
            </a:r>
            <a:r>
              <a:rPr lang="es-ES" sz="1800" dirty="0"/>
              <a:t>Son emisiones de luz policromática de alta intensidad que se pueden emplear para fotodepilación, </a:t>
            </a:r>
            <a:r>
              <a:rPr lang="es-ES" sz="1800" dirty="0" err="1"/>
              <a:t>fotorejuvenecimiento</a:t>
            </a:r>
            <a:r>
              <a:rPr lang="es-ES" sz="1800" dirty="0"/>
              <a:t>, </a:t>
            </a:r>
            <a:r>
              <a:rPr lang="es-ES" sz="1800" dirty="0" err="1"/>
              <a:t>acné,etc</a:t>
            </a:r>
            <a:r>
              <a:rPr lang="es-ES" sz="1800" dirty="0"/>
              <a:t>.</a:t>
            </a:r>
          </a:p>
          <a:p>
            <a:pPr>
              <a:buFont typeface="Wingdings" panose="05000000000000000000" pitchFamily="2" charset="2"/>
              <a:buChar char="§"/>
            </a:pPr>
            <a:r>
              <a:rPr lang="es-ES" sz="1800" b="1" i="1" dirty="0">
                <a:solidFill>
                  <a:schemeClr val="accent1"/>
                </a:solidFill>
              </a:rPr>
              <a:t>Fototerapia LED: </a:t>
            </a:r>
            <a:r>
              <a:rPr lang="es-ES" sz="1800" dirty="0"/>
              <a:t>Es una luz emitida por diodos, con diferentes acciones de terapia fotodinámica, dependiendo del color que emiten,</a:t>
            </a:r>
          </a:p>
          <a:p>
            <a:pPr>
              <a:buFont typeface="Wingdings" panose="05000000000000000000" pitchFamily="2" charset="2"/>
              <a:buChar char="§"/>
            </a:pPr>
            <a:r>
              <a:rPr lang="es-ES" sz="1800" b="1" i="1" dirty="0">
                <a:solidFill>
                  <a:schemeClr val="accent1"/>
                </a:solidFill>
              </a:rPr>
              <a:t>Infrarrojas: </a:t>
            </a:r>
            <a:r>
              <a:rPr lang="es-ES" sz="1800" dirty="0"/>
              <a:t>Se emplean en técnicas de aplicación de calor superficial o </a:t>
            </a:r>
            <a:r>
              <a:rPr lang="es-ES" sz="1800" dirty="0" err="1"/>
              <a:t>termolipolisis</a:t>
            </a:r>
            <a:r>
              <a:rPr lang="es-ES" sz="1800" dirty="0"/>
              <a:t>.</a:t>
            </a:r>
          </a:p>
          <a:p>
            <a:pPr>
              <a:buFont typeface="Wingdings" panose="05000000000000000000" pitchFamily="2" charset="2"/>
              <a:buChar char="§"/>
            </a:pPr>
            <a:r>
              <a:rPr lang="es-ES" sz="1800" b="1" i="1" dirty="0">
                <a:solidFill>
                  <a:schemeClr val="accent1"/>
                </a:solidFill>
              </a:rPr>
              <a:t>Láser: </a:t>
            </a:r>
            <a:r>
              <a:rPr lang="es-ES" sz="1800" dirty="0"/>
              <a:t>Son emisiones de luz </a:t>
            </a:r>
            <a:r>
              <a:rPr lang="es-ES" sz="2000" dirty="0"/>
              <a:t>monocromática</a:t>
            </a:r>
            <a:r>
              <a:rPr lang="es-ES" sz="1800" dirty="0"/>
              <a:t> y coherente.</a:t>
            </a:r>
          </a:p>
        </p:txBody>
      </p:sp>
    </p:spTree>
    <p:extLst>
      <p:ext uri="{BB962C8B-B14F-4D97-AF65-F5344CB8AC3E}">
        <p14:creationId xmlns:p14="http://schemas.microsoft.com/office/powerpoint/2010/main" val="3100202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13BBA5-5D80-CBAB-C26D-41E57B1915FA}"/>
              </a:ext>
            </a:extLst>
          </p:cNvPr>
          <p:cNvSpPr>
            <a:spLocks noGrp="1"/>
          </p:cNvSpPr>
          <p:nvPr>
            <p:ph type="title"/>
          </p:nvPr>
        </p:nvSpPr>
        <p:spPr>
          <a:xfrm>
            <a:off x="1651819" y="309716"/>
            <a:ext cx="9690108" cy="1091381"/>
          </a:xfrm>
        </p:spPr>
        <p:txBody>
          <a:bodyPr/>
          <a:lstStyle/>
          <a:p>
            <a:r>
              <a:rPr lang="es-ES" b="1" i="1" dirty="0">
                <a:solidFill>
                  <a:schemeClr val="accent1"/>
                </a:solidFill>
              </a:rPr>
              <a:t>               ELECTROESTÉTICA </a:t>
            </a:r>
          </a:p>
        </p:txBody>
      </p:sp>
      <p:sp>
        <p:nvSpPr>
          <p:cNvPr id="3" name="Subtítulo 2">
            <a:extLst>
              <a:ext uri="{FF2B5EF4-FFF2-40B4-BE49-F238E27FC236}">
                <a16:creationId xmlns:a16="http://schemas.microsoft.com/office/drawing/2014/main" id="{55A7682D-CB1B-7F2C-AE26-634CA38DB100}"/>
              </a:ext>
            </a:extLst>
          </p:cNvPr>
          <p:cNvSpPr>
            <a:spLocks noGrp="1"/>
          </p:cNvSpPr>
          <p:nvPr>
            <p:ph type="subTitle"/>
          </p:nvPr>
        </p:nvSpPr>
        <p:spPr>
          <a:xfrm>
            <a:off x="1651819" y="1578077"/>
            <a:ext cx="9114503" cy="5117691"/>
          </a:xfrm>
        </p:spPr>
        <p:txBody>
          <a:bodyPr/>
          <a:lstStyle/>
          <a:p>
            <a:pPr>
              <a:buFont typeface="Wingdings" panose="05000000000000000000" pitchFamily="2" charset="2"/>
              <a:buChar char="Ø"/>
            </a:pPr>
            <a:r>
              <a:rPr lang="es-ES" sz="1800" dirty="0">
                <a:solidFill>
                  <a:schemeClr val="accent1"/>
                </a:solidFill>
              </a:rPr>
              <a:t>Termoterapia:</a:t>
            </a:r>
            <a:r>
              <a:rPr lang="es-ES" sz="1800" dirty="0"/>
              <a:t> Transfiere energía térmica que eleva la temperatura del cuerpo, generando calor.</a:t>
            </a:r>
          </a:p>
          <a:p>
            <a:pPr>
              <a:buFont typeface="Wingdings" panose="05000000000000000000" pitchFamily="2" charset="2"/>
              <a:buChar char="Ø"/>
            </a:pPr>
            <a:r>
              <a:rPr lang="es-ES" sz="1800" dirty="0">
                <a:solidFill>
                  <a:schemeClr val="accent1"/>
                </a:solidFill>
              </a:rPr>
              <a:t>Crioterapia: </a:t>
            </a:r>
            <a:r>
              <a:rPr lang="es-ES" sz="1800" dirty="0"/>
              <a:t>Transfiere frío a bajas temperaturas.</a:t>
            </a:r>
          </a:p>
          <a:p>
            <a:pPr>
              <a:buFont typeface="Wingdings" panose="05000000000000000000" pitchFamily="2" charset="2"/>
              <a:buChar char="Ø"/>
            </a:pPr>
            <a:r>
              <a:rPr lang="es-ES" sz="1800" dirty="0">
                <a:solidFill>
                  <a:schemeClr val="accent1"/>
                </a:solidFill>
              </a:rPr>
              <a:t>Electroterapia: </a:t>
            </a:r>
            <a:r>
              <a:rPr lang="es-ES" sz="1800" dirty="0"/>
              <a:t>Aprovecha los diferentes efectos electroquímicos de las corrientes eléctricas. Los tipos de corrientes eléctricas que se utilizan en estética se pueden clasificar de la siguiente manera. </a:t>
            </a:r>
          </a:p>
          <a:p>
            <a:r>
              <a:rPr lang="es-ES" sz="1800" dirty="0"/>
              <a:t>Corriente galvánica o continua.</a:t>
            </a:r>
          </a:p>
          <a:p>
            <a:r>
              <a:rPr lang="es-ES" sz="1800" dirty="0"/>
              <a:t>Corriente de baja y media frecuencia.</a:t>
            </a:r>
          </a:p>
          <a:p>
            <a:r>
              <a:rPr lang="es-ES" sz="1800" dirty="0"/>
              <a:t>Corrientes de alta frecuencia.</a:t>
            </a:r>
          </a:p>
          <a:p>
            <a:pPr>
              <a:buFont typeface="Wingdings" panose="05000000000000000000" pitchFamily="2" charset="2"/>
              <a:buChar char="Ø"/>
            </a:pPr>
            <a:r>
              <a:rPr lang="es-ES" sz="1800" dirty="0">
                <a:solidFill>
                  <a:schemeClr val="accent1"/>
                </a:solidFill>
              </a:rPr>
              <a:t>Radiaciones </a:t>
            </a:r>
            <a:r>
              <a:rPr lang="es-ES" sz="1800" dirty="0" err="1">
                <a:solidFill>
                  <a:schemeClr val="accent1"/>
                </a:solidFill>
              </a:rPr>
              <a:t>elestromagnéticas</a:t>
            </a:r>
            <a:r>
              <a:rPr lang="es-ES" sz="1800" dirty="0">
                <a:solidFill>
                  <a:schemeClr val="accent1"/>
                </a:solidFill>
              </a:rPr>
              <a:t> (REM): </a:t>
            </a:r>
            <a:r>
              <a:rPr lang="es-ES" sz="1800" dirty="0"/>
              <a:t>Constan tanto de campos eléctricos como magnéticos. Las características del tipo de onda electromagnética, su frecuencia y longitud determinan sus efectos y penetración en los diferentes tejidos. Se pueden clasificar  de la siguiente manera.</a:t>
            </a:r>
          </a:p>
          <a:p>
            <a:pPr>
              <a:buFont typeface="Wingdings" panose="05000000000000000000" pitchFamily="2" charset="2"/>
              <a:buChar char="§"/>
            </a:pPr>
            <a:r>
              <a:rPr lang="es-ES" sz="1800" dirty="0"/>
              <a:t>Ultravioleta (UV). Infrarrojas (IR). Láser. Luz pulsada intensa IPL .Fototerapia LED.</a:t>
            </a:r>
          </a:p>
          <a:p>
            <a:pPr>
              <a:buFont typeface="Wingdings" panose="05000000000000000000" pitchFamily="2" charset="2"/>
              <a:buChar char="Ø"/>
            </a:pPr>
            <a:r>
              <a:rPr lang="es-ES" sz="1800" dirty="0">
                <a:solidFill>
                  <a:schemeClr val="accent1"/>
                </a:solidFill>
              </a:rPr>
              <a:t>Mecanoterapia: </a:t>
            </a:r>
            <a:r>
              <a:rPr lang="es-ES" sz="1800" dirty="0"/>
              <a:t>Utiliza la energía mecánica transmitida en forma de fuerza </a:t>
            </a:r>
            <a:r>
              <a:rPr lang="es-ES" sz="1800" dirty="0" err="1"/>
              <a:t>apicada</a:t>
            </a:r>
            <a:r>
              <a:rPr lang="es-ES" sz="1800" dirty="0"/>
              <a:t> sobre la superficie de la piel.</a:t>
            </a:r>
          </a:p>
        </p:txBody>
      </p:sp>
    </p:spTree>
    <p:extLst>
      <p:ext uri="{BB962C8B-B14F-4D97-AF65-F5344CB8AC3E}">
        <p14:creationId xmlns:p14="http://schemas.microsoft.com/office/powerpoint/2010/main" val="2687627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4A377C-1D0F-0CBD-2407-D082A13E7F32}"/>
              </a:ext>
            </a:extLst>
          </p:cNvPr>
          <p:cNvSpPr>
            <a:spLocks noGrp="1"/>
          </p:cNvSpPr>
          <p:nvPr>
            <p:ph type="title"/>
          </p:nvPr>
        </p:nvSpPr>
        <p:spPr>
          <a:xfrm>
            <a:off x="2412140" y="624240"/>
            <a:ext cx="9092020" cy="1280160"/>
          </a:xfrm>
        </p:spPr>
        <p:txBody>
          <a:bodyPr/>
          <a:lstStyle/>
          <a:p>
            <a:r>
              <a:rPr lang="es-ES" b="1" i="1" dirty="0"/>
              <a:t>               </a:t>
            </a:r>
            <a:r>
              <a:rPr lang="es-ES" b="1" i="1" dirty="0">
                <a:solidFill>
                  <a:schemeClr val="accent1"/>
                </a:solidFill>
              </a:rPr>
              <a:t>TERMOTERAPIA </a:t>
            </a:r>
          </a:p>
        </p:txBody>
      </p:sp>
      <p:sp>
        <p:nvSpPr>
          <p:cNvPr id="3" name="Subtítulo 2">
            <a:extLst>
              <a:ext uri="{FF2B5EF4-FFF2-40B4-BE49-F238E27FC236}">
                <a16:creationId xmlns:a16="http://schemas.microsoft.com/office/drawing/2014/main" id="{EA6A8E39-D48D-C554-D4B2-CDD6FE8AE505}"/>
              </a:ext>
            </a:extLst>
          </p:cNvPr>
          <p:cNvSpPr>
            <a:spLocks noGrp="1"/>
          </p:cNvSpPr>
          <p:nvPr>
            <p:ph type="subTitle"/>
          </p:nvPr>
        </p:nvSpPr>
        <p:spPr>
          <a:xfrm>
            <a:off x="2412140" y="2030481"/>
            <a:ext cx="9092020" cy="3776760"/>
          </a:xfrm>
        </p:spPr>
        <p:txBody>
          <a:bodyPr/>
          <a:lstStyle/>
          <a:p>
            <a:r>
              <a:rPr lang="es-ES" dirty="0"/>
              <a:t>Se utiliza en aquellos tratamientos en los que es necesario elevar la temperatura corporal para provocar la hiperemia de la piel una vasodilatación generalizada, aumento de la sudoración , eliminación de toxinas, relajación muscular generalizada y un efecto de sedación sobre el sistema nervioso. </a:t>
            </a:r>
          </a:p>
        </p:txBody>
      </p:sp>
    </p:spTree>
    <p:extLst>
      <p:ext uri="{BB962C8B-B14F-4D97-AF65-F5344CB8AC3E}">
        <p14:creationId xmlns:p14="http://schemas.microsoft.com/office/powerpoint/2010/main" val="799914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C32CD91-C92B-7982-887E-1C693A92381F}"/>
              </a:ext>
            </a:extLst>
          </p:cNvPr>
          <p:cNvSpPr>
            <a:spLocks noGrp="1"/>
          </p:cNvSpPr>
          <p:nvPr>
            <p:ph type="title"/>
          </p:nvPr>
        </p:nvSpPr>
        <p:spPr/>
        <p:txBody>
          <a:bodyPr/>
          <a:lstStyle/>
          <a:p>
            <a:r>
              <a:rPr kumimoji="0" lang="es-ES" sz="4400" b="1" i="1" u="none" strike="noStrike" kern="1200" cap="none" spc="0" normalizeH="0" baseline="0" noProof="0" dirty="0">
                <a:ln>
                  <a:noFill/>
                </a:ln>
                <a:solidFill>
                  <a:srgbClr val="E78712"/>
                </a:solidFill>
                <a:effectLst/>
                <a:uLnTx/>
                <a:uFillTx/>
                <a:latin typeface="Arial"/>
              </a:rPr>
              <a:t>TERMOTERAPIA</a:t>
            </a:r>
            <a:endParaRPr lang="es-ES" dirty="0"/>
          </a:p>
        </p:txBody>
      </p:sp>
      <p:sp>
        <p:nvSpPr>
          <p:cNvPr id="5" name="Marcador de contenido 4">
            <a:extLst>
              <a:ext uri="{FF2B5EF4-FFF2-40B4-BE49-F238E27FC236}">
                <a16:creationId xmlns:a16="http://schemas.microsoft.com/office/drawing/2014/main" id="{CFBE8CEC-7CEC-21A3-BA20-310606EB8B64}"/>
              </a:ext>
            </a:extLst>
          </p:cNvPr>
          <p:cNvSpPr>
            <a:spLocks noGrp="1"/>
          </p:cNvSpPr>
          <p:nvPr>
            <p:ph/>
          </p:nvPr>
        </p:nvSpPr>
        <p:spPr>
          <a:xfrm>
            <a:off x="1784556" y="2256502"/>
            <a:ext cx="4468760" cy="3653977"/>
          </a:xfrm>
        </p:spPr>
        <p:txBody>
          <a:bodyPr>
            <a:normAutofit fontScale="95000" lnSpcReduction="10000"/>
          </a:bodyPr>
          <a:lstStyle/>
          <a:p>
            <a:pPr>
              <a:buFont typeface="Wingdings" panose="05000000000000000000" pitchFamily="2" charset="2"/>
              <a:buChar char="§"/>
            </a:pPr>
            <a:r>
              <a:rPr lang="es-ES" sz="2400" b="1" i="1" dirty="0">
                <a:solidFill>
                  <a:schemeClr val="accent1"/>
                </a:solidFill>
              </a:rPr>
              <a:t>Indicaciones de la termoterapia</a:t>
            </a:r>
            <a:r>
              <a:rPr lang="es-ES" sz="2400" dirty="0">
                <a:solidFill>
                  <a:schemeClr val="accent1"/>
                </a:solidFill>
              </a:rPr>
              <a:t>.</a:t>
            </a:r>
          </a:p>
          <a:p>
            <a:r>
              <a:rPr lang="es-ES" sz="2100" dirty="0"/>
              <a:t>Favorecer la absorción transcutánea de productos tópicos.</a:t>
            </a:r>
          </a:p>
          <a:p>
            <a:r>
              <a:rPr lang="es-ES" sz="2100" dirty="0"/>
              <a:t>Antiestrés y relajación general.</a:t>
            </a:r>
          </a:p>
          <a:p>
            <a:r>
              <a:rPr lang="es-ES" sz="2100" dirty="0"/>
              <a:t>Eliminación de toxinas,</a:t>
            </a:r>
          </a:p>
          <a:p>
            <a:r>
              <a:rPr lang="es-ES" sz="2100" dirty="0"/>
              <a:t>Relajación muscular.</a:t>
            </a:r>
          </a:p>
          <a:p>
            <a:r>
              <a:rPr lang="es-ES" sz="2100" dirty="0"/>
              <a:t>Celulitis y trastornos circulatorios sin base orgánica.</a:t>
            </a:r>
          </a:p>
          <a:p>
            <a:r>
              <a:rPr lang="es-ES" sz="2100" dirty="0"/>
              <a:t>Adiposidad localizada y obesidad generalizada </a:t>
            </a:r>
          </a:p>
        </p:txBody>
      </p:sp>
      <p:sp>
        <p:nvSpPr>
          <p:cNvPr id="6" name="Marcador de contenido 5">
            <a:extLst>
              <a:ext uri="{FF2B5EF4-FFF2-40B4-BE49-F238E27FC236}">
                <a16:creationId xmlns:a16="http://schemas.microsoft.com/office/drawing/2014/main" id="{4876368F-A6B3-9B36-CADE-74A8F5B7CC17}"/>
              </a:ext>
            </a:extLst>
          </p:cNvPr>
          <p:cNvSpPr>
            <a:spLocks noGrp="1"/>
          </p:cNvSpPr>
          <p:nvPr>
            <p:ph/>
          </p:nvPr>
        </p:nvSpPr>
        <p:spPr>
          <a:xfrm flipH="1">
            <a:off x="6253314" y="2020530"/>
            <a:ext cx="5766619" cy="4734232"/>
          </a:xfrm>
        </p:spPr>
        <p:txBody>
          <a:bodyPr>
            <a:normAutofit fontScale="95000" lnSpcReduction="10000"/>
          </a:bodyPr>
          <a:lstStyle/>
          <a:p>
            <a:pPr>
              <a:buFont typeface="Wingdings" panose="05000000000000000000" pitchFamily="2" charset="2"/>
              <a:buChar char="§"/>
            </a:pPr>
            <a:r>
              <a:rPr lang="es-ES" b="1" i="1" dirty="0">
                <a:solidFill>
                  <a:schemeClr val="accent1"/>
                </a:solidFill>
              </a:rPr>
              <a:t>Contraindicaciones de la termoterapia.</a:t>
            </a:r>
          </a:p>
          <a:p>
            <a:r>
              <a:rPr lang="es-ES" sz="1900" dirty="0"/>
              <a:t>Sobre heridas, lesiones cutáneas, inflamaciones o quemaduras recientes.</a:t>
            </a:r>
          </a:p>
          <a:p>
            <a:r>
              <a:rPr lang="es-ES" sz="1900" dirty="0"/>
              <a:t>En zonas con pérdida de sensibilidad de la piel por el riesgo de quemaduras.</a:t>
            </a:r>
          </a:p>
          <a:p>
            <a:r>
              <a:rPr lang="es-ES" sz="1900" dirty="0"/>
              <a:t>Cardiopatías o trastornos cardiovasculares descompensados, como pacientes hipotensos por riesgo de síncope de calor.</a:t>
            </a:r>
          </a:p>
          <a:p>
            <a:r>
              <a:rPr lang="es-ES" sz="1900" dirty="0"/>
              <a:t>Tumores o neoplasias.</a:t>
            </a:r>
          </a:p>
          <a:p>
            <a:r>
              <a:rPr lang="es-ES" sz="1900" dirty="0"/>
              <a:t>Embarazo.</a:t>
            </a:r>
          </a:p>
          <a:p>
            <a:r>
              <a:rPr lang="es-ES" sz="1900" dirty="0"/>
              <a:t>Procesos agudos o inflamatorios.</a:t>
            </a:r>
          </a:p>
          <a:p>
            <a:r>
              <a:rPr lang="es-ES" sz="1900" dirty="0"/>
              <a:t>Alteraciones de la circulación  o flebitis, tromboflebitis, telangiectasias y varices.</a:t>
            </a:r>
          </a:p>
          <a:p>
            <a:r>
              <a:rPr lang="es-ES" sz="1900" dirty="0"/>
              <a:t>Infecciones y procesos febriles.</a:t>
            </a:r>
          </a:p>
          <a:p>
            <a:endParaRPr lang="es-ES" sz="1900" dirty="0"/>
          </a:p>
          <a:p>
            <a:endParaRPr lang="es-ES" dirty="0"/>
          </a:p>
          <a:p>
            <a:endParaRPr lang="es-ES" dirty="0"/>
          </a:p>
          <a:p>
            <a:endParaRPr lang="es-ES" dirty="0"/>
          </a:p>
        </p:txBody>
      </p:sp>
    </p:spTree>
    <p:extLst>
      <p:ext uri="{BB962C8B-B14F-4D97-AF65-F5344CB8AC3E}">
        <p14:creationId xmlns:p14="http://schemas.microsoft.com/office/powerpoint/2010/main" val="654500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2A934F3-A22D-479A-4ED1-2A931080731E}"/>
              </a:ext>
            </a:extLst>
          </p:cNvPr>
          <p:cNvSpPr>
            <a:spLocks noGrp="1"/>
          </p:cNvSpPr>
          <p:nvPr>
            <p:ph type="title"/>
          </p:nvPr>
        </p:nvSpPr>
        <p:spPr/>
        <p:txBody>
          <a:bodyPr/>
          <a:lstStyle/>
          <a:p>
            <a:r>
              <a:rPr lang="es-ES" dirty="0"/>
              <a:t>            </a:t>
            </a:r>
            <a:r>
              <a:rPr lang="es-ES" b="1" i="1" dirty="0">
                <a:solidFill>
                  <a:schemeClr val="accent1"/>
                </a:solidFill>
              </a:rPr>
              <a:t>SONDAS DE CALOR </a:t>
            </a:r>
          </a:p>
        </p:txBody>
      </p:sp>
      <p:sp>
        <p:nvSpPr>
          <p:cNvPr id="12" name="Marcador de contenido 11">
            <a:extLst>
              <a:ext uri="{FF2B5EF4-FFF2-40B4-BE49-F238E27FC236}">
                <a16:creationId xmlns:a16="http://schemas.microsoft.com/office/drawing/2014/main" id="{14A66D1D-47BC-3638-E13A-9081B00EFF87}"/>
              </a:ext>
            </a:extLst>
          </p:cNvPr>
          <p:cNvSpPr>
            <a:spLocks noGrp="1"/>
          </p:cNvSpPr>
          <p:nvPr>
            <p:ph/>
          </p:nvPr>
        </p:nvSpPr>
        <p:spPr>
          <a:xfrm>
            <a:off x="2374490" y="2133720"/>
            <a:ext cx="5781368" cy="3776760"/>
          </a:xfrm>
        </p:spPr>
        <p:txBody>
          <a:bodyPr>
            <a:normAutofit fontScale="80000" lnSpcReduction="20000"/>
          </a:bodyPr>
          <a:lstStyle/>
          <a:p>
            <a:pPr marL="0" indent="0">
              <a:lnSpc>
                <a:spcPct val="120000"/>
              </a:lnSpc>
              <a:buNone/>
            </a:pPr>
            <a:r>
              <a:rPr lang="es-ES" dirty="0"/>
              <a:t>Se  utilizan mayoritariamente en los tratamientos faciales como técnica de preparación de la piel para el masaje o la aplicación de cosméticos. Suelen disponer de un aplicador de superficie metálica. Actúan directamente sobre esta, relajando los músculos, y reduce el estrés, mejorando y estimulando la circulación sanguínea y abriendo los poros. Ayudan, de igual manera, a la absorción de nutrientes, cuando se realiza antes de la aplicación de mascarillas.</a:t>
            </a:r>
          </a:p>
        </p:txBody>
      </p:sp>
      <p:pic>
        <p:nvPicPr>
          <p:cNvPr id="15" name="Marcador de contenido 14">
            <a:extLst>
              <a:ext uri="{FF2B5EF4-FFF2-40B4-BE49-F238E27FC236}">
                <a16:creationId xmlns:a16="http://schemas.microsoft.com/office/drawing/2014/main" id="{F106EDCD-C321-EA6D-ED47-FA5EDDA48435}"/>
              </a:ext>
            </a:extLst>
          </p:cNvPr>
          <p:cNvPicPr>
            <a:picLocks noGrp="1" noChangeAspect="1"/>
          </p:cNvPicPr>
          <p:nvPr>
            <p:ph/>
          </p:nvPr>
        </p:nvPicPr>
        <p:blipFill>
          <a:blip r:embed="rId2"/>
          <a:stretch>
            <a:fillRect/>
          </a:stretch>
        </p:blipFill>
        <p:spPr>
          <a:xfrm flipH="1">
            <a:off x="8155858" y="2359743"/>
            <a:ext cx="3849329" cy="2861186"/>
          </a:xfrm>
        </p:spPr>
      </p:pic>
    </p:spTree>
    <p:extLst>
      <p:ext uri="{BB962C8B-B14F-4D97-AF65-F5344CB8AC3E}">
        <p14:creationId xmlns:p14="http://schemas.microsoft.com/office/powerpoint/2010/main" val="382219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5C2978-5F54-2D68-8461-06C5BAB88DD5}"/>
              </a:ext>
            </a:extLst>
          </p:cNvPr>
          <p:cNvSpPr>
            <a:spLocks noGrp="1"/>
          </p:cNvSpPr>
          <p:nvPr>
            <p:ph type="title"/>
          </p:nvPr>
        </p:nvSpPr>
        <p:spPr/>
        <p:txBody>
          <a:bodyPr/>
          <a:lstStyle/>
          <a:p>
            <a:r>
              <a:rPr lang="es-ES" sz="4000" b="1" i="1" dirty="0">
                <a:solidFill>
                  <a:schemeClr val="accent1"/>
                </a:solidFill>
              </a:rPr>
              <a:t>VAPOR CALIENTE CON O SIN OZONO</a:t>
            </a:r>
          </a:p>
        </p:txBody>
      </p:sp>
      <p:sp>
        <p:nvSpPr>
          <p:cNvPr id="4" name="Marcador de contenido 3">
            <a:extLst>
              <a:ext uri="{FF2B5EF4-FFF2-40B4-BE49-F238E27FC236}">
                <a16:creationId xmlns:a16="http://schemas.microsoft.com/office/drawing/2014/main" id="{8ED9582E-9159-8547-B2DE-48C74AA3B869}"/>
              </a:ext>
            </a:extLst>
          </p:cNvPr>
          <p:cNvSpPr>
            <a:spLocks noGrp="1"/>
          </p:cNvSpPr>
          <p:nvPr>
            <p:ph/>
          </p:nvPr>
        </p:nvSpPr>
        <p:spPr>
          <a:xfrm>
            <a:off x="2589119" y="1904400"/>
            <a:ext cx="6068183" cy="4006080"/>
          </a:xfrm>
        </p:spPr>
        <p:txBody>
          <a:bodyPr>
            <a:normAutofit fontScale="95000" lnSpcReduction="10000"/>
          </a:bodyPr>
          <a:lstStyle/>
          <a:p>
            <a:r>
              <a:rPr lang="es-ES" dirty="0"/>
              <a:t>El calor húmedo en forma de vapor favorece la limpieza y eliminación de desechos en la piel. Su utilización es habitual en los tratamientos estéticos faciales, principalmente para higiene de la piel. Se suele combinar simultáneamente con la aplicación de ozono, que favorece la oxigenación de esta y de los tejidos superficiales, además de tener un efecto bactericida y antiséptico  </a:t>
            </a:r>
          </a:p>
        </p:txBody>
      </p:sp>
      <p:pic>
        <p:nvPicPr>
          <p:cNvPr id="10" name="Marcador de contenido 9">
            <a:extLst>
              <a:ext uri="{FF2B5EF4-FFF2-40B4-BE49-F238E27FC236}">
                <a16:creationId xmlns:a16="http://schemas.microsoft.com/office/drawing/2014/main" id="{6B34DD40-F137-5805-A66F-BEABB4C2EC44}"/>
              </a:ext>
            </a:extLst>
          </p:cNvPr>
          <p:cNvPicPr>
            <a:picLocks noGrp="1" noChangeAspect="1"/>
          </p:cNvPicPr>
          <p:nvPr>
            <p:ph/>
          </p:nvPr>
        </p:nvPicPr>
        <p:blipFill>
          <a:blip r:embed="rId2"/>
          <a:stretch>
            <a:fillRect/>
          </a:stretch>
        </p:blipFill>
        <p:spPr>
          <a:xfrm>
            <a:off x="9070258" y="1904400"/>
            <a:ext cx="2802194" cy="3360774"/>
          </a:xfrm>
        </p:spPr>
      </p:pic>
    </p:spTree>
    <p:extLst>
      <p:ext uri="{BB962C8B-B14F-4D97-AF65-F5344CB8AC3E}">
        <p14:creationId xmlns:p14="http://schemas.microsoft.com/office/powerpoint/2010/main" val="3333399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6EB7F47C-D644-BAC1-9252-AA0901558CB0}"/>
              </a:ext>
            </a:extLst>
          </p:cNvPr>
          <p:cNvSpPr>
            <a:spLocks noGrp="1"/>
          </p:cNvSpPr>
          <p:nvPr>
            <p:ph type="title"/>
          </p:nvPr>
        </p:nvSpPr>
        <p:spPr>
          <a:xfrm>
            <a:off x="2300748" y="624240"/>
            <a:ext cx="9203412" cy="1280160"/>
          </a:xfrm>
        </p:spPr>
        <p:txBody>
          <a:bodyPr/>
          <a:lstStyle/>
          <a:p>
            <a:r>
              <a:rPr lang="es-ES" dirty="0"/>
              <a:t>                  </a:t>
            </a:r>
            <a:r>
              <a:rPr lang="es-ES" b="1" i="1" dirty="0">
                <a:solidFill>
                  <a:schemeClr val="accent1"/>
                </a:solidFill>
              </a:rPr>
              <a:t>CRIOTERAPÍA </a:t>
            </a:r>
          </a:p>
        </p:txBody>
      </p:sp>
      <p:sp>
        <p:nvSpPr>
          <p:cNvPr id="6" name="Subtítulo 5">
            <a:extLst>
              <a:ext uri="{FF2B5EF4-FFF2-40B4-BE49-F238E27FC236}">
                <a16:creationId xmlns:a16="http://schemas.microsoft.com/office/drawing/2014/main" id="{CFF3673A-3A55-FEBE-261B-31F85EB02B3A}"/>
              </a:ext>
            </a:extLst>
          </p:cNvPr>
          <p:cNvSpPr>
            <a:spLocks noGrp="1"/>
          </p:cNvSpPr>
          <p:nvPr>
            <p:ph type="subTitle"/>
          </p:nvPr>
        </p:nvSpPr>
        <p:spPr>
          <a:xfrm>
            <a:off x="2589120" y="2133720"/>
            <a:ext cx="8915040" cy="3776760"/>
          </a:xfrm>
        </p:spPr>
        <p:txBody>
          <a:bodyPr/>
          <a:lstStyle/>
          <a:p>
            <a:r>
              <a:rPr lang="es-ES" dirty="0"/>
              <a:t>Se utiliza en aplicaciones estéticas por sus múltiples beneficios antiálgicos, antinflamatorios y de estímulo y activación del sistema circulatorio, especialmente en tratamientos corporales, gracias a su acción de activación de la lipolisis del tejido adiposo.   </a:t>
            </a:r>
          </a:p>
        </p:txBody>
      </p:sp>
    </p:spTree>
    <p:extLst>
      <p:ext uri="{BB962C8B-B14F-4D97-AF65-F5344CB8AC3E}">
        <p14:creationId xmlns:p14="http://schemas.microsoft.com/office/powerpoint/2010/main" val="1658182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F445EDF0-4083-653B-BB2E-ECF442F5ED40}"/>
              </a:ext>
            </a:extLst>
          </p:cNvPr>
          <p:cNvSpPr>
            <a:spLocks noGrp="1"/>
          </p:cNvSpPr>
          <p:nvPr>
            <p:ph type="title"/>
          </p:nvPr>
        </p:nvSpPr>
        <p:spPr/>
        <p:txBody>
          <a:bodyPr/>
          <a:lstStyle/>
          <a:p>
            <a:r>
              <a:rPr lang="es-ES" dirty="0"/>
              <a:t>              </a:t>
            </a:r>
            <a:r>
              <a:rPr lang="es-ES" b="1" i="1" dirty="0">
                <a:solidFill>
                  <a:schemeClr val="accent1"/>
                </a:solidFill>
              </a:rPr>
              <a:t>CRIOTERAPIA </a:t>
            </a:r>
          </a:p>
        </p:txBody>
      </p:sp>
      <p:sp>
        <p:nvSpPr>
          <p:cNvPr id="5" name="Marcador de contenido 4">
            <a:extLst>
              <a:ext uri="{FF2B5EF4-FFF2-40B4-BE49-F238E27FC236}">
                <a16:creationId xmlns:a16="http://schemas.microsoft.com/office/drawing/2014/main" id="{A9254C85-B1B4-EA25-50EA-FF6C09498458}"/>
              </a:ext>
            </a:extLst>
          </p:cNvPr>
          <p:cNvSpPr>
            <a:spLocks noGrp="1"/>
          </p:cNvSpPr>
          <p:nvPr>
            <p:ph/>
          </p:nvPr>
        </p:nvSpPr>
        <p:spPr>
          <a:xfrm>
            <a:off x="1917290" y="1904400"/>
            <a:ext cx="5383162" cy="4006080"/>
          </a:xfrm>
        </p:spPr>
        <p:txBody>
          <a:bodyPr>
            <a:normAutofit fontScale="95000"/>
          </a:bodyPr>
          <a:lstStyle/>
          <a:p>
            <a:pPr>
              <a:buFont typeface="Wingdings" panose="05000000000000000000" pitchFamily="2" charset="2"/>
              <a:buChar char="§"/>
            </a:pPr>
            <a:r>
              <a:rPr lang="es-ES" sz="2000" dirty="0">
                <a:solidFill>
                  <a:schemeClr val="accent1"/>
                </a:solidFill>
              </a:rPr>
              <a:t>Indicaciones de la crioterapia.</a:t>
            </a:r>
          </a:p>
          <a:p>
            <a:r>
              <a:rPr lang="es-ES" sz="2000" dirty="0"/>
              <a:t>Tratamientos antienvejecimiento: el frío aumenta la actividad vascular a nivel localizado, provocando, a su vez, un aumento de la oxigenación celular que estimula la reafirmación de los tejidos.</a:t>
            </a:r>
          </a:p>
          <a:p>
            <a:r>
              <a:rPr lang="es-ES" sz="2000" dirty="0"/>
              <a:t>Tratamientos específicos drenantes y descongestivos  en contorno de ojos: actúa como elemento antiinflamatorio y drenante de la frágil y delicada red vascular en esta zona.</a:t>
            </a:r>
          </a:p>
          <a:p>
            <a:r>
              <a:rPr lang="es-ES" sz="2000" dirty="0"/>
              <a:t>Tratamientos adelgazantes corporales: en caso de obesidad localizada corporal y celulitis. </a:t>
            </a:r>
          </a:p>
        </p:txBody>
      </p:sp>
      <p:sp>
        <p:nvSpPr>
          <p:cNvPr id="6" name="Marcador de contenido 5">
            <a:extLst>
              <a:ext uri="{FF2B5EF4-FFF2-40B4-BE49-F238E27FC236}">
                <a16:creationId xmlns:a16="http://schemas.microsoft.com/office/drawing/2014/main" id="{504B857E-6E2D-38F8-2684-D5C9E83DA4A8}"/>
              </a:ext>
            </a:extLst>
          </p:cNvPr>
          <p:cNvSpPr>
            <a:spLocks noGrp="1"/>
          </p:cNvSpPr>
          <p:nvPr>
            <p:ph/>
          </p:nvPr>
        </p:nvSpPr>
        <p:spPr>
          <a:xfrm flipH="1">
            <a:off x="7433185" y="1904400"/>
            <a:ext cx="4336027" cy="4006080"/>
          </a:xfrm>
        </p:spPr>
        <p:txBody>
          <a:bodyPr>
            <a:normAutofit fontScale="95000"/>
          </a:bodyPr>
          <a:lstStyle/>
          <a:p>
            <a:r>
              <a:rPr lang="es-ES" sz="2000" dirty="0">
                <a:solidFill>
                  <a:schemeClr val="accent1"/>
                </a:solidFill>
              </a:rPr>
              <a:t>Contraindicaciones de la crioterapia</a:t>
            </a:r>
            <a:r>
              <a:rPr lang="es-ES" sz="2000" dirty="0"/>
              <a:t>.</a:t>
            </a:r>
          </a:p>
          <a:p>
            <a:r>
              <a:rPr lang="es-ES" sz="2000" dirty="0"/>
              <a:t>Alteraciones de la sensibilidad,</a:t>
            </a:r>
          </a:p>
          <a:p>
            <a:r>
              <a:rPr lang="es-ES" sz="2000" dirty="0"/>
              <a:t>Parestesias. El hormigueo es la más frecuente.</a:t>
            </a:r>
          </a:p>
          <a:p>
            <a:r>
              <a:rPr lang="es-ES" sz="2000" dirty="0"/>
              <a:t>Trastornos funcionales del riego sanguíneo.</a:t>
            </a:r>
          </a:p>
          <a:p>
            <a:r>
              <a:rPr lang="es-ES" sz="2000" dirty="0"/>
              <a:t>Evitar la zona del abdomen durante el periodo de menstruación.</a:t>
            </a:r>
          </a:p>
          <a:p>
            <a:r>
              <a:rPr lang="es-ES" sz="2000" dirty="0"/>
              <a:t>Evitar el abdomen en embarazadas.</a:t>
            </a:r>
          </a:p>
          <a:p>
            <a:r>
              <a:rPr lang="es-ES" sz="2000" dirty="0"/>
              <a:t>Úlceras </a:t>
            </a:r>
          </a:p>
        </p:txBody>
      </p:sp>
    </p:spTree>
    <p:extLst>
      <p:ext uri="{BB962C8B-B14F-4D97-AF65-F5344CB8AC3E}">
        <p14:creationId xmlns:p14="http://schemas.microsoft.com/office/powerpoint/2010/main" val="72594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B18896-C4C8-AF2E-2D00-81FAB410ECC0}"/>
              </a:ext>
            </a:extLst>
          </p:cNvPr>
          <p:cNvSpPr>
            <a:spLocks noGrp="1"/>
          </p:cNvSpPr>
          <p:nvPr>
            <p:ph type="title"/>
          </p:nvPr>
        </p:nvSpPr>
        <p:spPr/>
        <p:txBody>
          <a:bodyPr/>
          <a:lstStyle/>
          <a:p>
            <a:r>
              <a:rPr lang="es-ES" dirty="0"/>
              <a:t>SONDAS DE FRIO </a:t>
            </a:r>
          </a:p>
        </p:txBody>
      </p:sp>
      <p:sp>
        <p:nvSpPr>
          <p:cNvPr id="3" name="Marcador de contenido 2">
            <a:extLst>
              <a:ext uri="{FF2B5EF4-FFF2-40B4-BE49-F238E27FC236}">
                <a16:creationId xmlns:a16="http://schemas.microsoft.com/office/drawing/2014/main" id="{9AEF8521-B7E5-9111-61B0-BD09989F1388}"/>
              </a:ext>
            </a:extLst>
          </p:cNvPr>
          <p:cNvSpPr>
            <a:spLocks noGrp="1"/>
          </p:cNvSpPr>
          <p:nvPr>
            <p:ph/>
          </p:nvPr>
        </p:nvSpPr>
        <p:spPr>
          <a:xfrm>
            <a:off x="2227006" y="2035277"/>
            <a:ext cx="6386052" cy="3875203"/>
          </a:xfrm>
        </p:spPr>
        <p:txBody>
          <a:bodyPr>
            <a:normAutofit fontScale="80000" lnSpcReduction="10000"/>
          </a:bodyPr>
          <a:lstStyle/>
          <a:p>
            <a:pPr>
              <a:lnSpc>
                <a:spcPct val="110000"/>
              </a:lnSpc>
            </a:pPr>
            <a:r>
              <a:rPr lang="es-ES" dirty="0"/>
              <a:t>Son muy beneficiosas para después de tratamientos de dermoabrasión con puntas de diamante, ayudando a cerrar los poros y suavizar la piel. Para los tratamientos de peeling, el frío ayuda a calmar la piel y reducir el enrojecimiento. Tienen gran eficacia a la hora de suavizar la piel, calmar la irritación y ayudar a reducir la inflamación. Mejoran la elasticidad de la piel, tensándola y suavizando las arrugas. Contraen los vasos sanguíneos y mejoran la piel con exposición solar excesiva.  </a:t>
            </a:r>
          </a:p>
        </p:txBody>
      </p:sp>
      <p:pic>
        <p:nvPicPr>
          <p:cNvPr id="6" name="Marcador de contenido 5">
            <a:extLst>
              <a:ext uri="{FF2B5EF4-FFF2-40B4-BE49-F238E27FC236}">
                <a16:creationId xmlns:a16="http://schemas.microsoft.com/office/drawing/2014/main" id="{0F70D002-B10E-B400-FCDD-A835DACCA059}"/>
              </a:ext>
            </a:extLst>
          </p:cNvPr>
          <p:cNvPicPr>
            <a:picLocks noGrp="1" noChangeAspect="1"/>
          </p:cNvPicPr>
          <p:nvPr>
            <p:ph/>
          </p:nvPr>
        </p:nvPicPr>
        <p:blipFill>
          <a:blip r:embed="rId2"/>
          <a:stretch>
            <a:fillRect/>
          </a:stretch>
        </p:blipFill>
        <p:spPr>
          <a:xfrm flipH="1">
            <a:off x="8922774" y="2286000"/>
            <a:ext cx="2905430" cy="3126657"/>
          </a:xfrm>
        </p:spPr>
      </p:pic>
    </p:spTree>
    <p:extLst>
      <p:ext uri="{BB962C8B-B14F-4D97-AF65-F5344CB8AC3E}">
        <p14:creationId xmlns:p14="http://schemas.microsoft.com/office/powerpoint/2010/main" val="3195594507"/>
      </p:ext>
    </p:extLst>
  </p:cSld>
  <p:clrMapOvr>
    <a:masterClrMapping/>
  </p:clrMapOvr>
</p:sld>
</file>

<file path=ppt/theme/theme1.xml><?xml version="1.0" encoding="utf-8"?>
<a:theme xmlns:a="http://schemas.openxmlformats.org/drawingml/2006/main" name="Espiral">
  <a:themeElements>
    <a:clrScheme name="Wisp">
      <a:dk1>
        <a:srgbClr val="000000"/>
      </a:dk1>
      <a:lt1>
        <a:srgbClr val="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spiral">
  <a:themeElements>
    <a:clrScheme name="Wisp">
      <a:dk1>
        <a:srgbClr val="000000"/>
      </a:dk1>
      <a:lt1>
        <a:srgbClr val="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986</TotalTime>
  <Words>1934</Words>
  <Application>Microsoft Office PowerPoint</Application>
  <PresentationFormat>Panorámica</PresentationFormat>
  <Paragraphs>134</Paragraphs>
  <Slides>19</Slides>
  <Notes>2</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19</vt:i4>
      </vt:variant>
    </vt:vector>
  </HeadingPairs>
  <TitlesOfParts>
    <vt:vector size="27" baseType="lpstr">
      <vt:lpstr>Aptos</vt:lpstr>
      <vt:lpstr>Arial</vt:lpstr>
      <vt:lpstr>Century Gothic</vt:lpstr>
      <vt:lpstr>Symbol</vt:lpstr>
      <vt:lpstr>Times New Roman</vt:lpstr>
      <vt:lpstr>Wingdings</vt:lpstr>
      <vt:lpstr>Espiral</vt:lpstr>
      <vt:lpstr>Espiral</vt:lpstr>
      <vt:lpstr>TEMA 6 CLASIFICACIÓN DE LA APARATOLOGÍA ESTÉTICA.</vt:lpstr>
      <vt:lpstr>               ELECTROESTÉTICA </vt:lpstr>
      <vt:lpstr>               TERMOTERAPIA </vt:lpstr>
      <vt:lpstr>TERMOTERAPIA</vt:lpstr>
      <vt:lpstr>            SONDAS DE CALOR </vt:lpstr>
      <vt:lpstr>VAPOR CALIENTE CON O SIN OZONO</vt:lpstr>
      <vt:lpstr>                  CRIOTERAPÍA </vt:lpstr>
      <vt:lpstr>              CRIOTERAPIA </vt:lpstr>
      <vt:lpstr>SONDAS DE FRIO </vt:lpstr>
      <vt:lpstr>               CRIOLIPOLISIS </vt:lpstr>
      <vt:lpstr>       CORRIENTES GALVÁNICAS </vt:lpstr>
      <vt:lpstr>CORRIENTES GALVÁNICAS</vt:lpstr>
      <vt:lpstr>CORRIENTES DE BAJA Y MEDIA FRECUENCIA </vt:lpstr>
      <vt:lpstr>CORRIENTES DE BAJA Y MEDIA FRECUENCIA </vt:lpstr>
      <vt:lpstr>CORRIENTES DE BAJA Y MEDIA FRECUENCIA </vt:lpstr>
      <vt:lpstr>CORRIENTES DE ALTA FRECUENCIA </vt:lpstr>
      <vt:lpstr>CORRIENTES D`ARSONVAL</vt:lpstr>
      <vt:lpstr>RADIOFRECUENCIA O DIATERMIA NO ABLATIVA </vt:lpstr>
      <vt:lpstr>RADIACIONES ELECTROMAGNÉTICAS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subject/>
  <dc:creator>patricia busto lopez</dc:creator>
  <dc:description/>
  <cp:lastModifiedBy>Teresa Calvo Salgueiro</cp:lastModifiedBy>
  <cp:revision>29</cp:revision>
  <dcterms:created xsi:type="dcterms:W3CDTF">2022-11-13T10:15:39Z</dcterms:created>
  <dcterms:modified xsi:type="dcterms:W3CDTF">2024-10-20T22:23:41Z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Panorámica</vt:lpwstr>
  </property>
  <property fmtid="{D5CDD505-2E9C-101B-9397-08002B2CF9AE}" pid="3" name="Slides">
    <vt:i4>14</vt:i4>
  </property>
</Properties>
</file>