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13.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8.xml.rels" ContentType="application/vnd.openxmlformats-package.relationships+xml"/>
  <Override PartName="/ppt/slideLayouts/_rels/slideLayout14.xml.rels" ContentType="application/vnd.openxmlformats-package.relationships+xml"/>
  <Override PartName="/ppt/slideLayouts/_rels/slideLayout9.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media/image1.png" ContentType="image/png"/>
  <Override PartName="/ppt/media/image2.jpeg" ContentType="image/jpeg"/>
  <Override PartName="/ppt/media/image3.png" ContentType="image/png"/>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158E957-4697-4EA8-9B0A-A2CA58B20581}" type="slidenum">
              <a:t>&lt;#&gt;</a:t>
            </a:fld>
          </a:p>
        </p:txBody>
      </p:sp>
      <p:sp>
        <p:nvSpPr>
          <p:cNvPr id="4" name="PlaceHolder 3"/>
          <p:cNvSpPr>
            <a:spLocks noGrp="1"/>
          </p:cNvSpPr>
          <p:nvPr>
            <p:ph type="dt" idx="1"/>
          </p:nvPr>
        </p:nvSpPr>
        <p:spPr/>
        <p:txBody>
          <a:bodyPr/>
          <a:p>
            <a:r>
              <a:rPr lang="es-E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31" name="PlaceHolder 2"/>
          <p:cNvSpPr>
            <a:spLocks noGrp="1"/>
          </p:cNvSpPr>
          <p:nvPr>
            <p:ph/>
          </p:nvPr>
        </p:nvSpPr>
        <p:spPr>
          <a:xfrm>
            <a:off x="581040" y="234072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32" name="PlaceHolder 3"/>
          <p:cNvSpPr>
            <a:spLocks noGrp="1"/>
          </p:cNvSpPr>
          <p:nvPr>
            <p:ph/>
          </p:nvPr>
        </p:nvSpPr>
        <p:spPr>
          <a:xfrm>
            <a:off x="581040" y="423936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692593A-D533-4C20-8059-AD8AB72885FF}" type="slidenum">
              <a:t>&lt;#&gt;</a:t>
            </a:fld>
          </a:p>
        </p:txBody>
      </p:sp>
      <p:sp>
        <p:nvSpPr>
          <p:cNvPr id="7" name="PlaceHolder 6"/>
          <p:cNvSpPr>
            <a:spLocks noGrp="1"/>
          </p:cNvSpPr>
          <p:nvPr>
            <p:ph type="dt" idx="1"/>
          </p:nvPr>
        </p:nvSpPr>
        <p:spPr/>
        <p:txBody>
          <a:bodyPr/>
          <a:p>
            <a:r>
              <a:rPr lang="es-E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34"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35"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36" name="PlaceHolder 4"/>
          <p:cNvSpPr>
            <a:spLocks noGrp="1"/>
          </p:cNvSpPr>
          <p:nvPr>
            <p:ph/>
          </p:nvPr>
        </p:nvSpPr>
        <p:spPr>
          <a:xfrm>
            <a:off x="58104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37" name="PlaceHolder 5"/>
          <p:cNvSpPr>
            <a:spLocks noGrp="1"/>
          </p:cNvSpPr>
          <p:nvPr>
            <p:ph/>
          </p:nvPr>
        </p:nvSpPr>
        <p:spPr>
          <a:xfrm>
            <a:off x="623268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4359823D-40EB-4C7E-9FF5-8F107F393A72}" type="slidenum">
              <a:t>&lt;#&gt;</a:t>
            </a:fld>
          </a:p>
        </p:txBody>
      </p:sp>
      <p:sp>
        <p:nvSpPr>
          <p:cNvPr id="9" name="PlaceHolder 8"/>
          <p:cNvSpPr>
            <a:spLocks noGrp="1"/>
          </p:cNvSpPr>
          <p:nvPr>
            <p:ph type="dt" idx="1"/>
          </p:nvPr>
        </p:nvSpPr>
        <p:spPr/>
        <p:txBody>
          <a:bodyPr/>
          <a:p>
            <a:r>
              <a:rPr lang="es-E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39" name="PlaceHolder 2"/>
          <p:cNvSpPr>
            <a:spLocks noGrp="1"/>
          </p:cNvSpPr>
          <p:nvPr>
            <p:ph/>
          </p:nvPr>
        </p:nvSpPr>
        <p:spPr>
          <a:xfrm>
            <a:off x="58104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0" name="PlaceHolder 3"/>
          <p:cNvSpPr>
            <a:spLocks noGrp="1"/>
          </p:cNvSpPr>
          <p:nvPr>
            <p:ph/>
          </p:nvPr>
        </p:nvSpPr>
        <p:spPr>
          <a:xfrm>
            <a:off x="430992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1" name="PlaceHolder 4"/>
          <p:cNvSpPr>
            <a:spLocks noGrp="1"/>
          </p:cNvSpPr>
          <p:nvPr>
            <p:ph/>
          </p:nvPr>
        </p:nvSpPr>
        <p:spPr>
          <a:xfrm>
            <a:off x="803916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2" name="PlaceHolder 5"/>
          <p:cNvSpPr>
            <a:spLocks noGrp="1"/>
          </p:cNvSpPr>
          <p:nvPr>
            <p:ph/>
          </p:nvPr>
        </p:nvSpPr>
        <p:spPr>
          <a:xfrm>
            <a:off x="58104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3" name="PlaceHolder 6"/>
          <p:cNvSpPr>
            <a:spLocks noGrp="1"/>
          </p:cNvSpPr>
          <p:nvPr>
            <p:ph/>
          </p:nvPr>
        </p:nvSpPr>
        <p:spPr>
          <a:xfrm>
            <a:off x="430992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4" name="PlaceHolder 7"/>
          <p:cNvSpPr>
            <a:spLocks noGrp="1"/>
          </p:cNvSpPr>
          <p:nvPr>
            <p:ph/>
          </p:nvPr>
        </p:nvSpPr>
        <p:spPr>
          <a:xfrm>
            <a:off x="803916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4B5EF37-FB06-4DD6-B898-4080420A3DC8}" type="slidenum">
              <a:t>&lt;#&gt;</a:t>
            </a:fld>
          </a:p>
        </p:txBody>
      </p:sp>
      <p:sp>
        <p:nvSpPr>
          <p:cNvPr id="11" name="PlaceHolder 10"/>
          <p:cNvSpPr>
            <a:spLocks noGrp="1"/>
          </p:cNvSpPr>
          <p:nvPr>
            <p:ph type="dt" idx="1"/>
          </p:nvPr>
        </p:nvSpPr>
        <p:spPr/>
        <p:txBody>
          <a:bodyPr/>
          <a:p>
            <a:r>
              <a:rPr lang="es-E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4A149626-7EE5-4786-AEF1-C535EB9F1DDC}" type="slidenum">
              <a:t>&lt;#&gt;</a:t>
            </a:fld>
          </a:p>
        </p:txBody>
      </p:sp>
      <p:sp>
        <p:nvSpPr>
          <p:cNvPr id="4" name="PlaceHolder 3"/>
          <p:cNvSpPr>
            <a:spLocks noGrp="1"/>
          </p:cNvSpPr>
          <p:nvPr>
            <p:ph type="dt" idx="4"/>
          </p:nvPr>
        </p:nvSpPr>
        <p:spPr/>
        <p:txBody>
          <a:bodyPr/>
          <a:p>
            <a:r>
              <a:rPr lang="es-ES"/>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3"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54" name="PlaceHolder 2"/>
          <p:cNvSpPr>
            <a:spLocks noGrp="1"/>
          </p:cNvSpPr>
          <p:nvPr>
            <p:ph type="subTitle"/>
          </p:nvPr>
        </p:nvSpPr>
        <p:spPr>
          <a:xfrm>
            <a:off x="581040" y="2340720"/>
            <a:ext cx="11029320" cy="3634200"/>
          </a:xfrm>
          <a:prstGeom prst="rect">
            <a:avLst/>
          </a:prstGeom>
          <a:noFill/>
          <a:ln w="0">
            <a:noFill/>
          </a:ln>
        </p:spPr>
        <p:txBody>
          <a:bodyPr lIns="0" rIns="0" tIns="0" bIns="0" anchor="ctr">
            <a:noAutofit/>
          </a:bodyPr>
          <a:p>
            <a:pPr indent="0" algn="ctr">
              <a:buNone/>
            </a:pPr>
            <a:endParaRPr b="0" lang="es-ES"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2F94CA52-5501-436F-A9EF-2591E86B27DC}" type="slidenum">
              <a:t>&lt;#&gt;</a:t>
            </a:fld>
          </a:p>
        </p:txBody>
      </p:sp>
      <p:sp>
        <p:nvSpPr>
          <p:cNvPr id="6" name="PlaceHolder 5"/>
          <p:cNvSpPr>
            <a:spLocks noGrp="1"/>
          </p:cNvSpPr>
          <p:nvPr>
            <p:ph type="dt" idx="4"/>
          </p:nvPr>
        </p:nvSpPr>
        <p:spPr/>
        <p:txBody>
          <a:bodyPr/>
          <a:p>
            <a:r>
              <a:rPr lang="es-ES"/>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56" name="PlaceHolder 2"/>
          <p:cNvSpPr>
            <a:spLocks noGrp="1"/>
          </p:cNvSpPr>
          <p:nvPr>
            <p:ph/>
          </p:nvPr>
        </p:nvSpPr>
        <p:spPr>
          <a:xfrm>
            <a:off x="581040" y="2340720"/>
            <a:ext cx="1102932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240A9706-CB93-44BB-91B5-30A0DAC4049A}" type="slidenum">
              <a:t>&lt;#&gt;</a:t>
            </a:fld>
          </a:p>
        </p:txBody>
      </p:sp>
      <p:sp>
        <p:nvSpPr>
          <p:cNvPr id="6" name="PlaceHolder 5"/>
          <p:cNvSpPr>
            <a:spLocks noGrp="1"/>
          </p:cNvSpPr>
          <p:nvPr>
            <p:ph type="dt" idx="4"/>
          </p:nvPr>
        </p:nvSpPr>
        <p:spPr/>
        <p:txBody>
          <a:bodyPr/>
          <a:p>
            <a:r>
              <a:rPr lang="es-ES"/>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58" name="PlaceHolder 2"/>
          <p:cNvSpPr>
            <a:spLocks noGrp="1"/>
          </p:cNvSpPr>
          <p:nvPr>
            <p:ph/>
          </p:nvPr>
        </p:nvSpPr>
        <p:spPr>
          <a:xfrm>
            <a:off x="58104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59" name="PlaceHolder 3"/>
          <p:cNvSpPr>
            <a:spLocks noGrp="1"/>
          </p:cNvSpPr>
          <p:nvPr>
            <p:ph/>
          </p:nvPr>
        </p:nvSpPr>
        <p:spPr>
          <a:xfrm>
            <a:off x="623268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E1188856-4EA0-47BD-A228-62BC9B14B5B7}" type="slidenum">
              <a:t>&lt;#&gt;</a:t>
            </a:fld>
          </a:p>
        </p:txBody>
      </p:sp>
      <p:sp>
        <p:nvSpPr>
          <p:cNvPr id="7" name="PlaceHolder 6"/>
          <p:cNvSpPr>
            <a:spLocks noGrp="1"/>
          </p:cNvSpPr>
          <p:nvPr>
            <p:ph type="dt" idx="4"/>
          </p:nvPr>
        </p:nvSpPr>
        <p:spPr/>
        <p:txBody>
          <a:bodyPr/>
          <a:p>
            <a:r>
              <a:rPr lang="es-ES"/>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0"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3F81E7F2-E0A1-4B38-98BA-5F2578814B35}" type="slidenum">
              <a:t>&lt;#&gt;</a:t>
            </a:fld>
          </a:p>
        </p:txBody>
      </p:sp>
      <p:sp>
        <p:nvSpPr>
          <p:cNvPr id="5" name="PlaceHolder 4"/>
          <p:cNvSpPr>
            <a:spLocks noGrp="1"/>
          </p:cNvSpPr>
          <p:nvPr>
            <p:ph type="dt" idx="4"/>
          </p:nvPr>
        </p:nvSpPr>
        <p:spPr/>
        <p:txBody>
          <a:bodyPr/>
          <a:p>
            <a:r>
              <a:rPr lang="es-ES"/>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1" name="PlaceHolder 1"/>
          <p:cNvSpPr>
            <a:spLocks noGrp="1"/>
          </p:cNvSpPr>
          <p:nvPr>
            <p:ph type="subTitle"/>
          </p:nvPr>
        </p:nvSpPr>
        <p:spPr>
          <a:xfrm>
            <a:off x="581040" y="702000"/>
            <a:ext cx="11029320" cy="5509800"/>
          </a:xfrm>
          <a:prstGeom prst="rect">
            <a:avLst/>
          </a:prstGeom>
          <a:noFill/>
          <a:ln w="0">
            <a:noFill/>
          </a:ln>
        </p:spPr>
        <p:txBody>
          <a:bodyPr lIns="0" rIns="0" tIns="0" bIns="0" anchor="ctr">
            <a:noAutofit/>
          </a:bodyPr>
          <a:p>
            <a:pPr algn="ctr"/>
            <a:endParaRPr b="0" lang="es-ES"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5F1197ED-D779-47AC-BDE0-08E9DD36FD5F}" type="slidenum">
              <a:t>&lt;#&gt;</a:t>
            </a:fld>
          </a:p>
        </p:txBody>
      </p:sp>
      <p:sp>
        <p:nvSpPr>
          <p:cNvPr id="5" name="PlaceHolder 4"/>
          <p:cNvSpPr>
            <a:spLocks noGrp="1"/>
          </p:cNvSpPr>
          <p:nvPr>
            <p:ph type="dt" idx="4"/>
          </p:nvPr>
        </p:nvSpPr>
        <p:spPr/>
        <p:txBody>
          <a:bodyPr/>
          <a:p>
            <a:r>
              <a:rPr lang="es-ES"/>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63"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4" name="PlaceHolder 3"/>
          <p:cNvSpPr>
            <a:spLocks noGrp="1"/>
          </p:cNvSpPr>
          <p:nvPr>
            <p:ph/>
          </p:nvPr>
        </p:nvSpPr>
        <p:spPr>
          <a:xfrm>
            <a:off x="623268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5" name="PlaceHolder 4"/>
          <p:cNvSpPr>
            <a:spLocks noGrp="1"/>
          </p:cNvSpPr>
          <p:nvPr>
            <p:ph/>
          </p:nvPr>
        </p:nvSpPr>
        <p:spPr>
          <a:xfrm>
            <a:off x="58104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8A2FEC10-DDE1-49FA-9ECD-F58928A6DA76}" type="slidenum">
              <a:t>&lt;#&gt;</a:t>
            </a:fld>
          </a:p>
        </p:txBody>
      </p:sp>
      <p:sp>
        <p:nvSpPr>
          <p:cNvPr id="8" name="PlaceHolder 7"/>
          <p:cNvSpPr>
            <a:spLocks noGrp="1"/>
          </p:cNvSpPr>
          <p:nvPr>
            <p:ph type="dt" idx="4"/>
          </p:nvPr>
        </p:nvSpPr>
        <p:spPr/>
        <p:txBody>
          <a:bodyPr/>
          <a:p>
            <a:r>
              <a:rPr lang="es-E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10" name="PlaceHolder 2"/>
          <p:cNvSpPr>
            <a:spLocks noGrp="1"/>
          </p:cNvSpPr>
          <p:nvPr>
            <p:ph type="subTitle"/>
          </p:nvPr>
        </p:nvSpPr>
        <p:spPr>
          <a:xfrm>
            <a:off x="581040" y="2340720"/>
            <a:ext cx="11029320" cy="3634200"/>
          </a:xfrm>
          <a:prstGeom prst="rect">
            <a:avLst/>
          </a:prstGeom>
          <a:noFill/>
          <a:ln w="0">
            <a:noFill/>
          </a:ln>
        </p:spPr>
        <p:txBody>
          <a:bodyPr lIns="0" rIns="0" tIns="0" bIns="0" anchor="ctr">
            <a:noAutofit/>
          </a:bodyPr>
          <a:p>
            <a:pPr indent="0" algn="ctr">
              <a:buNone/>
            </a:pPr>
            <a:endParaRPr b="0" lang="es-E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5E9AE09-3BF9-4942-865B-8FD3F6744BE4}" type="slidenum">
              <a:t>&lt;#&gt;</a:t>
            </a:fld>
          </a:p>
        </p:txBody>
      </p:sp>
      <p:sp>
        <p:nvSpPr>
          <p:cNvPr id="6" name="PlaceHolder 5"/>
          <p:cNvSpPr>
            <a:spLocks noGrp="1"/>
          </p:cNvSpPr>
          <p:nvPr>
            <p:ph type="dt" idx="1"/>
          </p:nvPr>
        </p:nvSpPr>
        <p:spPr/>
        <p:txBody>
          <a:bodyPr/>
          <a:p>
            <a:r>
              <a:rPr lang="es-E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67" name="PlaceHolder 2"/>
          <p:cNvSpPr>
            <a:spLocks noGrp="1"/>
          </p:cNvSpPr>
          <p:nvPr>
            <p:ph/>
          </p:nvPr>
        </p:nvSpPr>
        <p:spPr>
          <a:xfrm>
            <a:off x="58104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8"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9" name="PlaceHolder 4"/>
          <p:cNvSpPr>
            <a:spLocks noGrp="1"/>
          </p:cNvSpPr>
          <p:nvPr>
            <p:ph/>
          </p:nvPr>
        </p:nvSpPr>
        <p:spPr>
          <a:xfrm>
            <a:off x="623268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9E8A1F9E-4A5F-4747-9C4D-2C8D2C51024B}" type="slidenum">
              <a:t>&lt;#&gt;</a:t>
            </a:fld>
          </a:p>
        </p:txBody>
      </p:sp>
      <p:sp>
        <p:nvSpPr>
          <p:cNvPr id="8" name="PlaceHolder 7"/>
          <p:cNvSpPr>
            <a:spLocks noGrp="1"/>
          </p:cNvSpPr>
          <p:nvPr>
            <p:ph type="dt" idx="4"/>
          </p:nvPr>
        </p:nvSpPr>
        <p:spPr/>
        <p:txBody>
          <a:bodyPr/>
          <a:p>
            <a:r>
              <a:rPr lang="es-ES"/>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71"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2"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3" name="PlaceHolder 4"/>
          <p:cNvSpPr>
            <a:spLocks noGrp="1"/>
          </p:cNvSpPr>
          <p:nvPr>
            <p:ph/>
          </p:nvPr>
        </p:nvSpPr>
        <p:spPr>
          <a:xfrm>
            <a:off x="581040" y="423936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5128E8CE-4AB2-4650-B53A-CF6311D416C9}" type="slidenum">
              <a:t>&lt;#&gt;</a:t>
            </a:fld>
          </a:p>
        </p:txBody>
      </p:sp>
      <p:sp>
        <p:nvSpPr>
          <p:cNvPr id="8" name="PlaceHolder 7"/>
          <p:cNvSpPr>
            <a:spLocks noGrp="1"/>
          </p:cNvSpPr>
          <p:nvPr>
            <p:ph type="dt" idx="4"/>
          </p:nvPr>
        </p:nvSpPr>
        <p:spPr/>
        <p:txBody>
          <a:bodyPr/>
          <a:p>
            <a:r>
              <a:rPr lang="es-ES"/>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75" name="PlaceHolder 2"/>
          <p:cNvSpPr>
            <a:spLocks noGrp="1"/>
          </p:cNvSpPr>
          <p:nvPr>
            <p:ph/>
          </p:nvPr>
        </p:nvSpPr>
        <p:spPr>
          <a:xfrm>
            <a:off x="581040" y="234072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6" name="PlaceHolder 3"/>
          <p:cNvSpPr>
            <a:spLocks noGrp="1"/>
          </p:cNvSpPr>
          <p:nvPr>
            <p:ph/>
          </p:nvPr>
        </p:nvSpPr>
        <p:spPr>
          <a:xfrm>
            <a:off x="581040" y="423936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AD15DAB8-6EB6-446A-AEB7-5B1143E41207}" type="slidenum">
              <a:t>&lt;#&gt;</a:t>
            </a:fld>
          </a:p>
        </p:txBody>
      </p:sp>
      <p:sp>
        <p:nvSpPr>
          <p:cNvPr id="7" name="PlaceHolder 6"/>
          <p:cNvSpPr>
            <a:spLocks noGrp="1"/>
          </p:cNvSpPr>
          <p:nvPr>
            <p:ph type="dt" idx="4"/>
          </p:nvPr>
        </p:nvSpPr>
        <p:spPr/>
        <p:txBody>
          <a:bodyPr/>
          <a:p>
            <a:r>
              <a:rPr lang="es-ES"/>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78"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9"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0" name="PlaceHolder 4"/>
          <p:cNvSpPr>
            <a:spLocks noGrp="1"/>
          </p:cNvSpPr>
          <p:nvPr>
            <p:ph/>
          </p:nvPr>
        </p:nvSpPr>
        <p:spPr>
          <a:xfrm>
            <a:off x="58104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1" name="PlaceHolder 5"/>
          <p:cNvSpPr>
            <a:spLocks noGrp="1"/>
          </p:cNvSpPr>
          <p:nvPr>
            <p:ph/>
          </p:nvPr>
        </p:nvSpPr>
        <p:spPr>
          <a:xfrm>
            <a:off x="623268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2D1AC986-D85C-4D48-B35D-7A52BB8486C3}" type="slidenum">
              <a:t>&lt;#&gt;</a:t>
            </a:fld>
          </a:p>
        </p:txBody>
      </p:sp>
      <p:sp>
        <p:nvSpPr>
          <p:cNvPr id="9" name="PlaceHolder 8"/>
          <p:cNvSpPr>
            <a:spLocks noGrp="1"/>
          </p:cNvSpPr>
          <p:nvPr>
            <p:ph type="dt" idx="4"/>
          </p:nvPr>
        </p:nvSpPr>
        <p:spPr/>
        <p:txBody>
          <a:bodyPr/>
          <a:p>
            <a:r>
              <a:rPr lang="es-ES"/>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83" name="PlaceHolder 2"/>
          <p:cNvSpPr>
            <a:spLocks noGrp="1"/>
          </p:cNvSpPr>
          <p:nvPr>
            <p:ph/>
          </p:nvPr>
        </p:nvSpPr>
        <p:spPr>
          <a:xfrm>
            <a:off x="58104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4" name="PlaceHolder 3"/>
          <p:cNvSpPr>
            <a:spLocks noGrp="1"/>
          </p:cNvSpPr>
          <p:nvPr>
            <p:ph/>
          </p:nvPr>
        </p:nvSpPr>
        <p:spPr>
          <a:xfrm>
            <a:off x="430992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5" name="PlaceHolder 4"/>
          <p:cNvSpPr>
            <a:spLocks noGrp="1"/>
          </p:cNvSpPr>
          <p:nvPr>
            <p:ph/>
          </p:nvPr>
        </p:nvSpPr>
        <p:spPr>
          <a:xfrm>
            <a:off x="8039160" y="234072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6" name="PlaceHolder 5"/>
          <p:cNvSpPr>
            <a:spLocks noGrp="1"/>
          </p:cNvSpPr>
          <p:nvPr>
            <p:ph/>
          </p:nvPr>
        </p:nvSpPr>
        <p:spPr>
          <a:xfrm>
            <a:off x="58104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7" name="PlaceHolder 6"/>
          <p:cNvSpPr>
            <a:spLocks noGrp="1"/>
          </p:cNvSpPr>
          <p:nvPr>
            <p:ph/>
          </p:nvPr>
        </p:nvSpPr>
        <p:spPr>
          <a:xfrm>
            <a:off x="430992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88" name="PlaceHolder 7"/>
          <p:cNvSpPr>
            <a:spLocks noGrp="1"/>
          </p:cNvSpPr>
          <p:nvPr>
            <p:ph/>
          </p:nvPr>
        </p:nvSpPr>
        <p:spPr>
          <a:xfrm>
            <a:off x="8039160" y="4239360"/>
            <a:ext cx="355104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D36A7F60-E39D-465A-A182-0A9F1D21D165}" type="slidenum">
              <a:t>&lt;#&gt;</a:t>
            </a:fld>
          </a:p>
        </p:txBody>
      </p:sp>
      <p:sp>
        <p:nvSpPr>
          <p:cNvPr id="11" name="PlaceHolder 10"/>
          <p:cNvSpPr>
            <a:spLocks noGrp="1"/>
          </p:cNvSpPr>
          <p:nvPr>
            <p:ph type="dt" idx="4"/>
          </p:nvPr>
        </p:nvSpPr>
        <p:spPr/>
        <p:txBody>
          <a:bodyPr/>
          <a:p>
            <a:r>
              <a:rPr lang="es-E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12" name="PlaceHolder 2"/>
          <p:cNvSpPr>
            <a:spLocks noGrp="1"/>
          </p:cNvSpPr>
          <p:nvPr>
            <p:ph/>
          </p:nvPr>
        </p:nvSpPr>
        <p:spPr>
          <a:xfrm>
            <a:off x="581040" y="2340720"/>
            <a:ext cx="1102932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DAFB3C7-E67B-4C5B-857F-CADDAA590CDD}" type="slidenum">
              <a:t>&lt;#&gt;</a:t>
            </a:fld>
          </a:p>
        </p:txBody>
      </p:sp>
      <p:sp>
        <p:nvSpPr>
          <p:cNvPr id="6" name="PlaceHolder 5"/>
          <p:cNvSpPr>
            <a:spLocks noGrp="1"/>
          </p:cNvSpPr>
          <p:nvPr>
            <p:ph type="dt" idx="1"/>
          </p:nvPr>
        </p:nvSpPr>
        <p:spPr/>
        <p:txBody>
          <a:bodyPr/>
          <a:p>
            <a:r>
              <a:rPr lang="es-E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14" name="PlaceHolder 2"/>
          <p:cNvSpPr>
            <a:spLocks noGrp="1"/>
          </p:cNvSpPr>
          <p:nvPr>
            <p:ph/>
          </p:nvPr>
        </p:nvSpPr>
        <p:spPr>
          <a:xfrm>
            <a:off x="58104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15" name="PlaceHolder 3"/>
          <p:cNvSpPr>
            <a:spLocks noGrp="1"/>
          </p:cNvSpPr>
          <p:nvPr>
            <p:ph/>
          </p:nvPr>
        </p:nvSpPr>
        <p:spPr>
          <a:xfrm>
            <a:off x="623268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A85A36F-E34C-4AA1-9D07-932D97860BE6}" type="slidenum">
              <a:t>&lt;#&gt;</a:t>
            </a:fld>
          </a:p>
        </p:txBody>
      </p:sp>
      <p:sp>
        <p:nvSpPr>
          <p:cNvPr id="7" name="PlaceHolder 6"/>
          <p:cNvSpPr>
            <a:spLocks noGrp="1"/>
          </p:cNvSpPr>
          <p:nvPr>
            <p:ph type="dt" idx="1"/>
          </p:nvPr>
        </p:nvSpPr>
        <p:spPr/>
        <p:txBody>
          <a:bodyPr/>
          <a:p>
            <a:r>
              <a:rPr lang="es-E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C905424-B77B-4C42-8EC4-A31DF0982331}" type="slidenum">
              <a:t>&lt;#&gt;</a:t>
            </a:fld>
          </a:p>
        </p:txBody>
      </p:sp>
      <p:sp>
        <p:nvSpPr>
          <p:cNvPr id="5" name="PlaceHolder 4"/>
          <p:cNvSpPr>
            <a:spLocks noGrp="1"/>
          </p:cNvSpPr>
          <p:nvPr>
            <p:ph type="dt" idx="1"/>
          </p:nvPr>
        </p:nvSpPr>
        <p:spPr/>
        <p:txBody>
          <a:bodyPr/>
          <a:p>
            <a:r>
              <a:rPr lang="es-E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581040" y="702000"/>
            <a:ext cx="11029320" cy="5509800"/>
          </a:xfrm>
          <a:prstGeom prst="rect">
            <a:avLst/>
          </a:prstGeom>
          <a:noFill/>
          <a:ln w="0">
            <a:noFill/>
          </a:ln>
        </p:spPr>
        <p:txBody>
          <a:bodyPr lIns="0" rIns="0" tIns="0" bIns="0" anchor="ctr">
            <a:noAutofit/>
          </a:bodyPr>
          <a:p>
            <a:pPr algn="ctr"/>
            <a:endParaRPr b="0" lang="es-E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ECF2D85-3980-4FF8-99CC-16DABB50334D}" type="slidenum">
              <a:t>&lt;#&gt;</a:t>
            </a:fld>
          </a:p>
        </p:txBody>
      </p:sp>
      <p:sp>
        <p:nvSpPr>
          <p:cNvPr id="5" name="PlaceHolder 4"/>
          <p:cNvSpPr>
            <a:spLocks noGrp="1"/>
          </p:cNvSpPr>
          <p:nvPr>
            <p:ph type="dt" idx="1"/>
          </p:nvPr>
        </p:nvSpPr>
        <p:spPr/>
        <p:txBody>
          <a:bodyPr/>
          <a:p>
            <a:r>
              <a:rPr lang="es-E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19"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0" name="PlaceHolder 3"/>
          <p:cNvSpPr>
            <a:spLocks noGrp="1"/>
          </p:cNvSpPr>
          <p:nvPr>
            <p:ph/>
          </p:nvPr>
        </p:nvSpPr>
        <p:spPr>
          <a:xfrm>
            <a:off x="623268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1" name="PlaceHolder 4"/>
          <p:cNvSpPr>
            <a:spLocks noGrp="1"/>
          </p:cNvSpPr>
          <p:nvPr>
            <p:ph/>
          </p:nvPr>
        </p:nvSpPr>
        <p:spPr>
          <a:xfrm>
            <a:off x="58104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C78825F-55AE-4275-8494-8AA4CA42D641}" type="slidenum">
              <a:t>&lt;#&gt;</a:t>
            </a:fld>
          </a:p>
        </p:txBody>
      </p:sp>
      <p:sp>
        <p:nvSpPr>
          <p:cNvPr id="8" name="PlaceHolder 7"/>
          <p:cNvSpPr>
            <a:spLocks noGrp="1"/>
          </p:cNvSpPr>
          <p:nvPr>
            <p:ph type="dt" idx="1"/>
          </p:nvPr>
        </p:nvSpPr>
        <p:spPr/>
        <p:txBody>
          <a:bodyPr/>
          <a:p>
            <a:r>
              <a:rPr lang="es-E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23" name="PlaceHolder 2"/>
          <p:cNvSpPr>
            <a:spLocks noGrp="1"/>
          </p:cNvSpPr>
          <p:nvPr>
            <p:ph/>
          </p:nvPr>
        </p:nvSpPr>
        <p:spPr>
          <a:xfrm>
            <a:off x="581040" y="2340720"/>
            <a:ext cx="5382000" cy="36342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4"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5" name="PlaceHolder 4"/>
          <p:cNvSpPr>
            <a:spLocks noGrp="1"/>
          </p:cNvSpPr>
          <p:nvPr>
            <p:ph/>
          </p:nvPr>
        </p:nvSpPr>
        <p:spPr>
          <a:xfrm>
            <a:off x="6232680" y="423936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33A4044-AC6C-4F57-958B-5D4CCC57250F}" type="slidenum">
              <a:t>&lt;#&gt;</a:t>
            </a:fld>
          </a:p>
        </p:txBody>
      </p:sp>
      <p:sp>
        <p:nvSpPr>
          <p:cNvPr id="8" name="PlaceHolder 7"/>
          <p:cNvSpPr>
            <a:spLocks noGrp="1"/>
          </p:cNvSpPr>
          <p:nvPr>
            <p:ph type="dt" idx="1"/>
          </p:nvPr>
        </p:nvSpPr>
        <p:spPr/>
        <p:txBody>
          <a:bodyPr/>
          <a:p>
            <a:r>
              <a:rPr lang="es-E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81040" y="702000"/>
            <a:ext cx="11029320" cy="1188360"/>
          </a:xfrm>
          <a:prstGeom prst="rect">
            <a:avLst/>
          </a:prstGeom>
          <a:noFill/>
          <a:ln w="0">
            <a:noFill/>
          </a:ln>
        </p:spPr>
        <p:txBody>
          <a:bodyPr lIns="0" rIns="0" tIns="0" bIns="0" anchor="ctr">
            <a:noAutofit/>
          </a:bodyPr>
          <a:p>
            <a:pPr indent="0">
              <a:buNone/>
            </a:pPr>
            <a:endParaRPr b="0" lang="en-US" sz="1800" spc="-1" strike="noStrike">
              <a:solidFill>
                <a:srgbClr val="000000"/>
              </a:solidFill>
              <a:latin typeface="Tw Cen MT"/>
            </a:endParaRPr>
          </a:p>
        </p:txBody>
      </p:sp>
      <p:sp>
        <p:nvSpPr>
          <p:cNvPr id="27" name="PlaceHolder 2"/>
          <p:cNvSpPr>
            <a:spLocks noGrp="1"/>
          </p:cNvSpPr>
          <p:nvPr>
            <p:ph/>
          </p:nvPr>
        </p:nvSpPr>
        <p:spPr>
          <a:xfrm>
            <a:off x="58104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8" name="PlaceHolder 3"/>
          <p:cNvSpPr>
            <a:spLocks noGrp="1"/>
          </p:cNvSpPr>
          <p:nvPr>
            <p:ph/>
          </p:nvPr>
        </p:nvSpPr>
        <p:spPr>
          <a:xfrm>
            <a:off x="6232680" y="2340720"/>
            <a:ext cx="538200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29" name="PlaceHolder 4"/>
          <p:cNvSpPr>
            <a:spLocks noGrp="1"/>
          </p:cNvSpPr>
          <p:nvPr>
            <p:ph/>
          </p:nvPr>
        </p:nvSpPr>
        <p:spPr>
          <a:xfrm>
            <a:off x="581040" y="4239360"/>
            <a:ext cx="11029320" cy="1733400"/>
          </a:xfrm>
          <a:prstGeom prst="rect">
            <a:avLst/>
          </a:prstGeom>
          <a:noFill/>
          <a:ln w="0">
            <a:noFill/>
          </a:ln>
        </p:spPr>
        <p:txBody>
          <a:bodyPr lIns="0" rIns="0" tIns="0" bIns="0" anchor="t">
            <a:normAutofit/>
          </a:bodyPr>
          <a:p>
            <a:pPr indent="0">
              <a:lnSpc>
                <a:spcPct val="110000"/>
              </a:lnSpc>
              <a:spcBef>
                <a:spcPts val="1417"/>
              </a:spcBef>
              <a:buNone/>
            </a:pPr>
            <a:endParaRPr b="0" lang="en-US" sz="1900" spc="-1" strike="noStrike">
              <a:solidFill>
                <a:srgbClr val="404040"/>
              </a:solidFill>
              <a:latin typeface="Tw Cen MT"/>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D2FFE4A-0E71-4471-B22E-89CB165EDF53}" type="slidenum">
              <a:t>&lt;#&gt;</a:t>
            </a:fld>
          </a:p>
        </p:txBody>
      </p:sp>
      <p:sp>
        <p:nvSpPr>
          <p:cNvPr id="8" name="PlaceHolder 7"/>
          <p:cNvSpPr>
            <a:spLocks noGrp="1"/>
          </p:cNvSpPr>
          <p:nvPr>
            <p:ph type="dt" idx="1"/>
          </p:nvPr>
        </p:nvSpPr>
        <p:spPr/>
        <p:txBody>
          <a:bodyPr/>
          <a:p>
            <a:r>
              <a:rPr lang="es-E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ectangle 8"/>
          <p:cNvSpPr/>
          <p:nvPr/>
        </p:nvSpPr>
        <p:spPr>
          <a:xfrm>
            <a:off x="446400" y="457200"/>
            <a:ext cx="3702960" cy="9468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1" name="Rectangle 9"/>
          <p:cNvSpPr/>
          <p:nvPr/>
        </p:nvSpPr>
        <p:spPr>
          <a:xfrm>
            <a:off x="8042040" y="453600"/>
            <a:ext cx="3702960" cy="98280"/>
          </a:xfrm>
          <a:prstGeom prst="rect">
            <a:avLst/>
          </a:prstGeom>
          <a:solidFill>
            <a:srgbClr val="969fa7"/>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2" name="Rectangle 10"/>
          <p:cNvSpPr/>
          <p:nvPr/>
        </p:nvSpPr>
        <p:spPr>
          <a:xfrm>
            <a:off x="4241880" y="457200"/>
            <a:ext cx="3702960" cy="91080"/>
          </a:xfrm>
          <a:prstGeom prst="rect">
            <a:avLst/>
          </a:prstGeom>
          <a:solidFill>
            <a:schemeClr val="accent1"/>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3" name="Rectangle 6"/>
          <p:cNvSpPr/>
          <p:nvPr/>
        </p:nvSpPr>
        <p:spPr>
          <a:xfrm>
            <a:off x="446400" y="3085920"/>
            <a:ext cx="11298600" cy="333792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4" name="PlaceHolder 1"/>
          <p:cNvSpPr>
            <a:spLocks noGrp="1"/>
          </p:cNvSpPr>
          <p:nvPr>
            <p:ph type="title"/>
          </p:nvPr>
        </p:nvSpPr>
        <p:spPr>
          <a:xfrm>
            <a:off x="581040" y="1020600"/>
            <a:ext cx="10993320" cy="1474560"/>
          </a:xfrm>
          <a:prstGeom prst="rect">
            <a:avLst/>
          </a:prstGeom>
          <a:noFill/>
          <a:ln w="0">
            <a:noFill/>
          </a:ln>
        </p:spPr>
        <p:txBody>
          <a:bodyPr anchor="b">
            <a:normAutofit/>
          </a:bodyPr>
          <a:p>
            <a:pPr indent="0">
              <a:lnSpc>
                <a:spcPct val="100000"/>
              </a:lnSpc>
              <a:buNone/>
            </a:pPr>
            <a:r>
              <a:rPr b="0" lang="en-US" sz="3600" spc="-1" strike="noStrike" cap="all">
                <a:solidFill>
                  <a:srgbClr val="404040"/>
                </a:solidFill>
                <a:latin typeface="Tw Cen MT"/>
              </a:rPr>
              <a:t>Click to edit Master title style</a:t>
            </a:r>
            <a:endParaRPr b="0" lang="en-US" sz="3600" spc="-1" strike="noStrike">
              <a:solidFill>
                <a:srgbClr val="000000"/>
              </a:solidFill>
              <a:latin typeface="Tw Cen MT"/>
            </a:endParaRPr>
          </a:p>
        </p:txBody>
      </p:sp>
      <p:sp>
        <p:nvSpPr>
          <p:cNvPr id="5" name="PlaceHolder 2"/>
          <p:cNvSpPr>
            <a:spLocks noGrp="1"/>
          </p:cNvSpPr>
          <p:nvPr>
            <p:ph type="dt" idx="1"/>
          </p:nvPr>
        </p:nvSpPr>
        <p:spPr>
          <a:xfrm>
            <a:off x="7606080" y="6423840"/>
            <a:ext cx="2844360" cy="364680"/>
          </a:xfrm>
          <a:prstGeom prst="rect">
            <a:avLst/>
          </a:prstGeom>
          <a:noFill/>
          <a:ln w="0">
            <a:noFill/>
          </a:ln>
        </p:spPr>
        <p:txBody>
          <a:bodyPr anchor="ctr">
            <a:noAutofit/>
          </a:bodyPr>
          <a:lstStyle>
            <a:lvl1pPr indent="0" algn="r">
              <a:lnSpc>
                <a:spcPct val="100000"/>
              </a:lnSpc>
              <a:buNone/>
              <a:defRPr b="0" lang="en-US" sz="900" spc="-1" strike="noStrike">
                <a:solidFill>
                  <a:srgbClr val="404040"/>
                </a:solidFill>
                <a:latin typeface="Tw Cen MT"/>
              </a:defRPr>
            </a:lvl1pPr>
          </a:lstStyle>
          <a:p>
            <a:pPr indent="0" algn="r">
              <a:lnSpc>
                <a:spcPct val="100000"/>
              </a:lnSpc>
              <a:buNone/>
            </a:pPr>
            <a:r>
              <a:rPr b="0" lang="en-US" sz="900" spc="-1" strike="noStrike">
                <a:solidFill>
                  <a:srgbClr val="404040"/>
                </a:solidFill>
                <a:latin typeface="Tw Cen MT"/>
              </a:rPr>
              <a:t>&lt;fecha/hora&gt;</a:t>
            </a:r>
            <a:endParaRPr b="0" lang="es-ES" sz="900" spc="-1" strike="noStrike">
              <a:solidFill>
                <a:srgbClr val="000000"/>
              </a:solidFill>
              <a:latin typeface="Times New Roman"/>
            </a:endParaRPr>
          </a:p>
        </p:txBody>
      </p:sp>
      <p:sp>
        <p:nvSpPr>
          <p:cNvPr id="6" name="PlaceHolder 3"/>
          <p:cNvSpPr>
            <a:spLocks noGrp="1"/>
          </p:cNvSpPr>
          <p:nvPr>
            <p:ph type="ftr" idx="2"/>
          </p:nvPr>
        </p:nvSpPr>
        <p:spPr>
          <a:xfrm>
            <a:off x="581040" y="6423840"/>
            <a:ext cx="6916680" cy="364680"/>
          </a:xfrm>
          <a:prstGeom prst="rect">
            <a:avLst/>
          </a:prstGeom>
          <a:noFill/>
          <a:ln w="0">
            <a:noFill/>
          </a:ln>
        </p:spPr>
        <p:txBody>
          <a:bodyPr anchor="ctr">
            <a:noAutofit/>
          </a:bodyPr>
          <a:lstStyle>
            <a:lvl1pPr indent="0" algn="ctr">
              <a:buNone/>
              <a:defRPr b="0" lang="es-ES" sz="1400" spc="-1" strike="noStrike">
                <a:solidFill>
                  <a:srgbClr val="000000"/>
                </a:solidFill>
                <a:latin typeface="Times New Roman"/>
              </a:defRPr>
            </a:lvl1pPr>
          </a:lstStyle>
          <a:p>
            <a:pPr indent="0" algn="ctr">
              <a:buNone/>
            </a:pPr>
            <a:r>
              <a:rPr b="0" lang="es-ES" sz="1400" spc="-1" strike="noStrike">
                <a:solidFill>
                  <a:srgbClr val="000000"/>
                </a:solidFill>
                <a:latin typeface="Times New Roman"/>
              </a:rPr>
              <a:t>&lt;pie de página&gt;</a:t>
            </a:r>
            <a:endParaRPr b="0" lang="es-ES" sz="1400" spc="-1" strike="noStrike">
              <a:solidFill>
                <a:srgbClr val="000000"/>
              </a:solidFill>
              <a:latin typeface="Times New Roman"/>
            </a:endParaRPr>
          </a:p>
        </p:txBody>
      </p:sp>
      <p:sp>
        <p:nvSpPr>
          <p:cNvPr id="7" name="PlaceHolder 4"/>
          <p:cNvSpPr>
            <a:spLocks noGrp="1"/>
          </p:cNvSpPr>
          <p:nvPr>
            <p:ph type="sldNum" idx="3"/>
          </p:nvPr>
        </p:nvSpPr>
        <p:spPr>
          <a:xfrm>
            <a:off x="10558440" y="6423840"/>
            <a:ext cx="1052280" cy="364680"/>
          </a:xfrm>
          <a:prstGeom prst="rect">
            <a:avLst/>
          </a:prstGeom>
          <a:noFill/>
          <a:ln w="0">
            <a:noFill/>
          </a:ln>
        </p:spPr>
        <p:txBody>
          <a:bodyPr anchor="ctr">
            <a:noAutofit/>
          </a:bodyPr>
          <a:lstStyle>
            <a:lvl1pPr indent="0" algn="r">
              <a:lnSpc>
                <a:spcPct val="100000"/>
              </a:lnSpc>
              <a:buNone/>
              <a:defRPr b="0" lang="en-US" sz="900" spc="-1" strike="noStrike">
                <a:solidFill>
                  <a:srgbClr val="404040"/>
                </a:solidFill>
                <a:latin typeface="Tw Cen MT"/>
              </a:defRPr>
            </a:lvl1pPr>
          </a:lstStyle>
          <a:p>
            <a:pPr indent="0" algn="r">
              <a:lnSpc>
                <a:spcPct val="100000"/>
              </a:lnSpc>
              <a:buNone/>
            </a:pPr>
            <a:fld id="{41429C3E-DC6C-4873-8037-287F3FE61B11}" type="slidenum">
              <a:rPr b="0" lang="en-US" sz="900" spc="-1" strike="noStrike">
                <a:solidFill>
                  <a:srgbClr val="404040"/>
                </a:solidFill>
                <a:latin typeface="Tw Cen MT"/>
              </a:rPr>
              <a:t>&lt;número&gt;</a:t>
            </a:fld>
            <a:endParaRPr b="0" lang="es-ES" sz="900" spc="-1" strike="noStrike">
              <a:solidFill>
                <a:srgbClr val="000000"/>
              </a:solidFill>
              <a:latin typeface="Times New Roman"/>
            </a:endParaRPr>
          </a:p>
        </p:txBody>
      </p:sp>
      <p:sp>
        <p:nvSpPr>
          <p:cNvPr id="8"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110000"/>
              </a:lnSpc>
              <a:spcBef>
                <a:spcPts val="1417"/>
              </a:spcBef>
              <a:buClr>
                <a:srgbClr val="000000"/>
              </a:buClr>
              <a:buSzPct val="45000"/>
              <a:buFont typeface="Wingdings" charset="2"/>
              <a:buChar char=""/>
            </a:pPr>
            <a:r>
              <a:rPr b="0" lang="en-US" sz="1900" spc="-1" strike="noStrike">
                <a:solidFill>
                  <a:srgbClr val="404040"/>
                </a:solidFill>
                <a:latin typeface="Tw Cen MT"/>
              </a:rPr>
              <a:t>Pulse para editar el formato de texto del esquema</a:t>
            </a:r>
            <a:endParaRPr b="0" lang="en-US" sz="1900" spc="-1" strike="noStrike">
              <a:solidFill>
                <a:srgbClr val="404040"/>
              </a:solidFill>
              <a:latin typeface="Tw Cen MT"/>
            </a:endParaRPr>
          </a:p>
          <a:p>
            <a:pPr lvl="1" marL="864000" indent="-324000">
              <a:lnSpc>
                <a:spcPct val="110000"/>
              </a:lnSpc>
              <a:spcBef>
                <a:spcPts val="1134"/>
              </a:spcBef>
              <a:buClr>
                <a:srgbClr val="000000"/>
              </a:buClr>
              <a:buSzPct val="75000"/>
              <a:buFont typeface="Symbol" charset="2"/>
              <a:buChar char=""/>
            </a:pPr>
            <a:r>
              <a:rPr b="0" lang="en-US" sz="1500" spc="-1" strike="noStrike">
                <a:solidFill>
                  <a:srgbClr val="404040"/>
                </a:solidFill>
                <a:latin typeface="Tw Cen MT"/>
              </a:rPr>
              <a:t>Segundo nivel del esquema</a:t>
            </a:r>
            <a:endParaRPr b="0" lang="en-US" sz="1500" spc="-1" strike="noStrike">
              <a:solidFill>
                <a:srgbClr val="404040"/>
              </a:solidFill>
              <a:latin typeface="Tw Cen MT"/>
            </a:endParaRPr>
          </a:p>
          <a:p>
            <a:pPr lvl="2" marL="1296000" indent="-288000">
              <a:lnSpc>
                <a:spcPct val="110000"/>
              </a:lnSpc>
              <a:spcBef>
                <a:spcPts val="850"/>
              </a:spcBef>
              <a:buClr>
                <a:srgbClr val="000000"/>
              </a:buClr>
              <a:buSzPct val="45000"/>
              <a:buFont typeface="Wingdings" charset="2"/>
              <a:buChar char=""/>
            </a:pPr>
            <a:r>
              <a:rPr b="0" lang="en-US" sz="1300" spc="-1" strike="noStrike">
                <a:solidFill>
                  <a:srgbClr val="404040"/>
                </a:solidFill>
                <a:latin typeface="Tw Cen MT"/>
              </a:rPr>
              <a:t>Tercer nivel del esquema</a:t>
            </a:r>
            <a:endParaRPr b="0" lang="en-US" sz="1300" spc="-1" strike="noStrike">
              <a:solidFill>
                <a:srgbClr val="404040"/>
              </a:solidFill>
              <a:latin typeface="Tw Cen MT"/>
            </a:endParaRPr>
          </a:p>
          <a:p>
            <a:pPr lvl="3" marL="1728000" indent="-216000">
              <a:lnSpc>
                <a:spcPct val="110000"/>
              </a:lnSpc>
              <a:spcBef>
                <a:spcPts val="567"/>
              </a:spcBef>
              <a:buClr>
                <a:srgbClr val="000000"/>
              </a:buClr>
              <a:buSzPct val="75000"/>
              <a:buFont typeface="Symbol" charset="2"/>
              <a:buChar char=""/>
            </a:pPr>
            <a:r>
              <a:rPr b="0" lang="en-US" sz="1300" spc="-1" strike="noStrike">
                <a:solidFill>
                  <a:srgbClr val="404040"/>
                </a:solidFill>
                <a:latin typeface="Tw Cen MT"/>
              </a:rPr>
              <a:t>Cuarto nivel del esquema</a:t>
            </a:r>
            <a:endParaRPr b="0" lang="en-US" sz="1300" spc="-1" strike="noStrike">
              <a:solidFill>
                <a:srgbClr val="404040"/>
              </a:solidFill>
              <a:latin typeface="Tw Cen MT"/>
            </a:endParaRPr>
          </a:p>
          <a:p>
            <a:pPr lvl="4" marL="2160000" indent="-216000">
              <a:lnSpc>
                <a:spcPct val="110000"/>
              </a:lnSpc>
              <a:spcBef>
                <a:spcPts val="283"/>
              </a:spcBef>
              <a:buClr>
                <a:srgbClr val="000000"/>
              </a:buClr>
              <a:buSzPct val="45000"/>
              <a:buFont typeface="Wingdings" charset="2"/>
              <a:buChar char=""/>
            </a:pPr>
            <a:r>
              <a:rPr b="0" lang="en-US" sz="2000" spc="-1" strike="noStrike">
                <a:solidFill>
                  <a:srgbClr val="404040"/>
                </a:solidFill>
                <a:latin typeface="Tw Cen MT"/>
              </a:rPr>
              <a:t>Quinto nivel del esquema</a:t>
            </a:r>
            <a:endParaRPr b="0" lang="en-US" sz="2000" spc="-1" strike="noStrike">
              <a:solidFill>
                <a:srgbClr val="404040"/>
              </a:solidFill>
              <a:latin typeface="Tw Cen MT"/>
            </a:endParaRPr>
          </a:p>
          <a:p>
            <a:pPr lvl="5" marL="2592000" indent="-216000">
              <a:lnSpc>
                <a:spcPct val="110000"/>
              </a:lnSpc>
              <a:spcBef>
                <a:spcPts val="283"/>
              </a:spcBef>
              <a:buClr>
                <a:srgbClr val="000000"/>
              </a:buClr>
              <a:buSzPct val="45000"/>
              <a:buFont typeface="Wingdings" charset="2"/>
              <a:buChar char=""/>
            </a:pPr>
            <a:r>
              <a:rPr b="0" lang="en-US" sz="2000" spc="-1" strike="noStrike">
                <a:solidFill>
                  <a:srgbClr val="404040"/>
                </a:solidFill>
                <a:latin typeface="Tw Cen MT"/>
              </a:rPr>
              <a:t>Sexto nivel del esquema</a:t>
            </a:r>
            <a:endParaRPr b="0" lang="en-US" sz="2000" spc="-1" strike="noStrike">
              <a:solidFill>
                <a:srgbClr val="404040"/>
              </a:solidFill>
              <a:latin typeface="Tw Cen MT"/>
            </a:endParaRPr>
          </a:p>
          <a:p>
            <a:pPr lvl="6" marL="3024000" indent="-216000">
              <a:lnSpc>
                <a:spcPct val="110000"/>
              </a:lnSpc>
              <a:spcBef>
                <a:spcPts val="283"/>
              </a:spcBef>
              <a:buClr>
                <a:srgbClr val="000000"/>
              </a:buClr>
              <a:buSzPct val="45000"/>
              <a:buFont typeface="Wingdings" charset="2"/>
              <a:buChar char=""/>
            </a:pPr>
            <a:r>
              <a:rPr b="0" lang="en-US" sz="2000" spc="-1" strike="noStrike">
                <a:solidFill>
                  <a:srgbClr val="404040"/>
                </a:solidFill>
                <a:latin typeface="Tw Cen MT"/>
              </a:rPr>
              <a:t>Séptimo nivel del esquema</a:t>
            </a:r>
            <a:endParaRPr b="0" lang="en-US" sz="2000" spc="-1" strike="noStrike">
              <a:solidFill>
                <a:srgbClr val="404040"/>
              </a:solidFill>
              <a:latin typeface="Tw Cen MT"/>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Rectangle 8"/>
          <p:cNvSpPr/>
          <p:nvPr/>
        </p:nvSpPr>
        <p:spPr>
          <a:xfrm>
            <a:off x="446400" y="457200"/>
            <a:ext cx="3702960" cy="9468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46" name="Rectangle 9"/>
          <p:cNvSpPr/>
          <p:nvPr/>
        </p:nvSpPr>
        <p:spPr>
          <a:xfrm>
            <a:off x="8042040" y="453600"/>
            <a:ext cx="3702960" cy="98280"/>
          </a:xfrm>
          <a:prstGeom prst="rect">
            <a:avLst/>
          </a:prstGeom>
          <a:solidFill>
            <a:srgbClr val="969fa7"/>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47" name="Rectangle 10"/>
          <p:cNvSpPr/>
          <p:nvPr/>
        </p:nvSpPr>
        <p:spPr>
          <a:xfrm>
            <a:off x="4241880" y="457200"/>
            <a:ext cx="3702960" cy="91080"/>
          </a:xfrm>
          <a:prstGeom prst="rect">
            <a:avLst/>
          </a:prstGeom>
          <a:solidFill>
            <a:schemeClr val="accent1"/>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48"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n-US" sz="3200" spc="-1" strike="noStrike" cap="all">
                <a:solidFill>
                  <a:srgbClr val="404040"/>
                </a:solidFill>
                <a:latin typeface="Tw Cen MT"/>
              </a:rPr>
              <a:t>Click to edit Master title style</a:t>
            </a:r>
            <a:endParaRPr b="0" lang="en-US" sz="3200" spc="-1" strike="noStrike">
              <a:solidFill>
                <a:srgbClr val="000000"/>
              </a:solidFill>
              <a:latin typeface="Tw Cen MT"/>
            </a:endParaRPr>
          </a:p>
        </p:txBody>
      </p:sp>
      <p:sp>
        <p:nvSpPr>
          <p:cNvPr id="49" name="PlaceHolder 2"/>
          <p:cNvSpPr>
            <a:spLocks noGrp="1"/>
          </p:cNvSpPr>
          <p:nvPr>
            <p:ph type="body"/>
          </p:nvPr>
        </p:nvSpPr>
        <p:spPr>
          <a:xfrm>
            <a:off x="581040" y="2340720"/>
            <a:ext cx="11029320" cy="3634200"/>
          </a:xfrm>
          <a:prstGeom prst="rect">
            <a:avLst/>
          </a:prstGeom>
          <a:noFill/>
          <a:ln w="0">
            <a:noFill/>
          </a:ln>
        </p:spPr>
        <p:txBody>
          <a:bodyPr anchor="ctr">
            <a:noAutofit/>
          </a:bodyPr>
          <a:p>
            <a:pPr marL="306000" indent="-306000">
              <a:lnSpc>
                <a:spcPct val="110000"/>
              </a:lnSpc>
              <a:spcBef>
                <a:spcPts val="380"/>
              </a:spcBef>
              <a:spcAft>
                <a:spcPts val="601"/>
              </a:spcAft>
              <a:buClr>
                <a:srgbClr val="ed8428"/>
              </a:buClr>
              <a:buSzPct val="92000"/>
              <a:buFont typeface="Wingdings 2" charset="2"/>
              <a:buChar char=""/>
            </a:pPr>
            <a:r>
              <a:rPr b="0" lang="en-US" sz="1900" spc="-1" strike="noStrike">
                <a:solidFill>
                  <a:srgbClr val="404040"/>
                </a:solidFill>
                <a:latin typeface="Tw Cen MT"/>
              </a:rPr>
              <a:t>Click to edit Master text styles</a:t>
            </a:r>
            <a:endParaRPr b="0" lang="en-US" sz="1900" spc="-1" strike="noStrike">
              <a:solidFill>
                <a:srgbClr val="404040"/>
              </a:solidFill>
              <a:latin typeface="Tw Cen MT"/>
            </a:endParaRPr>
          </a:p>
          <a:p>
            <a:pPr lvl="1" marL="630000" indent="-306000">
              <a:lnSpc>
                <a:spcPct val="110000"/>
              </a:lnSpc>
              <a:spcBef>
                <a:spcPts val="340"/>
              </a:spcBef>
              <a:spcAft>
                <a:spcPts val="601"/>
              </a:spcAft>
              <a:buClr>
                <a:srgbClr val="ed8428"/>
              </a:buClr>
              <a:buSzPct val="92000"/>
              <a:buFont typeface="Wingdings 2" charset="2"/>
              <a:buChar char=""/>
            </a:pPr>
            <a:r>
              <a:rPr b="0" lang="en-US" sz="1700" spc="-1" strike="noStrike">
                <a:solidFill>
                  <a:srgbClr val="404040"/>
                </a:solidFill>
                <a:latin typeface="Tw Cen MT"/>
              </a:rPr>
              <a:t>Second level</a:t>
            </a:r>
            <a:endParaRPr b="0" lang="en-US" sz="1700" spc="-1" strike="noStrike">
              <a:solidFill>
                <a:srgbClr val="404040"/>
              </a:solidFill>
              <a:latin typeface="Tw Cen MT"/>
            </a:endParaRPr>
          </a:p>
          <a:p>
            <a:pPr lvl="2" marL="900000" indent="-270000">
              <a:lnSpc>
                <a:spcPct val="110000"/>
              </a:lnSpc>
              <a:spcBef>
                <a:spcPts val="300"/>
              </a:spcBef>
              <a:spcAft>
                <a:spcPts val="601"/>
              </a:spcAft>
              <a:buClr>
                <a:srgbClr val="ed8428"/>
              </a:buClr>
              <a:buSzPct val="92000"/>
              <a:buFont typeface="Wingdings 2" charset="2"/>
              <a:buChar char=""/>
            </a:pPr>
            <a:r>
              <a:rPr b="0" lang="en-US" sz="1500" spc="-1" strike="noStrike">
                <a:solidFill>
                  <a:srgbClr val="404040"/>
                </a:solidFill>
                <a:latin typeface="Tw Cen MT"/>
              </a:rPr>
              <a:t>Third level</a:t>
            </a:r>
            <a:endParaRPr b="0" lang="en-US" sz="1500" spc="-1" strike="noStrike">
              <a:solidFill>
                <a:srgbClr val="404040"/>
              </a:solidFill>
              <a:latin typeface="Tw Cen MT"/>
            </a:endParaRPr>
          </a:p>
          <a:p>
            <a:pPr lvl="3" marL="1242000" indent="-234000">
              <a:lnSpc>
                <a:spcPct val="110000"/>
              </a:lnSpc>
              <a:spcBef>
                <a:spcPts val="261"/>
              </a:spcBef>
              <a:spcAft>
                <a:spcPts val="601"/>
              </a:spcAft>
              <a:buClr>
                <a:srgbClr val="ed8428"/>
              </a:buClr>
              <a:buSzPct val="92000"/>
              <a:buFont typeface="Wingdings 2" charset="2"/>
              <a:buChar char=""/>
            </a:pPr>
            <a:r>
              <a:rPr b="0" lang="en-US" sz="1300" spc="-1" strike="noStrike">
                <a:solidFill>
                  <a:srgbClr val="404040"/>
                </a:solidFill>
                <a:latin typeface="Tw Cen MT"/>
              </a:rPr>
              <a:t>Fourth level</a:t>
            </a:r>
            <a:endParaRPr b="0" lang="en-US" sz="1300" spc="-1" strike="noStrike">
              <a:solidFill>
                <a:srgbClr val="404040"/>
              </a:solidFill>
              <a:latin typeface="Tw Cen MT"/>
            </a:endParaRPr>
          </a:p>
          <a:p>
            <a:pPr lvl="4" marL="1602000" indent="-234000">
              <a:lnSpc>
                <a:spcPct val="110000"/>
              </a:lnSpc>
              <a:spcBef>
                <a:spcPts val="261"/>
              </a:spcBef>
              <a:spcAft>
                <a:spcPts val="601"/>
              </a:spcAft>
              <a:buClr>
                <a:srgbClr val="ed8428"/>
              </a:buClr>
              <a:buSzPct val="92000"/>
              <a:buFont typeface="Wingdings 2" charset="2"/>
              <a:buChar char=""/>
            </a:pPr>
            <a:r>
              <a:rPr b="0" lang="en-US" sz="1300" spc="-1" strike="noStrike">
                <a:solidFill>
                  <a:srgbClr val="404040"/>
                </a:solidFill>
                <a:latin typeface="Tw Cen MT"/>
              </a:rPr>
              <a:t>Fifth level</a:t>
            </a:r>
            <a:endParaRPr b="0" lang="en-US" sz="1300" spc="-1" strike="noStrike">
              <a:solidFill>
                <a:srgbClr val="404040"/>
              </a:solidFill>
              <a:latin typeface="Tw Cen MT"/>
            </a:endParaRPr>
          </a:p>
        </p:txBody>
      </p:sp>
      <p:sp>
        <p:nvSpPr>
          <p:cNvPr id="50" name="PlaceHolder 3"/>
          <p:cNvSpPr>
            <a:spLocks noGrp="1"/>
          </p:cNvSpPr>
          <p:nvPr>
            <p:ph type="dt" idx="4"/>
          </p:nvPr>
        </p:nvSpPr>
        <p:spPr>
          <a:xfrm>
            <a:off x="7606080" y="6423840"/>
            <a:ext cx="2844360" cy="364680"/>
          </a:xfrm>
          <a:prstGeom prst="rect">
            <a:avLst/>
          </a:prstGeom>
          <a:noFill/>
          <a:ln w="0">
            <a:noFill/>
          </a:ln>
        </p:spPr>
        <p:txBody>
          <a:bodyPr anchor="ctr">
            <a:noAutofit/>
          </a:bodyPr>
          <a:lstStyle>
            <a:lvl1pPr indent="0" algn="r">
              <a:lnSpc>
                <a:spcPct val="100000"/>
              </a:lnSpc>
              <a:buNone/>
              <a:defRPr b="0" lang="en-US" sz="900" spc="-1" strike="noStrike">
                <a:solidFill>
                  <a:srgbClr val="404040"/>
                </a:solidFill>
                <a:latin typeface="Tw Cen MT"/>
              </a:defRPr>
            </a:lvl1pPr>
          </a:lstStyle>
          <a:p>
            <a:pPr indent="0" algn="r">
              <a:lnSpc>
                <a:spcPct val="100000"/>
              </a:lnSpc>
              <a:buNone/>
            </a:pPr>
            <a:r>
              <a:rPr b="0" lang="en-US" sz="900" spc="-1" strike="noStrike">
                <a:solidFill>
                  <a:srgbClr val="404040"/>
                </a:solidFill>
                <a:latin typeface="Tw Cen MT"/>
              </a:rPr>
              <a:t>&lt;fecha/hora&gt;</a:t>
            </a:r>
            <a:endParaRPr b="0" lang="es-ES" sz="900" spc="-1" strike="noStrike">
              <a:solidFill>
                <a:srgbClr val="000000"/>
              </a:solidFill>
              <a:latin typeface="Times New Roman"/>
            </a:endParaRPr>
          </a:p>
        </p:txBody>
      </p:sp>
      <p:sp>
        <p:nvSpPr>
          <p:cNvPr id="51" name="PlaceHolder 4"/>
          <p:cNvSpPr>
            <a:spLocks noGrp="1"/>
          </p:cNvSpPr>
          <p:nvPr>
            <p:ph type="ftr" idx="5"/>
          </p:nvPr>
        </p:nvSpPr>
        <p:spPr>
          <a:xfrm>
            <a:off x="581040" y="6423840"/>
            <a:ext cx="6916680" cy="364680"/>
          </a:xfrm>
          <a:prstGeom prst="rect">
            <a:avLst/>
          </a:prstGeom>
          <a:noFill/>
          <a:ln w="0">
            <a:noFill/>
          </a:ln>
        </p:spPr>
        <p:txBody>
          <a:bodyPr anchor="ctr">
            <a:noAutofit/>
          </a:bodyPr>
          <a:lstStyle>
            <a:lvl1pPr indent="0" algn="ctr">
              <a:buNone/>
              <a:defRPr b="0" lang="es-ES" sz="1400" spc="-1" strike="noStrike">
                <a:solidFill>
                  <a:srgbClr val="000000"/>
                </a:solidFill>
                <a:latin typeface="Times New Roman"/>
              </a:defRPr>
            </a:lvl1pPr>
          </a:lstStyle>
          <a:p>
            <a:pPr indent="0" algn="ctr">
              <a:buNone/>
            </a:pPr>
            <a:r>
              <a:rPr b="0" lang="es-ES" sz="1400" spc="-1" strike="noStrike">
                <a:solidFill>
                  <a:srgbClr val="000000"/>
                </a:solidFill>
                <a:latin typeface="Times New Roman"/>
              </a:rPr>
              <a:t>&lt;pie de página&gt;</a:t>
            </a:r>
            <a:endParaRPr b="0" lang="es-ES" sz="1400" spc="-1" strike="noStrike">
              <a:solidFill>
                <a:srgbClr val="000000"/>
              </a:solidFill>
              <a:latin typeface="Times New Roman"/>
            </a:endParaRPr>
          </a:p>
        </p:txBody>
      </p:sp>
      <p:sp>
        <p:nvSpPr>
          <p:cNvPr id="52" name="PlaceHolder 5"/>
          <p:cNvSpPr>
            <a:spLocks noGrp="1"/>
          </p:cNvSpPr>
          <p:nvPr>
            <p:ph type="sldNum" idx="6"/>
          </p:nvPr>
        </p:nvSpPr>
        <p:spPr>
          <a:xfrm>
            <a:off x="10558440" y="6423840"/>
            <a:ext cx="1052280" cy="364680"/>
          </a:xfrm>
          <a:prstGeom prst="rect">
            <a:avLst/>
          </a:prstGeom>
          <a:noFill/>
          <a:ln w="0">
            <a:noFill/>
          </a:ln>
        </p:spPr>
        <p:txBody>
          <a:bodyPr anchor="ctr">
            <a:noAutofit/>
          </a:bodyPr>
          <a:lstStyle>
            <a:lvl1pPr indent="0" algn="r">
              <a:lnSpc>
                <a:spcPct val="100000"/>
              </a:lnSpc>
              <a:buNone/>
              <a:defRPr b="0" lang="en-US" sz="900" spc="-1" strike="noStrike">
                <a:solidFill>
                  <a:srgbClr val="404040"/>
                </a:solidFill>
                <a:latin typeface="Tw Cen MT"/>
              </a:defRPr>
            </a:lvl1pPr>
          </a:lstStyle>
          <a:p>
            <a:pPr indent="0" algn="r">
              <a:lnSpc>
                <a:spcPct val="100000"/>
              </a:lnSpc>
              <a:buNone/>
            </a:pPr>
            <a:fld id="{F7584C8F-E59B-4CB5-B889-070D36CB3602}" type="slidenum">
              <a:rPr b="0" lang="en-US" sz="900" spc="-1" strike="noStrike">
                <a:solidFill>
                  <a:srgbClr val="404040"/>
                </a:solidFill>
                <a:latin typeface="Tw Cen MT"/>
              </a:rPr>
              <a:t>&lt;número&gt;</a:t>
            </a:fld>
            <a:endParaRPr b="0" lang="es-ES" sz="9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9" name="Rectangle 8"/>
          <p:cNvSpPr/>
          <p:nvPr/>
        </p:nvSpPr>
        <p:spPr>
          <a:xfrm>
            <a:off x="0" y="0"/>
            <a:ext cx="12191760" cy="685764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tabLst>
                <a:tab algn="l" pos="0"/>
              </a:tabLst>
            </a:pPr>
            <a:endParaRPr b="0" lang="en-US" sz="1800" spc="-1" strike="noStrike">
              <a:solidFill>
                <a:srgbClr val="ffffff"/>
              </a:solidFill>
              <a:latin typeface="Gill Sans MT"/>
            </a:endParaRPr>
          </a:p>
        </p:txBody>
      </p:sp>
      <p:sp>
        <p:nvSpPr>
          <p:cNvPr id="90" name="Rectangle 10"/>
          <p:cNvSpPr/>
          <p:nvPr/>
        </p:nvSpPr>
        <p:spPr>
          <a:xfrm>
            <a:off x="0" y="0"/>
            <a:ext cx="12191760" cy="685764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91" name="PlaceHolder 1"/>
          <p:cNvSpPr>
            <a:spLocks noGrp="1"/>
          </p:cNvSpPr>
          <p:nvPr>
            <p:ph type="title"/>
          </p:nvPr>
        </p:nvSpPr>
        <p:spPr>
          <a:xfrm>
            <a:off x="360000" y="720000"/>
            <a:ext cx="4140000" cy="3923280"/>
          </a:xfrm>
          <a:prstGeom prst="rect">
            <a:avLst/>
          </a:prstGeom>
          <a:noFill/>
          <a:ln w="0">
            <a:noFill/>
          </a:ln>
        </p:spPr>
        <p:txBody>
          <a:bodyPr anchor="ctr">
            <a:normAutofit/>
          </a:bodyPr>
          <a:p>
            <a:pPr indent="0">
              <a:lnSpc>
                <a:spcPct val="100000"/>
              </a:lnSpc>
              <a:buNone/>
            </a:pPr>
            <a:r>
              <a:rPr b="0" lang="es-ES" sz="3600" spc="-1" strike="noStrike" cap="all">
                <a:solidFill>
                  <a:srgbClr val="ffffff"/>
                </a:solidFill>
                <a:latin typeface="Tw Cen MT"/>
              </a:rPr>
              <a:t>TRATAMIENTOS DE HIDRATACIÓN Y MANTENIMIENTO CORPORAL</a:t>
            </a:r>
            <a:endParaRPr b="0" lang="en-US" sz="3600" spc="-1" strike="noStrike">
              <a:solidFill>
                <a:srgbClr val="000000"/>
              </a:solidFill>
              <a:latin typeface="Tw Cen MT"/>
            </a:endParaRPr>
          </a:p>
        </p:txBody>
      </p:sp>
      <p:sp>
        <p:nvSpPr>
          <p:cNvPr id="92" name="Rectangle 12"/>
          <p:cNvSpPr/>
          <p:nvPr/>
        </p:nvSpPr>
        <p:spPr>
          <a:xfrm>
            <a:off x="638640" y="457200"/>
            <a:ext cx="3510720" cy="91080"/>
          </a:xfrm>
          <a:prstGeom prst="rect">
            <a:avLst/>
          </a:prstGeom>
          <a:solidFill>
            <a:schemeClr val="accent1"/>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pic>
        <p:nvPicPr>
          <p:cNvPr id="93" name="Imagen 3" descr=""/>
          <p:cNvPicPr/>
          <p:nvPr/>
        </p:nvPicPr>
        <p:blipFill>
          <a:blip r:embed="rId1"/>
          <a:srcRect l="0" t="15284" r="0" b="29139"/>
          <a:stretch/>
        </p:blipFill>
        <p:spPr>
          <a:xfrm>
            <a:off x="4654440" y="457200"/>
            <a:ext cx="7085880" cy="58993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581040" y="702000"/>
            <a:ext cx="11029320" cy="1188360"/>
          </a:xfrm>
          <a:prstGeom prst="rect">
            <a:avLst/>
          </a:prstGeom>
          <a:noFill/>
          <a:ln w="0">
            <a:noFill/>
          </a:ln>
        </p:spPr>
        <p:txBody>
          <a:bodyPr anchor="b">
            <a:normAutofit/>
          </a:bodyPr>
          <a:p>
            <a:pPr indent="0">
              <a:lnSpc>
                <a:spcPct val="100000"/>
              </a:lnSpc>
              <a:buNone/>
            </a:pPr>
            <a:r>
              <a:rPr b="0" lang="es-ES" sz="3200" spc="-1" strike="noStrike" cap="all">
                <a:solidFill>
                  <a:srgbClr val="404040"/>
                </a:solidFill>
                <a:latin typeface="Tw Cen MT"/>
              </a:rPr>
              <a:t>La hidratación corporal </a:t>
            </a:r>
            <a:endParaRPr b="0" lang="en-US" sz="3200" spc="-1" strike="noStrike">
              <a:solidFill>
                <a:srgbClr val="000000"/>
              </a:solidFill>
              <a:latin typeface="Tw Cen MT"/>
            </a:endParaRPr>
          </a:p>
        </p:txBody>
      </p:sp>
      <p:sp>
        <p:nvSpPr>
          <p:cNvPr id="95" name="PlaceHolder 2"/>
          <p:cNvSpPr>
            <a:spLocks noGrp="1"/>
          </p:cNvSpPr>
          <p:nvPr>
            <p:ph/>
          </p:nvPr>
        </p:nvSpPr>
        <p:spPr>
          <a:xfrm>
            <a:off x="581040" y="2340720"/>
            <a:ext cx="7024320" cy="3634200"/>
          </a:xfrm>
          <a:prstGeom prst="rect">
            <a:avLst/>
          </a:prstGeom>
          <a:noFill/>
          <a:ln w="0">
            <a:noFill/>
          </a:ln>
        </p:spPr>
        <p:txBody>
          <a:bodyPr anchor="ctr">
            <a:normAutofit fontScale="96000"/>
          </a:bodyPr>
          <a:p>
            <a:pPr marL="293760" indent="-29376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Determinadas zonas del cuerpo necesitan especial atención, ya que tienden a la deshidratación con mayor facilidad: es el caso de las piernas y, en general, en general de áreas con pliegues como codos y rodillas.</a:t>
            </a:r>
            <a:endParaRPr b="0" lang="en-US" sz="1900" spc="-1" strike="noStrike">
              <a:solidFill>
                <a:srgbClr val="404040"/>
              </a:solidFill>
              <a:latin typeface="Tw Cen MT"/>
            </a:endParaRPr>
          </a:p>
          <a:p>
            <a:pPr marL="293760" indent="-29376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Las piernas tienen menos glándulas sebáceas. El manto hidrolipídico, por lo tanto, es menor, lo que provoca una mayor deshidratación de la piel. Esta circunstancia se da tanto en hombres como en mujeres y, sobre todo, a partir de los 30 años . En ocasiones, el uso de calcetines o medias también puede erosionar el manto protector de las piernas y acelerar su deshidratación. </a:t>
            </a:r>
            <a:endParaRPr b="0" lang="en-US" sz="1900" spc="-1" strike="noStrike">
              <a:solidFill>
                <a:srgbClr val="404040"/>
              </a:solidFill>
              <a:latin typeface="Tw Cen MT"/>
            </a:endParaRPr>
          </a:p>
        </p:txBody>
      </p:sp>
      <p:pic>
        <p:nvPicPr>
          <p:cNvPr id="96" name="Imagen 4" descr="Imagen que contiene sombrero&#10;&#10;Descripción generada automáticamente"/>
          <p:cNvPicPr/>
          <p:nvPr/>
        </p:nvPicPr>
        <p:blipFill>
          <a:blip r:embed="rId1"/>
          <a:srcRect l="35730" t="0" r="3466" b="0"/>
          <a:stretch/>
        </p:blipFill>
        <p:spPr>
          <a:xfrm>
            <a:off x="8051760" y="2340720"/>
            <a:ext cx="3682800" cy="363420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3d3d3d"/>
        </a:solidFill>
      </p:bgPr>
    </p:bg>
    <p:spTree>
      <p:nvGrpSpPr>
        <p:cNvPr id="1" name=""/>
        <p:cNvGrpSpPr/>
        <p:nvPr/>
      </p:nvGrpSpPr>
      <p:grpSpPr>
        <a:xfrm>
          <a:off x="0" y="0"/>
          <a:ext cx="0" cy="0"/>
          <a:chOff x="0" y="0"/>
          <a:chExt cx="0" cy="0"/>
        </a:xfrm>
      </p:grpSpPr>
      <p:sp>
        <p:nvSpPr>
          <p:cNvPr id="97" name="Rectangle 10"/>
          <p:cNvSpPr/>
          <p:nvPr/>
        </p:nvSpPr>
        <p:spPr>
          <a:xfrm>
            <a:off x="0" y="0"/>
            <a:ext cx="12191760" cy="6857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Tw Cen MT"/>
            </a:endParaRPr>
          </a:p>
        </p:txBody>
      </p:sp>
      <p:sp>
        <p:nvSpPr>
          <p:cNvPr id="98" name="Rectangle 12"/>
          <p:cNvSpPr/>
          <p:nvPr/>
        </p:nvSpPr>
        <p:spPr>
          <a:xfrm>
            <a:off x="446400" y="601200"/>
            <a:ext cx="3702960" cy="578916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99" name="Rectangle 14"/>
          <p:cNvSpPr/>
          <p:nvPr/>
        </p:nvSpPr>
        <p:spPr>
          <a:xfrm>
            <a:off x="446400" y="457200"/>
            <a:ext cx="3702960" cy="94680"/>
          </a:xfrm>
          <a:prstGeom prst="rect">
            <a:avLst/>
          </a:prstGeom>
          <a:solidFill>
            <a:srgbClr val="465359"/>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100" name="Rectangle 16"/>
          <p:cNvSpPr/>
          <p:nvPr/>
        </p:nvSpPr>
        <p:spPr>
          <a:xfrm>
            <a:off x="4241880" y="457200"/>
            <a:ext cx="3702960" cy="91080"/>
          </a:xfrm>
          <a:prstGeom prst="rect">
            <a:avLst/>
          </a:prstGeom>
          <a:solidFill>
            <a:schemeClr val="accent1"/>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a:lnSpc>
                <a:spcPct val="100000"/>
              </a:lnSpc>
            </a:pPr>
            <a:endParaRPr b="0" lang="en-US" sz="1800" spc="-1" strike="noStrike">
              <a:solidFill>
                <a:schemeClr val="lt1"/>
              </a:solidFill>
              <a:latin typeface="Tw Cen MT"/>
            </a:endParaRPr>
          </a:p>
        </p:txBody>
      </p:sp>
      <p:sp>
        <p:nvSpPr>
          <p:cNvPr id="101" name="Rectangle 18"/>
          <p:cNvSpPr/>
          <p:nvPr/>
        </p:nvSpPr>
        <p:spPr>
          <a:xfrm>
            <a:off x="8042040" y="453600"/>
            <a:ext cx="3702960" cy="98280"/>
          </a:xfrm>
          <a:prstGeom prst="rect">
            <a:avLst/>
          </a:prstGeom>
          <a:solidFill>
            <a:srgbClr val="969fa7"/>
          </a:solidFill>
          <a:ln>
            <a:noFill/>
          </a:ln>
          <a:effectLst>
            <a:outerShdw blurRad="38160" dir="5400000" dist="25560" rotWithShape="0">
              <a:srgbClr val="000000">
                <a:alpha val="5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es-ES" sz="1800" spc="-1" strike="noStrike">
              <a:solidFill>
                <a:srgbClr val="000000"/>
              </a:solidFill>
              <a:latin typeface="Arial"/>
            </a:endParaRPr>
          </a:p>
        </p:txBody>
      </p:sp>
      <p:sp>
        <p:nvSpPr>
          <p:cNvPr id="102" name="PlaceHolder 1"/>
          <p:cNvSpPr>
            <a:spLocks noGrp="1"/>
          </p:cNvSpPr>
          <p:nvPr>
            <p:ph/>
          </p:nvPr>
        </p:nvSpPr>
        <p:spPr>
          <a:xfrm>
            <a:off x="671400" y="1420920"/>
            <a:ext cx="3123360" cy="4786920"/>
          </a:xfrm>
          <a:prstGeom prst="rect">
            <a:avLst/>
          </a:prstGeom>
          <a:noFill/>
          <a:ln w="0">
            <a:noFill/>
          </a:ln>
        </p:spPr>
        <p:txBody>
          <a:bodyPr anchor="t">
            <a:normAutofit fontScale="80000"/>
          </a:bodyPr>
          <a:p>
            <a:pPr marL="264240" indent="-264240">
              <a:lnSpc>
                <a:spcPct val="110000"/>
              </a:lnSpc>
              <a:spcBef>
                <a:spcPts val="380"/>
              </a:spcBef>
              <a:spcAft>
                <a:spcPts val="601"/>
              </a:spcAft>
              <a:buClr>
                <a:srgbClr val="ed8428"/>
              </a:buClr>
              <a:buSzPct val="92000"/>
              <a:buFont typeface="Wingdings 2" charset="2"/>
              <a:buChar char=""/>
            </a:pPr>
            <a:r>
              <a:rPr b="0" lang="en-US" sz="1900" spc="-1" strike="noStrike">
                <a:solidFill>
                  <a:srgbClr val="ffffff"/>
                </a:solidFill>
                <a:latin typeface="Tw Cen MT"/>
              </a:rPr>
              <a:t>La piel se renueva cada 28 días y este proceso requiere un aporte equilibrado de nutrients, por lo que la alimentación se convierte en uno de los aspectos clave para mantener una piel sana. El agua, las vitaminas A,B,C y E y los minerales , como el selenio , zinc y el hierro, resultan básicos en la dieta diaría . Los principales alimentos ricos en estas sustancias son: frutos secos, cítricos, pescado, carne magra, huevos, pasta, legumbres y lácteos</a:t>
            </a:r>
            <a:endParaRPr b="0" lang="en-US" sz="1900" spc="-1" strike="noStrike">
              <a:solidFill>
                <a:srgbClr val="404040"/>
              </a:solidFill>
              <a:latin typeface="Tw Cen MT"/>
            </a:endParaRPr>
          </a:p>
        </p:txBody>
      </p:sp>
      <p:pic>
        <p:nvPicPr>
          <p:cNvPr id="103" name="Marcador de contenido 3" descr=""/>
          <p:cNvPicPr/>
          <p:nvPr/>
        </p:nvPicPr>
        <p:blipFill>
          <a:blip r:embed="rId1"/>
          <a:srcRect l="12281" t="0" r="14810" b="0"/>
          <a:stretch/>
        </p:blipFill>
        <p:spPr>
          <a:xfrm>
            <a:off x="4241880" y="601200"/>
            <a:ext cx="7503120" cy="578916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Necesidades cutáneas especiales de hidratación corporal</a:t>
            </a:r>
            <a:endParaRPr b="0" lang="en-US" sz="3200" spc="-1" strike="noStrike">
              <a:solidFill>
                <a:srgbClr val="000000"/>
              </a:solidFill>
              <a:latin typeface="Tw Cen MT"/>
            </a:endParaRPr>
          </a:p>
        </p:txBody>
      </p:sp>
      <p:sp>
        <p:nvSpPr>
          <p:cNvPr id="105" name="PlaceHolder 2"/>
          <p:cNvSpPr>
            <a:spLocks noGrp="1"/>
          </p:cNvSpPr>
          <p:nvPr>
            <p:ph/>
          </p:nvPr>
        </p:nvSpPr>
        <p:spPr>
          <a:xfrm>
            <a:off x="581040" y="2340720"/>
            <a:ext cx="11029320" cy="3634200"/>
          </a:xfrm>
          <a:prstGeom prst="rect">
            <a:avLst/>
          </a:prstGeom>
          <a:noFill/>
          <a:ln w="0">
            <a:noFill/>
          </a:ln>
        </p:spPr>
        <p:txBody>
          <a:bodyPr anchor="ctr">
            <a:noAutofit/>
          </a:bodyPr>
          <a:p>
            <a:pPr indent="0">
              <a:lnSpc>
                <a:spcPct val="110000"/>
              </a:lnSpc>
              <a:spcBef>
                <a:spcPts val="380"/>
              </a:spcBef>
              <a:spcAft>
                <a:spcPts val="601"/>
              </a:spcAft>
              <a:buNone/>
              <a:tabLst>
                <a:tab algn="l" pos="0"/>
              </a:tabLst>
            </a:pPr>
            <a:r>
              <a:rPr b="0" lang="es-ES" sz="1900" spc="-1" strike="noStrike">
                <a:solidFill>
                  <a:srgbClr val="404040"/>
                </a:solidFill>
                <a:latin typeface="Tw Cen MT"/>
              </a:rPr>
              <a:t>Existen dos periodos concretos en la vida de la mujer en los que la piel necesita un aporte de hidratación cutánea superior:</a:t>
            </a:r>
            <a:endParaRPr b="0" lang="en-US" sz="1900" spc="-1" strike="noStrike">
              <a:solidFill>
                <a:srgbClr val="404040"/>
              </a:solidFill>
              <a:latin typeface="Tw Cen MT"/>
            </a:endParaRPr>
          </a:p>
          <a:p>
            <a:pPr indent="0">
              <a:lnSpc>
                <a:spcPct val="110000"/>
              </a:lnSpc>
              <a:spcBef>
                <a:spcPts val="380"/>
              </a:spcBef>
              <a:spcAft>
                <a:spcPts val="601"/>
              </a:spcAft>
              <a:buNone/>
              <a:tabLst>
                <a:tab algn="l" pos="0"/>
              </a:tabLst>
            </a:pPr>
            <a:r>
              <a:rPr b="0" lang="es-ES" sz="1900" spc="-1" strike="noStrike">
                <a:solidFill>
                  <a:srgbClr val="404040"/>
                </a:solidFill>
                <a:latin typeface="Tw Cen MT"/>
              </a:rPr>
              <a:t>Embarazo: en este periodo la piel necesita mayor elasticidad, ya que el cuerpo se modifica a medida que pasan los meses. Además, una buena hidratación evitará la aparición de posibles estrías. Después de el embarazo, y debido a la alteración hormonal, la piel que había permanecido muy hidratada ( retención de líquidos, etc.) tienden a deshidratarse.</a:t>
            </a:r>
            <a:endParaRPr b="0" lang="en-US" sz="1900" spc="-1" strike="noStrike">
              <a:solidFill>
                <a:srgbClr val="404040"/>
              </a:solidFill>
              <a:latin typeface="Tw Cen MT"/>
            </a:endParaRPr>
          </a:p>
          <a:p>
            <a:pPr indent="0">
              <a:lnSpc>
                <a:spcPct val="110000"/>
              </a:lnSpc>
              <a:spcBef>
                <a:spcPts val="380"/>
              </a:spcBef>
              <a:spcAft>
                <a:spcPts val="601"/>
              </a:spcAft>
              <a:buNone/>
              <a:tabLst>
                <a:tab algn="l" pos="0"/>
              </a:tabLst>
            </a:pPr>
            <a:r>
              <a:rPr b="0" lang="es-ES" sz="1900" spc="-1" strike="noStrike">
                <a:solidFill>
                  <a:srgbClr val="404040"/>
                </a:solidFill>
                <a:latin typeface="Tw Cen MT"/>
              </a:rPr>
              <a:t>Menopausia: en esta etapa, las mujeres experimentan una serie de cambios que, en la piel, se traducen en pérdida de elasticidad y deshidratación de la dermis. Esto se debe a que, junto a la reducción de los estrógenos, propia de la menopausia, disminuye la cantidad y calidad del colágeno, el encargado del espesor de la piel. De ahí que sea necesario reforzar las medidas preventivas y evitar el daño provocado por el sol</a:t>
            </a: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Tratamientos de hidratación corporal</a:t>
            </a:r>
            <a:endParaRPr b="0" lang="en-US" sz="3200" spc="-1" strike="noStrike">
              <a:solidFill>
                <a:srgbClr val="000000"/>
              </a:solidFill>
              <a:latin typeface="Tw Cen MT"/>
            </a:endParaRPr>
          </a:p>
        </p:txBody>
      </p:sp>
      <p:sp>
        <p:nvSpPr>
          <p:cNvPr id="107" name="PlaceHolder 2"/>
          <p:cNvSpPr>
            <a:spLocks noGrp="1"/>
          </p:cNvSpPr>
          <p:nvPr>
            <p:ph/>
          </p:nvPr>
        </p:nvSpPr>
        <p:spPr>
          <a:xfrm>
            <a:off x="581040" y="2340720"/>
            <a:ext cx="11029320" cy="3634200"/>
          </a:xfrm>
          <a:prstGeom prst="rect">
            <a:avLst/>
          </a:prstGeom>
          <a:noFill/>
          <a:ln w="0">
            <a:noFill/>
          </a:ln>
        </p:spPr>
        <p:txBody>
          <a:bodyPr anchor="ctr">
            <a:noAutofit/>
          </a:bodyPr>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Características: La piel del cuerpo sufre un proceso de envejecimiento totalmente distinto a la del rostro, se arruga y pierde elasticidad de forma elasticidad de forma más lenta, tiende progresivamente a  relajarse volviéndose menos tersa y suave. También pueden aparecer zonas de hiperpigmentación superficial en forma de manchas.</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Observación visual y táctil:  Aspereza. Descamación y rugosidades. Falta de flexibilidad. Tonalidad apagada. </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Necesidades cutáneas: Utilizar principios activos que permitan mantener los niveles hídricos de la piel; en función del tipo de piel y la edad.</a:t>
            </a: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Cosméticos específicos. CRITERIOS DE SELECCIÓN </a:t>
            </a:r>
            <a:endParaRPr b="0" lang="en-US" sz="3200" spc="-1" strike="noStrike">
              <a:solidFill>
                <a:srgbClr val="000000"/>
              </a:solidFill>
              <a:latin typeface="Tw Cen MT"/>
            </a:endParaRPr>
          </a:p>
        </p:txBody>
      </p:sp>
      <p:sp>
        <p:nvSpPr>
          <p:cNvPr id="109" name="PlaceHolder 2"/>
          <p:cNvSpPr>
            <a:spLocks noGrp="1"/>
          </p:cNvSpPr>
          <p:nvPr>
            <p:ph/>
          </p:nvPr>
        </p:nvSpPr>
        <p:spPr>
          <a:xfrm>
            <a:off x="581040" y="2340720"/>
            <a:ext cx="11029320" cy="3634200"/>
          </a:xfrm>
          <a:prstGeom prst="rect">
            <a:avLst/>
          </a:prstGeom>
          <a:noFill/>
          <a:ln w="0">
            <a:noFill/>
          </a:ln>
        </p:spPr>
        <p:txBody>
          <a:bodyPr anchor="ctr">
            <a:normAutofit fontScale="85000"/>
          </a:bodyPr>
          <a:p>
            <a:pPr marL="280800" indent="-2808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Los productos para la hidratación corporal actúan, no tanto por aporte directo de agua a la epidermis, sino depositando en la capa externa de la piel sustancias que le ayuden a retener en su interior en el agua que necesita.</a:t>
            </a:r>
            <a:endParaRPr b="0" lang="en-US" sz="1900" spc="-1" strike="noStrike">
              <a:solidFill>
                <a:srgbClr val="404040"/>
              </a:solidFill>
              <a:latin typeface="Tw Cen MT"/>
            </a:endParaRPr>
          </a:p>
          <a:p>
            <a:pPr marL="280800" indent="-2808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Los cosméticos utilizados poseen componentes hidrófilos y lipófilos en proporciones variables. Suelen ser emulsiones O/A, pero  se procura que no sean productos grasos porque generalmente no gustan al tacto; las cremas más grasas y espesas son las creadas para tratar las manos, pues estas son más propensas a la sequedad que el resto del cuerpo. Además de agua, estos productos contienen otros ingredientes : uno o varios aceites de origen mineral ( como la vaselina o la parafina líquida); vegetal (como los aceites de germen de trigo y de aguacate) o animal ( como la lanolina y sus derivados), y alguna sustancia altamente hidrofílica que actúe como humectantes ( glicerina, propilenglicol, alfahidroxiácidos, etc.). A menudo se les añaden algunas vitaminas, sobre todo la A o la E (por sus propiedades antioxidantes)  y finalmente conservantes, emulgentes aromas, etc. </a:t>
            </a: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Técnicas cosméticas </a:t>
            </a:r>
            <a:endParaRPr b="0" lang="en-US" sz="3200" spc="-1" strike="noStrike">
              <a:solidFill>
                <a:srgbClr val="000000"/>
              </a:solidFill>
              <a:latin typeface="Tw Cen MT"/>
            </a:endParaRPr>
          </a:p>
        </p:txBody>
      </p:sp>
      <p:sp>
        <p:nvSpPr>
          <p:cNvPr id="111" name="PlaceHolder 2"/>
          <p:cNvSpPr>
            <a:spLocks noGrp="1"/>
          </p:cNvSpPr>
          <p:nvPr>
            <p:ph/>
          </p:nvPr>
        </p:nvSpPr>
        <p:spPr>
          <a:xfrm>
            <a:off x="581040" y="2340720"/>
            <a:ext cx="11029320" cy="3634200"/>
          </a:xfrm>
          <a:prstGeom prst="rect">
            <a:avLst/>
          </a:prstGeom>
          <a:noFill/>
          <a:ln w="0">
            <a:noFill/>
          </a:ln>
        </p:spPr>
        <p:txBody>
          <a:bodyPr anchor="ctr">
            <a:noAutofit/>
          </a:bodyPr>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Algas: tienen un alto contenido en sales minerales y oligoelementos, además de aminoácidos, vitaminas y polisacáridos. Favorecen la hidratación y mejoran la renovación celular. Aplicación en mascarillas, envolturas o unidas a otros activos en forma de crema o geles.</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Parafina: forma una película grasa y oclusiva que impide la pérdida de agua transepidérmica. Posee un efecto exfoliante y de eliminación de toxinas, favorece la absorción de activos y es emoliente e hidratante.</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Parafangos: son una mezcla de parafinas y fangos; los efectos de la parafina se complementan con las sales minerales y oligoelementos que ofrecen los fangos. El barro también se utiliza para suavizar arrugas poco profundas, pues retarda el envejecimiento de las células, revitalizándolas y fortaleciendo la tensión de la piel. Asimismo, se emplea para realizar limpiezas profundas de cutis pues elimina toxinas, células muertas y el exceso de grasa cutánea.  </a:t>
            </a: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Técnicas y equipos</a:t>
            </a:r>
            <a:endParaRPr b="0" lang="en-US" sz="3200" spc="-1" strike="noStrike">
              <a:solidFill>
                <a:srgbClr val="000000"/>
              </a:solidFill>
              <a:latin typeface="Tw Cen MT"/>
            </a:endParaRPr>
          </a:p>
        </p:txBody>
      </p:sp>
      <p:sp>
        <p:nvSpPr>
          <p:cNvPr id="113" name="PlaceHolder 2"/>
          <p:cNvSpPr>
            <a:spLocks noGrp="1"/>
          </p:cNvSpPr>
          <p:nvPr>
            <p:ph/>
          </p:nvPr>
        </p:nvSpPr>
        <p:spPr>
          <a:xfrm>
            <a:off x="581040" y="2081880"/>
            <a:ext cx="11029320" cy="3893040"/>
          </a:xfrm>
          <a:prstGeom prst="rect">
            <a:avLst/>
          </a:prstGeom>
          <a:noFill/>
          <a:ln w="0">
            <a:noFill/>
          </a:ln>
        </p:spPr>
        <p:txBody>
          <a:bodyPr anchor="ctr">
            <a:normAutofit fontScale="91000"/>
          </a:bodyPr>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Masaje con el guante de crin.</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Peeling o exfoliación corporal.</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Masaje estético manual.</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Aplicación de serúm o activos hidratantes.</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Envolturas.</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Cepillos rotatorios.</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Manta eléctrica.</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Rayos infrarrojos.</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Equipo vibrador.</a:t>
            </a:r>
            <a:endParaRPr b="0" lang="en-US" sz="1900" spc="-1" strike="noStrike">
              <a:solidFill>
                <a:srgbClr val="404040"/>
              </a:solidFill>
              <a:latin typeface="Tw Cen MT"/>
            </a:endParaRPr>
          </a:p>
          <a:p>
            <a:pPr marL="300600" indent="-3006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Pulverizaciones frías.</a:t>
            </a:r>
            <a:endParaRPr b="0" lang="en-US" sz="1900" spc="-1" strike="noStrike">
              <a:solidFill>
                <a:srgbClr val="404040"/>
              </a:solidFill>
              <a:latin typeface="Tw Cen MT"/>
            </a:endParaRPr>
          </a:p>
          <a:p>
            <a:pPr indent="0">
              <a:lnSpc>
                <a:spcPct val="110000"/>
              </a:lnSpc>
              <a:spcBef>
                <a:spcPts val="380"/>
              </a:spcBef>
              <a:spcAft>
                <a:spcPts val="601"/>
              </a:spcAft>
              <a:buNone/>
            </a:pPr>
            <a:endParaRPr b="0" lang="en-US" sz="1900" spc="-1" strike="noStrike">
              <a:solidFill>
                <a:srgbClr val="404040"/>
              </a:solidFill>
              <a:latin typeface="Tw Cen MT"/>
            </a:endParaRPr>
          </a:p>
          <a:p>
            <a:pPr indent="0">
              <a:lnSpc>
                <a:spcPct val="110000"/>
              </a:lnSpc>
              <a:spcBef>
                <a:spcPts val="380"/>
              </a:spcBef>
              <a:spcAft>
                <a:spcPts val="601"/>
              </a:spcAft>
              <a:buNone/>
            </a:pP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581040" y="702000"/>
            <a:ext cx="11029320" cy="1188360"/>
          </a:xfrm>
          <a:prstGeom prst="rect">
            <a:avLst/>
          </a:prstGeom>
          <a:noFill/>
          <a:ln w="0">
            <a:noFill/>
          </a:ln>
        </p:spPr>
        <p:txBody>
          <a:bodyPr anchor="b">
            <a:noAutofit/>
          </a:bodyPr>
          <a:p>
            <a:pPr indent="0">
              <a:lnSpc>
                <a:spcPct val="100000"/>
              </a:lnSpc>
              <a:buNone/>
            </a:pPr>
            <a:r>
              <a:rPr b="0" lang="es-ES" sz="3200" spc="-1" strike="noStrike" cap="all">
                <a:solidFill>
                  <a:srgbClr val="404040"/>
                </a:solidFill>
                <a:latin typeface="Tw Cen MT"/>
              </a:rPr>
              <a:t>Mantenimiento de la hidratación corporal</a:t>
            </a:r>
            <a:endParaRPr b="0" lang="en-US" sz="3200" spc="-1" strike="noStrike">
              <a:solidFill>
                <a:srgbClr val="000000"/>
              </a:solidFill>
              <a:latin typeface="Tw Cen MT"/>
            </a:endParaRPr>
          </a:p>
        </p:txBody>
      </p:sp>
      <p:sp>
        <p:nvSpPr>
          <p:cNvPr id="115" name="PlaceHolder 2"/>
          <p:cNvSpPr>
            <a:spLocks noGrp="1"/>
          </p:cNvSpPr>
          <p:nvPr>
            <p:ph/>
          </p:nvPr>
        </p:nvSpPr>
        <p:spPr>
          <a:xfrm>
            <a:off x="581040" y="2340720"/>
            <a:ext cx="11029320" cy="3634200"/>
          </a:xfrm>
          <a:prstGeom prst="rect">
            <a:avLst/>
          </a:prstGeom>
          <a:noFill/>
          <a:ln w="0">
            <a:noFill/>
          </a:ln>
        </p:spPr>
        <p:txBody>
          <a:bodyPr anchor="ctr">
            <a:noAutofit/>
          </a:bodyPr>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Utilizar un protector  solar adecuado al fototipo de piel.</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Utilizar gel de baño que respete el PH cutáneo.</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Evitar cremas y jabones con gránulos de acción abrasiva, que se aplicarán solo en la palmas de las manos y las plantas de los pies.</a:t>
            </a:r>
            <a:endParaRPr b="0" lang="en-US" sz="1900" spc="-1" strike="noStrike">
              <a:solidFill>
                <a:srgbClr val="404040"/>
              </a:solidFill>
              <a:latin typeface="Tw Cen MT"/>
            </a:endParaRPr>
          </a:p>
          <a:p>
            <a:pPr marL="306000" indent="-306000">
              <a:lnSpc>
                <a:spcPct val="110000"/>
              </a:lnSpc>
              <a:spcBef>
                <a:spcPts val="380"/>
              </a:spcBef>
              <a:spcAft>
                <a:spcPts val="601"/>
              </a:spcAft>
              <a:buClr>
                <a:srgbClr val="ed8428"/>
              </a:buClr>
              <a:buSzPct val="92000"/>
              <a:buFont typeface="Wingdings 2" charset="2"/>
              <a:buChar char=""/>
            </a:pPr>
            <a:r>
              <a:rPr b="0" lang="es-ES" sz="1900" spc="-1" strike="noStrike">
                <a:solidFill>
                  <a:srgbClr val="404040"/>
                </a:solidFill>
                <a:latin typeface="Tw Cen MT"/>
              </a:rPr>
              <a:t>No utilizar esponja sobre la superficie cutánea todos los días. </a:t>
            </a:r>
            <a:endParaRPr b="0" lang="en-US" sz="1900" spc="-1" strike="noStrike">
              <a:solidFill>
                <a:srgbClr val="404040"/>
              </a:solidFill>
              <a:latin typeface="Tw Cen M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DividendVTI">
  <a:themeElements>
    <a:clrScheme name="DividendVTI">
      <a:dk1>
        <a:srgbClr val="000000"/>
      </a:dk1>
      <a:lt1>
        <a:srgbClr val="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DividendVTI">
  <a:themeElements>
    <a:clrScheme name="DividendVTI">
      <a:dk1>
        <a:srgbClr val="000000"/>
      </a:dk1>
      <a:lt1>
        <a:srgbClr val="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95</TotalTime>
  <Application>LibreOffice/7.5.4.2$Windows_X86_64 LibreOffice_project/36ccfdc35048b057fd9854c757a8b67ec53977b6</Application>
  <AppVersion>15.0000</AppVersion>
  <Words>973</Words>
  <Paragraphs>36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2021-01-26T18:44:25Z</dcterms:created>
  <dc:creator>Teresa Calvo Salgueiro</dc:creator>
  <dc:description/>
  <dc:language>es-ES</dc:language>
  <cp:lastModifiedBy/>
  <dcterms:modified xsi:type="dcterms:W3CDTF">2025-01-15T11:33:12Z</dcterms:modified>
  <cp:revision>13</cp:revision>
  <dc:subject/>
  <dc:title>TRATAMIENTOS DE HIDRATACIÓN Y MANTENIMIENTO CORPORAL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Panorámica</vt:lpwstr>
  </property>
  <property fmtid="{D5CDD505-2E9C-101B-9397-08002B2CF9AE}" pid="3" name="Slides">
    <vt:i4>9</vt:i4>
  </property>
</Properties>
</file>