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C10C5-072E-4C4F-8182-6E7EF42B50B3}" v="2475" dt="2025-09-08T16:00:26.89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serat caneda raviña" userId="64388b74252f9ff4" providerId="LiveId" clId="{99B553F7-69FC-4696-8A8B-FA8944A8DA72}"/>
    <pc:docChg chg="undo custSel addSld delSld modSld sldOrd addMainMaster delMainMaster">
      <pc:chgData name="monserat caneda raviña" userId="64388b74252f9ff4" providerId="LiveId" clId="{99B553F7-69FC-4696-8A8B-FA8944A8DA72}" dt="2025-09-08T16:01:35.572" v="2769" actId="14100"/>
      <pc:docMkLst>
        <pc:docMk/>
      </pc:docMkLst>
      <pc:sldChg chg="addSp modSp new mod modClrScheme chgLayout">
        <pc:chgData name="monserat caneda raviña" userId="64388b74252f9ff4" providerId="LiveId" clId="{99B553F7-69FC-4696-8A8B-FA8944A8DA72}" dt="2025-09-08T14:29:08.464" v="40" actId="207"/>
        <pc:sldMkLst>
          <pc:docMk/>
          <pc:sldMk cId="2442652694" sldId="256"/>
        </pc:sldMkLst>
        <pc:spChg chg="mod">
          <ac:chgData name="monserat caneda raviña" userId="64388b74252f9ff4" providerId="LiveId" clId="{99B553F7-69FC-4696-8A8B-FA8944A8DA72}" dt="2025-09-08T14:27:12.570" v="20" actId="20577"/>
          <ac:spMkLst>
            <pc:docMk/>
            <pc:sldMk cId="2442652694" sldId="256"/>
            <ac:spMk id="2" creationId="{45CD6300-21A7-2EDE-B9B2-E0F3F4C4930B}"/>
          </ac:spMkLst>
        </pc:spChg>
        <pc:spChg chg="mod">
          <ac:chgData name="monserat caneda raviña" userId="64388b74252f9ff4" providerId="LiveId" clId="{99B553F7-69FC-4696-8A8B-FA8944A8DA72}" dt="2025-09-08T14:29:08.464" v="40" actId="207"/>
          <ac:spMkLst>
            <pc:docMk/>
            <pc:sldMk cId="2442652694" sldId="256"/>
            <ac:spMk id="3" creationId="{A7F4B6A3-58CB-36BA-56B2-9FECB40C6F21}"/>
          </ac:spMkLst>
        </pc:spChg>
        <pc:spChg chg="add mod">
          <ac:chgData name="monserat caneda raviña" userId="64388b74252f9ff4" providerId="LiveId" clId="{99B553F7-69FC-4696-8A8B-FA8944A8DA72}" dt="2025-09-08T14:26:12.844" v="1" actId="26606"/>
          <ac:spMkLst>
            <pc:docMk/>
            <pc:sldMk cId="2442652694" sldId="256"/>
            <ac:spMk id="8" creationId="{E01C586D-DC38-FADF-BE4F-7FAF5E9BE112}"/>
          </ac:spMkLst>
        </pc:spChg>
        <pc:picChg chg="add mod">
          <ac:chgData name="monserat caneda raviña" userId="64388b74252f9ff4" providerId="LiveId" clId="{99B553F7-69FC-4696-8A8B-FA8944A8DA72}" dt="2025-09-08T14:26:36.397" v="9" actId="14100"/>
          <ac:picMkLst>
            <pc:docMk/>
            <pc:sldMk cId="2442652694" sldId="256"/>
            <ac:picMk id="4" creationId="{0FB7F19B-CD3B-3D91-7240-2049EBA610F7}"/>
          </ac:picMkLst>
        </pc:picChg>
      </pc:sldChg>
      <pc:sldChg chg="addSp delSp modSp new mod modClrScheme chgLayout">
        <pc:chgData name="monserat caneda raviña" userId="64388b74252f9ff4" providerId="LiveId" clId="{99B553F7-69FC-4696-8A8B-FA8944A8DA72}" dt="2025-09-08T14:33:35.363" v="257" actId="2711"/>
        <pc:sldMkLst>
          <pc:docMk/>
          <pc:sldMk cId="99567481" sldId="257"/>
        </pc:sldMkLst>
        <pc:spChg chg="mod">
          <ac:chgData name="monserat caneda raviña" userId="64388b74252f9ff4" providerId="LiveId" clId="{99B553F7-69FC-4696-8A8B-FA8944A8DA72}" dt="2025-09-08T14:29:53.349" v="65" actId="20577"/>
          <ac:spMkLst>
            <pc:docMk/>
            <pc:sldMk cId="99567481" sldId="257"/>
            <ac:spMk id="2" creationId="{67A3879A-CBBC-AC15-5904-F0A42CB4FC7D}"/>
          </ac:spMkLst>
        </pc:spChg>
        <pc:spChg chg="del">
          <ac:chgData name="monserat caneda raviña" userId="64388b74252f9ff4" providerId="LiveId" clId="{99B553F7-69FC-4696-8A8B-FA8944A8DA72}" dt="2025-09-08T14:29:32.837" v="42" actId="26606"/>
          <ac:spMkLst>
            <pc:docMk/>
            <pc:sldMk cId="99567481" sldId="257"/>
            <ac:spMk id="3" creationId="{FD707435-5749-4ACE-244E-BD8B6F2C5A6D}"/>
          </ac:spMkLst>
        </pc:spChg>
        <pc:graphicFrameChg chg="add mod">
          <ac:chgData name="monserat caneda raviña" userId="64388b74252f9ff4" providerId="LiveId" clId="{99B553F7-69FC-4696-8A8B-FA8944A8DA72}" dt="2025-09-08T14:33:35.363" v="257" actId="2711"/>
          <ac:graphicFrameMkLst>
            <pc:docMk/>
            <pc:sldMk cId="99567481" sldId="257"/>
            <ac:graphicFrameMk id="7" creationId="{05B2E944-6B38-90F6-284C-25BDA20BBB0A}"/>
          </ac:graphicFrameMkLst>
        </pc:graphicFrameChg>
      </pc:sldChg>
      <pc:sldChg chg="addSp delSp modSp add mod">
        <pc:chgData name="monserat caneda raviña" userId="64388b74252f9ff4" providerId="LiveId" clId="{99B553F7-69FC-4696-8A8B-FA8944A8DA72}" dt="2025-09-08T14:40:23.886" v="768" actId="33524"/>
        <pc:sldMkLst>
          <pc:docMk/>
          <pc:sldMk cId="1183124690" sldId="258"/>
        </pc:sldMkLst>
        <pc:spChg chg="mod">
          <ac:chgData name="monserat caneda raviña" userId="64388b74252f9ff4" providerId="LiveId" clId="{99B553F7-69FC-4696-8A8B-FA8944A8DA72}" dt="2025-09-08T14:34:11.568" v="284" actId="20577"/>
          <ac:spMkLst>
            <pc:docMk/>
            <pc:sldMk cId="1183124690" sldId="258"/>
            <ac:spMk id="2" creationId="{D5983FB0-DFDD-0173-2752-304AF2978C07}"/>
          </ac:spMkLst>
        </pc:spChg>
        <pc:graphicFrameChg chg="mod">
          <ac:chgData name="monserat caneda raviña" userId="64388b74252f9ff4" providerId="LiveId" clId="{99B553F7-69FC-4696-8A8B-FA8944A8DA72}" dt="2025-09-08T14:40:23.886" v="768" actId="33524"/>
          <ac:graphicFrameMkLst>
            <pc:docMk/>
            <pc:sldMk cId="1183124690" sldId="258"/>
            <ac:graphicFrameMk id="7" creationId="{45294F75-5FB0-FAED-9A92-33C8DD078E6E}"/>
          </ac:graphicFrameMkLst>
        </pc:graphicFrameChg>
        <pc:picChg chg="add del mod">
          <ac:chgData name="monserat caneda raviña" userId="64388b74252f9ff4" providerId="LiveId" clId="{99B553F7-69FC-4696-8A8B-FA8944A8DA72}" dt="2025-09-08T14:38:37.391" v="746" actId="22"/>
          <ac:picMkLst>
            <pc:docMk/>
            <pc:sldMk cId="1183124690" sldId="258"/>
            <ac:picMk id="4" creationId="{A5B4F769-E565-D7CB-DCCB-37455ED5A77E}"/>
          </ac:picMkLst>
        </pc:picChg>
        <pc:picChg chg="add mod">
          <ac:chgData name="monserat caneda raviña" userId="64388b74252f9ff4" providerId="LiveId" clId="{99B553F7-69FC-4696-8A8B-FA8944A8DA72}" dt="2025-09-08T14:39:33.098" v="761" actId="1076"/>
          <ac:picMkLst>
            <pc:docMk/>
            <pc:sldMk cId="1183124690" sldId="258"/>
            <ac:picMk id="6" creationId="{FA3BD75A-5366-66CA-0DD2-2ECCC5D95EDE}"/>
          </ac:picMkLst>
        </pc:picChg>
      </pc:sldChg>
      <pc:sldChg chg="addSp delSp modSp add mod ord modClrScheme chgLayout">
        <pc:chgData name="monserat caneda raviña" userId="64388b74252f9ff4" providerId="LiveId" clId="{99B553F7-69FC-4696-8A8B-FA8944A8DA72}" dt="2025-09-08T14:59:53.788" v="1174"/>
        <pc:sldMkLst>
          <pc:docMk/>
          <pc:sldMk cId="332334988" sldId="259"/>
        </pc:sldMkLst>
        <pc:spChg chg="mod">
          <ac:chgData name="monserat caneda raviña" userId="64388b74252f9ff4" providerId="LiveId" clId="{99B553F7-69FC-4696-8A8B-FA8944A8DA72}" dt="2025-09-08T14:55:54.750" v="1049" actId="20577"/>
          <ac:spMkLst>
            <pc:docMk/>
            <pc:sldMk cId="332334988" sldId="259"/>
            <ac:spMk id="2" creationId="{FD524561-669D-FD22-D308-77C982141A66}"/>
          </ac:spMkLst>
        </pc:spChg>
        <pc:spChg chg="add del mod">
          <ac:chgData name="monserat caneda raviña" userId="64388b74252f9ff4" providerId="LiveId" clId="{99B553F7-69FC-4696-8A8B-FA8944A8DA72}" dt="2025-09-08T14:59:44.020" v="1173"/>
          <ac:spMkLst>
            <pc:docMk/>
            <pc:sldMk cId="332334988" sldId="259"/>
            <ac:spMk id="12" creationId="{E1F3060C-443A-E0E1-62D0-28A030B9E2CA}"/>
          </ac:spMkLst>
        </pc:spChg>
        <pc:graphicFrameChg chg="mod modGraphic">
          <ac:chgData name="monserat caneda raviña" userId="64388b74252f9ff4" providerId="LiveId" clId="{99B553F7-69FC-4696-8A8B-FA8944A8DA72}" dt="2025-09-08T14:58:56.702" v="1172" actId="207"/>
          <ac:graphicFrameMkLst>
            <pc:docMk/>
            <pc:sldMk cId="332334988" sldId="259"/>
            <ac:graphicFrameMk id="7" creationId="{41E05E5A-C6F7-E756-79EC-A01B270FC939}"/>
          </ac:graphicFrameMkLst>
        </pc:graphicFrameChg>
        <pc:picChg chg="add mod">
          <ac:chgData name="monserat caneda raviña" userId="64388b74252f9ff4" providerId="LiveId" clId="{99B553F7-69FC-4696-8A8B-FA8944A8DA72}" dt="2025-09-08T14:59:44.020" v="1173"/>
          <ac:picMkLst>
            <pc:docMk/>
            <pc:sldMk cId="332334988" sldId="259"/>
            <ac:picMk id="3" creationId="{967BE8AD-837C-A975-6C3A-25425A3791A3}"/>
          </ac:picMkLst>
        </pc:picChg>
        <pc:picChg chg="add">
          <ac:chgData name="monserat caneda raviña" userId="64388b74252f9ff4" providerId="LiveId" clId="{99B553F7-69FC-4696-8A8B-FA8944A8DA72}" dt="2025-09-08T14:59:53.788" v="1174"/>
          <ac:picMkLst>
            <pc:docMk/>
            <pc:sldMk cId="332334988" sldId="259"/>
            <ac:picMk id="4" creationId="{81A02954-6DF5-FC1D-7F20-766014C3B43E}"/>
          </ac:picMkLst>
        </pc:picChg>
      </pc:sldChg>
      <pc:sldChg chg="addSp modSp add mod">
        <pc:chgData name="monserat caneda raviña" userId="64388b74252f9ff4" providerId="LiveId" clId="{99B553F7-69FC-4696-8A8B-FA8944A8DA72}" dt="2025-09-08T15:03:05.339" v="1276" actId="14100"/>
        <pc:sldMkLst>
          <pc:docMk/>
          <pc:sldMk cId="3094085955" sldId="260"/>
        </pc:sldMkLst>
        <pc:graphicFrameChg chg="mod">
          <ac:chgData name="monserat caneda raviña" userId="64388b74252f9ff4" providerId="LiveId" clId="{99B553F7-69FC-4696-8A8B-FA8944A8DA72}" dt="2025-09-08T15:01:50.732" v="1270" actId="255"/>
          <ac:graphicFrameMkLst>
            <pc:docMk/>
            <pc:sldMk cId="3094085955" sldId="260"/>
            <ac:graphicFrameMk id="7" creationId="{A179F4BA-9D38-E47F-11F7-2D585D1A8D65}"/>
          </ac:graphicFrameMkLst>
        </pc:graphicFrameChg>
        <pc:picChg chg="add mod">
          <ac:chgData name="monserat caneda raviña" userId="64388b74252f9ff4" providerId="LiveId" clId="{99B553F7-69FC-4696-8A8B-FA8944A8DA72}" dt="2025-09-08T15:03:05.339" v="1276" actId="14100"/>
          <ac:picMkLst>
            <pc:docMk/>
            <pc:sldMk cId="3094085955" sldId="260"/>
            <ac:picMk id="4" creationId="{7E4AE916-9D9B-FC0B-DA00-0807A883BA8A}"/>
          </ac:picMkLst>
        </pc:picChg>
      </pc:sldChg>
      <pc:sldChg chg="addSp modSp add mod ord">
        <pc:chgData name="monserat caneda raviña" userId="64388b74252f9ff4" providerId="LiveId" clId="{99B553F7-69FC-4696-8A8B-FA8944A8DA72}" dt="2025-09-08T15:13:43.549" v="1417" actId="207"/>
        <pc:sldMkLst>
          <pc:docMk/>
          <pc:sldMk cId="3152850769" sldId="261"/>
        </pc:sldMkLst>
        <pc:spChg chg="mod">
          <ac:chgData name="monserat caneda raviña" userId="64388b74252f9ff4" providerId="LiveId" clId="{99B553F7-69FC-4696-8A8B-FA8944A8DA72}" dt="2025-09-08T15:08:19.490" v="1312" actId="20577"/>
          <ac:spMkLst>
            <pc:docMk/>
            <pc:sldMk cId="3152850769" sldId="261"/>
            <ac:spMk id="2" creationId="{9A830032-1640-7268-B7CA-42E59603C84B}"/>
          </ac:spMkLst>
        </pc:spChg>
        <pc:graphicFrameChg chg="mod modGraphic">
          <ac:chgData name="monserat caneda raviña" userId="64388b74252f9ff4" providerId="LiveId" clId="{99B553F7-69FC-4696-8A8B-FA8944A8DA72}" dt="2025-09-08T15:13:43.549" v="1417" actId="207"/>
          <ac:graphicFrameMkLst>
            <pc:docMk/>
            <pc:sldMk cId="3152850769" sldId="261"/>
            <ac:graphicFrameMk id="7" creationId="{0F85E495-B45B-F5B8-8835-AA93FB9F80D1}"/>
          </ac:graphicFrameMkLst>
        </pc:graphicFrameChg>
        <pc:picChg chg="add mod">
          <ac:chgData name="monserat caneda raviña" userId="64388b74252f9ff4" providerId="LiveId" clId="{99B553F7-69FC-4696-8A8B-FA8944A8DA72}" dt="2025-09-08T15:13:31.556" v="1416" actId="14100"/>
          <ac:picMkLst>
            <pc:docMk/>
            <pc:sldMk cId="3152850769" sldId="261"/>
            <ac:picMk id="4" creationId="{EFD99905-B4E0-889F-DDA5-47F250262AA9}"/>
          </ac:picMkLst>
        </pc:picChg>
      </pc:sldChg>
      <pc:sldChg chg="addSp modSp add mod">
        <pc:chgData name="monserat caneda raviña" userId="64388b74252f9ff4" providerId="LiveId" clId="{99B553F7-69FC-4696-8A8B-FA8944A8DA72}" dt="2025-09-08T15:18:19.063" v="1519" actId="207"/>
        <pc:sldMkLst>
          <pc:docMk/>
          <pc:sldMk cId="2346668595" sldId="262"/>
        </pc:sldMkLst>
        <pc:graphicFrameChg chg="mod modGraphic">
          <ac:chgData name="monserat caneda raviña" userId="64388b74252f9ff4" providerId="LiveId" clId="{99B553F7-69FC-4696-8A8B-FA8944A8DA72}" dt="2025-09-08T15:18:19.063" v="1519" actId="207"/>
          <ac:graphicFrameMkLst>
            <pc:docMk/>
            <pc:sldMk cId="2346668595" sldId="262"/>
            <ac:graphicFrameMk id="7" creationId="{5E82941C-AC6E-046D-3467-93DB3FD0FAFE}"/>
          </ac:graphicFrameMkLst>
        </pc:graphicFrameChg>
        <pc:picChg chg="add mod">
          <ac:chgData name="monserat caneda raviña" userId="64388b74252f9ff4" providerId="LiveId" clId="{99B553F7-69FC-4696-8A8B-FA8944A8DA72}" dt="2025-09-08T15:18:00.233" v="1518" actId="14100"/>
          <ac:picMkLst>
            <pc:docMk/>
            <pc:sldMk cId="2346668595" sldId="262"/>
            <ac:picMk id="3" creationId="{CE54830F-0DE9-15F9-ADE4-142A5933619F}"/>
          </ac:picMkLst>
        </pc:picChg>
      </pc:sldChg>
      <pc:sldChg chg="addSp delSp modSp add mod">
        <pc:chgData name="monserat caneda raviña" userId="64388b74252f9ff4" providerId="LiveId" clId="{99B553F7-69FC-4696-8A8B-FA8944A8DA72}" dt="2025-09-08T15:23:33.426" v="1692" actId="14100"/>
        <pc:sldMkLst>
          <pc:docMk/>
          <pc:sldMk cId="3963058104" sldId="263"/>
        </pc:sldMkLst>
        <pc:graphicFrameChg chg="mod modGraphic">
          <ac:chgData name="monserat caneda raviña" userId="64388b74252f9ff4" providerId="LiveId" clId="{99B553F7-69FC-4696-8A8B-FA8944A8DA72}" dt="2025-09-08T15:21:45.936" v="1679" actId="255"/>
          <ac:graphicFrameMkLst>
            <pc:docMk/>
            <pc:sldMk cId="3963058104" sldId="263"/>
            <ac:graphicFrameMk id="7" creationId="{745A6F3F-8CA4-3AA7-619C-DD8F9EC3A89F}"/>
          </ac:graphicFrameMkLst>
        </pc:graphicFrameChg>
        <pc:picChg chg="del">
          <ac:chgData name="monserat caneda raviña" userId="64388b74252f9ff4" providerId="LiveId" clId="{99B553F7-69FC-4696-8A8B-FA8944A8DA72}" dt="2025-09-08T15:21:48.580" v="1680" actId="478"/>
          <ac:picMkLst>
            <pc:docMk/>
            <pc:sldMk cId="3963058104" sldId="263"/>
            <ac:picMk id="3" creationId="{1B796234-DB82-B972-5F6E-E2FFB9166282}"/>
          </ac:picMkLst>
        </pc:picChg>
        <pc:picChg chg="add del">
          <ac:chgData name="monserat caneda raviña" userId="64388b74252f9ff4" providerId="LiveId" clId="{99B553F7-69FC-4696-8A8B-FA8944A8DA72}" dt="2025-09-08T15:21:56.893" v="1682" actId="478"/>
          <ac:picMkLst>
            <pc:docMk/>
            <pc:sldMk cId="3963058104" sldId="263"/>
            <ac:picMk id="4" creationId="{84E60A4E-D98B-68A8-E04D-F03B9371BFC0}"/>
          </ac:picMkLst>
        </pc:picChg>
        <pc:picChg chg="add mod">
          <ac:chgData name="monserat caneda raviña" userId="64388b74252f9ff4" providerId="LiveId" clId="{99B553F7-69FC-4696-8A8B-FA8944A8DA72}" dt="2025-09-08T15:23:33.426" v="1692" actId="14100"/>
          <ac:picMkLst>
            <pc:docMk/>
            <pc:sldMk cId="3963058104" sldId="263"/>
            <ac:picMk id="5" creationId="{1D0F685D-90E3-680D-2E17-11255CB95D85}"/>
          </ac:picMkLst>
        </pc:picChg>
      </pc:sldChg>
      <pc:sldChg chg="addSp delSp modSp add mod">
        <pc:chgData name="monserat caneda raviña" userId="64388b74252f9ff4" providerId="LiveId" clId="{99B553F7-69FC-4696-8A8B-FA8944A8DA72}" dt="2025-09-08T15:27:14.425" v="1764" actId="14100"/>
        <pc:sldMkLst>
          <pc:docMk/>
          <pc:sldMk cId="342088407" sldId="264"/>
        </pc:sldMkLst>
        <pc:graphicFrameChg chg="mod modGraphic">
          <ac:chgData name="monserat caneda raviña" userId="64388b74252f9ff4" providerId="LiveId" clId="{99B553F7-69FC-4696-8A8B-FA8944A8DA72}" dt="2025-09-08T15:25:32.746" v="1758" actId="20577"/>
          <ac:graphicFrameMkLst>
            <pc:docMk/>
            <pc:sldMk cId="342088407" sldId="264"/>
            <ac:graphicFrameMk id="7" creationId="{8968D3AB-3C99-2DF6-0BA8-718635BA85BD}"/>
          </ac:graphicFrameMkLst>
        </pc:graphicFrameChg>
        <pc:picChg chg="add mod">
          <ac:chgData name="monserat caneda raviña" userId="64388b74252f9ff4" providerId="LiveId" clId="{99B553F7-69FC-4696-8A8B-FA8944A8DA72}" dt="2025-09-08T15:27:14.425" v="1764" actId="14100"/>
          <ac:picMkLst>
            <pc:docMk/>
            <pc:sldMk cId="342088407" sldId="264"/>
            <ac:picMk id="3" creationId="{E460A193-02B3-12D0-8172-07EA95A2EE9A}"/>
          </ac:picMkLst>
        </pc:picChg>
        <pc:picChg chg="del">
          <ac:chgData name="monserat caneda raviña" userId="64388b74252f9ff4" providerId="LiveId" clId="{99B553F7-69FC-4696-8A8B-FA8944A8DA72}" dt="2025-09-08T15:27:01.993" v="1759" actId="478"/>
          <ac:picMkLst>
            <pc:docMk/>
            <pc:sldMk cId="342088407" sldId="264"/>
            <ac:picMk id="5" creationId="{239A9D41-AFB6-A8B1-778F-544D9730DD15}"/>
          </ac:picMkLst>
        </pc:picChg>
      </pc:sldChg>
      <pc:sldChg chg="addSp delSp modSp add mod">
        <pc:chgData name="monserat caneda raviña" userId="64388b74252f9ff4" providerId="LiveId" clId="{99B553F7-69FC-4696-8A8B-FA8944A8DA72}" dt="2025-09-08T15:30:08.189" v="1857" actId="14100"/>
        <pc:sldMkLst>
          <pc:docMk/>
          <pc:sldMk cId="2711483323" sldId="265"/>
        </pc:sldMkLst>
        <pc:graphicFrameChg chg="mod">
          <ac:chgData name="monserat caneda raviña" userId="64388b74252f9ff4" providerId="LiveId" clId="{99B553F7-69FC-4696-8A8B-FA8944A8DA72}" dt="2025-09-08T15:28:37.901" v="1848" actId="20577"/>
          <ac:graphicFrameMkLst>
            <pc:docMk/>
            <pc:sldMk cId="2711483323" sldId="265"/>
            <ac:graphicFrameMk id="7" creationId="{648F613E-A016-8991-E26C-D498EF8D0EA8}"/>
          </ac:graphicFrameMkLst>
        </pc:graphicFrameChg>
        <pc:picChg chg="del">
          <ac:chgData name="monserat caneda raviña" userId="64388b74252f9ff4" providerId="LiveId" clId="{99B553F7-69FC-4696-8A8B-FA8944A8DA72}" dt="2025-09-08T15:29:45.745" v="1849" actId="478"/>
          <ac:picMkLst>
            <pc:docMk/>
            <pc:sldMk cId="2711483323" sldId="265"/>
            <ac:picMk id="3" creationId="{92C28664-A009-D106-5A8E-FF7189822777}"/>
          </ac:picMkLst>
        </pc:picChg>
        <pc:picChg chg="add mod">
          <ac:chgData name="monserat caneda raviña" userId="64388b74252f9ff4" providerId="LiveId" clId="{99B553F7-69FC-4696-8A8B-FA8944A8DA72}" dt="2025-09-08T15:30:08.189" v="1857" actId="14100"/>
          <ac:picMkLst>
            <pc:docMk/>
            <pc:sldMk cId="2711483323" sldId="265"/>
            <ac:picMk id="5" creationId="{92C786AA-819E-91F6-A301-07C1E4A87C0B}"/>
          </ac:picMkLst>
        </pc:picChg>
      </pc:sldChg>
      <pc:sldChg chg="add del">
        <pc:chgData name="monserat caneda raviña" userId="64388b74252f9ff4" providerId="LiveId" clId="{99B553F7-69FC-4696-8A8B-FA8944A8DA72}" dt="2025-09-08T15:31:33.217" v="1862" actId="2696"/>
        <pc:sldMkLst>
          <pc:docMk/>
          <pc:sldMk cId="2116907969" sldId="266"/>
        </pc:sldMkLst>
      </pc:sldChg>
      <pc:sldChg chg="addSp delSp modSp add mod ord">
        <pc:chgData name="monserat caneda raviña" userId="64388b74252f9ff4" providerId="LiveId" clId="{99B553F7-69FC-4696-8A8B-FA8944A8DA72}" dt="2025-09-08T15:36:53.626" v="2030"/>
        <pc:sldMkLst>
          <pc:docMk/>
          <pc:sldMk cId="15447610" sldId="267"/>
        </pc:sldMkLst>
        <pc:graphicFrameChg chg="mod modGraphic">
          <ac:chgData name="monserat caneda raviña" userId="64388b74252f9ff4" providerId="LiveId" clId="{99B553F7-69FC-4696-8A8B-FA8944A8DA72}" dt="2025-09-08T15:36:53.626" v="2030"/>
          <ac:graphicFrameMkLst>
            <pc:docMk/>
            <pc:sldMk cId="15447610" sldId="267"/>
            <ac:graphicFrameMk id="7" creationId="{230B7AEE-25FB-BFBA-B25E-E3603EA3299C}"/>
          </ac:graphicFrameMkLst>
        </pc:graphicFrameChg>
        <pc:picChg chg="add mod">
          <ac:chgData name="monserat caneda raviña" userId="64388b74252f9ff4" providerId="LiveId" clId="{99B553F7-69FC-4696-8A8B-FA8944A8DA72}" dt="2025-09-08T15:36:27.002" v="2026" actId="14100"/>
          <ac:picMkLst>
            <pc:docMk/>
            <pc:sldMk cId="15447610" sldId="267"/>
            <ac:picMk id="3" creationId="{78240CA7-C498-4FB1-4A28-125A7E10B673}"/>
          </ac:picMkLst>
        </pc:picChg>
        <pc:picChg chg="add del">
          <ac:chgData name="monserat caneda raviña" userId="64388b74252f9ff4" providerId="LiveId" clId="{99B553F7-69FC-4696-8A8B-FA8944A8DA72}" dt="2025-09-08T15:36:07.154" v="2019" actId="478"/>
          <ac:picMkLst>
            <pc:docMk/>
            <pc:sldMk cId="15447610" sldId="267"/>
            <ac:picMk id="4" creationId="{3FBB13A5-6829-A5FD-3D90-C359A120023C}"/>
          </ac:picMkLst>
        </pc:picChg>
      </pc:sldChg>
      <pc:sldChg chg="addSp delSp modSp add mod">
        <pc:chgData name="monserat caneda raviña" userId="64388b74252f9ff4" providerId="LiveId" clId="{99B553F7-69FC-4696-8A8B-FA8944A8DA72}" dt="2025-09-08T15:41:10.242" v="2161" actId="14100"/>
        <pc:sldMkLst>
          <pc:docMk/>
          <pc:sldMk cId="1757863449" sldId="268"/>
        </pc:sldMkLst>
        <pc:graphicFrameChg chg="mod modGraphic">
          <ac:chgData name="monserat caneda raviña" userId="64388b74252f9ff4" providerId="LiveId" clId="{99B553F7-69FC-4696-8A8B-FA8944A8DA72}" dt="2025-09-08T15:39:28.291" v="2152"/>
          <ac:graphicFrameMkLst>
            <pc:docMk/>
            <pc:sldMk cId="1757863449" sldId="268"/>
            <ac:graphicFrameMk id="7" creationId="{8A0F3789-E5E2-C031-6D0F-CDCC834C5E12}"/>
          </ac:graphicFrameMkLst>
        </pc:graphicFrameChg>
        <pc:picChg chg="del">
          <ac:chgData name="monserat caneda raviña" userId="64388b74252f9ff4" providerId="LiveId" clId="{99B553F7-69FC-4696-8A8B-FA8944A8DA72}" dt="2025-09-08T15:40:56.636" v="2155" actId="478"/>
          <ac:picMkLst>
            <pc:docMk/>
            <pc:sldMk cId="1757863449" sldId="268"/>
            <ac:picMk id="3" creationId="{8511DCC5-D062-FCAA-C7F6-88B76411B006}"/>
          </ac:picMkLst>
        </pc:picChg>
        <pc:picChg chg="del">
          <ac:chgData name="monserat caneda raviña" userId="64388b74252f9ff4" providerId="LiveId" clId="{99B553F7-69FC-4696-8A8B-FA8944A8DA72}" dt="2025-09-08T15:40:59.060" v="2156" actId="478"/>
          <ac:picMkLst>
            <pc:docMk/>
            <pc:sldMk cId="1757863449" sldId="268"/>
            <ac:picMk id="4" creationId="{4757FC4C-2268-76FB-43EA-32D036607116}"/>
          </ac:picMkLst>
        </pc:picChg>
        <pc:picChg chg="add mod">
          <ac:chgData name="monserat caneda raviña" userId="64388b74252f9ff4" providerId="LiveId" clId="{99B553F7-69FC-4696-8A8B-FA8944A8DA72}" dt="2025-09-08T15:41:10.242" v="2161" actId="14100"/>
          <ac:picMkLst>
            <pc:docMk/>
            <pc:sldMk cId="1757863449" sldId="268"/>
            <ac:picMk id="5" creationId="{CC272DE1-EAAD-6775-BA94-DDE31DC65ECE}"/>
          </ac:picMkLst>
        </pc:picChg>
      </pc:sldChg>
      <pc:sldChg chg="addSp modSp add mod">
        <pc:chgData name="monserat caneda raviña" userId="64388b74252f9ff4" providerId="LiveId" clId="{99B553F7-69FC-4696-8A8B-FA8944A8DA72}" dt="2025-09-08T15:47:39.702" v="2348" actId="14100"/>
        <pc:sldMkLst>
          <pc:docMk/>
          <pc:sldMk cId="2360769996" sldId="269"/>
        </pc:sldMkLst>
        <pc:spChg chg="mod">
          <ac:chgData name="monserat caneda raviña" userId="64388b74252f9ff4" providerId="LiveId" clId="{99B553F7-69FC-4696-8A8B-FA8944A8DA72}" dt="2025-09-08T15:42:17.338" v="2180" actId="20577"/>
          <ac:spMkLst>
            <pc:docMk/>
            <pc:sldMk cId="2360769996" sldId="269"/>
            <ac:spMk id="2" creationId="{F639F7A8-9BDD-B0A3-F327-A3295BF0F44D}"/>
          </ac:spMkLst>
        </pc:spChg>
        <pc:graphicFrameChg chg="mod modGraphic">
          <ac:chgData name="monserat caneda raviña" userId="64388b74252f9ff4" providerId="LiveId" clId="{99B553F7-69FC-4696-8A8B-FA8944A8DA72}" dt="2025-09-08T15:45:52.469" v="2342" actId="207"/>
          <ac:graphicFrameMkLst>
            <pc:docMk/>
            <pc:sldMk cId="2360769996" sldId="269"/>
            <ac:graphicFrameMk id="7" creationId="{6757F1A1-32CC-565E-420F-77F387C7C6C9}"/>
          </ac:graphicFrameMkLst>
        </pc:graphicFrameChg>
        <pc:picChg chg="add mod">
          <ac:chgData name="monserat caneda raviña" userId="64388b74252f9ff4" providerId="LiveId" clId="{99B553F7-69FC-4696-8A8B-FA8944A8DA72}" dt="2025-09-08T15:47:39.702" v="2348" actId="14100"/>
          <ac:picMkLst>
            <pc:docMk/>
            <pc:sldMk cId="2360769996" sldId="269"/>
            <ac:picMk id="3" creationId="{D992840E-E100-6FC6-6771-ED4B444993E5}"/>
          </ac:picMkLst>
        </pc:picChg>
      </pc:sldChg>
      <pc:sldChg chg="addSp modSp add mod">
        <pc:chgData name="monserat caneda raviña" userId="64388b74252f9ff4" providerId="LiveId" clId="{99B553F7-69FC-4696-8A8B-FA8944A8DA72}" dt="2025-09-08T15:51:53.197" v="2521" actId="14100"/>
        <pc:sldMkLst>
          <pc:docMk/>
          <pc:sldMk cId="1704780480" sldId="270"/>
        </pc:sldMkLst>
        <pc:graphicFrameChg chg="mod modGraphic">
          <ac:chgData name="monserat caneda raviña" userId="64388b74252f9ff4" providerId="LiveId" clId="{99B553F7-69FC-4696-8A8B-FA8944A8DA72}" dt="2025-09-08T15:50:47.728" v="2512" actId="20577"/>
          <ac:graphicFrameMkLst>
            <pc:docMk/>
            <pc:sldMk cId="1704780480" sldId="270"/>
            <ac:graphicFrameMk id="7" creationId="{2B430571-1987-6CBC-BE48-7DB798247243}"/>
          </ac:graphicFrameMkLst>
        </pc:graphicFrameChg>
        <pc:picChg chg="mod">
          <ac:chgData name="monserat caneda raviña" userId="64388b74252f9ff4" providerId="LiveId" clId="{99B553F7-69FC-4696-8A8B-FA8944A8DA72}" dt="2025-09-08T15:51:21.841" v="2513" actId="1076"/>
          <ac:picMkLst>
            <pc:docMk/>
            <pc:sldMk cId="1704780480" sldId="270"/>
            <ac:picMk id="3" creationId="{C96AEEEA-613B-92DF-CC81-F27D136B94C4}"/>
          </ac:picMkLst>
        </pc:picChg>
        <pc:picChg chg="add">
          <ac:chgData name="monserat caneda raviña" userId="64388b74252f9ff4" providerId="LiveId" clId="{99B553F7-69FC-4696-8A8B-FA8944A8DA72}" dt="2025-09-08T15:51:23.822" v="2514"/>
          <ac:picMkLst>
            <pc:docMk/>
            <pc:sldMk cId="1704780480" sldId="270"/>
            <ac:picMk id="4" creationId="{CA0C539B-FF61-3ECF-5398-80DA5324BA5B}"/>
          </ac:picMkLst>
        </pc:picChg>
        <pc:picChg chg="add mod">
          <ac:chgData name="monserat caneda raviña" userId="64388b74252f9ff4" providerId="LiveId" clId="{99B553F7-69FC-4696-8A8B-FA8944A8DA72}" dt="2025-09-08T15:51:53.197" v="2521" actId="14100"/>
          <ac:picMkLst>
            <pc:docMk/>
            <pc:sldMk cId="1704780480" sldId="270"/>
            <ac:picMk id="6" creationId="{A251EB14-12E1-C535-A4EB-9A67AB3BFC6C}"/>
          </ac:picMkLst>
        </pc:picChg>
      </pc:sldChg>
      <pc:sldChg chg="addSp delSp modSp add mod">
        <pc:chgData name="monserat caneda raviña" userId="64388b74252f9ff4" providerId="LiveId" clId="{99B553F7-69FC-4696-8A8B-FA8944A8DA72}" dt="2025-09-08T15:56:43.267" v="2636" actId="1076"/>
        <pc:sldMkLst>
          <pc:docMk/>
          <pc:sldMk cId="1198056821" sldId="271"/>
        </pc:sldMkLst>
        <pc:spChg chg="mod">
          <ac:chgData name="monserat caneda raviña" userId="64388b74252f9ff4" providerId="LiveId" clId="{99B553F7-69FC-4696-8A8B-FA8944A8DA72}" dt="2025-09-08T15:52:29.757" v="2534" actId="20577"/>
          <ac:spMkLst>
            <pc:docMk/>
            <pc:sldMk cId="1198056821" sldId="271"/>
            <ac:spMk id="2" creationId="{A5A62EF4-3398-F5D0-9F53-D733E48413E0}"/>
          </ac:spMkLst>
        </pc:spChg>
        <pc:graphicFrameChg chg="mod">
          <ac:chgData name="monserat caneda raviña" userId="64388b74252f9ff4" providerId="LiveId" clId="{99B553F7-69FC-4696-8A8B-FA8944A8DA72}" dt="2025-09-08T15:54:13.932" v="2621" actId="20577"/>
          <ac:graphicFrameMkLst>
            <pc:docMk/>
            <pc:sldMk cId="1198056821" sldId="271"/>
            <ac:graphicFrameMk id="7" creationId="{7C358D00-B75B-94D3-F56B-59F9D4D6D5EA}"/>
          </ac:graphicFrameMkLst>
        </pc:graphicFrameChg>
        <pc:picChg chg="add mod">
          <ac:chgData name="monserat caneda raviña" userId="64388b74252f9ff4" providerId="LiveId" clId="{99B553F7-69FC-4696-8A8B-FA8944A8DA72}" dt="2025-09-08T15:56:43.267" v="2636" actId="1076"/>
          <ac:picMkLst>
            <pc:docMk/>
            <pc:sldMk cId="1198056821" sldId="271"/>
            <ac:picMk id="4" creationId="{277BE2EC-7986-5B23-65D8-A97AFE99EAB8}"/>
          </ac:picMkLst>
        </pc:picChg>
        <pc:picChg chg="del">
          <ac:chgData name="monserat caneda raviña" userId="64388b74252f9ff4" providerId="LiveId" clId="{99B553F7-69FC-4696-8A8B-FA8944A8DA72}" dt="2025-09-08T15:56:00.297" v="2622" actId="478"/>
          <ac:picMkLst>
            <pc:docMk/>
            <pc:sldMk cId="1198056821" sldId="271"/>
            <ac:picMk id="6" creationId="{85AE5763-5F8B-4F8F-949F-7D083295ED7E}"/>
          </ac:picMkLst>
        </pc:picChg>
      </pc:sldChg>
      <pc:sldChg chg="addSp modSp add mod ord">
        <pc:chgData name="monserat caneda raviña" userId="64388b74252f9ff4" providerId="LiveId" clId="{99B553F7-69FC-4696-8A8B-FA8944A8DA72}" dt="2025-09-08T16:01:35.572" v="2769" actId="14100"/>
        <pc:sldMkLst>
          <pc:docMk/>
          <pc:sldMk cId="3758102453" sldId="272"/>
        </pc:sldMkLst>
        <pc:spChg chg="mod">
          <ac:chgData name="monserat caneda raviña" userId="64388b74252f9ff4" providerId="LiveId" clId="{99B553F7-69FC-4696-8A8B-FA8944A8DA72}" dt="2025-09-08T15:57:34.128" v="2645" actId="20577"/>
          <ac:spMkLst>
            <pc:docMk/>
            <pc:sldMk cId="3758102453" sldId="272"/>
            <ac:spMk id="2" creationId="{6B806A6F-D051-8F24-33F8-0E386FB06223}"/>
          </ac:spMkLst>
        </pc:spChg>
        <pc:graphicFrameChg chg="mod">
          <ac:chgData name="monserat caneda raviña" userId="64388b74252f9ff4" providerId="LiveId" clId="{99B553F7-69FC-4696-8A8B-FA8944A8DA72}" dt="2025-09-08T15:59:21.308" v="2763"/>
          <ac:graphicFrameMkLst>
            <pc:docMk/>
            <pc:sldMk cId="3758102453" sldId="272"/>
            <ac:graphicFrameMk id="7" creationId="{DA3DB7F1-CDCE-ADF6-044B-7D6D61E02EAE}"/>
          </ac:graphicFrameMkLst>
        </pc:graphicFrameChg>
        <pc:picChg chg="add mod">
          <ac:chgData name="monserat caneda raviña" userId="64388b74252f9ff4" providerId="LiveId" clId="{99B553F7-69FC-4696-8A8B-FA8944A8DA72}" dt="2025-09-08T16:01:35.572" v="2769" actId="14100"/>
          <ac:picMkLst>
            <pc:docMk/>
            <pc:sldMk cId="3758102453" sldId="272"/>
            <ac:picMk id="4" creationId="{D7DE7609-3CFA-867F-3C14-C2021B770646}"/>
          </ac:picMkLst>
        </pc:picChg>
      </pc:sldChg>
      <pc:sldMasterChg chg="del delSldLayout">
        <pc:chgData name="monserat caneda raviña" userId="64388b74252f9ff4" providerId="LiveId" clId="{99B553F7-69FC-4696-8A8B-FA8944A8DA72}" dt="2025-09-08T14:26:12.844" v="1" actId="26606"/>
        <pc:sldMasterMkLst>
          <pc:docMk/>
          <pc:sldMasterMk cId="1419460982" sldId="2147483648"/>
        </pc:sldMasterMkLst>
        <pc:sldLayoutChg chg="del">
          <pc:chgData name="monserat caneda raviña" userId="64388b74252f9ff4" providerId="LiveId" clId="{99B553F7-69FC-4696-8A8B-FA8944A8DA72}" dt="2025-09-08T14:26:12.844" v="1" actId="26606"/>
          <pc:sldLayoutMkLst>
            <pc:docMk/>
            <pc:sldMasterMk cId="1419460982" sldId="2147483648"/>
            <pc:sldLayoutMk cId="1226450924" sldId="2147483649"/>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1427340070" sldId="2147483650"/>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27454611" sldId="2147483651"/>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1806025212" sldId="2147483652"/>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4052978362" sldId="2147483653"/>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4170835104" sldId="2147483654"/>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3978025945" sldId="2147483655"/>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857194022" sldId="2147483656"/>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3409327024" sldId="2147483657"/>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1063988176" sldId="2147483658"/>
          </pc:sldLayoutMkLst>
        </pc:sldLayoutChg>
        <pc:sldLayoutChg chg="del">
          <pc:chgData name="monserat caneda raviña" userId="64388b74252f9ff4" providerId="LiveId" clId="{99B553F7-69FC-4696-8A8B-FA8944A8DA72}" dt="2025-09-08T14:26:12.844" v="1" actId="26606"/>
          <pc:sldLayoutMkLst>
            <pc:docMk/>
            <pc:sldMasterMk cId="1419460982" sldId="2147483648"/>
            <pc:sldLayoutMk cId="3234425717" sldId="2147483659"/>
          </pc:sldLayoutMkLst>
        </pc:sldLayoutChg>
      </pc:sldMasterChg>
      <pc:sldMasterChg chg="add addSldLayout">
        <pc:chgData name="monserat caneda raviña" userId="64388b74252f9ff4" providerId="LiveId" clId="{99B553F7-69FC-4696-8A8B-FA8944A8DA72}" dt="2025-09-08T14:26:12.844" v="1" actId="26606"/>
        <pc:sldMasterMkLst>
          <pc:docMk/>
          <pc:sldMasterMk cId="3016859351" sldId="2147483908"/>
        </pc:sldMasterMkLst>
        <pc:sldLayoutChg chg="add">
          <pc:chgData name="monserat caneda raviña" userId="64388b74252f9ff4" providerId="LiveId" clId="{99B553F7-69FC-4696-8A8B-FA8944A8DA72}" dt="2025-09-08T14:26:12.844" v="1" actId="26606"/>
          <pc:sldLayoutMkLst>
            <pc:docMk/>
            <pc:sldMasterMk cId="3016859351" sldId="2147483908"/>
            <pc:sldLayoutMk cId="1562198138" sldId="2147483860"/>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4050601381" sldId="2147483861"/>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192322608" sldId="2147483862"/>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611589114" sldId="2147483863"/>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340370809" sldId="2147483864"/>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856843877" sldId="2147483865"/>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473015042" sldId="2147483866"/>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816752863" sldId="2147483867"/>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990282592" sldId="2147483868"/>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742026626" sldId="2147483869"/>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51778266" sldId="2147483870"/>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80267407" sldId="2147483871"/>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011161351" sldId="2147483872"/>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882380071" sldId="2147483873"/>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457159725" sldId="2147483874"/>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33944907" sldId="2147483875"/>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379495641" sldId="2147483876"/>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098878269" sldId="2147483877"/>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044437189" sldId="2147483878"/>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772411081" sldId="2147483879"/>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993600714" sldId="2147483880"/>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87875272" sldId="2147483881"/>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747362888" sldId="2147483882"/>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869219177" sldId="2147483883"/>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652827951" sldId="2147483884"/>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653501800" sldId="2147483885"/>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064101190" sldId="2147483886"/>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494839587" sldId="2147483887"/>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307485892" sldId="2147483888"/>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596644948" sldId="2147483889"/>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053905605" sldId="2147483890"/>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850305828" sldId="2147483891"/>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432865963" sldId="2147483892"/>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775021270" sldId="2147483893"/>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296531094" sldId="2147483894"/>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338953183" sldId="2147483895"/>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049158698" sldId="2147483896"/>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618944589" sldId="2147483897"/>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632468403" sldId="2147483898"/>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761182759" sldId="2147483899"/>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592066270" sldId="2147483900"/>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368829201" sldId="2147483901"/>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167670130" sldId="2147483902"/>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77227356" sldId="2147483903"/>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988849104" sldId="2147483904"/>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3763141113" sldId="2147483905"/>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130180097" sldId="2147483906"/>
          </pc:sldLayoutMkLst>
        </pc:sldLayoutChg>
        <pc:sldLayoutChg chg="add">
          <pc:chgData name="monserat caneda raviña" userId="64388b74252f9ff4" providerId="LiveId" clId="{99B553F7-69FC-4696-8A8B-FA8944A8DA72}" dt="2025-09-08T14:26:12.844" v="1" actId="26606"/>
          <pc:sldLayoutMkLst>
            <pc:docMk/>
            <pc:sldMasterMk cId="3016859351" sldId="2147483908"/>
            <pc:sldLayoutMk cId="2688469497" sldId="214748390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dgm:spPr/>
      <dgm:t>
        <a:bodyPr/>
        <a:lstStyle/>
        <a:p>
          <a:pPr>
            <a:lnSpc>
              <a:spcPct val="100000"/>
            </a:lnSpc>
          </a:pPr>
          <a:r>
            <a:rPr lang="es-ES" dirty="0">
              <a:latin typeface="Arial Black" panose="020B0A04020102020204" pitchFamily="34" charset="0"/>
            </a:rPr>
            <a:t>La primera impresión es la forma en que se percibe la imagen de algo o de alguien que acabamos de conocer. Puede ser muy positiva o negativa, depende de la manera en que mostremos algo o nos acerquemos a alguien. </a:t>
          </a:r>
          <a:endParaRPr lang="en-US"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Este primer golpe de vista puede ser decisivo a la hora de conseguir un trabajo o un cliente. Lo mismo ocurre con el entorno, el cliente que visita por primera vez un salón de peluquería y estética. Tiene como único dato la imagen que percibe de ese salón. Si es positiva, su actitud será también mucho más favorable hacia nuestro trabajo.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Los centros de peluquería y estética se integran dentro del sector productivo de servicios. Su actividad está dirigida al cuidado del aspecto exterior de personas y para conseguir los mejores resultados es preciso que dicho servicio sea personalizado, técnico y exhaustivo.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200" dirty="0">
              <a:solidFill>
                <a:schemeClr val="accent1"/>
              </a:solidFill>
              <a:latin typeface="Arial Black" panose="020B0A04020102020204" pitchFamily="34" charset="0"/>
            </a:rPr>
            <a:t>El almacén o laboratorio. </a:t>
          </a:r>
        </a:p>
        <a:p>
          <a:pPr>
            <a:lnSpc>
              <a:spcPct val="100000"/>
            </a:lnSpc>
          </a:pPr>
          <a:r>
            <a:rPr lang="es-ES" sz="1200" dirty="0">
              <a:latin typeface="Arial Black" panose="020B0A04020102020204" pitchFamily="34" charset="0"/>
            </a:rPr>
            <a:t>Suele ser una pequeña estancia generalmente resguardada de la luz natural para evitar el deterioro que esta puede producir a determinados productos químicos o cosméticos En ocasiones se establece detrás del lavacabezas, pero es recomendable que no se encuentra a la vista del cliente. Este almacén debe estar en perfecto orden y limpieza, con un riguroso inventariado y un control ex cautivo de las fechas de caducidad. </a:t>
          </a:r>
        </a:p>
        <a:p>
          <a:pPr>
            <a:lnSpc>
              <a:spcPct val="100000"/>
            </a:lnSpc>
          </a:pPr>
          <a:endParaRPr lang="en-US" sz="12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solidFill>
                <a:schemeClr val="accent1"/>
              </a:solidFill>
              <a:latin typeface="Arial Black" panose="020B0A04020102020204" pitchFamily="34" charset="0"/>
            </a:rPr>
            <a:t>La lavandería</a:t>
          </a:r>
          <a:r>
            <a:rPr lang="es-ES" dirty="0">
              <a:latin typeface="Arial Black" panose="020B0A04020102020204" pitchFamily="34" charset="0"/>
            </a:rPr>
            <a:t>. </a:t>
          </a:r>
        </a:p>
        <a:p>
          <a:pPr>
            <a:lnSpc>
              <a:spcPct val="100000"/>
            </a:lnSpc>
          </a:pPr>
          <a:r>
            <a:rPr lang="es-ES" dirty="0">
              <a:latin typeface="Arial Black" panose="020B0A04020102020204" pitchFamily="34" charset="0"/>
            </a:rPr>
            <a:t>Es el lugar donde suele estar la lavadora y la secadora, pero esto no ha de suponer que la lencería esté en el suelo esperando para ser lavada y para ello hay que usar contenedores de ropa que la recojan antes de lavarla. Algunos salones disponen de lavadora y secadora en los cuartos de aseo destinados a los clientes. Cuando esto sea así, se tomará especial interés en que todo esté ordenado y en perfecto estado a la vista del cliente.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98454"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101914" custScaleY="111111">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200" dirty="0">
              <a:solidFill>
                <a:schemeClr val="accent1"/>
              </a:solidFill>
              <a:latin typeface="Arial Black" panose="020B0A04020102020204" pitchFamily="34" charset="0"/>
            </a:rPr>
            <a:t>Los aseos. </a:t>
          </a:r>
        </a:p>
        <a:p>
          <a:pPr>
            <a:lnSpc>
              <a:spcPct val="100000"/>
            </a:lnSpc>
          </a:pPr>
          <a:r>
            <a:rPr lang="es-ES" sz="1200" dirty="0">
              <a:latin typeface="Arial Black" panose="020B0A04020102020204" pitchFamily="34" charset="0"/>
            </a:rPr>
            <a:t>Si hay un lugar del salón que puede dar muestra de la higiene general, este es el aseo, se </a:t>
          </a:r>
          <a:r>
            <a:rPr lang="es-ES" sz="1200" dirty="0" err="1">
              <a:latin typeface="Arial Black" panose="020B0A04020102020204" pitchFamily="34" charset="0"/>
            </a:rPr>
            <a:t>se</a:t>
          </a:r>
          <a:r>
            <a:rPr lang="es-ES" sz="1200" dirty="0">
              <a:latin typeface="Arial Black" panose="020B0A04020102020204" pitchFamily="34" charset="0"/>
            </a:rPr>
            <a:t> tendrá que tener cuidado en mantenerlo limpio y ordenado y en no utilizarlo como trastero. Es recomendable visitarlo cada vez que se observe que un cliente ha hecho uso de él para revisarlo y comprobar que todo está en perfecto orden y limpieza. Las toallas destinadas a secarse las manos deben ser desechables, se revisará si se ha agotado el jabón o el papel higiénico para proceder a su reposición. </a:t>
          </a:r>
          <a:endParaRPr lang="en-US" sz="12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solidFill>
                <a:schemeClr val="accent1"/>
              </a:solidFill>
              <a:latin typeface="Arial Black" panose="020B0A04020102020204" pitchFamily="34" charset="0"/>
            </a:rPr>
            <a:t>El salón. </a:t>
          </a:r>
        </a:p>
        <a:p>
          <a:pPr>
            <a:lnSpc>
              <a:spcPct val="100000"/>
            </a:lnSpc>
          </a:pPr>
          <a:r>
            <a:rPr lang="es-ES" dirty="0">
              <a:latin typeface="Arial Black" panose="020B0A04020102020204" pitchFamily="34" charset="0"/>
            </a:rPr>
            <a:t>Debe de estar adaptado para facilitar el acceso a personas con dificultades para el desplazamiento, andadores, sillas de ruedas, coches de bebé, etc. En ocasiones el salón dispondrá de un espacio para el personal, es decir, un lugar privado para descansar. Cuando no hay clientes.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120085"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101914" custScaleY="111111">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200" dirty="0">
              <a:latin typeface="Arial Black" panose="020B0A04020102020204" pitchFamily="34" charset="0"/>
            </a:rPr>
            <a:t>Existe una gran variedad de empresas de estética desde salones de belleza, Centros o gabinetes de estética, clínicas de Medicina estética y spas, a pequeñas empresas o cabinas de estética situadas en peluquerías, farmacias, gimnasios y herbolarios, en locales reducidos e incluso en viviendas, se trata, por tanto, de pequeñas y medianas empresas, la mayoría familiares o con 1 o 2 empleados. Las que se consideran más grandes cuentan con más de 10 trabajadores en plantilla. </a:t>
          </a:r>
          <a:endParaRPr lang="en-US" sz="12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solidFill>
                <a:schemeClr val="accent1"/>
              </a:solidFill>
              <a:latin typeface="Arial Black" panose="020B0A04020102020204" pitchFamily="34" charset="0"/>
            </a:rPr>
            <a:t>Distribución de espacios. </a:t>
          </a:r>
        </a:p>
        <a:p>
          <a:pPr>
            <a:lnSpc>
              <a:spcPct val="100000"/>
            </a:lnSpc>
          </a:pPr>
          <a:r>
            <a:rPr lang="es-ES" dirty="0">
              <a:latin typeface="Arial Black" panose="020B0A04020102020204" pitchFamily="34" charset="0"/>
            </a:rPr>
            <a:t>Los centros cuentan con distintas estancias para que el cliente reciba el trato más agradable posible. </a:t>
          </a:r>
        </a:p>
        <a:p>
          <a:pPr>
            <a:lnSpc>
              <a:spcPct val="100000"/>
            </a:lnSpc>
          </a:pPr>
          <a:r>
            <a:rPr lang="es-ES" dirty="0">
              <a:latin typeface="Arial Black" panose="020B0A04020102020204" pitchFamily="34" charset="0"/>
            </a:rPr>
            <a:t>Recepción y zona de espera. </a:t>
          </a:r>
        </a:p>
        <a:p>
          <a:pPr>
            <a:lnSpc>
              <a:spcPct val="100000"/>
            </a:lnSpc>
          </a:pPr>
          <a:r>
            <a:rPr lang="es-ES" dirty="0">
              <a:latin typeface="Arial Black" panose="020B0A04020102020204" pitchFamily="34" charset="0"/>
            </a:rPr>
            <a:t>Cabinas de estética. </a:t>
          </a:r>
        </a:p>
        <a:p>
          <a:pPr>
            <a:lnSpc>
              <a:spcPct val="100000"/>
            </a:lnSpc>
          </a:pPr>
          <a:r>
            <a:rPr lang="es-ES" dirty="0">
              <a:latin typeface="Arial Black" panose="020B0A04020102020204" pitchFamily="34" charset="0"/>
            </a:rPr>
            <a:t>Vestuario, cuarto de baño y duchas. </a:t>
          </a:r>
        </a:p>
        <a:p>
          <a:pPr>
            <a:lnSpc>
              <a:spcPct val="100000"/>
            </a:lnSpc>
          </a:pPr>
          <a:r>
            <a:rPr lang="es-ES" dirty="0">
              <a:latin typeface="Arial Black" panose="020B0A04020102020204" pitchFamily="34" charset="0"/>
            </a:rPr>
            <a:t>Almacén.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120085"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101914" custScaleY="111111">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solidFill>
                <a:schemeClr val="accent1"/>
              </a:solidFill>
              <a:latin typeface="Arial Black" panose="020B0A04020102020204" pitchFamily="34" charset="0"/>
            </a:rPr>
            <a:t>El gabinete de belleza. </a:t>
          </a:r>
        </a:p>
        <a:p>
          <a:pPr>
            <a:lnSpc>
              <a:spcPct val="100000"/>
            </a:lnSpc>
          </a:pPr>
          <a:r>
            <a:rPr lang="es-ES" sz="1400" dirty="0">
              <a:latin typeface="Arial Black" panose="020B0A04020102020204" pitchFamily="34" charset="0"/>
            </a:rPr>
            <a:t>Será un espacio para la prestación de servicios complementarios de belleza, tales como masajes, limpiezas de Cutis, Manicuras y Pedicuras, Depilaciones </a:t>
          </a:r>
          <a:r>
            <a:rPr lang="es-ES" sz="1400" dirty="0" err="1">
              <a:latin typeface="Arial Black" panose="020B0A04020102020204" pitchFamily="34" charset="0"/>
            </a:rPr>
            <a:t>etc</a:t>
          </a:r>
          <a:r>
            <a:rPr lang="es-ES" sz="1400" dirty="0">
              <a:latin typeface="Arial Black" panose="020B0A04020102020204" pitchFamily="34" charset="0"/>
            </a:rPr>
            <a:t>, y su decoración estará en consonancia con el salón. </a:t>
          </a:r>
        </a:p>
        <a:p>
          <a:pPr>
            <a:lnSpc>
              <a:spcPct val="100000"/>
            </a:lnSpc>
          </a:pPr>
          <a:r>
            <a:rPr lang="es-ES" sz="1400" dirty="0">
              <a:latin typeface="Arial Black" panose="020B0A04020102020204" pitchFamily="34" charset="0"/>
            </a:rPr>
            <a:t>Las cabinas son individuales y su decoración es la misma en todas o está inspirada en los tratamientos que se realizan en cada una de ellas, faciales corporales, depilación, técnicas orientales, técnicas hidrotermales con sauna y bañera de hidromasaje etc. </a:t>
          </a: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424409"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FlipVert="1" custFlipHor="1" custScaleX="2257" custScaleY="50320">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latin typeface="Arial Black" panose="020B0A04020102020204" pitchFamily="34" charset="0"/>
            </a:rPr>
            <a:t>En la actualidad están en auge las franquicias de multicentros de estética basados en la aplicación de aparatología. Y en los que el tratamiento manual es casi nulo, así como de pequeños centros de manicura, pedicura y escultura de uñas, que incluso se sitúan como stand en los pasillos de centros comerciales y centros de depilación, donde la técnica láser IPL son las estrellas. </a:t>
          </a:r>
        </a:p>
        <a:p>
          <a:pPr>
            <a:lnSpc>
              <a:spcPct val="100000"/>
            </a:lnSpc>
          </a:pPr>
          <a:r>
            <a:rPr lang="es-ES" sz="1400" dirty="0">
              <a:latin typeface="Arial Black" panose="020B0A04020102020204" pitchFamily="34" charset="0"/>
            </a:rPr>
            <a:t>El cliente que acude a los centros de estética valora el diseño y el estilo del establecimiento, además de la oferta de nuevas tendencias y tratamientos. </a:t>
          </a: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424409"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FlipVert="1" custFlipHor="1" custScaleX="2257" custScaleY="50320">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latin typeface="Arial Black" panose="020B0A04020102020204" pitchFamily="34" charset="0"/>
            </a:rPr>
            <a:t>El escaparate mismo es la técnica que se utiliza para la colocación de los productos y objetos de decoración en un establecimiento. Para ello se necesita que haya buen gusto, encontrar el equilibrio, el sentido de la proporción y conocimientos de marketing. En definitiva, se pretende llamar la atención del cliente. Y que de una manera inconsciente, éste desee acudir al salón. Es imprescindible que el escaparate esté limpio. Y que no dé la sensación de abandono o de que los productos mostrados no se renuevan con su asiduidad. Se deben mostrar las novedades según la época del año. De una manera general, el marketing determina que un producto debe exponerse el tiempo que un cliente tarde en volver al salón en un par de ocasiones. </a:t>
          </a: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47457" custScaleY="103698">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FlipHor="1" custScaleX="5686" custScaleY="11268">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600" dirty="0">
              <a:latin typeface="Arial Black" panose="020B0A04020102020204" pitchFamily="34" charset="0"/>
            </a:rPr>
            <a:t>Los centros de peluquería y estética se integran dentro del sector productivo de servicios. Su actividad está dirigida al cuidado del aspecto exterior de las personas. </a:t>
          </a:r>
        </a:p>
        <a:p>
          <a:pPr>
            <a:lnSpc>
              <a:spcPct val="100000"/>
            </a:lnSpc>
          </a:pPr>
          <a:r>
            <a:rPr lang="es-ES" sz="1600" dirty="0">
              <a:latin typeface="Arial Black" panose="020B0A04020102020204" pitchFamily="34" charset="0"/>
            </a:rPr>
            <a:t>La identidad corporativa de una empresa es su carta de presentación la imagen de referencia que identifica su marca. </a:t>
          </a:r>
        </a:p>
        <a:p>
          <a:pPr>
            <a:lnSpc>
              <a:spcPct val="100000"/>
            </a:lnSpc>
          </a:pPr>
          <a:r>
            <a:rPr lang="es-ES" sz="1600" dirty="0">
              <a:latin typeface="Arial Black" panose="020B0A04020102020204" pitchFamily="34" charset="0"/>
            </a:rPr>
            <a:t>La decoración del salón de peluquería y estética tiene un considerable efecto psicológico sobre el cliente. Por ello, hay que tener en cuenta la localización del salón y el tipo de clientela que se quiere atraer. </a:t>
          </a:r>
          <a:endParaRPr lang="en-US" sz="16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47457" custScaleY="103698">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FlipHor="1" custScaleX="5686" custScaleY="11268">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059E1BC0-C910-4506-AC95-2827F74B15A7}">
      <dgm:prSet custT="1"/>
      <dgm:spPr/>
      <dgm:t>
        <a:bodyPr/>
        <a:lstStyle/>
        <a:p>
          <a:pPr>
            <a:lnSpc>
              <a:spcPct val="100000"/>
            </a:lnSpc>
          </a:pPr>
          <a:r>
            <a:rPr lang="es-ES" sz="1600" dirty="0">
              <a:latin typeface="Arial Black" panose="020B0A04020102020204" pitchFamily="34" charset="0"/>
            </a:rPr>
            <a:t>Los espacios dentro del salón de peluquería son el escaparate, la zona de recepción y venta, la zona de </a:t>
          </a:r>
          <a:r>
            <a:rPr lang="es-ES" sz="1600" dirty="0" err="1">
              <a:latin typeface="Arial Black" panose="020B0A04020102020204" pitchFamily="34" charset="0"/>
            </a:rPr>
            <a:t>lavacabezas</a:t>
          </a:r>
          <a:r>
            <a:rPr lang="es-ES" sz="1600" dirty="0">
              <a:latin typeface="Arial Black" panose="020B0A04020102020204" pitchFamily="34" charset="0"/>
            </a:rPr>
            <a:t>, la zona de tocadores, un pequeño almacén o laboratorio, los aseos, la lavandería y en ocasiones, un gabinete de estética. </a:t>
          </a:r>
        </a:p>
        <a:p>
          <a:pPr>
            <a:lnSpc>
              <a:spcPct val="100000"/>
            </a:lnSpc>
          </a:pPr>
          <a:r>
            <a:rPr lang="es-ES" sz="1600" dirty="0">
              <a:latin typeface="Arial Black" panose="020B0A04020102020204" pitchFamily="34" charset="0"/>
            </a:rPr>
            <a:t>Los espacios dentro de un salón de estética son, recepción, zona de espera, cabinas de estética que pueden ser facial o corporal, depilación, manicura, pedicura, vestuario, aseos, duchas y almacén. </a:t>
          </a:r>
          <a:endParaRPr lang="en-US" sz="1600" dirty="0">
            <a:latin typeface="Arial Black" panose="020B0A04020102020204" pitchFamily="34" charset="0"/>
          </a:endParaRPr>
        </a:p>
      </dgm:t>
    </dgm:pt>
    <dgm:pt modelId="{4A70DCD0-01D9-4AB4-926E-C49589BA52F2}" type="sibTrans" cxnId="{9BD471D8-BDE0-4EB6-B4D0-E94F986B8435}">
      <dgm:prSet/>
      <dgm:spPr/>
      <dgm:t>
        <a:bodyPr/>
        <a:lstStyle/>
        <a:p>
          <a:endParaRPr lang="en-US"/>
        </a:p>
      </dgm:t>
    </dgm:pt>
    <dgm:pt modelId="{72150DA5-1B57-4EE6-AE21-F0BAEA4DBCC3}" type="parTrans" cxnId="{9BD471D8-BDE0-4EB6-B4D0-E94F986B8435}">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47457" custScaleY="103698">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FlipHor="1" custScaleX="5686" custScaleY="11268">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dgm:spPr/>
      <dgm:t>
        <a:bodyPr/>
        <a:lstStyle/>
        <a:p>
          <a:pPr>
            <a:lnSpc>
              <a:spcPct val="100000"/>
            </a:lnSpc>
          </a:pPr>
          <a:r>
            <a:rPr lang="es-ES" dirty="0">
              <a:latin typeface="Arial Black" panose="020B0A04020102020204" pitchFamily="34" charset="0"/>
            </a:rPr>
            <a:t>La identidad corporativa de una empresa es su carta de presentación. La imagen de referencia que de identifica una marca. El primer símbolo visible de la identidad corporativa es su logotipo, y este debe ser el resultado de un estudio minucioso en el que los colores, el estilo y la tipografía expresen lo que la empresa quiere transmitir. </a:t>
          </a:r>
          <a:endParaRPr lang="en-US"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El logotipo, a su vez, ha de tener coherencia con el resto de los elementos. La decoración de los espacios, los folletos publicitarios, la papelería, sobres, cartas o tarjetas, la página web, el uniforme personal, etcétera. Cada detalle debe mantener una estrecha relación con la imagen general que el salón de peluquería desea proyectar.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5"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solidFill>
                <a:schemeClr val="accent1"/>
              </a:solidFill>
              <a:latin typeface="Arial Black" panose="020B0A04020102020204" pitchFamily="34" charset="0"/>
            </a:rPr>
            <a:t>Respecto a la limpieza. </a:t>
          </a:r>
        </a:p>
        <a:p>
          <a:pPr>
            <a:lnSpc>
              <a:spcPct val="100000"/>
            </a:lnSpc>
          </a:pPr>
          <a:r>
            <a:rPr lang="es-ES" sz="1400" dirty="0">
              <a:latin typeface="Arial Black" panose="020B0A04020102020204" pitchFamily="34" charset="0"/>
            </a:rPr>
            <a:t>Estanterías y expositores sin polvo. </a:t>
          </a:r>
        </a:p>
        <a:p>
          <a:pPr>
            <a:lnSpc>
              <a:spcPct val="100000"/>
            </a:lnSpc>
          </a:pPr>
          <a:r>
            <a:rPr lang="es-ES" sz="1400" dirty="0">
              <a:latin typeface="Arial Black" panose="020B0A04020102020204" pitchFamily="34" charset="0"/>
            </a:rPr>
            <a:t>Suelos limpios desprovistos de restos de cabello, cosméticos y suciedad. </a:t>
          </a:r>
        </a:p>
        <a:p>
          <a:pPr>
            <a:lnSpc>
              <a:spcPct val="100000"/>
            </a:lnSpc>
          </a:pPr>
          <a:r>
            <a:rPr lang="es-ES" sz="1400" dirty="0">
              <a:latin typeface="Arial Black" panose="020B0A04020102020204" pitchFamily="34" charset="0"/>
            </a:rPr>
            <a:t>Tocadores y espejos impecables. </a:t>
          </a:r>
        </a:p>
        <a:p>
          <a:pPr>
            <a:lnSpc>
              <a:spcPct val="100000"/>
            </a:lnSpc>
          </a:pPr>
          <a:r>
            <a:rPr lang="es-ES" sz="1400" dirty="0">
              <a:latin typeface="Arial Black" panose="020B0A04020102020204" pitchFamily="34" charset="0"/>
            </a:rPr>
            <a:t>Luces y luminosos en perfecto estado. </a:t>
          </a:r>
        </a:p>
        <a:p>
          <a:pPr>
            <a:lnSpc>
              <a:spcPct val="100000"/>
            </a:lnSpc>
          </a:pPr>
          <a:r>
            <a:rPr lang="es-ES" sz="1400" dirty="0">
              <a:latin typeface="Arial Black" panose="020B0A04020102020204" pitchFamily="34" charset="0"/>
            </a:rPr>
            <a:t>Utensilios esterilizados y preparados para el siguiente uso. </a:t>
          </a:r>
        </a:p>
        <a:p>
          <a:pPr>
            <a:lnSpc>
              <a:spcPct val="100000"/>
            </a:lnSpc>
          </a:pPr>
          <a:r>
            <a:rPr lang="es-ES" sz="1400" dirty="0">
              <a:latin typeface="Arial Black" panose="020B0A04020102020204" pitchFamily="34" charset="0"/>
            </a:rPr>
            <a:t>Productos sin polvo, ordenados y colocados correctamente. </a:t>
          </a:r>
        </a:p>
        <a:p>
          <a:pPr>
            <a:lnSpc>
              <a:spcPct val="100000"/>
            </a:lnSpc>
          </a:pPr>
          <a:r>
            <a:rPr lang="es-ES" sz="1400" dirty="0">
              <a:latin typeface="Arial Black" panose="020B0A04020102020204" pitchFamily="34" charset="0"/>
            </a:rPr>
            <a:t>Aparatos limpios y dispuestos en los lugares destinados a ello. </a:t>
          </a:r>
        </a:p>
        <a:p>
          <a:pPr>
            <a:lnSpc>
              <a:spcPct val="100000"/>
            </a:lnSpc>
          </a:pPr>
          <a:r>
            <a:rPr lang="es-ES" sz="1400" dirty="0">
              <a:latin typeface="Arial Black" panose="020B0A04020102020204" pitchFamily="34" charset="0"/>
            </a:rPr>
            <a:t>Uniformes limpios. </a:t>
          </a:r>
        </a:p>
        <a:p>
          <a:pPr>
            <a:lnSpc>
              <a:spcPct val="100000"/>
            </a:lnSpc>
          </a:pPr>
          <a:r>
            <a:rPr lang="es-ES" sz="1400" dirty="0">
              <a:latin typeface="Arial Black" panose="020B0A04020102020204" pitchFamily="34" charset="0"/>
            </a:rPr>
            <a:t>Batas protectoras del cliente, limpias y planchadas. </a:t>
          </a:r>
        </a:p>
        <a:p>
          <a:pPr>
            <a:lnSpc>
              <a:spcPct val="100000"/>
            </a:lnSpc>
          </a:pPr>
          <a:r>
            <a:rPr lang="es-ES" sz="1400" dirty="0">
              <a:latin typeface="Arial Black" panose="020B0A04020102020204" pitchFamily="34" charset="0"/>
            </a:rPr>
            <a:t>Sillones limpios y secos. </a:t>
          </a:r>
        </a:p>
        <a:p>
          <a:pPr>
            <a:lnSpc>
              <a:spcPct val="100000"/>
            </a:lnSpc>
          </a:pPr>
          <a:r>
            <a:rPr lang="es-ES" sz="1400" dirty="0">
              <a:latin typeface="Arial Black" panose="020B0A04020102020204" pitchFamily="34" charset="0"/>
            </a:rPr>
            <a:t>Materiales de uso ordenados. </a:t>
          </a:r>
        </a:p>
        <a:p>
          <a:pPr>
            <a:lnSpc>
              <a:spcPct val="100000"/>
            </a:lnSpc>
          </a:pPr>
          <a:endParaRPr lang="en-US" sz="5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A752E7A2-BFDF-42FA-9C93-B72AD11416AE}" type="pres">
      <dgm:prSet presAssocID="{DFEF15FD-6396-49EA-A855-5A6661A6755E}" presName="Name0" presStyleCnt="0">
        <dgm:presLayoutVars>
          <dgm:dir/>
          <dgm:resizeHandles val="exact"/>
        </dgm:presLayoutVars>
      </dgm:prSet>
      <dgm:spPr/>
    </dgm:pt>
    <dgm:pt modelId="{0E7F1169-AB3F-46C6-8191-646B30AAB1DA}" type="pres">
      <dgm:prSet presAssocID="{E94B2896-B4E4-4B5C-A636-CE48BE7CC8A2}" presName="compNode" presStyleCnt="0"/>
      <dgm:spPr/>
    </dgm:pt>
    <dgm:pt modelId="{F2E7DB91-0510-42F1-B00D-C58DC223BF59}" type="pres">
      <dgm:prSet presAssocID="{E94B2896-B4E4-4B5C-A636-CE48BE7CC8A2}" presName="pictRect" presStyleLbl="revTx" presStyleIdx="0" presStyleCnt="6">
        <dgm:presLayoutVars>
          <dgm:chMax val="0"/>
          <dgm:bulletEnabled/>
        </dgm:presLayoutVars>
      </dgm:prSet>
      <dgm:spPr/>
    </dgm:pt>
    <dgm:pt modelId="{7AEF0DA6-D520-4D7D-96B8-E9BCAEA69472}" type="pres">
      <dgm:prSet presAssocID="{E94B2896-B4E4-4B5C-A636-CE48BE7CC8A2}" presName="textRect" presStyleLbl="revTx" presStyleIdx="1" presStyleCnt="6" custScaleX="2000000">
        <dgm:presLayoutVars>
          <dgm:bulletEnabled/>
        </dgm:presLayoutVars>
      </dgm:prSet>
      <dgm:spPr/>
    </dgm:pt>
    <dgm:pt modelId="{E0EC08C7-E123-45B5-9CEB-49EE83E7B7F2}" type="pres">
      <dgm:prSet presAssocID="{8FB4C37F-3BAC-40D6-BC46-B207598DC03D}" presName="sibTrans" presStyleLbl="sibTrans2D1" presStyleIdx="0" presStyleCnt="0"/>
      <dgm:spPr/>
    </dgm:pt>
    <dgm:pt modelId="{F487F078-7953-45C7-BBDF-AE50F2158DBF}" type="pres">
      <dgm:prSet presAssocID="{F7235EBD-962B-434D-90AD-323B5EC1E0D4}" presName="compNode" presStyleCnt="0"/>
      <dgm:spPr/>
    </dgm:pt>
    <dgm:pt modelId="{3964970B-4AF6-44E5-B2A1-E26F1A49B91F}" type="pres">
      <dgm:prSet presAssocID="{F7235EBD-962B-434D-90AD-323B5EC1E0D4}" presName="pictRect" presStyleLbl="revTx" presStyleIdx="2" presStyleCnt="6">
        <dgm:presLayoutVars>
          <dgm:chMax val="0"/>
          <dgm:bulletEnabled/>
        </dgm:presLayoutVars>
      </dgm:prSet>
      <dgm:spPr/>
    </dgm:pt>
    <dgm:pt modelId="{D61A9945-846F-476A-9DE0-CD3E5A0667EB}" type="pres">
      <dgm:prSet presAssocID="{F7235EBD-962B-434D-90AD-323B5EC1E0D4}" presName="textRect" presStyleLbl="revTx" presStyleIdx="3" presStyleCnt="6">
        <dgm:presLayoutVars>
          <dgm:bulletEnabled/>
        </dgm:presLayoutVars>
      </dgm:prSet>
      <dgm:spPr/>
    </dgm:pt>
    <dgm:pt modelId="{52FA4619-9588-48FE-AB23-00688B4FA978}" type="pres">
      <dgm:prSet presAssocID="{CA784F9F-E63B-4E20-A8E5-38229495C214}" presName="sibTrans" presStyleLbl="sibTrans2D1" presStyleIdx="0" presStyleCnt="0"/>
      <dgm:spPr/>
    </dgm:pt>
    <dgm:pt modelId="{18097711-ACA1-43BA-BEB9-4AB479FF69DD}" type="pres">
      <dgm:prSet presAssocID="{B55D93F6-D0F1-4A29-99BF-07286CB3648D}" presName="compNode" presStyleCnt="0"/>
      <dgm:spPr/>
    </dgm:pt>
    <dgm:pt modelId="{B8D1D451-3E10-4C5B-9E7A-221F6CC2DC8F}" type="pres">
      <dgm:prSet presAssocID="{B55D93F6-D0F1-4A29-99BF-07286CB3648D}" presName="pictRect" presStyleLbl="revTx" presStyleIdx="4" presStyleCnt="6">
        <dgm:presLayoutVars>
          <dgm:chMax val="0"/>
          <dgm:bulletEnabled/>
        </dgm:presLayoutVars>
      </dgm:prSet>
      <dgm:spPr/>
    </dgm:pt>
    <dgm:pt modelId="{F54C8437-48D4-49F8-92CC-4A3A4861F116}" type="pres">
      <dgm:prSet presAssocID="{B55D93F6-D0F1-4A29-99BF-07286CB3648D}" presName="textRect" presStyleLbl="revTx" presStyleIdx="5" presStyleCnt="6">
        <dgm:presLayoutVars>
          <dgm:bulletEnabled/>
        </dgm:presLayoutVars>
      </dgm:prSet>
      <dgm:spPr/>
    </dgm:pt>
  </dgm:ptLst>
  <dgm:cxnLst>
    <dgm:cxn modelId="{81BC970A-103C-4A67-85F1-8E6A8993CDCC}" type="presOf" srcId="{075B6383-AA01-4D2B-B53C-930D8F229AAB}" destId="{F54C8437-48D4-49F8-92CC-4A3A4861F116}" srcOrd="0" destOrd="0" presId="urn:microsoft.com/office/officeart/2024/3/layout/hArchList1"/>
    <dgm:cxn modelId="{E2A9F80B-DFE8-4999-864B-09FB1B1D215F}" type="presOf" srcId="{CA784F9F-E63B-4E20-A8E5-38229495C214}" destId="{52FA4619-9588-48FE-AB23-00688B4FA978}" srcOrd="0" destOrd="0" presId="urn:microsoft.com/office/officeart/2024/3/layout/hArchList1"/>
    <dgm:cxn modelId="{3487E31F-BD39-4DF4-8FC2-5262EF6F86D9}" srcId="{DFEF15FD-6396-49EA-A855-5A6661A6755E}" destId="{E94B2896-B4E4-4B5C-A636-CE48BE7CC8A2}" srcOrd="0" destOrd="0" parTransId="{CC4D774B-7BE2-4033-88AB-9B7FC0D7D28F}" sibTransId="{8FB4C37F-3BAC-40D6-BC46-B207598DC03D}"/>
    <dgm:cxn modelId="{2E2B5D64-343E-492C-A5B1-DA8F519327D2}" type="presOf" srcId="{DFEF15FD-6396-49EA-A855-5A6661A6755E}" destId="{A752E7A2-BFDF-42FA-9C93-B72AD11416AE}" srcOrd="0" destOrd="0" presId="urn:microsoft.com/office/officeart/2024/3/layout/hArchList1"/>
    <dgm:cxn modelId="{27727F44-5F02-4AE5-B7D5-CE67C89306EF}" type="presOf" srcId="{B55D93F6-D0F1-4A29-99BF-07286CB3648D}" destId="{B8D1D451-3E10-4C5B-9E7A-221F6CC2DC8F}" srcOrd="0" destOrd="0" presId="urn:microsoft.com/office/officeart/2024/3/layout/hArchList1"/>
    <dgm:cxn modelId="{C6904775-13E2-4234-837E-EFFDDC850D86}" type="presOf" srcId="{E94B2896-B4E4-4B5C-A636-CE48BE7CC8A2}" destId="{F2E7DB91-0510-42F1-B00D-C58DC223BF59}"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FFB9FF7B-DBAD-45A5-9D4A-659426C0B813}" type="presOf" srcId="{C1693C08-19FA-44E0-B6BA-D327E582F039}" destId="{D61A9945-846F-476A-9DE0-CD3E5A0667EB}" srcOrd="0" destOrd="0" presId="urn:microsoft.com/office/officeart/2024/3/layout/hArchList1"/>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56651FA3-CE47-4C3E-9660-997DF1FC615C}" type="presOf" srcId="{059E1BC0-C910-4506-AC95-2827F74B15A7}" destId="{7AEF0DA6-D520-4D7D-96B8-E9BCAEA69472}" srcOrd="0" destOrd="0" presId="urn:microsoft.com/office/officeart/2024/3/layout/hArchList1"/>
    <dgm:cxn modelId="{C690EBA7-91FC-4FC3-BF66-834FEB51A00E}" type="presOf" srcId="{8FB4C37F-3BAC-40D6-BC46-B207598DC03D}" destId="{E0EC08C7-E123-45B5-9CEB-49EE83E7B7F2}" srcOrd="0" destOrd="0" presId="urn:microsoft.com/office/officeart/2024/3/layout/hArchList1"/>
    <dgm:cxn modelId="{978B65BF-D9CC-4EE7-9D63-1B17949FFBFB}" type="presOf" srcId="{F7235EBD-962B-434D-90AD-323B5EC1E0D4}" destId="{3964970B-4AF6-44E5-B2A1-E26F1A49B91F}"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A42083EE-52B8-4155-929D-CB100415E3BC}" type="presParOf" srcId="{A752E7A2-BFDF-42FA-9C93-B72AD11416AE}" destId="{0E7F1169-AB3F-46C6-8191-646B30AAB1DA}" srcOrd="0" destOrd="0" presId="urn:microsoft.com/office/officeart/2024/3/layout/hArchList1"/>
    <dgm:cxn modelId="{7F0B72A5-9908-4408-B4F0-3D90C7B4F881}" type="presParOf" srcId="{0E7F1169-AB3F-46C6-8191-646B30AAB1DA}" destId="{F2E7DB91-0510-42F1-B00D-C58DC223BF59}" srcOrd="0" destOrd="0" presId="urn:microsoft.com/office/officeart/2024/3/layout/hArchList1"/>
    <dgm:cxn modelId="{BD7966F7-5B05-489F-9953-370499D0FDDE}" type="presParOf" srcId="{0E7F1169-AB3F-46C6-8191-646B30AAB1DA}" destId="{7AEF0DA6-D520-4D7D-96B8-E9BCAEA69472}" srcOrd="1" destOrd="0" presId="urn:microsoft.com/office/officeart/2024/3/layout/hArchList1"/>
    <dgm:cxn modelId="{FDB04F3A-1F0E-4F32-BAA2-7D84195A3E85}" type="presParOf" srcId="{A752E7A2-BFDF-42FA-9C93-B72AD11416AE}" destId="{E0EC08C7-E123-45B5-9CEB-49EE83E7B7F2}" srcOrd="1" destOrd="0" presId="urn:microsoft.com/office/officeart/2024/3/layout/hArchList1"/>
    <dgm:cxn modelId="{4D314806-EA6E-412E-9158-80177E1A7A2F}" type="presParOf" srcId="{A752E7A2-BFDF-42FA-9C93-B72AD11416AE}" destId="{F487F078-7953-45C7-BBDF-AE50F2158DBF}" srcOrd="2" destOrd="0" presId="urn:microsoft.com/office/officeart/2024/3/layout/hArchList1"/>
    <dgm:cxn modelId="{8C4E9477-46F1-4249-9093-AA7C5522A358}" type="presParOf" srcId="{F487F078-7953-45C7-BBDF-AE50F2158DBF}" destId="{3964970B-4AF6-44E5-B2A1-E26F1A49B91F}" srcOrd="0" destOrd="0" presId="urn:microsoft.com/office/officeart/2024/3/layout/hArchList1"/>
    <dgm:cxn modelId="{A99217A6-EA11-44FC-A708-E2F753ECC54F}" type="presParOf" srcId="{F487F078-7953-45C7-BBDF-AE50F2158DBF}" destId="{D61A9945-846F-476A-9DE0-CD3E5A0667EB}" srcOrd="1" destOrd="0" presId="urn:microsoft.com/office/officeart/2024/3/layout/hArchList1"/>
    <dgm:cxn modelId="{B2210662-79AC-4E7C-A6C6-193E81F631B7}" type="presParOf" srcId="{A752E7A2-BFDF-42FA-9C93-B72AD11416AE}" destId="{52FA4619-9588-48FE-AB23-00688B4FA978}" srcOrd="3" destOrd="0" presId="urn:microsoft.com/office/officeart/2024/3/layout/hArchList1"/>
    <dgm:cxn modelId="{937A00B0-8553-4D83-B216-F483AF0B723F}" type="presParOf" srcId="{A752E7A2-BFDF-42FA-9C93-B72AD11416AE}" destId="{18097711-ACA1-43BA-BEB9-4AB479FF69DD}" srcOrd="4" destOrd="0" presId="urn:microsoft.com/office/officeart/2024/3/layout/hArchList1"/>
    <dgm:cxn modelId="{83078E4B-90CF-4789-BCAC-09A7296B1E5E}" type="presParOf" srcId="{18097711-ACA1-43BA-BEB9-4AB479FF69DD}" destId="{B8D1D451-3E10-4C5B-9E7A-221F6CC2DC8F}" srcOrd="0" destOrd="0" presId="urn:microsoft.com/office/officeart/2024/3/layout/hArchList1"/>
    <dgm:cxn modelId="{3508D36A-C778-4097-B6A3-2427C031F2BF}" type="presParOf" srcId="{18097711-ACA1-43BA-BEB9-4AB479FF69DD}" destId="{F54C8437-48D4-49F8-92CC-4A3A4861F116}"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5"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600" dirty="0">
              <a:solidFill>
                <a:schemeClr val="accent1"/>
              </a:solidFill>
              <a:latin typeface="Arial Black" panose="020B0A04020102020204" pitchFamily="34" charset="0"/>
            </a:rPr>
            <a:t>Respecto al ambiente </a:t>
          </a:r>
        </a:p>
        <a:p>
          <a:pPr>
            <a:lnSpc>
              <a:spcPct val="100000"/>
            </a:lnSpc>
          </a:pPr>
          <a:r>
            <a:rPr lang="es-ES" sz="1400" dirty="0">
              <a:latin typeface="Arial Black" panose="020B0A04020102020204" pitchFamily="34" charset="0"/>
            </a:rPr>
            <a:t>Decoración en sintonía con el estilo del salón. </a:t>
          </a:r>
        </a:p>
        <a:p>
          <a:pPr>
            <a:lnSpc>
              <a:spcPct val="100000"/>
            </a:lnSpc>
          </a:pPr>
          <a:r>
            <a:rPr lang="es-ES" sz="1400" dirty="0">
              <a:latin typeface="Arial Black" panose="020B0A04020102020204" pitchFamily="34" charset="0"/>
            </a:rPr>
            <a:t>Temperatura adecuada a la estación del año. </a:t>
          </a:r>
        </a:p>
        <a:p>
          <a:pPr>
            <a:lnSpc>
              <a:spcPct val="100000"/>
            </a:lnSpc>
          </a:pPr>
          <a:r>
            <a:rPr lang="es-ES" sz="1400" dirty="0">
              <a:latin typeface="Arial Black" panose="020B0A04020102020204" pitchFamily="34" charset="0"/>
            </a:rPr>
            <a:t>Espacios ventilados. </a:t>
          </a:r>
        </a:p>
        <a:p>
          <a:pPr>
            <a:lnSpc>
              <a:spcPct val="100000"/>
            </a:lnSpc>
          </a:pPr>
          <a:r>
            <a:rPr lang="es-ES" sz="1400" dirty="0">
              <a:latin typeface="Arial Black" panose="020B0A04020102020204" pitchFamily="34" charset="0"/>
            </a:rPr>
            <a:t>Uso del uniforme de trabajo. </a:t>
          </a:r>
        </a:p>
        <a:p>
          <a:pPr>
            <a:lnSpc>
              <a:spcPct val="100000"/>
            </a:lnSpc>
          </a:pPr>
          <a:r>
            <a:rPr lang="es-ES" sz="1400" dirty="0">
              <a:latin typeface="Arial Black" panose="020B0A04020102020204" pitchFamily="34" charset="0"/>
            </a:rPr>
            <a:t>Mobiliario confortable. </a:t>
          </a:r>
        </a:p>
        <a:p>
          <a:pPr>
            <a:lnSpc>
              <a:spcPct val="100000"/>
            </a:lnSpc>
          </a:pPr>
          <a:r>
            <a:rPr lang="es-ES" sz="1400" dirty="0">
              <a:latin typeface="Arial Black" panose="020B0A04020102020204" pitchFamily="34" charset="0"/>
            </a:rPr>
            <a:t>Luces adecuadas y bien orientadas. </a:t>
          </a:r>
        </a:p>
        <a:p>
          <a:pPr>
            <a:lnSpc>
              <a:spcPct val="100000"/>
            </a:lnSpc>
          </a:pPr>
          <a:r>
            <a:rPr lang="es-ES" sz="1400" dirty="0">
              <a:latin typeface="Arial Black" panose="020B0A04020102020204" pitchFamily="34" charset="0"/>
            </a:rPr>
            <a:t>Música ambiental que sea agradable para cualquier cliente. </a:t>
          </a:r>
        </a:p>
        <a:p>
          <a:pPr>
            <a:lnSpc>
              <a:spcPct val="100000"/>
            </a:lnSpc>
          </a:pPr>
          <a:r>
            <a:rPr lang="es-ES" sz="1400" dirty="0">
              <a:latin typeface="Arial Black" panose="020B0A04020102020204" pitchFamily="34" charset="0"/>
            </a:rPr>
            <a:t>Conversaciones discretas. </a:t>
          </a:r>
        </a:p>
        <a:p>
          <a:pPr>
            <a:lnSpc>
              <a:spcPct val="100000"/>
            </a:lnSpc>
          </a:pPr>
          <a:r>
            <a:rPr lang="es-ES" sz="1400" dirty="0">
              <a:latin typeface="Arial Black" panose="020B0A04020102020204" pitchFamily="34" charset="0"/>
            </a:rPr>
            <a:t>Intimidad para el cliente. </a:t>
          </a:r>
        </a:p>
        <a:p>
          <a:pPr>
            <a:lnSpc>
              <a:spcPct val="100000"/>
            </a:lnSpc>
          </a:pPr>
          <a:endParaRPr lang="es-ES" sz="1400" dirty="0">
            <a:latin typeface="Arial Black" panose="020B0A04020102020204" pitchFamily="34" charset="0"/>
          </a:endParaRPr>
        </a:p>
        <a:p>
          <a:pPr>
            <a:lnSpc>
              <a:spcPct val="100000"/>
            </a:lnSpc>
          </a:pPr>
          <a:endParaRPr lang="en-US" sz="5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A752E7A2-BFDF-42FA-9C93-B72AD11416AE}" type="pres">
      <dgm:prSet presAssocID="{DFEF15FD-6396-49EA-A855-5A6661A6755E}" presName="Name0" presStyleCnt="0">
        <dgm:presLayoutVars>
          <dgm:dir/>
          <dgm:resizeHandles val="exact"/>
        </dgm:presLayoutVars>
      </dgm:prSet>
      <dgm:spPr/>
    </dgm:pt>
    <dgm:pt modelId="{0E7F1169-AB3F-46C6-8191-646B30AAB1DA}" type="pres">
      <dgm:prSet presAssocID="{E94B2896-B4E4-4B5C-A636-CE48BE7CC8A2}" presName="compNode" presStyleCnt="0"/>
      <dgm:spPr/>
    </dgm:pt>
    <dgm:pt modelId="{F2E7DB91-0510-42F1-B00D-C58DC223BF59}" type="pres">
      <dgm:prSet presAssocID="{E94B2896-B4E4-4B5C-A636-CE48BE7CC8A2}" presName="pictRect" presStyleLbl="revTx" presStyleIdx="0" presStyleCnt="6">
        <dgm:presLayoutVars>
          <dgm:chMax val="0"/>
          <dgm:bulletEnabled/>
        </dgm:presLayoutVars>
      </dgm:prSet>
      <dgm:spPr/>
    </dgm:pt>
    <dgm:pt modelId="{7AEF0DA6-D520-4D7D-96B8-E9BCAEA69472}" type="pres">
      <dgm:prSet presAssocID="{E94B2896-B4E4-4B5C-A636-CE48BE7CC8A2}" presName="textRect" presStyleLbl="revTx" presStyleIdx="1" presStyleCnt="6" custScaleX="2000000">
        <dgm:presLayoutVars>
          <dgm:bulletEnabled/>
        </dgm:presLayoutVars>
      </dgm:prSet>
      <dgm:spPr/>
    </dgm:pt>
    <dgm:pt modelId="{E0EC08C7-E123-45B5-9CEB-49EE83E7B7F2}" type="pres">
      <dgm:prSet presAssocID="{8FB4C37F-3BAC-40D6-BC46-B207598DC03D}" presName="sibTrans" presStyleLbl="sibTrans2D1" presStyleIdx="0" presStyleCnt="0"/>
      <dgm:spPr/>
    </dgm:pt>
    <dgm:pt modelId="{F487F078-7953-45C7-BBDF-AE50F2158DBF}" type="pres">
      <dgm:prSet presAssocID="{F7235EBD-962B-434D-90AD-323B5EC1E0D4}" presName="compNode" presStyleCnt="0"/>
      <dgm:spPr/>
    </dgm:pt>
    <dgm:pt modelId="{3964970B-4AF6-44E5-B2A1-E26F1A49B91F}" type="pres">
      <dgm:prSet presAssocID="{F7235EBD-962B-434D-90AD-323B5EC1E0D4}" presName="pictRect" presStyleLbl="revTx" presStyleIdx="2" presStyleCnt="6">
        <dgm:presLayoutVars>
          <dgm:chMax val="0"/>
          <dgm:bulletEnabled/>
        </dgm:presLayoutVars>
      </dgm:prSet>
      <dgm:spPr/>
    </dgm:pt>
    <dgm:pt modelId="{D61A9945-846F-476A-9DE0-CD3E5A0667EB}" type="pres">
      <dgm:prSet presAssocID="{F7235EBD-962B-434D-90AD-323B5EC1E0D4}" presName="textRect" presStyleLbl="revTx" presStyleIdx="3" presStyleCnt="6">
        <dgm:presLayoutVars>
          <dgm:bulletEnabled/>
        </dgm:presLayoutVars>
      </dgm:prSet>
      <dgm:spPr/>
    </dgm:pt>
    <dgm:pt modelId="{52FA4619-9588-48FE-AB23-00688B4FA978}" type="pres">
      <dgm:prSet presAssocID="{CA784F9F-E63B-4E20-A8E5-38229495C214}" presName="sibTrans" presStyleLbl="sibTrans2D1" presStyleIdx="0" presStyleCnt="0"/>
      <dgm:spPr/>
    </dgm:pt>
    <dgm:pt modelId="{18097711-ACA1-43BA-BEB9-4AB479FF69DD}" type="pres">
      <dgm:prSet presAssocID="{B55D93F6-D0F1-4A29-99BF-07286CB3648D}" presName="compNode" presStyleCnt="0"/>
      <dgm:spPr/>
    </dgm:pt>
    <dgm:pt modelId="{B8D1D451-3E10-4C5B-9E7A-221F6CC2DC8F}" type="pres">
      <dgm:prSet presAssocID="{B55D93F6-D0F1-4A29-99BF-07286CB3648D}" presName="pictRect" presStyleLbl="revTx" presStyleIdx="4" presStyleCnt="6">
        <dgm:presLayoutVars>
          <dgm:chMax val="0"/>
          <dgm:bulletEnabled/>
        </dgm:presLayoutVars>
      </dgm:prSet>
      <dgm:spPr/>
    </dgm:pt>
    <dgm:pt modelId="{F54C8437-48D4-49F8-92CC-4A3A4861F116}" type="pres">
      <dgm:prSet presAssocID="{B55D93F6-D0F1-4A29-99BF-07286CB3648D}" presName="textRect" presStyleLbl="revTx" presStyleIdx="5" presStyleCnt="6">
        <dgm:presLayoutVars>
          <dgm:bulletEnabled/>
        </dgm:presLayoutVars>
      </dgm:prSet>
      <dgm:spPr/>
    </dgm:pt>
  </dgm:ptLst>
  <dgm:cxnLst>
    <dgm:cxn modelId="{81BC970A-103C-4A67-85F1-8E6A8993CDCC}" type="presOf" srcId="{075B6383-AA01-4D2B-B53C-930D8F229AAB}" destId="{F54C8437-48D4-49F8-92CC-4A3A4861F116}" srcOrd="0" destOrd="0" presId="urn:microsoft.com/office/officeart/2024/3/layout/hArchList1"/>
    <dgm:cxn modelId="{E2A9F80B-DFE8-4999-864B-09FB1B1D215F}" type="presOf" srcId="{CA784F9F-E63B-4E20-A8E5-38229495C214}" destId="{52FA4619-9588-48FE-AB23-00688B4FA978}" srcOrd="0" destOrd="0" presId="urn:microsoft.com/office/officeart/2024/3/layout/hArchList1"/>
    <dgm:cxn modelId="{3487E31F-BD39-4DF4-8FC2-5262EF6F86D9}" srcId="{DFEF15FD-6396-49EA-A855-5A6661A6755E}" destId="{E94B2896-B4E4-4B5C-A636-CE48BE7CC8A2}" srcOrd="0" destOrd="0" parTransId="{CC4D774B-7BE2-4033-88AB-9B7FC0D7D28F}" sibTransId="{8FB4C37F-3BAC-40D6-BC46-B207598DC03D}"/>
    <dgm:cxn modelId="{2E2B5D64-343E-492C-A5B1-DA8F519327D2}" type="presOf" srcId="{DFEF15FD-6396-49EA-A855-5A6661A6755E}" destId="{A752E7A2-BFDF-42FA-9C93-B72AD11416AE}" srcOrd="0" destOrd="0" presId="urn:microsoft.com/office/officeart/2024/3/layout/hArchList1"/>
    <dgm:cxn modelId="{27727F44-5F02-4AE5-B7D5-CE67C89306EF}" type="presOf" srcId="{B55D93F6-D0F1-4A29-99BF-07286CB3648D}" destId="{B8D1D451-3E10-4C5B-9E7A-221F6CC2DC8F}" srcOrd="0" destOrd="0" presId="urn:microsoft.com/office/officeart/2024/3/layout/hArchList1"/>
    <dgm:cxn modelId="{C6904775-13E2-4234-837E-EFFDDC850D86}" type="presOf" srcId="{E94B2896-B4E4-4B5C-A636-CE48BE7CC8A2}" destId="{F2E7DB91-0510-42F1-B00D-C58DC223BF59}"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FFB9FF7B-DBAD-45A5-9D4A-659426C0B813}" type="presOf" srcId="{C1693C08-19FA-44E0-B6BA-D327E582F039}" destId="{D61A9945-846F-476A-9DE0-CD3E5A0667EB}" srcOrd="0" destOrd="0" presId="urn:microsoft.com/office/officeart/2024/3/layout/hArchList1"/>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56651FA3-CE47-4C3E-9660-997DF1FC615C}" type="presOf" srcId="{059E1BC0-C910-4506-AC95-2827F74B15A7}" destId="{7AEF0DA6-D520-4D7D-96B8-E9BCAEA69472}" srcOrd="0" destOrd="0" presId="urn:microsoft.com/office/officeart/2024/3/layout/hArchList1"/>
    <dgm:cxn modelId="{C690EBA7-91FC-4FC3-BF66-834FEB51A00E}" type="presOf" srcId="{8FB4C37F-3BAC-40D6-BC46-B207598DC03D}" destId="{E0EC08C7-E123-45B5-9CEB-49EE83E7B7F2}" srcOrd="0" destOrd="0" presId="urn:microsoft.com/office/officeart/2024/3/layout/hArchList1"/>
    <dgm:cxn modelId="{978B65BF-D9CC-4EE7-9D63-1B17949FFBFB}" type="presOf" srcId="{F7235EBD-962B-434D-90AD-323B5EC1E0D4}" destId="{3964970B-4AF6-44E5-B2A1-E26F1A49B91F}"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A42083EE-52B8-4155-929D-CB100415E3BC}" type="presParOf" srcId="{A752E7A2-BFDF-42FA-9C93-B72AD11416AE}" destId="{0E7F1169-AB3F-46C6-8191-646B30AAB1DA}" srcOrd="0" destOrd="0" presId="urn:microsoft.com/office/officeart/2024/3/layout/hArchList1"/>
    <dgm:cxn modelId="{7F0B72A5-9908-4408-B4F0-3D90C7B4F881}" type="presParOf" srcId="{0E7F1169-AB3F-46C6-8191-646B30AAB1DA}" destId="{F2E7DB91-0510-42F1-B00D-C58DC223BF59}" srcOrd="0" destOrd="0" presId="urn:microsoft.com/office/officeart/2024/3/layout/hArchList1"/>
    <dgm:cxn modelId="{BD7966F7-5B05-489F-9953-370499D0FDDE}" type="presParOf" srcId="{0E7F1169-AB3F-46C6-8191-646B30AAB1DA}" destId="{7AEF0DA6-D520-4D7D-96B8-E9BCAEA69472}" srcOrd="1" destOrd="0" presId="urn:microsoft.com/office/officeart/2024/3/layout/hArchList1"/>
    <dgm:cxn modelId="{FDB04F3A-1F0E-4F32-BAA2-7D84195A3E85}" type="presParOf" srcId="{A752E7A2-BFDF-42FA-9C93-B72AD11416AE}" destId="{E0EC08C7-E123-45B5-9CEB-49EE83E7B7F2}" srcOrd="1" destOrd="0" presId="urn:microsoft.com/office/officeart/2024/3/layout/hArchList1"/>
    <dgm:cxn modelId="{4D314806-EA6E-412E-9158-80177E1A7A2F}" type="presParOf" srcId="{A752E7A2-BFDF-42FA-9C93-B72AD11416AE}" destId="{F487F078-7953-45C7-BBDF-AE50F2158DBF}" srcOrd="2" destOrd="0" presId="urn:microsoft.com/office/officeart/2024/3/layout/hArchList1"/>
    <dgm:cxn modelId="{8C4E9477-46F1-4249-9093-AA7C5522A358}" type="presParOf" srcId="{F487F078-7953-45C7-BBDF-AE50F2158DBF}" destId="{3964970B-4AF6-44E5-B2A1-E26F1A49B91F}" srcOrd="0" destOrd="0" presId="urn:microsoft.com/office/officeart/2024/3/layout/hArchList1"/>
    <dgm:cxn modelId="{A99217A6-EA11-44FC-A708-E2F753ECC54F}" type="presParOf" srcId="{F487F078-7953-45C7-BBDF-AE50F2158DBF}" destId="{D61A9945-846F-476A-9DE0-CD3E5A0667EB}" srcOrd="1" destOrd="0" presId="urn:microsoft.com/office/officeart/2024/3/layout/hArchList1"/>
    <dgm:cxn modelId="{B2210662-79AC-4E7C-A6C6-193E81F631B7}" type="presParOf" srcId="{A752E7A2-BFDF-42FA-9C93-B72AD11416AE}" destId="{52FA4619-9588-48FE-AB23-00688B4FA978}" srcOrd="3" destOrd="0" presId="urn:microsoft.com/office/officeart/2024/3/layout/hArchList1"/>
    <dgm:cxn modelId="{937A00B0-8553-4D83-B216-F483AF0B723F}" type="presParOf" srcId="{A752E7A2-BFDF-42FA-9C93-B72AD11416AE}" destId="{18097711-ACA1-43BA-BEB9-4AB479FF69DD}" srcOrd="4" destOrd="0" presId="urn:microsoft.com/office/officeart/2024/3/layout/hArchList1"/>
    <dgm:cxn modelId="{83078E4B-90CF-4789-BCAC-09A7296B1E5E}" type="presParOf" srcId="{18097711-ACA1-43BA-BEB9-4AB479FF69DD}" destId="{B8D1D451-3E10-4C5B-9E7A-221F6CC2DC8F}" srcOrd="0" destOrd="0" presId="urn:microsoft.com/office/officeart/2024/3/layout/hArchList1"/>
    <dgm:cxn modelId="{3508D36A-C778-4097-B6A3-2427C031F2BF}" type="presParOf" srcId="{18097711-ACA1-43BA-BEB9-4AB479FF69DD}" destId="{F54C8437-48D4-49F8-92CC-4A3A4861F116}"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dgm:spPr/>
      <dgm:t>
        <a:bodyPr/>
        <a:lstStyle/>
        <a:p>
          <a:pPr>
            <a:lnSpc>
              <a:spcPct val="100000"/>
            </a:lnSpc>
          </a:pPr>
          <a:r>
            <a:rPr lang="es-ES" dirty="0">
              <a:latin typeface="Arial Black" panose="020B0A04020102020204" pitchFamily="34" charset="0"/>
            </a:rPr>
            <a:t>Existen distintos espacios dentro del salón de peluquería que están definidos en función del tipo de actividad que en ellos se realiza: el escaparate, la zona de recepción y venta, la zona de lava cabezas, la zona de tocadores, un pequeño almacén o laboratorio, los aseos, la lavandería y en ocasiones, un gabinete de belleza donde se ofrecen servicios complementarios de estética. </a:t>
          </a:r>
          <a:endParaRPr lang="en-US"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solidFill>
                <a:schemeClr val="accent1"/>
              </a:solidFill>
              <a:latin typeface="Arial Black" panose="020B0A04020102020204" pitchFamily="34" charset="0"/>
            </a:rPr>
            <a:t>El escaparate. </a:t>
          </a:r>
        </a:p>
        <a:p>
          <a:pPr>
            <a:lnSpc>
              <a:spcPct val="100000"/>
            </a:lnSpc>
          </a:pPr>
          <a:r>
            <a:rPr lang="es-ES" dirty="0">
              <a:latin typeface="Arial Black" panose="020B0A04020102020204" pitchFamily="34" charset="0"/>
            </a:rPr>
            <a:t>Es un espacio que se sitúa en la fachada del establecimiento y que sirve de imagen de presentación del negocio y también para comunicar las promociones.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Y="99592">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dgm:spPr/>
      <dgm:t>
        <a:bodyPr/>
        <a:lstStyle/>
        <a:p>
          <a:pPr>
            <a:lnSpc>
              <a:spcPct val="100000"/>
            </a:lnSpc>
          </a:pPr>
          <a:r>
            <a:rPr lang="es-ES" dirty="0">
              <a:solidFill>
                <a:schemeClr val="accent1"/>
              </a:solidFill>
              <a:latin typeface="Arial Black" panose="020B0A04020102020204" pitchFamily="34" charset="0"/>
            </a:rPr>
            <a:t>La zona de recepción y venta. </a:t>
          </a:r>
        </a:p>
        <a:p>
          <a:pPr>
            <a:lnSpc>
              <a:spcPct val="100000"/>
            </a:lnSpc>
          </a:pPr>
          <a:r>
            <a:rPr lang="es-ES" dirty="0">
              <a:latin typeface="Arial Black" panose="020B0A04020102020204" pitchFamily="34" charset="0"/>
            </a:rPr>
            <a:t>Se trata del lugar donde el cliente es recibido por el profesional y donde  deberá esperar hasta que le toque su turno, por lo que ha de ser un espacio confortable que dispondrá de sillas o sillones que hagan agradable la espera. Habrá revistas profesionales de sociedad o prensa actualizada a sí mismo. La recepción puede estar dada de un monitor donde se proyecten acontecimientos de moda, pasarelas. O últimas tendencias en tratamientos de belleza para el cabello es recomendable que existan algunos expositores de productos de temporada que inciten al cliente a la compra. </a:t>
          </a:r>
        </a:p>
        <a:p>
          <a:pPr>
            <a:lnSpc>
              <a:spcPct val="100000"/>
            </a:lnSpc>
          </a:pPr>
          <a:endParaRPr lang="en-US"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2652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5748" custScaleY="5548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solidFill>
                <a:schemeClr val="accent1"/>
              </a:solidFill>
              <a:latin typeface="Arial Black" panose="020B0A04020102020204" pitchFamily="34" charset="0"/>
            </a:rPr>
            <a:t>La zona del lavacabezas. </a:t>
          </a:r>
        </a:p>
        <a:p>
          <a:pPr>
            <a:lnSpc>
              <a:spcPct val="100000"/>
            </a:lnSpc>
          </a:pPr>
          <a:r>
            <a:rPr lang="es-ES" sz="1400" dirty="0">
              <a:latin typeface="Arial Black" panose="020B0A04020102020204" pitchFamily="34" charset="0"/>
            </a:rPr>
            <a:t>Es considerada una zona más privada y de ahí que se evite su vista directa desde la calle. El cliente puede no desear que se le vea durante la sesión del lavado de su cabello. Es importante que tanto el lavacabezas como el sillón estén secos y escrupulosamente limpios antes de su uso para un nuevo cliente. Así como las toallas que se vayan a utilizar. </a:t>
          </a:r>
        </a:p>
        <a:p>
          <a:pPr>
            <a:lnSpc>
              <a:spcPct val="100000"/>
            </a:lnSpc>
          </a:pPr>
          <a:r>
            <a:rPr lang="es-ES" sz="1400" dirty="0">
              <a:latin typeface="Arial Black" panose="020B0A04020102020204" pitchFamily="34" charset="0"/>
            </a:rPr>
            <a:t>Junto al lavacabezas se mantendrán ordenadas y limpias las toallas para su uso inmediato, quedando fuera de la vista del cliente los contenedores con las toallas que estén preparadas para lavar. </a:t>
          </a: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10769"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5748" custScaleY="5548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solidFill>
                <a:schemeClr val="accent1"/>
              </a:solidFill>
              <a:latin typeface="Arial Black" panose="020B0A04020102020204" pitchFamily="34" charset="0"/>
            </a:rPr>
            <a:t>La zona de tocadores. </a:t>
          </a:r>
        </a:p>
        <a:p>
          <a:pPr>
            <a:lnSpc>
              <a:spcPct val="100000"/>
            </a:lnSpc>
          </a:pPr>
          <a:r>
            <a:rPr lang="es-ES" sz="1400" dirty="0">
              <a:solidFill>
                <a:schemeClr val="accent1"/>
              </a:solidFill>
              <a:latin typeface="Arial Black" panose="020B0A04020102020204" pitchFamily="34" charset="0"/>
            </a:rPr>
            <a:t>Tocadores para servicios técnicos</a:t>
          </a:r>
          <a:r>
            <a:rPr lang="es-ES" sz="1400" dirty="0">
              <a:latin typeface="Arial Black" panose="020B0A04020102020204" pitchFamily="34" charset="0"/>
            </a:rPr>
            <a:t>. Donde se desarrollan los servicios de tipo del tipo de coloraciones de coloraciones y moldeados permanentes. </a:t>
          </a:r>
        </a:p>
        <a:p>
          <a:pPr>
            <a:lnSpc>
              <a:spcPct val="100000"/>
            </a:lnSpc>
          </a:pPr>
          <a:r>
            <a:rPr lang="es-ES" sz="1400" dirty="0">
              <a:latin typeface="Arial Black" panose="020B0A04020102020204" pitchFamily="34" charset="0"/>
            </a:rPr>
            <a:t>En esta zona, por los productos que se utilizan, hay que tener un especial cuidado en mantenerla siempre impecable. </a:t>
          </a:r>
        </a:p>
        <a:p>
          <a:pPr>
            <a:lnSpc>
              <a:spcPct val="100000"/>
            </a:lnSpc>
          </a:pP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10769"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5748" custScaleY="5548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EF15FD-6396-49EA-A855-5A6661A6755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94B2896-B4E4-4B5C-A636-CE48BE7CC8A2}">
      <dgm:prSet/>
      <dgm:spPr/>
      <dgm:t>
        <a:bodyPr/>
        <a:lstStyle/>
        <a:p>
          <a:pPr>
            <a:lnSpc>
              <a:spcPct val="100000"/>
            </a:lnSpc>
            <a:defRPr b="1"/>
          </a:pPr>
          <a:endParaRPr lang="en-US" dirty="0"/>
        </a:p>
      </dgm:t>
    </dgm:pt>
    <dgm:pt modelId="{CC4D774B-7BE2-4033-88AB-9B7FC0D7D28F}" type="parTrans" cxnId="{3487E31F-BD39-4DF4-8FC2-5262EF6F86D9}">
      <dgm:prSet/>
      <dgm:spPr/>
      <dgm:t>
        <a:bodyPr/>
        <a:lstStyle/>
        <a:p>
          <a:endParaRPr lang="en-US"/>
        </a:p>
      </dgm:t>
    </dgm:pt>
    <dgm:pt modelId="{8FB4C37F-3BAC-40D6-BC46-B207598DC03D}" type="sibTrans" cxnId="{3487E31F-BD39-4DF4-8FC2-5262EF6F86D9}">
      <dgm:prSet/>
      <dgm:spPr/>
      <dgm:t>
        <a:bodyPr/>
        <a:lstStyle/>
        <a:p>
          <a:pPr>
            <a:lnSpc>
              <a:spcPct val="100000"/>
            </a:lnSpc>
            <a:defRPr b="1"/>
          </a:pPr>
          <a:endParaRPr lang="en-US"/>
        </a:p>
      </dgm:t>
    </dgm:pt>
    <dgm:pt modelId="{059E1BC0-C910-4506-AC95-2827F74B15A7}">
      <dgm:prSet custT="1"/>
      <dgm:spPr/>
      <dgm:t>
        <a:bodyPr/>
        <a:lstStyle/>
        <a:p>
          <a:pPr>
            <a:lnSpc>
              <a:spcPct val="100000"/>
            </a:lnSpc>
          </a:pPr>
          <a:r>
            <a:rPr lang="es-ES" sz="1400" dirty="0">
              <a:solidFill>
                <a:schemeClr val="accent1"/>
              </a:solidFill>
              <a:latin typeface="Arial Black" panose="020B0A04020102020204" pitchFamily="34" charset="0"/>
            </a:rPr>
            <a:t>La zona de tocadores. </a:t>
          </a:r>
        </a:p>
        <a:p>
          <a:pPr>
            <a:lnSpc>
              <a:spcPct val="100000"/>
            </a:lnSpc>
          </a:pPr>
          <a:r>
            <a:rPr lang="es-ES" sz="1400" dirty="0">
              <a:solidFill>
                <a:schemeClr val="accent1"/>
              </a:solidFill>
              <a:latin typeface="Arial Black" panose="020B0A04020102020204" pitchFamily="34" charset="0"/>
            </a:rPr>
            <a:t>Tocadores para servicios artísticos:</a:t>
          </a:r>
        </a:p>
        <a:p>
          <a:pPr>
            <a:lnSpc>
              <a:spcPct val="100000"/>
            </a:lnSpc>
          </a:pPr>
          <a:r>
            <a:rPr lang="es-ES" sz="1400" dirty="0">
              <a:latin typeface="Arial Black" panose="020B0A04020102020204" pitchFamily="34" charset="0"/>
            </a:rPr>
            <a:t>Donde se realizan trabajos del tipo de corte de Cabello, peinados y recogidos. </a:t>
          </a:r>
        </a:p>
        <a:p>
          <a:pPr>
            <a:lnSpc>
              <a:spcPct val="100000"/>
            </a:lnSpc>
          </a:pPr>
          <a:r>
            <a:rPr lang="es-ES" sz="1400" dirty="0">
              <a:latin typeface="Arial Black" panose="020B0A04020102020204" pitchFamily="34" charset="0"/>
            </a:rPr>
            <a:t>También se pueden dedicar a una zona del tocador al diagnóstico y el examen capilar. Y en ese caso, debe de ser una zona reservada, provista de una luz potente y con la aparatología específica cercana y accesible. En todos los casos, inmediatamente después de terminar cualquier trabajo, será necesario limpiar y adecuar la zona para dejarla impecable antes de comenzar un nuevo servicio. </a:t>
          </a:r>
          <a:endParaRPr lang="en-US" sz="1400" dirty="0">
            <a:latin typeface="Arial Black" panose="020B0A04020102020204" pitchFamily="34" charset="0"/>
          </a:endParaRPr>
        </a:p>
      </dgm:t>
    </dgm:pt>
    <dgm:pt modelId="{72150DA5-1B57-4EE6-AE21-F0BAEA4DBCC3}" type="parTrans" cxnId="{9BD471D8-BDE0-4EB6-B4D0-E94F986B8435}">
      <dgm:prSet/>
      <dgm:spPr/>
      <dgm:t>
        <a:bodyPr/>
        <a:lstStyle/>
        <a:p>
          <a:endParaRPr lang="en-US"/>
        </a:p>
      </dgm:t>
    </dgm:pt>
    <dgm:pt modelId="{4A70DCD0-01D9-4AB4-926E-C49589BA52F2}" type="sibTrans" cxnId="{9BD471D8-BDE0-4EB6-B4D0-E94F986B8435}">
      <dgm:prSet/>
      <dgm:spPr/>
      <dgm:t>
        <a:bodyPr/>
        <a:lstStyle/>
        <a:p>
          <a:endParaRPr lang="en-US"/>
        </a:p>
      </dgm:t>
    </dgm:pt>
    <dgm:pt modelId="{F7235EBD-962B-434D-90AD-323B5EC1E0D4}">
      <dgm:prSet/>
      <dgm:spPr/>
      <dgm:t>
        <a:bodyPr/>
        <a:lstStyle/>
        <a:p>
          <a:pPr>
            <a:lnSpc>
              <a:spcPct val="100000"/>
            </a:lnSpc>
            <a:defRPr b="1"/>
          </a:pPr>
          <a:endParaRPr lang="en-US" dirty="0"/>
        </a:p>
      </dgm:t>
    </dgm:pt>
    <dgm:pt modelId="{9E3961DD-F8D1-4334-A44E-9E0926FF61DB}" type="parTrans" cxnId="{99EB5C9C-1027-4EF2-8758-F45C2D498AEE}">
      <dgm:prSet/>
      <dgm:spPr/>
      <dgm:t>
        <a:bodyPr/>
        <a:lstStyle/>
        <a:p>
          <a:endParaRPr lang="en-US"/>
        </a:p>
      </dgm:t>
    </dgm:pt>
    <dgm:pt modelId="{CA784F9F-E63B-4E20-A8E5-38229495C214}" type="sibTrans" cxnId="{99EB5C9C-1027-4EF2-8758-F45C2D498AEE}">
      <dgm:prSet/>
      <dgm:spPr/>
      <dgm:t>
        <a:bodyPr/>
        <a:lstStyle/>
        <a:p>
          <a:pPr>
            <a:lnSpc>
              <a:spcPct val="100000"/>
            </a:lnSpc>
            <a:defRPr b="1"/>
          </a:pPr>
          <a:endParaRPr lang="en-US"/>
        </a:p>
      </dgm:t>
    </dgm:pt>
    <dgm:pt modelId="{C1693C08-19FA-44E0-B6BA-D327E582F039}">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D176CBEC-0542-4CBA-B393-678D3DC01D7E}" type="parTrans" cxnId="{E94C9FD3-F261-4946-8CCF-C92974D09754}">
      <dgm:prSet/>
      <dgm:spPr/>
      <dgm:t>
        <a:bodyPr/>
        <a:lstStyle/>
        <a:p>
          <a:endParaRPr lang="en-US"/>
        </a:p>
      </dgm:t>
    </dgm:pt>
    <dgm:pt modelId="{5485FF3E-509C-4E20-83D4-ACC2F498CE21}" type="sibTrans" cxnId="{E94C9FD3-F261-4946-8CCF-C92974D09754}">
      <dgm:prSet/>
      <dgm:spPr/>
      <dgm:t>
        <a:bodyPr/>
        <a:lstStyle/>
        <a:p>
          <a:endParaRPr lang="en-US"/>
        </a:p>
      </dgm:t>
    </dgm:pt>
    <dgm:pt modelId="{B55D93F6-D0F1-4A29-99BF-07286CB3648D}">
      <dgm:prSet/>
      <dgm:spPr/>
      <dgm:t>
        <a:bodyPr/>
        <a:lstStyle/>
        <a:p>
          <a:pPr>
            <a:lnSpc>
              <a:spcPct val="100000"/>
            </a:lnSpc>
            <a:defRPr b="1"/>
          </a:pPr>
          <a:endParaRPr lang="en-US" dirty="0"/>
        </a:p>
      </dgm:t>
    </dgm:pt>
    <dgm:pt modelId="{C52DD103-85DF-4EB9-8752-9AFA52B52A08}" type="parTrans" cxnId="{7EA9967A-EAAA-46E1-A5E4-7A0CDB2B3BA3}">
      <dgm:prSet/>
      <dgm:spPr/>
      <dgm:t>
        <a:bodyPr/>
        <a:lstStyle/>
        <a:p>
          <a:endParaRPr lang="en-US"/>
        </a:p>
      </dgm:t>
    </dgm:pt>
    <dgm:pt modelId="{FC660313-D924-4D48-82C3-20BDDB7029AE}" type="sibTrans" cxnId="{7EA9967A-EAAA-46E1-A5E4-7A0CDB2B3BA3}">
      <dgm:prSet/>
      <dgm:spPr/>
      <dgm:t>
        <a:bodyPr/>
        <a:lstStyle/>
        <a:p>
          <a:endParaRPr lang="en-US"/>
        </a:p>
      </dgm:t>
    </dgm:pt>
    <dgm:pt modelId="{075B6383-AA01-4D2B-B53C-930D8F229AAB}">
      <dgm:prSet/>
      <dgm:spPr/>
      <dgm:t>
        <a:bodyPr/>
        <a:lstStyle/>
        <a:p>
          <a:pPr>
            <a:lnSpc>
              <a:spcPct val="100000"/>
            </a:lnSpc>
          </a:pPr>
          <a:r>
            <a:rPr lang="es-ES" dirty="0">
              <a:latin typeface="Arial Black" panose="020B0A04020102020204" pitchFamily="34" charset="0"/>
            </a:rPr>
            <a:t> </a:t>
          </a:r>
          <a:endParaRPr lang="en-US" dirty="0">
            <a:latin typeface="Arial Black" panose="020B0A04020102020204" pitchFamily="34" charset="0"/>
          </a:endParaRPr>
        </a:p>
      </dgm:t>
    </dgm:pt>
    <dgm:pt modelId="{435870DD-DCA9-439D-BA9A-064650E9EE88}" type="parTrans" cxnId="{D1BD6C98-0162-432B-A1D9-3A121241120D}">
      <dgm:prSet/>
      <dgm:spPr/>
      <dgm:t>
        <a:bodyPr/>
        <a:lstStyle/>
        <a:p>
          <a:endParaRPr lang="en-US"/>
        </a:p>
      </dgm:t>
    </dgm:pt>
    <dgm:pt modelId="{8FF8C038-FDB0-4B4E-BFF3-41E8439D95A5}" type="sibTrans" cxnId="{D1BD6C98-0162-432B-A1D9-3A121241120D}">
      <dgm:prSet/>
      <dgm:spPr/>
      <dgm:t>
        <a:bodyPr/>
        <a:lstStyle/>
        <a:p>
          <a:endParaRPr lang="en-US"/>
        </a:p>
      </dgm:t>
    </dgm:pt>
    <dgm:pt modelId="{8162D09E-32D5-4AD6-B0D9-803217BDE932}" type="pres">
      <dgm:prSet presAssocID="{DFEF15FD-6396-49EA-A855-5A6661A6755E}" presName="Name0" presStyleCnt="0">
        <dgm:presLayoutVars>
          <dgm:dir/>
          <dgm:resizeHandles val="exact"/>
        </dgm:presLayoutVars>
      </dgm:prSet>
      <dgm:spPr/>
    </dgm:pt>
    <dgm:pt modelId="{CC0AC212-79BA-41E2-8EAC-DF57C8A2DA50}" type="pres">
      <dgm:prSet presAssocID="{E94B2896-B4E4-4B5C-A636-CE48BE7CC8A2}" presName="compNode" presStyleCnt="0"/>
      <dgm:spPr/>
    </dgm:pt>
    <dgm:pt modelId="{59B4BB55-8585-4091-BA8A-C3FC1617CD88}" type="pres">
      <dgm:prSet presAssocID="{E94B2896-B4E4-4B5C-A636-CE48BE7CC8A2}" presName="pictRect" presStyleLbl="revTx" presStyleIdx="0" presStyleCnt="6">
        <dgm:presLayoutVars>
          <dgm:chMax val="0"/>
          <dgm:bulletEnabled/>
        </dgm:presLayoutVars>
      </dgm:prSet>
      <dgm:spPr/>
    </dgm:pt>
    <dgm:pt modelId="{FE8F7AEC-FEBB-4C60-9ACB-3CC1DD9BEC23}" type="pres">
      <dgm:prSet presAssocID="{E94B2896-B4E4-4B5C-A636-CE48BE7CC8A2}" presName="textRect" presStyleLbl="revTx" presStyleIdx="1" presStyleCnt="6" custScaleX="310769" custScaleY="111111">
        <dgm:presLayoutVars>
          <dgm:bulletEnabled/>
        </dgm:presLayoutVars>
      </dgm:prSet>
      <dgm:spPr/>
    </dgm:pt>
    <dgm:pt modelId="{65CBDC1A-3DBF-488A-AA61-DAAC7D664098}" type="pres">
      <dgm:prSet presAssocID="{8FB4C37F-3BAC-40D6-BC46-B207598DC03D}" presName="sibTrans" presStyleLbl="sibTrans2D1" presStyleIdx="0" presStyleCnt="0"/>
      <dgm:spPr/>
    </dgm:pt>
    <dgm:pt modelId="{AA975573-FFDD-4F22-B326-3F56CC2E9C98}" type="pres">
      <dgm:prSet presAssocID="{F7235EBD-962B-434D-90AD-323B5EC1E0D4}" presName="compNode" presStyleCnt="0"/>
      <dgm:spPr/>
    </dgm:pt>
    <dgm:pt modelId="{5D02E6C6-A566-4ED8-A324-7C6722EE8009}" type="pres">
      <dgm:prSet presAssocID="{F7235EBD-962B-434D-90AD-323B5EC1E0D4}" presName="pictRect" presStyleLbl="revTx" presStyleIdx="2" presStyleCnt="6">
        <dgm:presLayoutVars>
          <dgm:chMax val="0"/>
          <dgm:bulletEnabled/>
        </dgm:presLayoutVars>
      </dgm:prSet>
      <dgm:spPr/>
    </dgm:pt>
    <dgm:pt modelId="{E602DD3C-6CF9-46CC-8B00-63C298F29092}" type="pres">
      <dgm:prSet presAssocID="{F7235EBD-962B-434D-90AD-323B5EC1E0D4}" presName="textRect" presStyleLbl="revTx" presStyleIdx="3" presStyleCnt="6" custScaleX="5748" custScaleY="55486">
        <dgm:presLayoutVars>
          <dgm:bulletEnabled/>
        </dgm:presLayoutVars>
      </dgm:prSet>
      <dgm:spPr/>
    </dgm:pt>
    <dgm:pt modelId="{1EFFD037-D867-43C6-9E8A-9B15D95668A1}" type="pres">
      <dgm:prSet presAssocID="{CA784F9F-E63B-4E20-A8E5-38229495C214}" presName="sibTrans" presStyleLbl="sibTrans2D1" presStyleIdx="0" presStyleCnt="0"/>
      <dgm:spPr/>
    </dgm:pt>
    <dgm:pt modelId="{A2E1A8E4-9056-41BC-B895-476FEEE12596}" type="pres">
      <dgm:prSet presAssocID="{B55D93F6-D0F1-4A29-99BF-07286CB3648D}" presName="compNode" presStyleCnt="0"/>
      <dgm:spPr/>
    </dgm:pt>
    <dgm:pt modelId="{1F4FF5C7-6408-4098-95EC-6FC091C5AEFC}" type="pres">
      <dgm:prSet presAssocID="{B55D93F6-D0F1-4A29-99BF-07286CB3648D}" presName="pictRect" presStyleLbl="revTx" presStyleIdx="4" presStyleCnt="6">
        <dgm:presLayoutVars>
          <dgm:chMax val="0"/>
          <dgm:bulletEnabled/>
        </dgm:presLayoutVars>
      </dgm:prSet>
      <dgm:spPr/>
    </dgm:pt>
    <dgm:pt modelId="{D2C2E1A9-5EBA-4D34-8BCE-DDDF7C85E363}" type="pres">
      <dgm:prSet presAssocID="{B55D93F6-D0F1-4A29-99BF-07286CB3648D}" presName="textRect" presStyleLbl="revTx" presStyleIdx="5" presStyleCnt="6">
        <dgm:presLayoutVars>
          <dgm:bulletEnabled/>
        </dgm:presLayoutVars>
      </dgm:prSet>
      <dgm:spPr/>
    </dgm:pt>
  </dgm:ptLst>
  <dgm:cxnLst>
    <dgm:cxn modelId="{3487E31F-BD39-4DF4-8FC2-5262EF6F86D9}" srcId="{DFEF15FD-6396-49EA-A855-5A6661A6755E}" destId="{E94B2896-B4E4-4B5C-A636-CE48BE7CC8A2}" srcOrd="0" destOrd="0" parTransId="{CC4D774B-7BE2-4033-88AB-9B7FC0D7D28F}" sibTransId="{8FB4C37F-3BAC-40D6-BC46-B207598DC03D}"/>
    <dgm:cxn modelId="{CF739D36-3F33-4361-B224-0D16F84A773E}" type="presOf" srcId="{075B6383-AA01-4D2B-B53C-930D8F229AAB}" destId="{D2C2E1A9-5EBA-4D34-8BCE-DDDF7C85E363}" srcOrd="0" destOrd="0" presId="urn:microsoft.com/office/officeart/2024/3/layout/hArchList1"/>
    <dgm:cxn modelId="{B4C92D3F-4E6F-4CB2-96BB-AEAA58DDC4AD}" type="presOf" srcId="{F7235EBD-962B-434D-90AD-323B5EC1E0D4}" destId="{5D02E6C6-A566-4ED8-A324-7C6722EE8009}" srcOrd="0" destOrd="0" presId="urn:microsoft.com/office/officeart/2024/3/layout/hArchList1"/>
    <dgm:cxn modelId="{511AC468-8D00-43D2-8C7E-5EC34798D2F5}" type="presOf" srcId="{C1693C08-19FA-44E0-B6BA-D327E582F039}" destId="{E602DD3C-6CF9-46CC-8B00-63C298F29092}" srcOrd="0" destOrd="0" presId="urn:microsoft.com/office/officeart/2024/3/layout/hArchList1"/>
    <dgm:cxn modelId="{51DA674D-178D-45BE-BD58-8C3AE84802A9}" type="presOf" srcId="{DFEF15FD-6396-49EA-A855-5A6661A6755E}" destId="{8162D09E-32D5-4AD6-B0D9-803217BDE932}" srcOrd="0" destOrd="0" presId="urn:microsoft.com/office/officeart/2024/3/layout/hArchList1"/>
    <dgm:cxn modelId="{7EA9967A-EAAA-46E1-A5E4-7A0CDB2B3BA3}" srcId="{DFEF15FD-6396-49EA-A855-5A6661A6755E}" destId="{B55D93F6-D0F1-4A29-99BF-07286CB3648D}" srcOrd="2" destOrd="0" parTransId="{C52DD103-85DF-4EB9-8752-9AFA52B52A08}" sibTransId="{FC660313-D924-4D48-82C3-20BDDB7029AE}"/>
    <dgm:cxn modelId="{D1BD6C98-0162-432B-A1D9-3A121241120D}" srcId="{B55D93F6-D0F1-4A29-99BF-07286CB3648D}" destId="{075B6383-AA01-4D2B-B53C-930D8F229AAB}" srcOrd="0" destOrd="0" parTransId="{435870DD-DCA9-439D-BA9A-064650E9EE88}" sibTransId="{8FF8C038-FDB0-4B4E-BFF3-41E8439D95A5}"/>
    <dgm:cxn modelId="{99EB5C9C-1027-4EF2-8758-F45C2D498AEE}" srcId="{DFEF15FD-6396-49EA-A855-5A6661A6755E}" destId="{F7235EBD-962B-434D-90AD-323B5EC1E0D4}" srcOrd="1" destOrd="0" parTransId="{9E3961DD-F8D1-4334-A44E-9E0926FF61DB}" sibTransId="{CA784F9F-E63B-4E20-A8E5-38229495C214}"/>
    <dgm:cxn modelId="{8E31BFB1-BC24-40DD-B2C1-424EF4DCE10C}" type="presOf" srcId="{8FB4C37F-3BAC-40D6-BC46-B207598DC03D}" destId="{65CBDC1A-3DBF-488A-AA61-DAAC7D664098}" srcOrd="0" destOrd="0" presId="urn:microsoft.com/office/officeart/2024/3/layout/hArchList1"/>
    <dgm:cxn modelId="{C58205BD-954A-4A58-8A2D-B249FCB4D047}" type="presOf" srcId="{059E1BC0-C910-4506-AC95-2827F74B15A7}" destId="{FE8F7AEC-FEBB-4C60-9ACB-3CC1DD9BEC23}" srcOrd="0" destOrd="0" presId="urn:microsoft.com/office/officeart/2024/3/layout/hArchList1"/>
    <dgm:cxn modelId="{E94C9FD3-F261-4946-8CCF-C92974D09754}" srcId="{F7235EBD-962B-434D-90AD-323B5EC1E0D4}" destId="{C1693C08-19FA-44E0-B6BA-D327E582F039}" srcOrd="0" destOrd="0" parTransId="{D176CBEC-0542-4CBA-B393-678D3DC01D7E}" sibTransId="{5485FF3E-509C-4E20-83D4-ACC2F498CE21}"/>
    <dgm:cxn modelId="{9BD471D8-BDE0-4EB6-B4D0-E94F986B8435}" srcId="{E94B2896-B4E4-4B5C-A636-CE48BE7CC8A2}" destId="{059E1BC0-C910-4506-AC95-2827F74B15A7}" srcOrd="0" destOrd="0" parTransId="{72150DA5-1B57-4EE6-AE21-F0BAEA4DBCC3}" sibTransId="{4A70DCD0-01D9-4AB4-926E-C49589BA52F2}"/>
    <dgm:cxn modelId="{82ACB7EE-162E-4ABD-AC64-EBEF0383F692}" type="presOf" srcId="{E94B2896-B4E4-4B5C-A636-CE48BE7CC8A2}" destId="{59B4BB55-8585-4091-BA8A-C3FC1617CD88}" srcOrd="0" destOrd="0" presId="urn:microsoft.com/office/officeart/2024/3/layout/hArchList1"/>
    <dgm:cxn modelId="{46949FF8-E22D-4CB2-AD82-7FCA2EEBF0CA}" type="presOf" srcId="{CA784F9F-E63B-4E20-A8E5-38229495C214}" destId="{1EFFD037-D867-43C6-9E8A-9B15D95668A1}" srcOrd="0" destOrd="0" presId="urn:microsoft.com/office/officeart/2024/3/layout/hArchList1"/>
    <dgm:cxn modelId="{14D1D3F8-1C1F-4D0A-A22C-64B9AFEFF258}" type="presOf" srcId="{B55D93F6-D0F1-4A29-99BF-07286CB3648D}" destId="{1F4FF5C7-6408-4098-95EC-6FC091C5AEFC}" srcOrd="0" destOrd="0" presId="urn:microsoft.com/office/officeart/2024/3/layout/hArchList1"/>
    <dgm:cxn modelId="{F38A664F-7E6B-4BB9-8EBD-083AF1E970D4}" type="presParOf" srcId="{8162D09E-32D5-4AD6-B0D9-803217BDE932}" destId="{CC0AC212-79BA-41E2-8EAC-DF57C8A2DA50}" srcOrd="0" destOrd="0" presId="urn:microsoft.com/office/officeart/2024/3/layout/hArchList1"/>
    <dgm:cxn modelId="{FF676BC8-D465-41ED-BC8E-4E7F44D6E328}" type="presParOf" srcId="{CC0AC212-79BA-41E2-8EAC-DF57C8A2DA50}" destId="{59B4BB55-8585-4091-BA8A-C3FC1617CD88}" srcOrd="0" destOrd="0" presId="urn:microsoft.com/office/officeart/2024/3/layout/hArchList1"/>
    <dgm:cxn modelId="{A29F1395-CE07-41E9-88E6-2B164B5B9CD8}" type="presParOf" srcId="{CC0AC212-79BA-41E2-8EAC-DF57C8A2DA50}" destId="{FE8F7AEC-FEBB-4C60-9ACB-3CC1DD9BEC23}" srcOrd="1" destOrd="0" presId="urn:microsoft.com/office/officeart/2024/3/layout/hArchList1"/>
    <dgm:cxn modelId="{7E1B2BC3-0830-4072-AE65-B9F739B020A3}" type="presParOf" srcId="{8162D09E-32D5-4AD6-B0D9-803217BDE932}" destId="{65CBDC1A-3DBF-488A-AA61-DAAC7D664098}" srcOrd="1" destOrd="0" presId="urn:microsoft.com/office/officeart/2024/3/layout/hArchList1"/>
    <dgm:cxn modelId="{E75CFF05-D133-4F02-B53A-C5F8A2980EA3}" type="presParOf" srcId="{8162D09E-32D5-4AD6-B0D9-803217BDE932}" destId="{AA975573-FFDD-4F22-B326-3F56CC2E9C98}" srcOrd="2" destOrd="0" presId="urn:microsoft.com/office/officeart/2024/3/layout/hArchList1"/>
    <dgm:cxn modelId="{1D17CE3A-7E31-4DC4-BBF7-F5D72D73E18B}" type="presParOf" srcId="{AA975573-FFDD-4F22-B326-3F56CC2E9C98}" destId="{5D02E6C6-A566-4ED8-A324-7C6722EE8009}" srcOrd="0" destOrd="0" presId="urn:microsoft.com/office/officeart/2024/3/layout/hArchList1"/>
    <dgm:cxn modelId="{1ABCD8A1-766F-4964-9959-3BE891F570CB}" type="presParOf" srcId="{AA975573-FFDD-4F22-B326-3F56CC2E9C98}" destId="{E602DD3C-6CF9-46CC-8B00-63C298F29092}" srcOrd="1" destOrd="0" presId="urn:microsoft.com/office/officeart/2024/3/layout/hArchList1"/>
    <dgm:cxn modelId="{97C70B9F-0F33-48CE-AB4C-DC7C312AC8DD}" type="presParOf" srcId="{8162D09E-32D5-4AD6-B0D9-803217BDE932}" destId="{1EFFD037-D867-43C6-9E8A-9B15D95668A1}" srcOrd="3" destOrd="0" presId="urn:microsoft.com/office/officeart/2024/3/layout/hArchList1"/>
    <dgm:cxn modelId="{A935D974-04A5-495C-B84B-6793F84111D6}" type="presParOf" srcId="{8162D09E-32D5-4AD6-B0D9-803217BDE932}" destId="{A2E1A8E4-9056-41BC-B895-476FEEE12596}" srcOrd="4" destOrd="0" presId="urn:microsoft.com/office/officeart/2024/3/layout/hArchList1"/>
    <dgm:cxn modelId="{76898833-49A8-41C0-8380-3A52E1CE0B4F}" type="presParOf" srcId="{A2E1A8E4-9056-41BC-B895-476FEEE12596}" destId="{1F4FF5C7-6408-4098-95EC-6FC091C5AEFC}" srcOrd="0" destOrd="0" presId="urn:microsoft.com/office/officeart/2024/3/layout/hArchList1"/>
    <dgm:cxn modelId="{6BEAA180-BD55-4983-BECD-BE99BD7AB708}" type="presParOf" srcId="{A2E1A8E4-9056-41BC-B895-476FEEE12596}" destId="{D2C2E1A9-5EBA-4D34-8BCE-DDDF7C85E363}"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0"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0" y="0"/>
        <a:ext cx="3244593" cy="406762"/>
      </dsp:txXfrm>
    </dsp:sp>
    <dsp:sp modelId="{FE8F7AEC-FEBB-4C60-9ACB-3CC1DD9BEC23}">
      <dsp:nvSpPr>
        <dsp:cNvPr id="0" name=""/>
        <dsp:cNvSpPr/>
      </dsp:nvSpPr>
      <dsp:spPr>
        <a:xfrm>
          <a:off x="0"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La primera impresión es la forma en que se percibe la imagen de algo o de alguien que acabamos de conocer. Puede ser muy positiva o negativa, depende de la manera en que mostremos algo o nos acerquemos a alguien. </a:t>
          </a:r>
          <a:endParaRPr lang="en-US" sz="1400" kern="1200" dirty="0">
            <a:latin typeface="Arial Black" panose="020B0A04020102020204" pitchFamily="34" charset="0"/>
          </a:endParaRPr>
        </a:p>
      </dsp:txBody>
      <dsp:txXfrm>
        <a:off x="0" y="406762"/>
        <a:ext cx="3244593" cy="3660860"/>
      </dsp:txXfrm>
    </dsp:sp>
    <dsp:sp modelId="{5D02E6C6-A566-4ED8-A324-7C6722EE8009}">
      <dsp:nvSpPr>
        <dsp:cNvPr id="0" name=""/>
        <dsp:cNvSpPr/>
      </dsp:nvSpPr>
      <dsp:spPr>
        <a:xfrm>
          <a:off x="3569052"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569052" y="0"/>
        <a:ext cx="3244593" cy="406762"/>
      </dsp:txXfrm>
    </dsp:sp>
    <dsp:sp modelId="{E602DD3C-6CF9-46CC-8B00-63C298F29092}">
      <dsp:nvSpPr>
        <dsp:cNvPr id="0" name=""/>
        <dsp:cNvSpPr/>
      </dsp:nvSpPr>
      <dsp:spPr>
        <a:xfrm>
          <a:off x="3569052"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Este primer golpe de vista puede ser decisivo a la hora de conseguir un trabajo o un cliente. Lo mismo ocurre con el entorno, el cliente que visita por primera vez un salón de peluquería y estética. Tiene como único dato la imagen que percibe de ese salón. Si es positiva, su actitud será también mucho más favorable hacia nuestro trabajo. </a:t>
          </a:r>
          <a:endParaRPr lang="en-US" sz="1400" kern="1200" dirty="0">
            <a:latin typeface="Arial Black" panose="020B0A04020102020204" pitchFamily="34" charset="0"/>
          </a:endParaRPr>
        </a:p>
      </dsp:txBody>
      <dsp:txXfrm>
        <a:off x="3569052" y="406762"/>
        <a:ext cx="3244593" cy="3660860"/>
      </dsp:txXfrm>
    </dsp:sp>
    <dsp:sp modelId="{1F4FF5C7-6408-4098-95EC-6FC091C5AEFC}">
      <dsp:nvSpPr>
        <dsp:cNvPr id="0" name=""/>
        <dsp:cNvSpPr/>
      </dsp:nvSpPr>
      <dsp:spPr>
        <a:xfrm>
          <a:off x="7138105"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7138105" y="0"/>
        <a:ext cx="3244593" cy="406762"/>
      </dsp:txXfrm>
    </dsp:sp>
    <dsp:sp modelId="{D2C2E1A9-5EBA-4D34-8BCE-DDDF7C85E363}">
      <dsp:nvSpPr>
        <dsp:cNvPr id="0" name=""/>
        <dsp:cNvSpPr/>
      </dsp:nvSpPr>
      <dsp:spPr>
        <a:xfrm>
          <a:off x="7138105"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Los centros de peluquería y estética se integran dentro del sector productivo de servicios. Su actividad está dirigida al cuidado del aspecto exterior de personas y para conseguir los mejores resultados es preciso que dicho servicio sea personalizado, técnico y exhaustivo. </a:t>
          </a:r>
          <a:endParaRPr lang="en-US" sz="1400" kern="1200" dirty="0">
            <a:latin typeface="Arial Black" panose="020B0A04020102020204" pitchFamily="34" charset="0"/>
          </a:endParaRPr>
        </a:p>
      </dsp:txBody>
      <dsp:txXfrm>
        <a:off x="7138105" y="406762"/>
        <a:ext cx="3244593" cy="3660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0" y="0"/>
          <a:ext cx="3221165"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endParaRPr lang="en-US" sz="1700" kern="1200" dirty="0"/>
        </a:p>
      </dsp:txBody>
      <dsp:txXfrm>
        <a:off x="0" y="0"/>
        <a:ext cx="3221165" cy="406762"/>
      </dsp:txXfrm>
    </dsp:sp>
    <dsp:sp modelId="{FE8F7AEC-FEBB-4C60-9ACB-3CC1DD9BEC23}">
      <dsp:nvSpPr>
        <dsp:cNvPr id="0" name=""/>
        <dsp:cNvSpPr/>
      </dsp:nvSpPr>
      <dsp:spPr>
        <a:xfrm>
          <a:off x="24899" y="203383"/>
          <a:ext cx="3171366"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solidFill>
                <a:schemeClr val="accent1"/>
              </a:solidFill>
              <a:latin typeface="Arial Black" panose="020B0A04020102020204" pitchFamily="34" charset="0"/>
            </a:rPr>
            <a:t>El almacén o laboratorio. </a:t>
          </a:r>
        </a:p>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Suele ser una pequeña estancia generalmente resguardada de la luz natural para evitar el deterioro que esta puede producir a determinados productos químicos o cosméticos En ocasiones se establece detrás del lavacabezas, pero es recomendable que no se encuentra a la vista del cliente. Este almacén debe estar en perfecto orden y limpieza, con un riguroso inventariado y un control ex cautivo de las fechas de caducidad. </a:t>
          </a:r>
        </a:p>
        <a:p>
          <a:pPr marL="0" lvl="0" indent="0" algn="l" defTabSz="533400">
            <a:lnSpc>
              <a:spcPct val="100000"/>
            </a:lnSpc>
            <a:spcBef>
              <a:spcPct val="0"/>
            </a:spcBef>
            <a:spcAft>
              <a:spcPct val="35000"/>
            </a:spcAft>
            <a:buNone/>
          </a:pPr>
          <a:endParaRPr lang="en-US" sz="1200" kern="1200" dirty="0">
            <a:latin typeface="Arial Black" panose="020B0A04020102020204" pitchFamily="34" charset="0"/>
          </a:endParaRPr>
        </a:p>
      </dsp:txBody>
      <dsp:txXfrm>
        <a:off x="24899" y="203383"/>
        <a:ext cx="3171366" cy="4067618"/>
      </dsp:txXfrm>
    </dsp:sp>
    <dsp:sp modelId="{5D02E6C6-A566-4ED8-A324-7C6722EE8009}">
      <dsp:nvSpPr>
        <dsp:cNvPr id="0" name=""/>
        <dsp:cNvSpPr/>
      </dsp:nvSpPr>
      <dsp:spPr>
        <a:xfrm>
          <a:off x="3574109" y="0"/>
          <a:ext cx="3221165"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endParaRPr lang="en-US" sz="1700" kern="1200" dirty="0"/>
        </a:p>
      </dsp:txBody>
      <dsp:txXfrm>
        <a:off x="3574109" y="0"/>
        <a:ext cx="3221165" cy="406762"/>
      </dsp:txXfrm>
    </dsp:sp>
    <dsp:sp modelId="{E602DD3C-6CF9-46CC-8B00-63C298F29092}">
      <dsp:nvSpPr>
        <dsp:cNvPr id="0" name=""/>
        <dsp:cNvSpPr/>
      </dsp:nvSpPr>
      <dsp:spPr>
        <a:xfrm>
          <a:off x="3543282" y="203383"/>
          <a:ext cx="3282819"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s-ES" sz="1300" kern="1200" dirty="0">
              <a:solidFill>
                <a:schemeClr val="accent1"/>
              </a:solidFill>
              <a:latin typeface="Arial Black" panose="020B0A04020102020204" pitchFamily="34" charset="0"/>
            </a:rPr>
            <a:t>La lavandería</a:t>
          </a:r>
          <a:r>
            <a:rPr lang="es-ES" sz="1300" kern="1200" dirty="0">
              <a:latin typeface="Arial Black" panose="020B0A04020102020204" pitchFamily="34" charset="0"/>
            </a:rPr>
            <a:t>. </a:t>
          </a:r>
        </a:p>
        <a:p>
          <a:pPr marL="0" lvl="0" indent="0" algn="l" defTabSz="577850">
            <a:lnSpc>
              <a:spcPct val="100000"/>
            </a:lnSpc>
            <a:spcBef>
              <a:spcPct val="0"/>
            </a:spcBef>
            <a:spcAft>
              <a:spcPct val="35000"/>
            </a:spcAft>
            <a:buNone/>
          </a:pPr>
          <a:r>
            <a:rPr lang="es-ES" sz="1300" kern="1200" dirty="0">
              <a:latin typeface="Arial Black" panose="020B0A04020102020204" pitchFamily="34" charset="0"/>
            </a:rPr>
            <a:t>Es el lugar donde suele estar la lavadora y la secadora, pero esto no ha de suponer que la lencería esté en el suelo esperando para ser lavada y para ello hay que usar contenedores de ropa que la recojan antes de lavarla. Algunos salones disponen de lavadora y secadora en los cuartos de aseo destinados a los clientes. Cuando esto sea así, se tomará especial interés en que todo esté ordenado y en perfecto estado a la vista del cliente. </a:t>
          </a:r>
          <a:endParaRPr lang="en-US" sz="1300" kern="1200" dirty="0">
            <a:latin typeface="Arial Black" panose="020B0A04020102020204" pitchFamily="34" charset="0"/>
          </a:endParaRPr>
        </a:p>
      </dsp:txBody>
      <dsp:txXfrm>
        <a:off x="3543282" y="203383"/>
        <a:ext cx="3282819" cy="4067618"/>
      </dsp:txXfrm>
    </dsp:sp>
    <dsp:sp modelId="{1F4FF5C7-6408-4098-95EC-6FC091C5AEFC}">
      <dsp:nvSpPr>
        <dsp:cNvPr id="0" name=""/>
        <dsp:cNvSpPr/>
      </dsp:nvSpPr>
      <dsp:spPr>
        <a:xfrm>
          <a:off x="7148218" y="101689"/>
          <a:ext cx="3221165"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endParaRPr lang="en-US" sz="1700" kern="1200" dirty="0"/>
        </a:p>
      </dsp:txBody>
      <dsp:txXfrm>
        <a:off x="7148218" y="101689"/>
        <a:ext cx="3221165" cy="406762"/>
      </dsp:txXfrm>
    </dsp:sp>
    <dsp:sp modelId="{D2C2E1A9-5EBA-4D34-8BCE-DDDF7C85E363}">
      <dsp:nvSpPr>
        <dsp:cNvPr id="0" name=""/>
        <dsp:cNvSpPr/>
      </dsp:nvSpPr>
      <dsp:spPr>
        <a:xfrm>
          <a:off x="7148218" y="508451"/>
          <a:ext cx="3221165"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s-ES" sz="1300" kern="1200" dirty="0">
              <a:latin typeface="Arial Black" panose="020B0A04020102020204" pitchFamily="34" charset="0"/>
            </a:rPr>
            <a:t> </a:t>
          </a:r>
          <a:endParaRPr lang="en-US" sz="1300" kern="1200" dirty="0">
            <a:latin typeface="Arial Black" panose="020B0A04020102020204" pitchFamily="34" charset="0"/>
          </a:endParaRPr>
        </a:p>
      </dsp:txBody>
      <dsp:txXfrm>
        <a:off x="7148218" y="508451"/>
        <a:ext cx="3221165" cy="36608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304157" y="0"/>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04157" y="0"/>
        <a:ext cx="3028706" cy="406762"/>
      </dsp:txXfrm>
    </dsp:sp>
    <dsp:sp modelId="{FE8F7AEC-FEBB-4C60-9ACB-3CC1DD9BEC23}">
      <dsp:nvSpPr>
        <dsp:cNvPr id="0" name=""/>
        <dsp:cNvSpPr/>
      </dsp:nvSpPr>
      <dsp:spPr>
        <a:xfrm>
          <a:off x="0" y="203383"/>
          <a:ext cx="3637022"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solidFill>
                <a:schemeClr val="accent1"/>
              </a:solidFill>
              <a:latin typeface="Arial Black" panose="020B0A04020102020204" pitchFamily="34" charset="0"/>
            </a:rPr>
            <a:t>Los aseos. </a:t>
          </a:r>
        </a:p>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Si hay un lugar del salón que puede dar muestra de la higiene general, este es el aseo, se </a:t>
          </a:r>
          <a:r>
            <a:rPr lang="es-ES" sz="1200" kern="1200" dirty="0" err="1">
              <a:latin typeface="Arial Black" panose="020B0A04020102020204" pitchFamily="34" charset="0"/>
            </a:rPr>
            <a:t>se</a:t>
          </a:r>
          <a:r>
            <a:rPr lang="es-ES" sz="1200" kern="1200" dirty="0">
              <a:latin typeface="Arial Black" panose="020B0A04020102020204" pitchFamily="34" charset="0"/>
            </a:rPr>
            <a:t> tendrá que tener cuidado en mantenerlo limpio y ordenado y en no utilizarlo como trastero. Es recomendable visitarlo cada vez que se observe que un cliente ha hecho uso de él para revisarlo y comprobar que todo está en perfecto orden y limpieza. Las toallas destinadas a secarse las manos deben ser desechables, se revisará si se ha agotado el jabón o el papel higiénico para proceder a su reposición. </a:t>
          </a:r>
          <a:endParaRPr lang="en-US" sz="1200" kern="1200" dirty="0">
            <a:latin typeface="Arial Black" panose="020B0A04020102020204" pitchFamily="34" charset="0"/>
          </a:endParaRPr>
        </a:p>
      </dsp:txBody>
      <dsp:txXfrm>
        <a:off x="0" y="203383"/>
        <a:ext cx="3637022" cy="4067618"/>
      </dsp:txXfrm>
    </dsp:sp>
    <dsp:sp modelId="{5D02E6C6-A566-4ED8-A324-7C6722EE8009}">
      <dsp:nvSpPr>
        <dsp:cNvPr id="0" name=""/>
        <dsp:cNvSpPr/>
      </dsp:nvSpPr>
      <dsp:spPr>
        <a:xfrm>
          <a:off x="3968877" y="0"/>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968877" y="0"/>
        <a:ext cx="3028706" cy="406762"/>
      </dsp:txXfrm>
    </dsp:sp>
    <dsp:sp modelId="{E602DD3C-6CF9-46CC-8B00-63C298F29092}">
      <dsp:nvSpPr>
        <dsp:cNvPr id="0" name=""/>
        <dsp:cNvSpPr/>
      </dsp:nvSpPr>
      <dsp:spPr>
        <a:xfrm>
          <a:off x="3939892" y="203383"/>
          <a:ext cx="3086675"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El salón.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Debe de estar adaptado para facilitar el acceso a personas con dificultades para el desplazamiento, andadores, sillas de ruedas, coches de bebé, etc. En ocasiones el salón dispondrá de un espacio para el personal, es decir, un lugar privado para descansar. Cuando no hay clientes. </a:t>
          </a:r>
          <a:endParaRPr lang="en-US" sz="1400" kern="1200" dirty="0">
            <a:latin typeface="Arial Black" panose="020B0A04020102020204" pitchFamily="34" charset="0"/>
          </a:endParaRPr>
        </a:p>
      </dsp:txBody>
      <dsp:txXfrm>
        <a:off x="3939892" y="203383"/>
        <a:ext cx="3086675" cy="4067618"/>
      </dsp:txXfrm>
    </dsp:sp>
    <dsp:sp modelId="{1F4FF5C7-6408-4098-95EC-6FC091C5AEFC}">
      <dsp:nvSpPr>
        <dsp:cNvPr id="0" name=""/>
        <dsp:cNvSpPr/>
      </dsp:nvSpPr>
      <dsp:spPr>
        <a:xfrm>
          <a:off x="7329439" y="101689"/>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7329439" y="101689"/>
        <a:ext cx="3028706" cy="406762"/>
      </dsp:txXfrm>
    </dsp:sp>
    <dsp:sp modelId="{D2C2E1A9-5EBA-4D34-8BCE-DDDF7C85E363}">
      <dsp:nvSpPr>
        <dsp:cNvPr id="0" name=""/>
        <dsp:cNvSpPr/>
      </dsp:nvSpPr>
      <dsp:spPr>
        <a:xfrm>
          <a:off x="7329439" y="508451"/>
          <a:ext cx="3028706"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329439" y="508451"/>
        <a:ext cx="3028706" cy="36608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304157" y="0"/>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04157" y="0"/>
        <a:ext cx="3028706" cy="406762"/>
      </dsp:txXfrm>
    </dsp:sp>
    <dsp:sp modelId="{FE8F7AEC-FEBB-4C60-9ACB-3CC1DD9BEC23}">
      <dsp:nvSpPr>
        <dsp:cNvPr id="0" name=""/>
        <dsp:cNvSpPr/>
      </dsp:nvSpPr>
      <dsp:spPr>
        <a:xfrm>
          <a:off x="0" y="203383"/>
          <a:ext cx="3637022"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Existe una gran variedad de empresas de estética desde salones de belleza, Centros o gabinetes de estética, clínicas de Medicina estética y spas, a pequeñas empresas o cabinas de estética situadas en peluquerías, farmacias, gimnasios y herbolarios, en locales reducidos e incluso en viviendas, se trata, por tanto, de pequeñas y medianas empresas, la mayoría familiares o con 1 o 2 empleados. Las que se consideran más grandes cuentan con más de 10 trabajadores en plantilla. </a:t>
          </a:r>
          <a:endParaRPr lang="en-US" sz="1200" kern="1200" dirty="0">
            <a:latin typeface="Arial Black" panose="020B0A04020102020204" pitchFamily="34" charset="0"/>
          </a:endParaRPr>
        </a:p>
      </dsp:txBody>
      <dsp:txXfrm>
        <a:off x="0" y="203383"/>
        <a:ext cx="3637022" cy="4067618"/>
      </dsp:txXfrm>
    </dsp:sp>
    <dsp:sp modelId="{5D02E6C6-A566-4ED8-A324-7C6722EE8009}">
      <dsp:nvSpPr>
        <dsp:cNvPr id="0" name=""/>
        <dsp:cNvSpPr/>
      </dsp:nvSpPr>
      <dsp:spPr>
        <a:xfrm>
          <a:off x="3968877" y="0"/>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968877" y="0"/>
        <a:ext cx="3028706" cy="406762"/>
      </dsp:txXfrm>
    </dsp:sp>
    <dsp:sp modelId="{E602DD3C-6CF9-46CC-8B00-63C298F29092}">
      <dsp:nvSpPr>
        <dsp:cNvPr id="0" name=""/>
        <dsp:cNvSpPr/>
      </dsp:nvSpPr>
      <dsp:spPr>
        <a:xfrm>
          <a:off x="3939892" y="203383"/>
          <a:ext cx="3086675"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Distribución de espacios.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Los centros cuentan con distintas estancias para que el cliente reciba el trato más agradable posible.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Recepción y zona de espera.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Cabinas de estética.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Vestuario, cuarto de baño y duchas.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Almacén. </a:t>
          </a:r>
          <a:endParaRPr lang="en-US" sz="1400" kern="1200" dirty="0">
            <a:latin typeface="Arial Black" panose="020B0A04020102020204" pitchFamily="34" charset="0"/>
          </a:endParaRPr>
        </a:p>
      </dsp:txBody>
      <dsp:txXfrm>
        <a:off x="3939892" y="203383"/>
        <a:ext cx="3086675" cy="4067618"/>
      </dsp:txXfrm>
    </dsp:sp>
    <dsp:sp modelId="{1F4FF5C7-6408-4098-95EC-6FC091C5AEFC}">
      <dsp:nvSpPr>
        <dsp:cNvPr id="0" name=""/>
        <dsp:cNvSpPr/>
      </dsp:nvSpPr>
      <dsp:spPr>
        <a:xfrm>
          <a:off x="7329439" y="101689"/>
          <a:ext cx="3028706"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7329439" y="101689"/>
        <a:ext cx="3028706" cy="406762"/>
      </dsp:txXfrm>
    </dsp:sp>
    <dsp:sp modelId="{D2C2E1A9-5EBA-4D34-8BCE-DDDF7C85E363}">
      <dsp:nvSpPr>
        <dsp:cNvPr id="0" name=""/>
        <dsp:cNvSpPr/>
      </dsp:nvSpPr>
      <dsp:spPr>
        <a:xfrm>
          <a:off x="7329439" y="508451"/>
          <a:ext cx="3028706"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329439" y="508451"/>
        <a:ext cx="3028706" cy="36608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608330" y="0"/>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608330" y="0"/>
        <a:ext cx="1608050" cy="406762"/>
      </dsp:txXfrm>
    </dsp:sp>
    <dsp:sp modelId="{FE8F7AEC-FEBB-4C60-9ACB-3CC1DD9BEC23}">
      <dsp:nvSpPr>
        <dsp:cNvPr id="0" name=""/>
        <dsp:cNvSpPr/>
      </dsp:nvSpPr>
      <dsp:spPr>
        <a:xfrm>
          <a:off x="0" y="203383"/>
          <a:ext cx="6824711"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El gabinete de belleza.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Será un espacio para la prestación de servicios complementarios de belleza, tales como masajes, limpiezas de Cutis, Manicuras y Pedicuras, Depilaciones </a:t>
          </a:r>
          <a:r>
            <a:rPr lang="es-ES" sz="1400" kern="1200" dirty="0" err="1">
              <a:latin typeface="Arial Black" panose="020B0A04020102020204" pitchFamily="34" charset="0"/>
            </a:rPr>
            <a:t>etc</a:t>
          </a:r>
          <a:r>
            <a:rPr lang="es-ES" sz="1400" kern="1200" dirty="0">
              <a:latin typeface="Arial Black" panose="020B0A04020102020204" pitchFamily="34" charset="0"/>
            </a:rPr>
            <a:t>, y su decoración estará en consonancia con el salón.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Las cabinas son individuales y su decoración es la misma en todas o está inspirada en los tratamientos que se realizan en cada una de ellas, faciales corporales, depilación, técnicas orientales, técnicas hidrotermales con sauna y bañera de hidromasaje etc. </a:t>
          </a:r>
          <a:endParaRPr lang="en-US" sz="1400" kern="1200" dirty="0">
            <a:latin typeface="Arial Black" panose="020B0A04020102020204" pitchFamily="34" charset="0"/>
          </a:endParaRPr>
        </a:p>
      </dsp:txBody>
      <dsp:txXfrm>
        <a:off x="0" y="203383"/>
        <a:ext cx="6824711" cy="4067618"/>
      </dsp:txXfrm>
    </dsp:sp>
    <dsp:sp modelId="{5D02E6C6-A566-4ED8-A324-7C6722EE8009}">
      <dsp:nvSpPr>
        <dsp:cNvPr id="0" name=""/>
        <dsp:cNvSpPr/>
      </dsp:nvSpPr>
      <dsp:spPr>
        <a:xfrm>
          <a:off x="6985516" y="556368"/>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985516" y="556368"/>
        <a:ext cx="1608050" cy="406762"/>
      </dsp:txXfrm>
    </dsp:sp>
    <dsp:sp modelId="{E602DD3C-6CF9-46CC-8B00-63C298F29092}">
      <dsp:nvSpPr>
        <dsp:cNvPr id="0" name=""/>
        <dsp:cNvSpPr/>
      </dsp:nvSpPr>
      <dsp:spPr>
        <a:xfrm flipH="1" flipV="1">
          <a:off x="7771395" y="1872488"/>
          <a:ext cx="36293" cy="184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rot="10800000">
        <a:off x="7771395" y="1872488"/>
        <a:ext cx="36293" cy="1842145"/>
      </dsp:txXfrm>
    </dsp:sp>
    <dsp:sp modelId="{1F4FF5C7-6408-4098-95EC-6FC091C5AEFC}">
      <dsp:nvSpPr>
        <dsp:cNvPr id="0" name=""/>
        <dsp:cNvSpPr/>
      </dsp:nvSpPr>
      <dsp:spPr>
        <a:xfrm>
          <a:off x="8754372" y="101689"/>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754372" y="101689"/>
        <a:ext cx="1608050" cy="406762"/>
      </dsp:txXfrm>
    </dsp:sp>
    <dsp:sp modelId="{D2C2E1A9-5EBA-4D34-8BCE-DDDF7C85E363}">
      <dsp:nvSpPr>
        <dsp:cNvPr id="0" name=""/>
        <dsp:cNvSpPr/>
      </dsp:nvSpPr>
      <dsp:spPr>
        <a:xfrm>
          <a:off x="8754372" y="508451"/>
          <a:ext cx="1608050"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754372" y="508451"/>
        <a:ext cx="1608050" cy="36608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608330" y="0"/>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608330" y="0"/>
        <a:ext cx="1608050" cy="406762"/>
      </dsp:txXfrm>
    </dsp:sp>
    <dsp:sp modelId="{FE8F7AEC-FEBB-4C60-9ACB-3CC1DD9BEC23}">
      <dsp:nvSpPr>
        <dsp:cNvPr id="0" name=""/>
        <dsp:cNvSpPr/>
      </dsp:nvSpPr>
      <dsp:spPr>
        <a:xfrm>
          <a:off x="0" y="203383"/>
          <a:ext cx="6824711"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En la actualidad están en auge las franquicias de multicentros de estética basados en la aplicación de aparatología. Y en los que el tratamiento manual es casi nulo, así como de pequeños centros de manicura, pedicura y escultura de uñas, que incluso se sitúan como stand en los pasillos de centros comerciales y centros de depilación, donde la técnica láser IPL son las estrellas.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El cliente que acude a los centros de estética valora el diseño y el estilo del establecimiento, además de la oferta de nuevas tendencias y tratamientos. </a:t>
          </a:r>
          <a:endParaRPr lang="en-US" sz="1400" kern="1200" dirty="0">
            <a:latin typeface="Arial Black" panose="020B0A04020102020204" pitchFamily="34" charset="0"/>
          </a:endParaRPr>
        </a:p>
      </dsp:txBody>
      <dsp:txXfrm>
        <a:off x="0" y="203383"/>
        <a:ext cx="6824711" cy="4067618"/>
      </dsp:txXfrm>
    </dsp:sp>
    <dsp:sp modelId="{5D02E6C6-A566-4ED8-A324-7C6722EE8009}">
      <dsp:nvSpPr>
        <dsp:cNvPr id="0" name=""/>
        <dsp:cNvSpPr/>
      </dsp:nvSpPr>
      <dsp:spPr>
        <a:xfrm>
          <a:off x="6985516" y="556368"/>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985516" y="556368"/>
        <a:ext cx="1608050" cy="406762"/>
      </dsp:txXfrm>
    </dsp:sp>
    <dsp:sp modelId="{E602DD3C-6CF9-46CC-8B00-63C298F29092}">
      <dsp:nvSpPr>
        <dsp:cNvPr id="0" name=""/>
        <dsp:cNvSpPr/>
      </dsp:nvSpPr>
      <dsp:spPr>
        <a:xfrm flipH="1" flipV="1">
          <a:off x="7771395" y="1872488"/>
          <a:ext cx="36293" cy="184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rot="10800000">
        <a:off x="7771395" y="1872488"/>
        <a:ext cx="36293" cy="1842145"/>
      </dsp:txXfrm>
    </dsp:sp>
    <dsp:sp modelId="{1F4FF5C7-6408-4098-95EC-6FC091C5AEFC}">
      <dsp:nvSpPr>
        <dsp:cNvPr id="0" name=""/>
        <dsp:cNvSpPr/>
      </dsp:nvSpPr>
      <dsp:spPr>
        <a:xfrm>
          <a:off x="8754372" y="101689"/>
          <a:ext cx="1608050"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754372" y="101689"/>
        <a:ext cx="1608050" cy="406762"/>
      </dsp:txXfrm>
    </dsp:sp>
    <dsp:sp modelId="{D2C2E1A9-5EBA-4D34-8BCE-DDDF7C85E363}">
      <dsp:nvSpPr>
        <dsp:cNvPr id="0" name=""/>
        <dsp:cNvSpPr/>
      </dsp:nvSpPr>
      <dsp:spPr>
        <a:xfrm>
          <a:off x="8754372" y="508451"/>
          <a:ext cx="1608050"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754372" y="508451"/>
        <a:ext cx="1608050" cy="36608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259076" y="0"/>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259076" y="0"/>
        <a:ext cx="1825833" cy="406762"/>
      </dsp:txXfrm>
    </dsp:sp>
    <dsp:sp modelId="{FE8F7AEC-FEBB-4C60-9ACB-3CC1DD9BEC23}">
      <dsp:nvSpPr>
        <dsp:cNvPr id="0" name=""/>
        <dsp:cNvSpPr/>
      </dsp:nvSpPr>
      <dsp:spPr>
        <a:xfrm>
          <a:off x="0" y="339072"/>
          <a:ext cx="6343987" cy="3796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El escaparate mismo es la técnica que se utiliza para la colocación de los productos y objetos de decoración en un establecimiento. Para ello se necesita que haya buen gusto, encontrar el equilibrio, el sentido de la proporción y conocimientos de marketing. En definitiva, se pretende llamar la atención del cliente. Y que de una manera inconsciente, éste desee acudir al salón. Es imprescindible que el escaparate esté limpio. Y que no dé la sensación de abandono o de que los productos mostrados no se renuevan con su asiduidad. Se deben mostrar las novedades según la época del año. De una manera general, el marketing determina que un producto debe exponerse el tiempo que un cliente tarde en volver al salón en un par de ocasiones. </a:t>
          </a:r>
          <a:endParaRPr lang="en-US" sz="1400" kern="1200" dirty="0">
            <a:latin typeface="Arial Black" panose="020B0A04020102020204" pitchFamily="34" charset="0"/>
          </a:endParaRPr>
        </a:p>
      </dsp:txBody>
      <dsp:txXfrm>
        <a:off x="0" y="339072"/>
        <a:ext cx="6343987" cy="3796239"/>
      </dsp:txXfrm>
    </dsp:sp>
    <dsp:sp modelId="{5D02E6C6-A566-4ED8-A324-7C6722EE8009}">
      <dsp:nvSpPr>
        <dsp:cNvPr id="0" name=""/>
        <dsp:cNvSpPr/>
      </dsp:nvSpPr>
      <dsp:spPr>
        <a:xfrm>
          <a:off x="6526570" y="845933"/>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526570" y="845933"/>
        <a:ext cx="1825833" cy="406762"/>
      </dsp:txXfrm>
    </dsp:sp>
    <dsp:sp modelId="{E602DD3C-6CF9-46CC-8B00-63C298F29092}">
      <dsp:nvSpPr>
        <dsp:cNvPr id="0" name=""/>
        <dsp:cNvSpPr/>
      </dsp:nvSpPr>
      <dsp:spPr>
        <a:xfrm flipH="1">
          <a:off x="7387579" y="2876873"/>
          <a:ext cx="103816" cy="41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a:off x="7387579" y="2876873"/>
        <a:ext cx="103816" cy="412505"/>
      </dsp:txXfrm>
    </dsp:sp>
    <dsp:sp modelId="{1F4FF5C7-6408-4098-95EC-6FC091C5AEFC}">
      <dsp:nvSpPr>
        <dsp:cNvPr id="0" name=""/>
        <dsp:cNvSpPr/>
      </dsp:nvSpPr>
      <dsp:spPr>
        <a:xfrm>
          <a:off x="8534988" y="33844"/>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534988" y="33844"/>
        <a:ext cx="1825833" cy="406762"/>
      </dsp:txXfrm>
    </dsp:sp>
    <dsp:sp modelId="{D2C2E1A9-5EBA-4D34-8BCE-DDDF7C85E363}">
      <dsp:nvSpPr>
        <dsp:cNvPr id="0" name=""/>
        <dsp:cNvSpPr/>
      </dsp:nvSpPr>
      <dsp:spPr>
        <a:xfrm>
          <a:off x="8534988" y="440606"/>
          <a:ext cx="182583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534988" y="440606"/>
        <a:ext cx="1825833" cy="36608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259076" y="0"/>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259076" y="0"/>
        <a:ext cx="1825833" cy="406762"/>
      </dsp:txXfrm>
    </dsp:sp>
    <dsp:sp modelId="{FE8F7AEC-FEBB-4C60-9ACB-3CC1DD9BEC23}">
      <dsp:nvSpPr>
        <dsp:cNvPr id="0" name=""/>
        <dsp:cNvSpPr/>
      </dsp:nvSpPr>
      <dsp:spPr>
        <a:xfrm>
          <a:off x="0" y="339072"/>
          <a:ext cx="6343987" cy="3796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s-ES" sz="1600" kern="1200" dirty="0">
              <a:latin typeface="Arial Black" panose="020B0A04020102020204" pitchFamily="34" charset="0"/>
            </a:rPr>
            <a:t>Los centros de peluquería y estética se integran dentro del sector productivo de servicios. Su actividad está dirigida al cuidado del aspecto exterior de las personas. </a:t>
          </a:r>
        </a:p>
        <a:p>
          <a:pPr marL="0" lvl="0" indent="0" algn="l" defTabSz="711200">
            <a:lnSpc>
              <a:spcPct val="100000"/>
            </a:lnSpc>
            <a:spcBef>
              <a:spcPct val="0"/>
            </a:spcBef>
            <a:spcAft>
              <a:spcPct val="35000"/>
            </a:spcAft>
            <a:buNone/>
          </a:pPr>
          <a:r>
            <a:rPr lang="es-ES" sz="1600" kern="1200" dirty="0">
              <a:latin typeface="Arial Black" panose="020B0A04020102020204" pitchFamily="34" charset="0"/>
            </a:rPr>
            <a:t>La identidad corporativa de una empresa es su carta de presentación la imagen de referencia que identifica su marca. </a:t>
          </a:r>
        </a:p>
        <a:p>
          <a:pPr marL="0" lvl="0" indent="0" algn="l" defTabSz="711200">
            <a:lnSpc>
              <a:spcPct val="100000"/>
            </a:lnSpc>
            <a:spcBef>
              <a:spcPct val="0"/>
            </a:spcBef>
            <a:spcAft>
              <a:spcPct val="35000"/>
            </a:spcAft>
            <a:buNone/>
          </a:pPr>
          <a:r>
            <a:rPr lang="es-ES" sz="1600" kern="1200" dirty="0">
              <a:latin typeface="Arial Black" panose="020B0A04020102020204" pitchFamily="34" charset="0"/>
            </a:rPr>
            <a:t>La decoración del salón de peluquería y estética tiene un considerable efecto psicológico sobre el cliente. Por ello, hay que tener en cuenta la localización del salón y el tipo de clientela que se quiere atraer. </a:t>
          </a:r>
          <a:endParaRPr lang="en-US" sz="1600" kern="1200" dirty="0">
            <a:latin typeface="Arial Black" panose="020B0A04020102020204" pitchFamily="34" charset="0"/>
          </a:endParaRPr>
        </a:p>
      </dsp:txBody>
      <dsp:txXfrm>
        <a:off x="0" y="339072"/>
        <a:ext cx="6343987" cy="3796239"/>
      </dsp:txXfrm>
    </dsp:sp>
    <dsp:sp modelId="{5D02E6C6-A566-4ED8-A324-7C6722EE8009}">
      <dsp:nvSpPr>
        <dsp:cNvPr id="0" name=""/>
        <dsp:cNvSpPr/>
      </dsp:nvSpPr>
      <dsp:spPr>
        <a:xfrm>
          <a:off x="6526570" y="845933"/>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526570" y="845933"/>
        <a:ext cx="1825833" cy="406762"/>
      </dsp:txXfrm>
    </dsp:sp>
    <dsp:sp modelId="{E602DD3C-6CF9-46CC-8B00-63C298F29092}">
      <dsp:nvSpPr>
        <dsp:cNvPr id="0" name=""/>
        <dsp:cNvSpPr/>
      </dsp:nvSpPr>
      <dsp:spPr>
        <a:xfrm flipH="1">
          <a:off x="7387579" y="2876873"/>
          <a:ext cx="103816" cy="41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a:off x="7387579" y="2876873"/>
        <a:ext cx="103816" cy="412505"/>
      </dsp:txXfrm>
    </dsp:sp>
    <dsp:sp modelId="{1F4FF5C7-6408-4098-95EC-6FC091C5AEFC}">
      <dsp:nvSpPr>
        <dsp:cNvPr id="0" name=""/>
        <dsp:cNvSpPr/>
      </dsp:nvSpPr>
      <dsp:spPr>
        <a:xfrm>
          <a:off x="8534988" y="33844"/>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534988" y="33844"/>
        <a:ext cx="1825833" cy="406762"/>
      </dsp:txXfrm>
    </dsp:sp>
    <dsp:sp modelId="{D2C2E1A9-5EBA-4D34-8BCE-DDDF7C85E363}">
      <dsp:nvSpPr>
        <dsp:cNvPr id="0" name=""/>
        <dsp:cNvSpPr/>
      </dsp:nvSpPr>
      <dsp:spPr>
        <a:xfrm>
          <a:off x="8534988" y="440606"/>
          <a:ext cx="182583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534988" y="440606"/>
        <a:ext cx="1825833" cy="36608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259076" y="0"/>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259076" y="0"/>
        <a:ext cx="1825833" cy="406762"/>
      </dsp:txXfrm>
    </dsp:sp>
    <dsp:sp modelId="{FE8F7AEC-FEBB-4C60-9ACB-3CC1DD9BEC23}">
      <dsp:nvSpPr>
        <dsp:cNvPr id="0" name=""/>
        <dsp:cNvSpPr/>
      </dsp:nvSpPr>
      <dsp:spPr>
        <a:xfrm>
          <a:off x="0" y="339072"/>
          <a:ext cx="6343987" cy="3796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s-ES" sz="1600" kern="1200" dirty="0">
              <a:latin typeface="Arial Black" panose="020B0A04020102020204" pitchFamily="34" charset="0"/>
            </a:rPr>
            <a:t>Los espacios dentro del salón de peluquería son el escaparate, la zona de recepción y venta, la zona de </a:t>
          </a:r>
          <a:r>
            <a:rPr lang="es-ES" sz="1600" kern="1200" dirty="0" err="1">
              <a:latin typeface="Arial Black" panose="020B0A04020102020204" pitchFamily="34" charset="0"/>
            </a:rPr>
            <a:t>lavacabezas</a:t>
          </a:r>
          <a:r>
            <a:rPr lang="es-ES" sz="1600" kern="1200" dirty="0">
              <a:latin typeface="Arial Black" panose="020B0A04020102020204" pitchFamily="34" charset="0"/>
            </a:rPr>
            <a:t>, la zona de tocadores, un pequeño almacén o laboratorio, los aseos, la lavandería y en ocasiones, un gabinete de estética. </a:t>
          </a:r>
        </a:p>
        <a:p>
          <a:pPr marL="0" lvl="0" indent="0" algn="l" defTabSz="711200">
            <a:lnSpc>
              <a:spcPct val="100000"/>
            </a:lnSpc>
            <a:spcBef>
              <a:spcPct val="0"/>
            </a:spcBef>
            <a:spcAft>
              <a:spcPct val="35000"/>
            </a:spcAft>
            <a:buNone/>
          </a:pPr>
          <a:r>
            <a:rPr lang="es-ES" sz="1600" kern="1200" dirty="0">
              <a:latin typeface="Arial Black" panose="020B0A04020102020204" pitchFamily="34" charset="0"/>
            </a:rPr>
            <a:t>Los espacios dentro de un salón de estética son, recepción, zona de espera, cabinas de estética que pueden ser facial o corporal, depilación, manicura, pedicura, vestuario, aseos, duchas y almacén. </a:t>
          </a:r>
          <a:endParaRPr lang="en-US" sz="1600" kern="1200" dirty="0">
            <a:latin typeface="Arial Black" panose="020B0A04020102020204" pitchFamily="34" charset="0"/>
          </a:endParaRPr>
        </a:p>
      </dsp:txBody>
      <dsp:txXfrm>
        <a:off x="0" y="339072"/>
        <a:ext cx="6343987" cy="3796239"/>
      </dsp:txXfrm>
    </dsp:sp>
    <dsp:sp modelId="{5D02E6C6-A566-4ED8-A324-7C6722EE8009}">
      <dsp:nvSpPr>
        <dsp:cNvPr id="0" name=""/>
        <dsp:cNvSpPr/>
      </dsp:nvSpPr>
      <dsp:spPr>
        <a:xfrm>
          <a:off x="6526570" y="845933"/>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526570" y="845933"/>
        <a:ext cx="1825833" cy="406762"/>
      </dsp:txXfrm>
    </dsp:sp>
    <dsp:sp modelId="{E602DD3C-6CF9-46CC-8B00-63C298F29092}">
      <dsp:nvSpPr>
        <dsp:cNvPr id="0" name=""/>
        <dsp:cNvSpPr/>
      </dsp:nvSpPr>
      <dsp:spPr>
        <a:xfrm flipH="1">
          <a:off x="7387579" y="2876873"/>
          <a:ext cx="103816" cy="41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a:off x="7387579" y="2876873"/>
        <a:ext cx="103816" cy="412505"/>
      </dsp:txXfrm>
    </dsp:sp>
    <dsp:sp modelId="{1F4FF5C7-6408-4098-95EC-6FC091C5AEFC}">
      <dsp:nvSpPr>
        <dsp:cNvPr id="0" name=""/>
        <dsp:cNvSpPr/>
      </dsp:nvSpPr>
      <dsp:spPr>
        <a:xfrm>
          <a:off x="8534988" y="33844"/>
          <a:ext cx="182583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534988" y="33844"/>
        <a:ext cx="1825833" cy="406762"/>
      </dsp:txXfrm>
    </dsp:sp>
    <dsp:sp modelId="{D2C2E1A9-5EBA-4D34-8BCE-DDDF7C85E363}">
      <dsp:nvSpPr>
        <dsp:cNvPr id="0" name=""/>
        <dsp:cNvSpPr/>
      </dsp:nvSpPr>
      <dsp:spPr>
        <a:xfrm>
          <a:off x="8534988" y="440606"/>
          <a:ext cx="182583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534988" y="440606"/>
        <a:ext cx="1825833" cy="3660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0"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0" y="0"/>
        <a:ext cx="3244593" cy="406762"/>
      </dsp:txXfrm>
    </dsp:sp>
    <dsp:sp modelId="{FE8F7AEC-FEBB-4C60-9ACB-3CC1DD9BEC23}">
      <dsp:nvSpPr>
        <dsp:cNvPr id="0" name=""/>
        <dsp:cNvSpPr/>
      </dsp:nvSpPr>
      <dsp:spPr>
        <a:xfrm>
          <a:off x="0"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La identidad corporativa de una empresa es su carta de presentación. La imagen de referencia que de identifica una marca. El primer símbolo visible de la identidad corporativa es su logotipo, y este debe ser el resultado de un estudio minucioso en el que los colores, el estilo y la tipografía expresen lo que la empresa quiere transmitir. </a:t>
          </a:r>
          <a:endParaRPr lang="en-US" sz="1400" kern="1200" dirty="0">
            <a:latin typeface="Arial Black" panose="020B0A04020102020204" pitchFamily="34" charset="0"/>
          </a:endParaRPr>
        </a:p>
      </dsp:txBody>
      <dsp:txXfrm>
        <a:off x="0" y="406762"/>
        <a:ext cx="3244593" cy="3660860"/>
      </dsp:txXfrm>
    </dsp:sp>
    <dsp:sp modelId="{5D02E6C6-A566-4ED8-A324-7C6722EE8009}">
      <dsp:nvSpPr>
        <dsp:cNvPr id="0" name=""/>
        <dsp:cNvSpPr/>
      </dsp:nvSpPr>
      <dsp:spPr>
        <a:xfrm>
          <a:off x="3569052"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569052" y="0"/>
        <a:ext cx="3244593" cy="406762"/>
      </dsp:txXfrm>
    </dsp:sp>
    <dsp:sp modelId="{E602DD3C-6CF9-46CC-8B00-63C298F29092}">
      <dsp:nvSpPr>
        <dsp:cNvPr id="0" name=""/>
        <dsp:cNvSpPr/>
      </dsp:nvSpPr>
      <dsp:spPr>
        <a:xfrm>
          <a:off x="3569052"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El logotipo, a su vez, ha de tener coherencia con el resto de los elementos. La decoración de los espacios, los folletos publicitarios, la papelería, sobres, cartas o tarjetas, la página web, el uniforme personal, etcétera. Cada detalle debe mantener una estrecha relación con la imagen general que el salón de peluquería desea proyectar. </a:t>
          </a:r>
          <a:endParaRPr lang="en-US" sz="1400" kern="1200" dirty="0">
            <a:latin typeface="Arial Black" panose="020B0A04020102020204" pitchFamily="34" charset="0"/>
          </a:endParaRPr>
        </a:p>
      </dsp:txBody>
      <dsp:txXfrm>
        <a:off x="3569052" y="406762"/>
        <a:ext cx="3244593" cy="3660860"/>
      </dsp:txXfrm>
    </dsp:sp>
    <dsp:sp modelId="{1F4FF5C7-6408-4098-95EC-6FC091C5AEFC}">
      <dsp:nvSpPr>
        <dsp:cNvPr id="0" name=""/>
        <dsp:cNvSpPr/>
      </dsp:nvSpPr>
      <dsp:spPr>
        <a:xfrm>
          <a:off x="7138105"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7138105" y="0"/>
        <a:ext cx="3244593" cy="406762"/>
      </dsp:txXfrm>
    </dsp:sp>
    <dsp:sp modelId="{D2C2E1A9-5EBA-4D34-8BCE-DDDF7C85E363}">
      <dsp:nvSpPr>
        <dsp:cNvPr id="0" name=""/>
        <dsp:cNvSpPr/>
      </dsp:nvSpPr>
      <dsp:spPr>
        <a:xfrm>
          <a:off x="7138105"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a:off x="7138105" y="406762"/>
        <a:ext cx="3244593" cy="3660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7DB91-0510-42F1-B00D-C58DC223BF59}">
      <dsp:nvSpPr>
        <dsp:cNvPr id="0" name=""/>
        <dsp:cNvSpPr/>
      </dsp:nvSpPr>
      <dsp:spPr>
        <a:xfrm>
          <a:off x="3116865"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3116865" y="0"/>
        <a:ext cx="328091" cy="131236"/>
      </dsp:txXfrm>
    </dsp:sp>
    <dsp:sp modelId="{7AEF0DA6-D520-4D7D-96B8-E9BCAEA69472}">
      <dsp:nvSpPr>
        <dsp:cNvPr id="0" name=""/>
        <dsp:cNvSpPr/>
      </dsp:nvSpPr>
      <dsp:spPr>
        <a:xfrm>
          <a:off x="0" y="131236"/>
          <a:ext cx="656182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Respecto a la limpieza.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Estanterías y expositores sin polvo.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Suelos limpios desprovistos de restos de cabello, cosméticos y suciedad.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Tocadores y espejos impecables.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Luces y luminosos en perfecto estado.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Utensilios esterilizados y preparados para el siguiente uso.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Productos sin polvo, ordenados y colocados correctamente.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Aparatos limpios y dispuestos en los lugares destinados a ello.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Uniformes limpios.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Batas protectoras del cliente, limpias y planchadas.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Sillones limpios y secos.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Materiales de uso ordenados. </a:t>
          </a:r>
        </a:p>
        <a:p>
          <a:pPr marL="0" lvl="0" indent="0" algn="l" defTabSz="622300">
            <a:lnSpc>
              <a:spcPct val="100000"/>
            </a:lnSpc>
            <a:spcBef>
              <a:spcPct val="0"/>
            </a:spcBef>
            <a:spcAft>
              <a:spcPct val="35000"/>
            </a:spcAft>
            <a:buNone/>
          </a:pPr>
          <a:endParaRPr lang="en-US" sz="500" kern="1200" dirty="0">
            <a:latin typeface="Arial Black" panose="020B0A04020102020204" pitchFamily="34" charset="0"/>
          </a:endParaRPr>
        </a:p>
      </dsp:txBody>
      <dsp:txXfrm>
        <a:off x="0" y="131236"/>
        <a:ext cx="6561821" cy="4538463"/>
      </dsp:txXfrm>
    </dsp:sp>
    <dsp:sp modelId="{3964970B-4AF6-44E5-B2A1-E26F1A49B91F}">
      <dsp:nvSpPr>
        <dsp:cNvPr id="0" name=""/>
        <dsp:cNvSpPr/>
      </dsp:nvSpPr>
      <dsp:spPr>
        <a:xfrm>
          <a:off x="6594630"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6594630" y="0"/>
        <a:ext cx="328091" cy="131236"/>
      </dsp:txXfrm>
    </dsp:sp>
    <dsp:sp modelId="{D61A9945-846F-476A-9DE0-CD3E5A0667EB}">
      <dsp:nvSpPr>
        <dsp:cNvPr id="0" name=""/>
        <dsp:cNvSpPr/>
      </dsp:nvSpPr>
      <dsp:spPr>
        <a:xfrm>
          <a:off x="6594630" y="131236"/>
          <a:ext cx="32809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350" rIns="6350" bIns="6350" numCol="1" spcCol="1270" anchor="t" anchorCtr="0">
          <a:noAutofit/>
        </a:bodyPr>
        <a:lstStyle/>
        <a:p>
          <a:pPr marL="0" lvl="0" indent="0" algn="l" defTabSz="222250">
            <a:lnSpc>
              <a:spcPct val="100000"/>
            </a:lnSpc>
            <a:spcBef>
              <a:spcPct val="0"/>
            </a:spcBef>
            <a:spcAft>
              <a:spcPct val="35000"/>
            </a:spcAft>
            <a:buNone/>
          </a:pPr>
          <a:endParaRPr lang="en-US" sz="500" kern="1200" dirty="0">
            <a:latin typeface="Arial Black" panose="020B0A04020102020204" pitchFamily="34" charset="0"/>
          </a:endParaRPr>
        </a:p>
      </dsp:txBody>
      <dsp:txXfrm>
        <a:off x="6594630" y="131236"/>
        <a:ext cx="328091" cy="4538463"/>
      </dsp:txXfrm>
    </dsp:sp>
    <dsp:sp modelId="{B8D1D451-3E10-4C5B-9E7A-221F6CC2DC8F}">
      <dsp:nvSpPr>
        <dsp:cNvPr id="0" name=""/>
        <dsp:cNvSpPr/>
      </dsp:nvSpPr>
      <dsp:spPr>
        <a:xfrm>
          <a:off x="6955531"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6955531" y="0"/>
        <a:ext cx="328091" cy="131236"/>
      </dsp:txXfrm>
    </dsp:sp>
    <dsp:sp modelId="{F54C8437-48D4-49F8-92CC-4A3A4861F116}">
      <dsp:nvSpPr>
        <dsp:cNvPr id="0" name=""/>
        <dsp:cNvSpPr/>
      </dsp:nvSpPr>
      <dsp:spPr>
        <a:xfrm>
          <a:off x="6955531" y="131236"/>
          <a:ext cx="32809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350" rIns="6350" bIns="6350" numCol="1" spcCol="1270" anchor="t" anchorCtr="0">
          <a:noAutofit/>
        </a:bodyPr>
        <a:lstStyle/>
        <a:p>
          <a:pPr marL="0" lvl="0" indent="0" algn="l" defTabSz="222250">
            <a:lnSpc>
              <a:spcPct val="100000"/>
            </a:lnSpc>
            <a:spcBef>
              <a:spcPct val="0"/>
            </a:spcBef>
            <a:spcAft>
              <a:spcPct val="35000"/>
            </a:spcAft>
            <a:buNone/>
          </a:pPr>
          <a:endParaRPr lang="en-US" sz="500" kern="1200" dirty="0">
            <a:latin typeface="Arial Black" panose="020B0A04020102020204" pitchFamily="34" charset="0"/>
          </a:endParaRPr>
        </a:p>
      </dsp:txBody>
      <dsp:txXfrm>
        <a:off x="6955531" y="131236"/>
        <a:ext cx="328091" cy="4538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7DB91-0510-42F1-B00D-C58DC223BF59}">
      <dsp:nvSpPr>
        <dsp:cNvPr id="0" name=""/>
        <dsp:cNvSpPr/>
      </dsp:nvSpPr>
      <dsp:spPr>
        <a:xfrm>
          <a:off x="3116865"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3116865" y="0"/>
        <a:ext cx="328091" cy="131236"/>
      </dsp:txXfrm>
    </dsp:sp>
    <dsp:sp modelId="{7AEF0DA6-D520-4D7D-96B8-E9BCAEA69472}">
      <dsp:nvSpPr>
        <dsp:cNvPr id="0" name=""/>
        <dsp:cNvSpPr/>
      </dsp:nvSpPr>
      <dsp:spPr>
        <a:xfrm>
          <a:off x="0" y="131236"/>
          <a:ext cx="656182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s-ES" sz="1600" kern="1200" dirty="0">
              <a:solidFill>
                <a:schemeClr val="accent1"/>
              </a:solidFill>
              <a:latin typeface="Arial Black" panose="020B0A04020102020204" pitchFamily="34" charset="0"/>
            </a:rPr>
            <a:t>Respecto al ambiente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Decoración en sintonía con el estilo del salón.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Temperatura adecuada a la estación del año.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Espacios ventilados.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Uso del uniforme de trabajo.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Mobiliario confortable.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Luces adecuadas y bien orientadas.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Música ambiental que sea agradable para cualquier cliente.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Conversaciones discretas. </a:t>
          </a:r>
        </a:p>
        <a:p>
          <a:pPr marL="0" lvl="0" indent="0" algn="l" defTabSz="711200">
            <a:lnSpc>
              <a:spcPct val="100000"/>
            </a:lnSpc>
            <a:spcBef>
              <a:spcPct val="0"/>
            </a:spcBef>
            <a:spcAft>
              <a:spcPct val="35000"/>
            </a:spcAft>
            <a:buNone/>
          </a:pPr>
          <a:r>
            <a:rPr lang="es-ES" sz="1400" kern="1200" dirty="0">
              <a:latin typeface="Arial Black" panose="020B0A04020102020204" pitchFamily="34" charset="0"/>
            </a:rPr>
            <a:t>Intimidad para el cliente. </a:t>
          </a:r>
        </a:p>
        <a:p>
          <a:pPr marL="0" lvl="0" indent="0" algn="l" defTabSz="711200">
            <a:lnSpc>
              <a:spcPct val="100000"/>
            </a:lnSpc>
            <a:spcBef>
              <a:spcPct val="0"/>
            </a:spcBef>
            <a:spcAft>
              <a:spcPct val="35000"/>
            </a:spcAft>
            <a:buNone/>
          </a:pPr>
          <a:endParaRPr lang="es-ES" sz="1400" kern="1200" dirty="0">
            <a:latin typeface="Arial Black" panose="020B0A04020102020204" pitchFamily="34" charset="0"/>
          </a:endParaRPr>
        </a:p>
        <a:p>
          <a:pPr marL="0" lvl="0" indent="0" algn="l" defTabSz="711200">
            <a:lnSpc>
              <a:spcPct val="100000"/>
            </a:lnSpc>
            <a:spcBef>
              <a:spcPct val="0"/>
            </a:spcBef>
            <a:spcAft>
              <a:spcPct val="35000"/>
            </a:spcAft>
            <a:buNone/>
          </a:pPr>
          <a:endParaRPr lang="en-US" sz="500" kern="1200" dirty="0">
            <a:latin typeface="Arial Black" panose="020B0A04020102020204" pitchFamily="34" charset="0"/>
          </a:endParaRPr>
        </a:p>
      </dsp:txBody>
      <dsp:txXfrm>
        <a:off x="0" y="131236"/>
        <a:ext cx="6561821" cy="4538463"/>
      </dsp:txXfrm>
    </dsp:sp>
    <dsp:sp modelId="{3964970B-4AF6-44E5-B2A1-E26F1A49B91F}">
      <dsp:nvSpPr>
        <dsp:cNvPr id="0" name=""/>
        <dsp:cNvSpPr/>
      </dsp:nvSpPr>
      <dsp:spPr>
        <a:xfrm>
          <a:off x="6594630"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6594630" y="0"/>
        <a:ext cx="328091" cy="131236"/>
      </dsp:txXfrm>
    </dsp:sp>
    <dsp:sp modelId="{D61A9945-846F-476A-9DE0-CD3E5A0667EB}">
      <dsp:nvSpPr>
        <dsp:cNvPr id="0" name=""/>
        <dsp:cNvSpPr/>
      </dsp:nvSpPr>
      <dsp:spPr>
        <a:xfrm>
          <a:off x="6594630" y="131236"/>
          <a:ext cx="32809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350" rIns="6350" bIns="6350" numCol="1" spcCol="1270" anchor="t" anchorCtr="0">
          <a:noAutofit/>
        </a:bodyPr>
        <a:lstStyle/>
        <a:p>
          <a:pPr marL="0" lvl="0" indent="0" algn="l" defTabSz="222250">
            <a:lnSpc>
              <a:spcPct val="100000"/>
            </a:lnSpc>
            <a:spcBef>
              <a:spcPct val="0"/>
            </a:spcBef>
            <a:spcAft>
              <a:spcPct val="35000"/>
            </a:spcAft>
            <a:buNone/>
          </a:pPr>
          <a:endParaRPr lang="en-US" sz="500" kern="1200" dirty="0">
            <a:latin typeface="Arial Black" panose="020B0A04020102020204" pitchFamily="34" charset="0"/>
          </a:endParaRPr>
        </a:p>
      </dsp:txBody>
      <dsp:txXfrm>
        <a:off x="6594630" y="131236"/>
        <a:ext cx="328091" cy="4538463"/>
      </dsp:txXfrm>
    </dsp:sp>
    <dsp:sp modelId="{B8D1D451-3E10-4C5B-9E7A-221F6CC2DC8F}">
      <dsp:nvSpPr>
        <dsp:cNvPr id="0" name=""/>
        <dsp:cNvSpPr/>
      </dsp:nvSpPr>
      <dsp:spPr>
        <a:xfrm>
          <a:off x="6955531" y="0"/>
          <a:ext cx="328091" cy="13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8890" rIns="8890" bIns="8890" numCol="1" spcCol="1270" anchor="t" anchorCtr="0">
          <a:noAutofit/>
        </a:bodyPr>
        <a:lstStyle/>
        <a:p>
          <a:pPr marL="0" lvl="0" indent="0" algn="l" defTabSz="311150">
            <a:lnSpc>
              <a:spcPct val="100000"/>
            </a:lnSpc>
            <a:spcBef>
              <a:spcPct val="0"/>
            </a:spcBef>
            <a:spcAft>
              <a:spcPct val="35000"/>
            </a:spcAft>
            <a:buNone/>
            <a:defRPr b="1"/>
          </a:pPr>
          <a:endParaRPr lang="en-US" sz="700" kern="1200" dirty="0"/>
        </a:p>
      </dsp:txBody>
      <dsp:txXfrm>
        <a:off x="6955531" y="0"/>
        <a:ext cx="328091" cy="131236"/>
      </dsp:txXfrm>
    </dsp:sp>
    <dsp:sp modelId="{F54C8437-48D4-49F8-92CC-4A3A4861F116}">
      <dsp:nvSpPr>
        <dsp:cNvPr id="0" name=""/>
        <dsp:cNvSpPr/>
      </dsp:nvSpPr>
      <dsp:spPr>
        <a:xfrm>
          <a:off x="6955531" y="131236"/>
          <a:ext cx="328091" cy="453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350" rIns="6350" bIns="6350" numCol="1" spcCol="1270" anchor="t" anchorCtr="0">
          <a:noAutofit/>
        </a:bodyPr>
        <a:lstStyle/>
        <a:p>
          <a:pPr marL="0" lvl="0" indent="0" algn="l" defTabSz="222250">
            <a:lnSpc>
              <a:spcPct val="100000"/>
            </a:lnSpc>
            <a:spcBef>
              <a:spcPct val="0"/>
            </a:spcBef>
            <a:spcAft>
              <a:spcPct val="35000"/>
            </a:spcAft>
            <a:buNone/>
          </a:pPr>
          <a:endParaRPr lang="en-US" sz="500" kern="1200" dirty="0">
            <a:latin typeface="Arial Black" panose="020B0A04020102020204" pitchFamily="34" charset="0"/>
          </a:endParaRPr>
        </a:p>
      </dsp:txBody>
      <dsp:txXfrm>
        <a:off x="6955531" y="131236"/>
        <a:ext cx="328091" cy="45384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0"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0" y="0"/>
        <a:ext cx="3244593" cy="406762"/>
      </dsp:txXfrm>
    </dsp:sp>
    <dsp:sp modelId="{FE8F7AEC-FEBB-4C60-9ACB-3CC1DD9BEC23}">
      <dsp:nvSpPr>
        <dsp:cNvPr id="0" name=""/>
        <dsp:cNvSpPr/>
      </dsp:nvSpPr>
      <dsp:spPr>
        <a:xfrm>
          <a:off x="0"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Existen distintos espacios dentro del salón de peluquería que están definidos en función del tipo de actividad que en ellos se realiza: el escaparate, la zona de recepción y venta, la zona de lava cabezas, la zona de tocadores, un pequeño almacén o laboratorio, los aseos, la lavandería y en ocasiones, un gabinete de belleza donde se ofrecen servicios complementarios de estética. </a:t>
          </a:r>
          <a:endParaRPr lang="en-US" sz="1400" kern="1200" dirty="0">
            <a:latin typeface="Arial Black" panose="020B0A04020102020204" pitchFamily="34" charset="0"/>
          </a:endParaRPr>
        </a:p>
      </dsp:txBody>
      <dsp:txXfrm>
        <a:off x="0" y="406762"/>
        <a:ext cx="3244593" cy="3660860"/>
      </dsp:txXfrm>
    </dsp:sp>
    <dsp:sp modelId="{5D02E6C6-A566-4ED8-A324-7C6722EE8009}">
      <dsp:nvSpPr>
        <dsp:cNvPr id="0" name=""/>
        <dsp:cNvSpPr/>
      </dsp:nvSpPr>
      <dsp:spPr>
        <a:xfrm>
          <a:off x="3569052" y="3734"/>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3569052" y="3734"/>
        <a:ext cx="3244593" cy="406762"/>
      </dsp:txXfrm>
    </dsp:sp>
    <dsp:sp modelId="{E602DD3C-6CF9-46CC-8B00-63C298F29092}">
      <dsp:nvSpPr>
        <dsp:cNvPr id="0" name=""/>
        <dsp:cNvSpPr/>
      </dsp:nvSpPr>
      <dsp:spPr>
        <a:xfrm>
          <a:off x="3569052" y="417964"/>
          <a:ext cx="3244593" cy="3645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El escaparate.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Es un espacio que se sitúa en la fachada del establecimiento y que sirve de imagen de presentación del negocio y también para comunicar las promociones. </a:t>
          </a:r>
          <a:endParaRPr lang="en-US" sz="1400" kern="1200" dirty="0">
            <a:latin typeface="Arial Black" panose="020B0A04020102020204" pitchFamily="34" charset="0"/>
          </a:endParaRPr>
        </a:p>
      </dsp:txBody>
      <dsp:txXfrm>
        <a:off x="3569052" y="417964"/>
        <a:ext cx="3244593" cy="3645924"/>
      </dsp:txXfrm>
    </dsp:sp>
    <dsp:sp modelId="{1F4FF5C7-6408-4098-95EC-6FC091C5AEFC}">
      <dsp:nvSpPr>
        <dsp:cNvPr id="0" name=""/>
        <dsp:cNvSpPr/>
      </dsp:nvSpPr>
      <dsp:spPr>
        <a:xfrm>
          <a:off x="7138105" y="0"/>
          <a:ext cx="324459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7138105" y="0"/>
        <a:ext cx="3244593" cy="406762"/>
      </dsp:txXfrm>
    </dsp:sp>
    <dsp:sp modelId="{D2C2E1A9-5EBA-4D34-8BCE-DDDF7C85E363}">
      <dsp:nvSpPr>
        <dsp:cNvPr id="0" name=""/>
        <dsp:cNvSpPr/>
      </dsp:nvSpPr>
      <dsp:spPr>
        <a:xfrm>
          <a:off x="7138105" y="406762"/>
          <a:ext cx="324459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138105" y="406762"/>
        <a:ext cx="3244593" cy="36608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1767265" y="0"/>
          <a:ext cx="213940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endParaRPr lang="en-US" sz="1600" kern="1200" dirty="0"/>
        </a:p>
      </dsp:txBody>
      <dsp:txXfrm>
        <a:off x="1767265" y="0"/>
        <a:ext cx="2139403" cy="406762"/>
      </dsp:txXfrm>
    </dsp:sp>
    <dsp:sp modelId="{FE8F7AEC-FEBB-4C60-9ACB-3CC1DD9BEC23}">
      <dsp:nvSpPr>
        <dsp:cNvPr id="0" name=""/>
        <dsp:cNvSpPr/>
      </dsp:nvSpPr>
      <dsp:spPr>
        <a:xfrm>
          <a:off x="0" y="406762"/>
          <a:ext cx="5673934"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solidFill>
                <a:schemeClr val="accent1"/>
              </a:solidFill>
              <a:latin typeface="Arial Black" panose="020B0A04020102020204" pitchFamily="34" charset="0"/>
            </a:rPr>
            <a:t>La zona de recepción y venta. </a:t>
          </a:r>
        </a:p>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Se trata del lugar donde el cliente es recibido por el profesional y donde  deberá esperar hasta que le toque su turno, por lo que ha de ser un espacio confortable que dispondrá de sillas o sillones que hagan agradable la espera. Habrá revistas profesionales de sociedad o prensa actualizada a sí mismo. La recepción puede estar dada de un monitor donde se proyecten acontecimientos de moda, pasarelas. O últimas tendencias en tratamientos de belleza para el cabello es recomendable que existan algunos expositores de productos de temporada que inciten al cliente a la compra. </a:t>
          </a:r>
        </a:p>
        <a:p>
          <a:pPr marL="0" lvl="0" indent="0" algn="l" defTabSz="533400">
            <a:lnSpc>
              <a:spcPct val="100000"/>
            </a:lnSpc>
            <a:spcBef>
              <a:spcPct val="0"/>
            </a:spcBef>
            <a:spcAft>
              <a:spcPct val="35000"/>
            </a:spcAft>
            <a:buNone/>
          </a:pPr>
          <a:endParaRPr lang="en-US" sz="1200" kern="1200" dirty="0">
            <a:latin typeface="Arial Black" panose="020B0A04020102020204" pitchFamily="34" charset="0"/>
          </a:endParaRPr>
        </a:p>
      </dsp:txBody>
      <dsp:txXfrm>
        <a:off x="0" y="406762"/>
        <a:ext cx="5673934" cy="3660860"/>
      </dsp:txXfrm>
    </dsp:sp>
    <dsp:sp modelId="{5D02E6C6-A566-4ED8-A324-7C6722EE8009}">
      <dsp:nvSpPr>
        <dsp:cNvPr id="0" name=""/>
        <dsp:cNvSpPr/>
      </dsp:nvSpPr>
      <dsp:spPr>
        <a:xfrm>
          <a:off x="5887874" y="407398"/>
          <a:ext cx="213940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endParaRPr lang="en-US" sz="1600" kern="1200" dirty="0"/>
        </a:p>
      </dsp:txBody>
      <dsp:txXfrm>
        <a:off x="5887874" y="407398"/>
        <a:ext cx="2139403" cy="406762"/>
      </dsp:txXfrm>
    </dsp:sp>
    <dsp:sp modelId="{E602DD3C-6CF9-46CC-8B00-63C298F29092}">
      <dsp:nvSpPr>
        <dsp:cNvPr id="0" name=""/>
        <dsp:cNvSpPr/>
      </dsp:nvSpPr>
      <dsp:spPr>
        <a:xfrm>
          <a:off x="6896090" y="1628958"/>
          <a:ext cx="122972" cy="203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 </a:t>
          </a:r>
          <a:endParaRPr lang="en-US" sz="1200" kern="1200" dirty="0">
            <a:latin typeface="Arial Black" panose="020B0A04020102020204" pitchFamily="34" charset="0"/>
          </a:endParaRPr>
        </a:p>
      </dsp:txBody>
      <dsp:txXfrm>
        <a:off x="6896090" y="1628958"/>
        <a:ext cx="122972" cy="2031265"/>
      </dsp:txXfrm>
    </dsp:sp>
    <dsp:sp modelId="{1F4FF5C7-6408-4098-95EC-6FC091C5AEFC}">
      <dsp:nvSpPr>
        <dsp:cNvPr id="0" name=""/>
        <dsp:cNvSpPr/>
      </dsp:nvSpPr>
      <dsp:spPr>
        <a:xfrm>
          <a:off x="8241218" y="0"/>
          <a:ext cx="2139403"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endParaRPr lang="en-US" sz="1600" kern="1200" dirty="0"/>
        </a:p>
      </dsp:txBody>
      <dsp:txXfrm>
        <a:off x="8241218" y="0"/>
        <a:ext cx="2139403" cy="406762"/>
      </dsp:txXfrm>
    </dsp:sp>
    <dsp:sp modelId="{D2C2E1A9-5EBA-4D34-8BCE-DDDF7C85E363}">
      <dsp:nvSpPr>
        <dsp:cNvPr id="0" name=""/>
        <dsp:cNvSpPr/>
      </dsp:nvSpPr>
      <dsp:spPr>
        <a:xfrm>
          <a:off x="8241218" y="406762"/>
          <a:ext cx="2139403"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s-ES" sz="1200" kern="1200" dirty="0">
              <a:latin typeface="Arial Black" panose="020B0A04020102020204" pitchFamily="34" charset="0"/>
            </a:rPr>
            <a:t> </a:t>
          </a:r>
          <a:endParaRPr lang="en-US" sz="1200" kern="1200" dirty="0">
            <a:latin typeface="Arial Black" panose="020B0A04020102020204" pitchFamily="34" charset="0"/>
          </a:endParaRPr>
        </a:p>
      </dsp:txBody>
      <dsp:txXfrm>
        <a:off x="8241218" y="406762"/>
        <a:ext cx="2139403" cy="3660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057581" y="0"/>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057581" y="0"/>
        <a:ext cx="1952452" cy="406762"/>
      </dsp:txXfrm>
    </dsp:sp>
    <dsp:sp modelId="{FE8F7AEC-FEBB-4C60-9ACB-3CC1DD9BEC23}">
      <dsp:nvSpPr>
        <dsp:cNvPr id="0" name=""/>
        <dsp:cNvSpPr/>
      </dsp:nvSpPr>
      <dsp:spPr>
        <a:xfrm>
          <a:off x="0" y="203383"/>
          <a:ext cx="6067615"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La zona del lavacabezas.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Es considerada una zona más privada y de ahí que se evite su vista directa desde la calle. El cliente puede no desear que se le vea durante la sesión del lavado de su cabello. Es importante que tanto el lavacabezas como el sillón estén secos y escrupulosamente limpios antes de su uso para un nuevo cliente. Así como las toallas que se vayan a utilizar.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Junto al lavacabezas se mantendrán ordenadas y limpias las toallas para su uso inmediato, quedando fuera de la vista del cliente los contenedores con las toallas que estén preparadas para lavar. </a:t>
          </a:r>
          <a:endParaRPr lang="en-US" sz="1400" kern="1200" dirty="0">
            <a:latin typeface="Arial Black" panose="020B0A04020102020204" pitchFamily="34" charset="0"/>
          </a:endParaRPr>
        </a:p>
      </dsp:txBody>
      <dsp:txXfrm>
        <a:off x="0" y="203383"/>
        <a:ext cx="6067615" cy="4067618"/>
      </dsp:txXfrm>
    </dsp:sp>
    <dsp:sp modelId="{5D02E6C6-A566-4ED8-A324-7C6722EE8009}">
      <dsp:nvSpPr>
        <dsp:cNvPr id="0" name=""/>
        <dsp:cNvSpPr/>
      </dsp:nvSpPr>
      <dsp:spPr>
        <a:xfrm>
          <a:off x="6262860" y="509088"/>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262860" y="509088"/>
        <a:ext cx="1952452" cy="406762"/>
      </dsp:txXfrm>
    </dsp:sp>
    <dsp:sp modelId="{E602DD3C-6CF9-46CC-8B00-63C298F29092}">
      <dsp:nvSpPr>
        <dsp:cNvPr id="0" name=""/>
        <dsp:cNvSpPr/>
      </dsp:nvSpPr>
      <dsp:spPr>
        <a:xfrm>
          <a:off x="7182973" y="1730648"/>
          <a:ext cx="112226" cy="203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182973" y="1730648"/>
        <a:ext cx="112226" cy="2031265"/>
      </dsp:txXfrm>
    </dsp:sp>
    <dsp:sp modelId="{1F4FF5C7-6408-4098-95EC-6FC091C5AEFC}">
      <dsp:nvSpPr>
        <dsp:cNvPr id="0" name=""/>
        <dsp:cNvSpPr/>
      </dsp:nvSpPr>
      <dsp:spPr>
        <a:xfrm>
          <a:off x="8410558" y="101689"/>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410558" y="101689"/>
        <a:ext cx="1952452" cy="406762"/>
      </dsp:txXfrm>
    </dsp:sp>
    <dsp:sp modelId="{D2C2E1A9-5EBA-4D34-8BCE-DDDF7C85E363}">
      <dsp:nvSpPr>
        <dsp:cNvPr id="0" name=""/>
        <dsp:cNvSpPr/>
      </dsp:nvSpPr>
      <dsp:spPr>
        <a:xfrm>
          <a:off x="8410558" y="508451"/>
          <a:ext cx="1952452"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410558" y="508451"/>
        <a:ext cx="1952452" cy="36608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057581" y="0"/>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057581" y="0"/>
        <a:ext cx="1952452" cy="406762"/>
      </dsp:txXfrm>
    </dsp:sp>
    <dsp:sp modelId="{FE8F7AEC-FEBB-4C60-9ACB-3CC1DD9BEC23}">
      <dsp:nvSpPr>
        <dsp:cNvPr id="0" name=""/>
        <dsp:cNvSpPr/>
      </dsp:nvSpPr>
      <dsp:spPr>
        <a:xfrm>
          <a:off x="0" y="203383"/>
          <a:ext cx="6067615"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La zona de tocadores. </a:t>
          </a:r>
        </a:p>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Tocadores para servicios técnicos</a:t>
          </a:r>
          <a:r>
            <a:rPr lang="es-ES" sz="1400" kern="1200" dirty="0">
              <a:latin typeface="Arial Black" panose="020B0A04020102020204" pitchFamily="34" charset="0"/>
            </a:rPr>
            <a:t>. Donde se desarrollan los servicios de tipo del tipo de coloraciones de coloraciones y moldeados permanentes.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En esta zona, por los productos que se utilizan, hay que tener un especial cuidado en mantenerla siempre impecable. </a:t>
          </a:r>
        </a:p>
        <a:p>
          <a:pPr marL="0" lvl="0" indent="0" algn="l" defTabSz="622300">
            <a:lnSpc>
              <a:spcPct val="100000"/>
            </a:lnSpc>
            <a:spcBef>
              <a:spcPct val="0"/>
            </a:spcBef>
            <a:spcAft>
              <a:spcPct val="35000"/>
            </a:spcAft>
            <a:buNone/>
          </a:pPr>
          <a:endParaRPr lang="en-US" sz="1400" kern="1200" dirty="0">
            <a:latin typeface="Arial Black" panose="020B0A04020102020204" pitchFamily="34" charset="0"/>
          </a:endParaRPr>
        </a:p>
      </dsp:txBody>
      <dsp:txXfrm>
        <a:off x="0" y="203383"/>
        <a:ext cx="6067615" cy="4067618"/>
      </dsp:txXfrm>
    </dsp:sp>
    <dsp:sp modelId="{5D02E6C6-A566-4ED8-A324-7C6722EE8009}">
      <dsp:nvSpPr>
        <dsp:cNvPr id="0" name=""/>
        <dsp:cNvSpPr/>
      </dsp:nvSpPr>
      <dsp:spPr>
        <a:xfrm>
          <a:off x="6262860" y="509088"/>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262860" y="509088"/>
        <a:ext cx="1952452" cy="406762"/>
      </dsp:txXfrm>
    </dsp:sp>
    <dsp:sp modelId="{E602DD3C-6CF9-46CC-8B00-63C298F29092}">
      <dsp:nvSpPr>
        <dsp:cNvPr id="0" name=""/>
        <dsp:cNvSpPr/>
      </dsp:nvSpPr>
      <dsp:spPr>
        <a:xfrm>
          <a:off x="7182973" y="1730648"/>
          <a:ext cx="112226" cy="203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182973" y="1730648"/>
        <a:ext cx="112226" cy="2031265"/>
      </dsp:txXfrm>
    </dsp:sp>
    <dsp:sp modelId="{1F4FF5C7-6408-4098-95EC-6FC091C5AEFC}">
      <dsp:nvSpPr>
        <dsp:cNvPr id="0" name=""/>
        <dsp:cNvSpPr/>
      </dsp:nvSpPr>
      <dsp:spPr>
        <a:xfrm>
          <a:off x="8410558" y="101689"/>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410558" y="101689"/>
        <a:ext cx="1952452" cy="406762"/>
      </dsp:txXfrm>
    </dsp:sp>
    <dsp:sp modelId="{D2C2E1A9-5EBA-4D34-8BCE-DDDF7C85E363}">
      <dsp:nvSpPr>
        <dsp:cNvPr id="0" name=""/>
        <dsp:cNvSpPr/>
      </dsp:nvSpPr>
      <dsp:spPr>
        <a:xfrm>
          <a:off x="8410558" y="508451"/>
          <a:ext cx="1952452"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410558" y="508451"/>
        <a:ext cx="1952452" cy="36608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4BB55-8585-4091-BA8A-C3FC1617CD88}">
      <dsp:nvSpPr>
        <dsp:cNvPr id="0" name=""/>
        <dsp:cNvSpPr/>
      </dsp:nvSpPr>
      <dsp:spPr>
        <a:xfrm>
          <a:off x="2057581" y="0"/>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2057581" y="0"/>
        <a:ext cx="1952452" cy="406762"/>
      </dsp:txXfrm>
    </dsp:sp>
    <dsp:sp modelId="{FE8F7AEC-FEBB-4C60-9ACB-3CC1DD9BEC23}">
      <dsp:nvSpPr>
        <dsp:cNvPr id="0" name=""/>
        <dsp:cNvSpPr/>
      </dsp:nvSpPr>
      <dsp:spPr>
        <a:xfrm>
          <a:off x="0" y="203383"/>
          <a:ext cx="6067615" cy="4067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La zona de tocadores. </a:t>
          </a:r>
        </a:p>
        <a:p>
          <a:pPr marL="0" lvl="0" indent="0" algn="l" defTabSz="622300">
            <a:lnSpc>
              <a:spcPct val="100000"/>
            </a:lnSpc>
            <a:spcBef>
              <a:spcPct val="0"/>
            </a:spcBef>
            <a:spcAft>
              <a:spcPct val="35000"/>
            </a:spcAft>
            <a:buNone/>
          </a:pPr>
          <a:r>
            <a:rPr lang="es-ES" sz="1400" kern="1200" dirty="0">
              <a:solidFill>
                <a:schemeClr val="accent1"/>
              </a:solidFill>
              <a:latin typeface="Arial Black" panose="020B0A04020102020204" pitchFamily="34" charset="0"/>
            </a:rPr>
            <a:t>Tocadores para servicios artísticos:</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Donde se realizan trabajos del tipo de corte de Cabello, peinados y recogidos. </a:t>
          </a:r>
        </a:p>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También se pueden dedicar a una zona del tocador al diagnóstico y el examen capilar. Y en ese caso, debe de ser una zona reservada, provista de una luz potente y con la aparatología específica cercana y accesible. En todos los casos, inmediatamente después de terminar cualquier trabajo, será necesario limpiar y adecuar la zona para dejarla impecable antes de comenzar un nuevo servicio. </a:t>
          </a:r>
          <a:endParaRPr lang="en-US" sz="1400" kern="1200" dirty="0">
            <a:latin typeface="Arial Black" panose="020B0A04020102020204" pitchFamily="34" charset="0"/>
          </a:endParaRPr>
        </a:p>
      </dsp:txBody>
      <dsp:txXfrm>
        <a:off x="0" y="203383"/>
        <a:ext cx="6067615" cy="4067618"/>
      </dsp:txXfrm>
    </dsp:sp>
    <dsp:sp modelId="{5D02E6C6-A566-4ED8-A324-7C6722EE8009}">
      <dsp:nvSpPr>
        <dsp:cNvPr id="0" name=""/>
        <dsp:cNvSpPr/>
      </dsp:nvSpPr>
      <dsp:spPr>
        <a:xfrm>
          <a:off x="6262860" y="509088"/>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6262860" y="509088"/>
        <a:ext cx="1952452" cy="406762"/>
      </dsp:txXfrm>
    </dsp:sp>
    <dsp:sp modelId="{E602DD3C-6CF9-46CC-8B00-63C298F29092}">
      <dsp:nvSpPr>
        <dsp:cNvPr id="0" name=""/>
        <dsp:cNvSpPr/>
      </dsp:nvSpPr>
      <dsp:spPr>
        <a:xfrm>
          <a:off x="7182973" y="1730648"/>
          <a:ext cx="112226" cy="203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7182973" y="1730648"/>
        <a:ext cx="112226" cy="2031265"/>
      </dsp:txXfrm>
    </dsp:sp>
    <dsp:sp modelId="{1F4FF5C7-6408-4098-95EC-6FC091C5AEFC}">
      <dsp:nvSpPr>
        <dsp:cNvPr id="0" name=""/>
        <dsp:cNvSpPr/>
      </dsp:nvSpPr>
      <dsp:spPr>
        <a:xfrm>
          <a:off x="8410558" y="101689"/>
          <a:ext cx="1952452" cy="40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dirty="0"/>
        </a:p>
      </dsp:txBody>
      <dsp:txXfrm>
        <a:off x="8410558" y="101689"/>
        <a:ext cx="1952452" cy="406762"/>
      </dsp:txXfrm>
    </dsp:sp>
    <dsp:sp modelId="{D2C2E1A9-5EBA-4D34-8BCE-DDDF7C85E363}">
      <dsp:nvSpPr>
        <dsp:cNvPr id="0" name=""/>
        <dsp:cNvSpPr/>
      </dsp:nvSpPr>
      <dsp:spPr>
        <a:xfrm>
          <a:off x="8410558" y="508451"/>
          <a:ext cx="1952452" cy="36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s-ES" sz="1400" kern="1200" dirty="0">
              <a:latin typeface="Arial Black" panose="020B0A04020102020204" pitchFamily="34" charset="0"/>
            </a:rPr>
            <a:t> </a:t>
          </a:r>
          <a:endParaRPr lang="en-US" sz="1400" kern="1200" dirty="0">
            <a:latin typeface="Arial Black" panose="020B0A04020102020204" pitchFamily="34" charset="0"/>
          </a:endParaRPr>
        </a:p>
      </dsp:txBody>
      <dsp:txXfrm>
        <a:off x="8410558" y="508451"/>
        <a:ext cx="1952452" cy="3660860"/>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13483-A24C-97DB-1FAB-B1EE383D6793}"/>
              </a:ext>
            </a:extLst>
          </p:cNvPr>
          <p:cNvSpPr/>
          <p:nvPr/>
        </p:nvSpPr>
        <p:spPr>
          <a:xfrm>
            <a:off x="5067300" y="-429"/>
            <a:ext cx="7142987" cy="6857571"/>
          </a:xfrm>
          <a:prstGeom prst="rect">
            <a:avLst/>
          </a:prstGeom>
          <a:gradFill>
            <a:gsLst>
              <a:gs pos="0">
                <a:srgbClr val="FF411C"/>
              </a:gs>
              <a:gs pos="100000">
                <a:srgbClr val="9224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30CBF15A-228E-7325-6D7D-982EA5375DC4}"/>
              </a:ext>
            </a:extLst>
          </p:cNvPr>
          <p:cNvSpPr/>
          <p:nvPr/>
        </p:nvSpPr>
        <p:spPr>
          <a:xfrm>
            <a:off x="5067301" y="0"/>
            <a:ext cx="7158340" cy="6858000"/>
          </a:xfrm>
          <a:prstGeom prst="rect">
            <a:avLst/>
          </a:prstGeom>
          <a:gradFill>
            <a:gsLst>
              <a:gs pos="27000">
                <a:srgbClr val="DA002F">
                  <a:alpha val="6000"/>
                </a:srgbClr>
              </a:gs>
              <a:gs pos="98000">
                <a:srgbClr val="9B3597">
                  <a:alpha val="72941"/>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BBC545E-CFDF-A40B-046E-AEC9E529B81C}"/>
              </a:ext>
            </a:extLst>
          </p:cNvPr>
          <p:cNvSpPr/>
          <p:nvPr/>
        </p:nvSpPr>
        <p:spPr>
          <a:xfrm rot="10800000">
            <a:off x="5067300" y="4571999"/>
            <a:ext cx="7158340" cy="2286000"/>
          </a:xfrm>
          <a:prstGeom prst="rect">
            <a:avLst/>
          </a:prstGeom>
          <a:gradFill>
            <a:gsLst>
              <a:gs pos="28000">
                <a:srgbClr val="FF907A">
                  <a:alpha val="40000"/>
                </a:srgbClr>
              </a:gs>
              <a:gs pos="100000">
                <a:srgbClr val="DA002F">
                  <a:alpha val="20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B90503D3-D62B-0038-E24C-05C4B676AF66}"/>
              </a:ext>
            </a:extLst>
          </p:cNvPr>
          <p:cNvSpPr/>
          <p:nvPr/>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87568" y="1270535"/>
            <a:ext cx="5513832" cy="288950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687568" y="4974336"/>
            <a:ext cx="5715000" cy="1481328"/>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0" y="0"/>
            <a:ext cx="5067300" cy="6858000"/>
          </a:xfrm>
          <a:blipFill>
            <a:blip r:embed="rId2">
              <a:alphaModFix amt="70000"/>
            </a:blip>
            <a:stretch>
              <a:fillRect/>
            </a:stretch>
          </a:blipFill>
        </p:spPr>
        <p:txBody>
          <a:bodyPr/>
          <a:lstStyle>
            <a:lvl1pPr marL="0" indent="0">
              <a:buNone/>
              <a:defRPr/>
            </a:lvl1pPr>
          </a:lstStyle>
          <a:p>
            <a:r>
              <a:rPr lang="en-US" dirty="0"/>
              <a:t>.</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687566" y="6455664"/>
            <a:ext cx="2902571" cy="365760"/>
          </a:xfrm>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08425" y="6455664"/>
            <a:ext cx="2986167" cy="365760"/>
          </a:xfrm>
        </p:spPr>
        <p:txBody>
          <a:bodyPr/>
          <a:lstStyle>
            <a:lvl1pPr>
              <a:defRPr>
                <a:solidFill>
                  <a:schemeClr val="bg1"/>
                </a:solidFill>
              </a:defRPr>
            </a:lvl1pPr>
          </a:lstStyle>
          <a:p>
            <a:fld id="{22927AFB-A171-440E-85AE-8173A49EBA6A}"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19232260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555FD-4C27-26F9-D396-F44BD2552350}"/>
              </a:ext>
            </a:extLst>
          </p:cNvPr>
          <p:cNvSpPr/>
          <p:nvPr/>
        </p:nvSpPr>
        <p:spPr>
          <a:xfrm flipH="1">
            <a:off x="0" y="0"/>
            <a:ext cx="12188952"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14D9F56-D5FE-5416-E898-561CCD18E63E}"/>
              </a:ext>
            </a:extLst>
          </p:cNvPr>
          <p:cNvSpPr/>
          <p:nvPr/>
        </p:nvSpPr>
        <p:spPr>
          <a:xfrm>
            <a:off x="-7226" y="2522"/>
            <a:ext cx="12210294" cy="685547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DCE312D2-549E-F681-7F68-B8AAD2F7696A}"/>
              </a:ext>
            </a:extLst>
          </p:cNvPr>
          <p:cNvSpPr/>
          <p:nvPr/>
        </p:nvSpPr>
        <p:spPr>
          <a:xfrm rot="10800000" flipH="1">
            <a:off x="383414" y="0"/>
            <a:ext cx="11826874" cy="6858000"/>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CC4FFFC-E214-3024-4ED7-32DAAA7A66E0}"/>
              </a:ext>
            </a:extLst>
          </p:cNvPr>
          <p:cNvSpPr/>
          <p:nvPr/>
        </p:nvSpPr>
        <p:spPr>
          <a:xfrm rot="5400000" flipH="1">
            <a:off x="4945773" y="-4953002"/>
            <a:ext cx="2286000" cy="12192001"/>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963C23C4-6670-C4D3-CA25-EAF7EB91AC78}"/>
              </a:ext>
            </a:extLst>
          </p:cNvPr>
          <p:cNvSpPr/>
          <p:nvPr/>
        </p:nvSpPr>
        <p:spPr>
          <a:xfrm rot="10800000">
            <a:off x="3048" y="-5047"/>
            <a:ext cx="12188952" cy="6420678"/>
          </a:xfrm>
          <a:prstGeom prst="rect">
            <a:avLst/>
          </a:prstGeom>
          <a:gradFill>
            <a:gsLst>
              <a:gs pos="0">
                <a:srgbClr val="FA0036">
                  <a:alpha val="22000"/>
                </a:srgbClr>
              </a:gs>
              <a:gs pos="52000">
                <a:srgbClr val="FF907A">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FAF9AED1-BD83-3598-C1F0-DC7ED0150981}"/>
              </a:ext>
            </a:extLst>
          </p:cNvPr>
          <p:cNvSpPr/>
          <p:nvPr/>
        </p:nvSpPr>
        <p:spPr>
          <a:xfrm rot="20481594" flipH="1">
            <a:off x="6172247" y="626278"/>
            <a:ext cx="5005754" cy="5005754"/>
          </a:xfrm>
          <a:prstGeom prst="ellipse">
            <a:avLst/>
          </a:pr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20" y="2596896"/>
            <a:ext cx="8933688" cy="3566160"/>
          </a:xfrm>
        </p:spPr>
        <p:txBody>
          <a:bodyPr anchor="b">
            <a:normAutofit/>
          </a:bodyPr>
          <a:lstStyle>
            <a:lvl1pPr>
              <a:lnSpc>
                <a:spcPct val="110000"/>
              </a:lnSpc>
              <a:defRPr sz="60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CF9D34E2-F5B0-4166-BCAC-F99A4EBB0C26}"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38026740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735CD2-2790-A02E-C1A3-EB251A110779}"/>
              </a:ext>
            </a:extLst>
          </p:cNvPr>
          <p:cNvSpPr/>
          <p:nvPr/>
        </p:nvSpPr>
        <p:spPr>
          <a:xfrm flipH="1">
            <a:off x="-2" y="0"/>
            <a:ext cx="6096000" cy="6858000"/>
          </a:xfrm>
          <a:prstGeom prst="rect">
            <a:avLst/>
          </a:prstGeom>
          <a:gradFill>
            <a:gsLst>
              <a:gs pos="8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7BCFA5-D41F-08E8-0C59-3B6D1AE8FC85}"/>
              </a:ext>
            </a:extLst>
          </p:cNvPr>
          <p:cNvSpPr/>
          <p:nvPr/>
        </p:nvSpPr>
        <p:spPr>
          <a:xfrm flipH="1">
            <a:off x="0" y="17416"/>
            <a:ext cx="5067300" cy="6840156"/>
          </a:xfrm>
          <a:prstGeom prst="rect">
            <a:avLst/>
          </a:prstGeom>
          <a:gradFill>
            <a:gsLst>
              <a:gs pos="22000">
                <a:srgbClr val="FF5076">
                  <a:alpha val="0"/>
                </a:srgbClr>
              </a:gs>
              <a:gs pos="99000">
                <a:srgbClr val="92248E">
                  <a:alpha val="91765"/>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33A7D-2BA4-F824-376C-8607C290E93B}"/>
              </a:ext>
            </a:extLst>
          </p:cNvPr>
          <p:cNvSpPr/>
          <p:nvPr/>
        </p:nvSpPr>
        <p:spPr>
          <a:xfrm rot="5400000" flipH="1">
            <a:off x="-20998" y="723590"/>
            <a:ext cx="6595192" cy="5638799"/>
          </a:xfrm>
          <a:prstGeom prst="rect">
            <a:avLst/>
          </a:prstGeom>
          <a:gradFill>
            <a:gsLst>
              <a:gs pos="2000">
                <a:srgbClr val="DA002F">
                  <a:alpha val="18824"/>
                </a:srgbClr>
              </a:gs>
              <a:gs pos="57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FC381E-3DA3-22D7-F3CB-6FF3B17D6865}"/>
              </a:ext>
            </a:extLst>
          </p:cNvPr>
          <p:cNvSpPr/>
          <p:nvPr/>
        </p:nvSpPr>
        <p:spPr>
          <a:xfrm rot="12508972">
            <a:off x="652110" y="716188"/>
            <a:ext cx="5005754" cy="5005754"/>
          </a:xfrm>
          <a:prstGeom prst="ellipse">
            <a:avLst/>
          </a:prstGeom>
          <a:gradFill>
            <a:gsLst>
              <a:gs pos="31000">
                <a:srgbClr val="FF907A">
                  <a:alpha val="0"/>
                </a:srgbClr>
              </a:gs>
              <a:gs pos="85000">
                <a:srgbClr val="FFBCAF">
                  <a:alpha val="22745"/>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22960" y="2029968"/>
            <a:ext cx="4398264" cy="2825496"/>
          </a:xfrm>
        </p:spPr>
        <p:txBody>
          <a:bodyPr anchor="ctr">
            <a:normAutofit/>
          </a:bodyPr>
          <a:lstStyle>
            <a:lvl1pPr algn="ctr">
              <a:lnSpc>
                <a:spcPct val="110000"/>
              </a:lnSpc>
              <a:defRPr sz="4000" cap="all" spc="7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004304" y="584688"/>
            <a:ext cx="4517136" cy="5688623"/>
          </a:xfrm>
        </p:spPr>
        <p:txBody>
          <a:bodyPr vert="horz" lIns="91440" tIns="45720" rIns="91440" bIns="45720" rtlCol="0" anchor="ctr">
            <a:normAutofit/>
          </a:bodyPr>
          <a:lstStyle>
            <a:lvl1pPr marL="342900" indent="-342900">
              <a:buFont typeface="+mj-lt"/>
              <a:buAutoNum type="arabicPeriod"/>
              <a:defRPr lang="en-US" sz="1800"/>
            </a:lvl1pPr>
            <a:lvl2pPr marL="571500" indent="-342900">
              <a:buFont typeface="+mj-lt"/>
              <a:buAutoNum type="arabicPeriod"/>
              <a:defRPr sz="1600"/>
            </a:lvl2pPr>
            <a:lvl3pPr marL="800100" indent="-342900">
              <a:buFont typeface="+mj-lt"/>
              <a:buAutoNum type="arabicPeriod"/>
              <a:defRPr sz="1400"/>
            </a:lvl3pPr>
            <a:lvl4pPr>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802FDF1D-424D-4F55-8CAE-9342A40AFD81}" type="datetime2">
              <a:rPr lang="en-US" smtClean="0"/>
              <a:t>Thursday, September 11, 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01116135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3"/>
            <a:ext cx="12191998" cy="449257"/>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742"/>
            <a:ext cx="6281929" cy="449258"/>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86600" y="1014984"/>
            <a:ext cx="4489704" cy="1463040"/>
          </a:xfrm>
        </p:spPr>
        <p:txBody>
          <a:bodyPr anchor="t">
            <a:normAutofit/>
          </a:bodyPr>
          <a:lstStyle>
            <a:lvl1pPr>
              <a:defRPr sz="4000" cap="all" spc="7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6281928" cy="6411311"/>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086600" y="2633472"/>
            <a:ext cx="4498848" cy="2980944"/>
          </a:xfrm>
        </p:spPr>
        <p:txBody>
          <a:bodyPr anchor="b">
            <a:normAutofit/>
          </a:bodyPr>
          <a:lstStyle>
            <a:lvl1pPr marL="342900" indent="-342900">
              <a:buFont typeface="+mj-lt"/>
              <a:buAutoNum type="arabicPeriod"/>
              <a:defRPr sz="1800"/>
            </a:lvl1pPr>
            <a:lvl2pPr marL="571500" indent="-342900">
              <a:buFont typeface="+mj-lt"/>
              <a:buAutoNum type="arabicPeriod"/>
              <a:defRPr sz="1600"/>
            </a:lvl2pPr>
            <a:lvl3pPr marL="685800" indent="-2286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137160" y="6455664"/>
            <a:ext cx="3557016" cy="365760"/>
          </a:xfrm>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A7019B1F-F9E0-40A8-8123-21681C0812EB}" type="datetime2">
              <a:rPr lang="en-US" smtClean="0"/>
              <a:t>Thursday, September 11,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88238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FF914-ECFF-A4E1-AD86-108676B324D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606AF-234E-F01C-E350-3E326E5ABE30}"/>
              </a:ext>
            </a:extLst>
          </p:cNvPr>
          <p:cNvSpPr/>
          <p:nvPr/>
        </p:nvSpPr>
        <p:spPr>
          <a:xfrm>
            <a:off x="-11209" y="0"/>
            <a:ext cx="12203208" cy="1698952"/>
          </a:xfrm>
          <a:prstGeom prst="rect">
            <a:avLst/>
          </a:prstGeom>
          <a:gradFill>
            <a:gsLst>
              <a:gs pos="0">
                <a:srgbClr val="DA002F"/>
              </a:gs>
              <a:gs pos="100000">
                <a:srgbClr val="FF8463"/>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E6AE3A-A1C7-E9CA-615A-87942C8FD35D}"/>
              </a:ext>
            </a:extLst>
          </p:cNvPr>
          <p:cNvSpPr/>
          <p:nvPr/>
        </p:nvSpPr>
        <p:spPr>
          <a:xfrm>
            <a:off x="-11210" y="4199"/>
            <a:ext cx="8126510" cy="1694753"/>
          </a:xfrm>
          <a:prstGeom prst="rect">
            <a:avLst/>
          </a:prstGeom>
          <a:gradFill>
            <a:gsLst>
              <a:gs pos="37000">
                <a:srgbClr val="FF6C4F">
                  <a:alpha val="41961"/>
                </a:srgbClr>
              </a:gs>
              <a:gs pos="99000">
                <a:srgbClr val="DA002F">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082EBC-AF50-5C78-B731-0C4380660AF5}"/>
              </a:ext>
            </a:extLst>
          </p:cNvPr>
          <p:cNvSpPr/>
          <p:nvPr/>
        </p:nvSpPr>
        <p:spPr>
          <a:xfrm>
            <a:off x="5466" y="-6046"/>
            <a:ext cx="12197741" cy="1694753"/>
          </a:xfrm>
          <a:prstGeom prst="rect">
            <a:avLst/>
          </a:prstGeom>
          <a:gradFill>
            <a:gsLst>
              <a:gs pos="32000">
                <a:srgbClr val="D861D4">
                  <a:alpha val="0"/>
                </a:srgbClr>
              </a:gs>
              <a:gs pos="100000">
                <a:srgbClr val="93258E">
                  <a:alpha val="65882"/>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875520" cy="1033272"/>
          </a:xfrm>
        </p:spPr>
        <p:txBody>
          <a:bodyPr anchor="ct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2203703"/>
            <a:ext cx="9875520" cy="4067623"/>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tx1"/>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9326AF6F-B60F-4C18-B9AB-ED82420774C4}"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5715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2103120"/>
            <a:ext cx="4325112" cy="2454796"/>
          </a:xfrm>
        </p:spPr>
        <p:txBody>
          <a:bodyPr anchor="t">
            <a:normAutofit/>
          </a:bodyPr>
          <a:lstStyle>
            <a:lvl1pPr>
              <a:defRPr sz="44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103120"/>
            <a:ext cx="4325112" cy="2459736"/>
          </a:xfrm>
        </p:spPr>
        <p:txBody>
          <a:bodyPr vert="horz" lIns="91440" tIns="45720" rIns="91440" bIns="45720" rtlCol="0">
            <a:normAutofit/>
          </a:bodyPr>
          <a:lstStyle>
            <a:lvl1pPr marL="0" indent="0">
              <a:buNone/>
              <a:defRPr lang="en-US" sz="20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CF6005E-1485-423F-B5D4-36E24475CFEE}"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394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813048"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11371" y="1600200"/>
            <a:ext cx="4892656" cy="365760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04E31E-DF49-445C-800F-5FFC1FA8170B}"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79495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611880"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065776" y="1600200"/>
            <a:ext cx="6135624" cy="4297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3541D06-5B5C-452D-81B5-D55337162AD4}"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98878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065776" y="704088"/>
            <a:ext cx="6394704"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8F4B41-77D5-4516-9B41-E9168C96B23B}"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4443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88626" y="704088"/>
            <a:ext cx="713232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bg1"/>
                </a:solidFill>
              </a:defRPr>
            </a:lvl1pPr>
          </a:lstStyle>
          <a:p>
            <a:fld id="{1D37B679-27F6-4DEC-AE7E-AE12D4B5C168}"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77241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8DFF7-84C4-DA92-2628-88F515669E3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58C6A-FFB7-7F91-94AA-423822AA8C38}"/>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B507E-31E7-16F8-CF5C-A1250BA873D8}"/>
              </a:ext>
            </a:extLst>
          </p:cNvPr>
          <p:cNvSpPr/>
          <p:nvPr/>
        </p:nvSpPr>
        <p:spPr>
          <a:xfrm flipH="1">
            <a:off x="8022440" y="6406116"/>
            <a:ext cx="4169557"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6400800" cy="119786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56232"/>
            <a:ext cx="640080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33F47ADC-E381-68F6-8F09-4B69A1B92548}"/>
              </a:ext>
            </a:extLst>
          </p:cNvPr>
          <p:cNvSpPr>
            <a:spLocks noGrp="1"/>
          </p:cNvSpPr>
          <p:nvPr>
            <p:ph type="pic" sz="quarter" idx="15" hasCustomPrompt="1"/>
          </p:nvPr>
        </p:nvSpPr>
        <p:spPr>
          <a:xfrm>
            <a:off x="8022440" y="603504"/>
            <a:ext cx="3553863"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A318DFB-5F24-4AAB-A84B-D248D5DAC033}"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99360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985248" cy="960120"/>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1563624"/>
            <a:ext cx="9985248"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274BCA4-07E8-484C-A268-7A7F4DBB4C79}"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1158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71C36B-E56C-A499-1D3F-AC8DC09B0AE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C72D07-FB95-F16C-6535-C8AEB3ACAFA0}"/>
              </a:ext>
            </a:extLst>
          </p:cNvPr>
          <p:cNvSpPr/>
          <p:nvPr/>
        </p:nvSpPr>
        <p:spPr>
          <a:xfrm rot="10800000" flipH="1">
            <a:off x="0" y="6408316"/>
            <a:ext cx="12192000" cy="449684"/>
          </a:xfrm>
          <a:prstGeom prst="rect">
            <a:avLst/>
          </a:prstGeom>
          <a:gradFill>
            <a:gsLst>
              <a:gs pos="14000">
                <a:srgbClr val="FE4A00">
                  <a:alpha val="27843"/>
                </a:srgbClr>
              </a:gs>
              <a:gs pos="100000">
                <a:srgbClr val="DA002F">
                  <a:alpha val="8470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A119A-27E9-C86D-0929-AC7B5A35BD16}"/>
              </a:ext>
            </a:extLst>
          </p:cNvPr>
          <p:cNvSpPr/>
          <p:nvPr/>
        </p:nvSpPr>
        <p:spPr>
          <a:xfrm flipH="1">
            <a:off x="3807553" y="6408316"/>
            <a:ext cx="8384444" cy="449684"/>
          </a:xfrm>
          <a:prstGeom prst="rect">
            <a:avLst/>
          </a:prstGeom>
          <a:gradFill>
            <a:gsLst>
              <a:gs pos="9000">
                <a:srgbClr val="D861D4">
                  <a:alpha val="67843"/>
                </a:srgbClr>
              </a:gs>
              <a:gs pos="99000">
                <a:srgbClr val="92248E"/>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4" y="310896"/>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11" name="Picture Placeholder 10">
            <a:extLst>
              <a:ext uri="{FF2B5EF4-FFF2-40B4-BE49-F238E27FC236}">
                <a16:creationId xmlns:a16="http://schemas.microsoft.com/office/drawing/2014/main" id="{B6DF379E-0D41-B503-1F7F-4E6B2B90CC41}"/>
              </a:ext>
            </a:extLst>
          </p:cNvPr>
          <p:cNvSpPr>
            <a:spLocks noGrp="1"/>
          </p:cNvSpPr>
          <p:nvPr>
            <p:ph type="pic" sz="quarter" idx="15" hasCustomPrompt="1"/>
          </p:nvPr>
        </p:nvSpPr>
        <p:spPr>
          <a:xfrm>
            <a:off x="603503" y="603504"/>
            <a:ext cx="3192563"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4" y="1380744"/>
            <a:ext cx="68580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71286253-1B6C-4476-BA10-7DFF05BDD8C1}"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87875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41EC5E-2E3A-29A5-7F01-3D098A93FA76}"/>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B1A6A-A82E-C28C-BC71-E59067A1D47F}"/>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Lst>
          </p:cNvPr>
          <p:cNvSpPr/>
          <p:nvPr/>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26721B-6321-48CC-A06F-4DC67D115E8F}"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74736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0FDF4-E04E-45E3-73D7-9BD1BD2BCA87}"/>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CA41D-9DCB-DD45-31CF-2ACE1D2C681B}"/>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Lst>
          </p:cNvPr>
          <p:cNvSpPr/>
          <p:nvPr/>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en-US" dirty="0"/>
              <a:t>Click to edit Master title style</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p:txBody>
          <a:bodyPr/>
          <a:lstStyle/>
          <a:p>
            <a:r>
              <a:rPr lang="en-US"/>
              <a:t>Sample Footer Text</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603504" y="603504"/>
            <a:ext cx="4643816"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CD5DF956-88B4-4B11-B70D-3316C48FAF0D}" type="datetime2">
              <a:rPr lang="en-US" smtClean="0"/>
              <a:t>Thursday, September 11, 2025</a:t>
            </a:fld>
            <a:endParaRPr lang="en-US"/>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1869219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05052-C3B6-6D2C-A5A8-3EFDF993E71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1E3123-7D9E-2A08-F196-CDF340945D9D}"/>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22AD7-5E04-F73B-69E6-5FA92F998C90}"/>
              </a:ext>
            </a:extLst>
          </p:cNvPr>
          <p:cNvSpPr/>
          <p:nvPr/>
        </p:nvSpPr>
        <p:spPr>
          <a:xfrm flipH="1">
            <a:off x="7284615" y="6400799"/>
            <a:ext cx="4907382"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4736" y="475488"/>
            <a:ext cx="3401568" cy="1197864"/>
          </a:xfrm>
        </p:spPr>
        <p:txBody>
          <a:bodyPr anchor="b"/>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603504" y="603504"/>
            <a:ext cx="6681111"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4736" y="1856232"/>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9AB004D8-8BA8-480E-9129-E735C18CC49D}" type="datetime2">
              <a:rPr lang="en-US" smtClean="0"/>
              <a:t>Thursday, September 11,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2652827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7562434" y="6406116"/>
            <a:ext cx="462956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7"/>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2843784"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7562436" y="0"/>
            <a:ext cx="4629564" cy="6409944"/>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4A58DCA-69A1-40C7-8F11-9BD47CD4C934}" type="datetime2">
              <a:rPr lang="en-US" smtClean="0"/>
              <a:t>Thursday, September 11,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653501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8305800" y="6406116"/>
            <a:ext cx="3886200"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770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8305800" y="0"/>
            <a:ext cx="3886200" cy="6406116"/>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33DFD5A6-3F5B-4C93-83C0-9BE650DA7164}" type="datetime2">
              <a:rPr lang="en-US" smtClean="0"/>
              <a:t>Thursday, September 11,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2064101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70C72-937F-4EEB-59FB-6FC29DF45701}"/>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ABC61-0C94-EB2C-729D-13A2A74C04A2}"/>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F3E17B-3D55-4567-37F8-1842ADBFD144}"/>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923544"/>
            <a:ext cx="3840480" cy="2505456"/>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29184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3511295"/>
            <a:ext cx="6172200" cy="260628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CDFE0BFE-5A09-4B35-B85E-8253DEA6CAA6}" type="datetime2">
              <a:rPr lang="en-US" smtClean="0"/>
              <a:t>Thursday, September 11,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494839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717-EA73-3C76-64BF-8AA29BC563AE}"/>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460BC6-378A-8F4F-1D44-FA6677F92D4E}"/>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C97FE-4F82-FCF7-08CC-137F322BADB5}"/>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4128" y="932688"/>
            <a:ext cx="3392424" cy="3182112"/>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959352"/>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4206240"/>
            <a:ext cx="6172200" cy="164592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E451324D-67C5-4E93-BC3F-7AE321E5F6D8}" type="datetime2">
              <a:rPr lang="en-US" smtClean="0"/>
              <a:t>Thursday, September 11,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307485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1"/>
            <a:ext cx="12191998" cy="449259"/>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314"/>
            <a:ext cx="7783998" cy="449686"/>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7783999" cy="6411311"/>
          </a:xfrm>
          <a:blipFill>
            <a:blip r:embed="rId2">
              <a:alphaModFix amt="70000"/>
            </a:blip>
            <a:stretch>
              <a:fillRect/>
            </a:stretch>
          </a:blipFill>
        </p:spPr>
        <p:txBody>
          <a:bodyPr/>
          <a:lstStyle>
            <a:lvl1pPr marL="0" indent="0">
              <a:buNone/>
              <a:defRPr/>
            </a:lvl1pPr>
          </a:lstStyle>
          <a:p>
            <a:r>
              <a:rPr lang="en-US" dirty="0"/>
              <a:t>.</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59639FB1-C416-4550-8B7F-818DCA7584C4}" type="datetime2">
              <a:rPr lang="en-US" smtClean="0"/>
              <a:t>Thursday, September 11,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2596644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71F3A-3E6D-0DF1-74AB-CC9D04CFAEE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BED10C-5619-54D2-5D2D-E5D0A3E26E93}"/>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96777-297F-86C7-883A-2CA5E5F7CD86}"/>
              </a:ext>
            </a:extLst>
          </p:cNvPr>
          <p:cNvSpPr/>
          <p:nvPr/>
        </p:nvSpPr>
        <p:spPr>
          <a:xfrm flipH="1">
            <a:off x="6158536" y="6400799"/>
            <a:ext cx="603346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12064"/>
            <a:ext cx="10844784" cy="1170432"/>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BC6A79F2-1363-2482-D116-A2760202AE87}"/>
              </a:ext>
            </a:extLst>
          </p:cNvPr>
          <p:cNvSpPr>
            <a:spLocks noGrp="1"/>
          </p:cNvSpPr>
          <p:nvPr>
            <p:ph type="pic" sz="quarter" idx="15" hasCustomPrompt="1"/>
          </p:nvPr>
        </p:nvSpPr>
        <p:spPr>
          <a:xfrm>
            <a:off x="731520" y="1984247"/>
            <a:ext cx="6214110" cy="3879839"/>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699959" y="1984248"/>
            <a:ext cx="3876346" cy="3879839"/>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3DAA390-4D48-496D-9CF9-AA47EC8054B6}"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5390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2EF993-7F0D-4ECF-FD85-4AAFAAAF91C6}"/>
              </a:ext>
            </a:extLst>
          </p:cNvPr>
          <p:cNvSpPr/>
          <p:nvPr/>
        </p:nvSpPr>
        <p:spPr>
          <a:xfrm rot="10800000" flipH="1">
            <a:off x="0" y="4571999"/>
            <a:ext cx="12192003" cy="2286219"/>
          </a:xfrm>
          <a:prstGeom prst="rect">
            <a:avLst/>
          </a:prstGeom>
          <a:gradFill>
            <a:gsLst>
              <a:gs pos="0">
                <a:srgbClr val="FF907A"/>
              </a:gs>
              <a:gs pos="100000">
                <a:srgbClr val="DA002F"/>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C6D141E1-516D-D7D9-7CAC-EBABCB077CDD}"/>
              </a:ext>
            </a:extLst>
          </p:cNvPr>
          <p:cNvSpPr/>
          <p:nvPr/>
        </p:nvSpPr>
        <p:spPr>
          <a:xfrm rot="10800000" flipH="1">
            <a:off x="4038600" y="4571779"/>
            <a:ext cx="8151938" cy="2286329"/>
          </a:xfrm>
          <a:prstGeom prst="rect">
            <a:avLst/>
          </a:prstGeom>
          <a:gradFill>
            <a:gsLst>
              <a:gs pos="0">
                <a:srgbClr val="FF5076">
                  <a:alpha val="0"/>
                </a:srgbClr>
              </a:gs>
              <a:gs pos="99000">
                <a:srgbClr val="91049C">
                  <a:alpha val="81961"/>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Shape 10">
            <a:extLst>
              <a:ext uri="{FF2B5EF4-FFF2-40B4-BE49-F238E27FC236}">
                <a16:creationId xmlns:a16="http://schemas.microsoft.com/office/drawing/2014/main" id="{D973ECF1-2707-D092-89EA-AC6D4B79E56F}"/>
              </a:ext>
            </a:extLst>
          </p:cNvPr>
          <p:cNvSpPr/>
          <p:nvPr/>
        </p:nvSpPr>
        <p:spPr>
          <a:xfrm rot="14834054">
            <a:off x="3015414" y="2996601"/>
            <a:ext cx="2352194" cy="3826944"/>
          </a:xfrm>
          <a:custGeom>
            <a:avLst/>
            <a:gdLst>
              <a:gd name="connsiteX0" fmla="*/ 2352194 w 2352194"/>
              <a:gd name="connsiteY0" fmla="*/ 8624 h 3826944"/>
              <a:gd name="connsiteX1" fmla="*/ 749804 w 2352194"/>
              <a:gd name="connsiteY1" fmla="*/ 3826944 h 3826944"/>
              <a:gd name="connsiteX2" fmla="*/ 566692 w 2352194"/>
              <a:gd name="connsiteY2" fmla="*/ 3648149 h 3826944"/>
              <a:gd name="connsiteX3" fmla="*/ 0 w 2352194"/>
              <a:gd name="connsiteY3" fmla="*/ 2181415 h 3826944"/>
              <a:gd name="connsiteX4" fmla="*/ 2181415 w 2352194"/>
              <a:gd name="connsiteY4" fmla="*/ 0 h 382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94" h="3826944">
                <a:moveTo>
                  <a:pt x="2352194" y="8624"/>
                </a:moveTo>
                <a:lnTo>
                  <a:pt x="749804" y="3826944"/>
                </a:lnTo>
                <a:lnTo>
                  <a:pt x="566692" y="3648149"/>
                </a:lnTo>
                <a:cubicBezTo>
                  <a:pt x="214596" y="3260758"/>
                  <a:pt x="0" y="2746147"/>
                  <a:pt x="0" y="2181415"/>
                </a:cubicBezTo>
                <a:cubicBezTo>
                  <a:pt x="0" y="976653"/>
                  <a:pt x="976652" y="0"/>
                  <a:pt x="2181415" y="0"/>
                </a:cubicBezTo>
                <a:close/>
              </a:path>
            </a:pathLst>
          </a:custGeom>
          <a:gradFill>
            <a:gsLst>
              <a:gs pos="0">
                <a:srgbClr val="FFBCAF">
                  <a:alpha val="33725"/>
                </a:srgbClr>
              </a:gs>
              <a:gs pos="100000">
                <a:srgbClr val="FF907A">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09FDFDA-46A6-DCC7-FA34-612FC4BF8109}"/>
              </a:ext>
            </a:extLst>
          </p:cNvPr>
          <p:cNvSpPr/>
          <p:nvPr/>
        </p:nvSpPr>
        <p:spPr>
          <a:xfrm flipH="1">
            <a:off x="3047998" y="4571999"/>
            <a:ext cx="9143999" cy="1841109"/>
          </a:xfrm>
          <a:prstGeom prst="rect">
            <a:avLst/>
          </a:prstGeom>
          <a:gradFill>
            <a:gsLst>
              <a:gs pos="0">
                <a:srgbClr val="FF411C">
                  <a:alpha val="29804"/>
                </a:srgbClr>
              </a:gs>
              <a:gs pos="78000">
                <a:srgbClr val="DA002F">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bg1"/>
                </a:solidFill>
                <a:latin typeface="+mj-lt"/>
              </a:defRPr>
            </a:lvl1pPr>
          </a:lstStyle>
          <a:p>
            <a:pPr lvl="0"/>
            <a:r>
              <a:rPr lang="en-US" dirty="0"/>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dirty="0"/>
              <a:t>.</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bg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bg1"/>
                </a:solidFill>
              </a:defRPr>
            </a:lvl1pPr>
          </a:lstStyle>
          <a:p>
            <a:fld id="{8EC5E238-6443-4E66-ABD7-AFE41A3FA712}" type="datetime2">
              <a:rPr lang="en-US" smtClean="0"/>
              <a:t>Thursday, September 11, 2025</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34037080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99FD1-4C4F-942E-5C24-C7F30C3E106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93A5D-CF9E-656F-6E4D-BBE26617BBEC}"/>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037C8-31EA-E42D-7880-3FC907A897D8}"/>
              </a:ext>
            </a:extLst>
          </p:cNvPr>
          <p:cNvSpPr/>
          <p:nvPr/>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anchor="t"/>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63F89BF-AB4A-41EB-BD3C-EE6397432347}"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850305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5F419-3BE9-4269-E538-DB069E0C329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A2F20-DFC9-8EAE-10DC-BC89113C2D4F}"/>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C5968-63F8-AF79-49F2-4D9E9C22DD6B}"/>
              </a:ext>
            </a:extLst>
          </p:cNvPr>
          <p:cNvSpPr/>
          <p:nvPr/>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1581912"/>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4A3F22A9-E31A-48F3-DD64-8A1764532472}"/>
              </a:ext>
            </a:extLst>
          </p:cNvPr>
          <p:cNvSpPr>
            <a:spLocks noGrp="1"/>
          </p:cNvSpPr>
          <p:nvPr>
            <p:ph type="pic" sz="quarter" idx="15" hasCustomPrompt="1"/>
          </p:nvPr>
        </p:nvSpPr>
        <p:spPr>
          <a:xfrm>
            <a:off x="731520" y="2368296"/>
            <a:ext cx="2788920" cy="342900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31C1CA1-E6E1-4903-A39F-729F30B73A81}"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432865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34161-664F-95F7-2318-8455D39DC53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9" name="Group 8">
            <a:extLst>
              <a:ext uri="{FF2B5EF4-FFF2-40B4-BE49-F238E27FC236}">
                <a16:creationId xmlns:a16="http://schemas.microsoft.com/office/drawing/2014/main" id="{02F5F8B4-8FF0-1254-0A5B-CC22084F6C2D}"/>
              </a:ext>
            </a:extLst>
          </p:cNvPr>
          <p:cNvGrpSpPr/>
          <p:nvPr/>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5B4E1ECA-F93C-A483-C4F1-29C42597B7D2}"/>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C06865F-89CC-BE15-EAA2-7DE6517391D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EAFE0B0-2261-5CA7-AE61-EDC374B643E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F7AA7DB0-DE62-3BEE-FB72-481649D63F9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Rectangle 13">
            <a:extLst>
              <a:ext uri="{FF2B5EF4-FFF2-40B4-BE49-F238E27FC236}">
                <a16:creationId xmlns:a16="http://schemas.microsoft.com/office/drawing/2014/main" id="{B3FCEE29-6799-F2C5-729F-491AE62D49D7}"/>
              </a:ext>
            </a:extLst>
          </p:cNvPr>
          <p:cNvSpPr/>
          <p:nvPr/>
        </p:nvSpPr>
        <p:spPr>
          <a:xfrm>
            <a:off x="-18286" y="4719145"/>
            <a:ext cx="12221346" cy="21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1060704" y="4974336"/>
            <a:ext cx="10433304" cy="1444752"/>
          </a:xfrm>
        </p:spPr>
        <p:txBody>
          <a:bodyPr anchor="ctr">
            <a:normAutofit/>
          </a:bodyPr>
          <a:lstStyle>
            <a:lvl1pPr algn="ctr">
              <a:lnSpc>
                <a:spcPct val="120000"/>
              </a:lnSpc>
              <a:defRPr sz="2800" b="0" cap="all" spc="300" baseline="0">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1060704" y="704088"/>
            <a:ext cx="10661904" cy="3849624"/>
          </a:xfrm>
        </p:spPr>
        <p:txBody>
          <a:bodyPr anchor="b">
            <a:normAutofit/>
          </a:bodyPr>
          <a:lstStyle>
            <a:lvl1pPr marL="0" indent="0" algn="ctr">
              <a:buNone/>
              <a:defRPr sz="27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tx1"/>
                </a:solidFill>
              </a:defRPr>
            </a:lvl1pPr>
          </a:lstStyle>
          <a:p>
            <a:fld id="{09D80555-5AA0-4039-B1D1-43225C709886}" type="datetime2">
              <a:rPr lang="en-US" smtClean="0"/>
              <a:t>Thursday, September 11,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050601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B2D57-DDE5-A73E-9F8B-DA3ACB699FF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F366F834-30C7-711B-1DA9-E85C7CC17F11}"/>
              </a:ext>
            </a:extLst>
          </p:cNvPr>
          <p:cNvSpPr/>
          <p:nvPr/>
        </p:nvSpPr>
        <p:spPr>
          <a:xfrm flipH="1">
            <a:off x="18287" y="-2522"/>
            <a:ext cx="12192000" cy="6865568"/>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766A7B6-C07F-DDF6-2DA7-A25316E3DB49}"/>
              </a:ext>
            </a:extLst>
          </p:cNvPr>
          <p:cNvSpPr/>
          <p:nvPr/>
        </p:nvSpPr>
        <p:spPr>
          <a:xfrm>
            <a:off x="-7227" y="-5045"/>
            <a:ext cx="12217513" cy="6868091"/>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D61767CC-CF27-DF8F-8449-932B71E7F814}"/>
              </a:ext>
            </a:extLst>
          </p:cNvPr>
          <p:cNvSpPr/>
          <p:nvPr/>
        </p:nvSpPr>
        <p:spPr>
          <a:xfrm rot="10800000" flipH="1">
            <a:off x="429475" y="-5045"/>
            <a:ext cx="11788038"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CDF59EC-E66B-10C0-FD29-4F5A7C07CC05}"/>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014A4547-53B1-493D-CE90-DA2AB946D64A}"/>
              </a:ext>
            </a:extLst>
          </p:cNvPr>
          <p:cNvSpPr/>
          <p:nvPr/>
        </p:nvSpPr>
        <p:spPr>
          <a:xfrm rot="16200000">
            <a:off x="-900224" y="892997"/>
            <a:ext cx="6860522" cy="5074531"/>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2057400" y="4809744"/>
            <a:ext cx="8156448" cy="1545336"/>
          </a:xfrm>
        </p:spPr>
        <p:txBody>
          <a:bodyPr anchor="t">
            <a:normAutofit/>
          </a:bodyPr>
          <a:lstStyle>
            <a:lvl1pPr algn="ctr">
              <a:lnSpc>
                <a:spcPct val="120000"/>
              </a:lnSpc>
              <a:defRPr sz="2800" b="0" cap="all" spc="300" baseline="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822960" y="603504"/>
            <a:ext cx="10543032" cy="4114800"/>
          </a:xfrm>
        </p:spPr>
        <p:txBody>
          <a:bodyPr anchor="b">
            <a:normAutofit/>
          </a:bodyPr>
          <a:lstStyle>
            <a:lvl1pPr marL="0" indent="0" algn="ctr">
              <a:buNone/>
              <a:defRPr sz="25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A3282FB1-48E5-4F0A-9E9C-35DF3C629227}" type="datetime2">
              <a:rPr lang="en-US" smtClean="0"/>
              <a:t>Thursday, September 11,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775021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731520" y="4809744"/>
            <a:ext cx="5897880" cy="1353312"/>
          </a:xfrm>
        </p:spPr>
        <p:txBody>
          <a:bodyPr vert="horz" lIns="91440" tIns="45720" rIns="91440" bIns="45720" rtlCol="0" anchor="t">
            <a:normAutofit/>
          </a:bodyPr>
          <a:lstStyle>
            <a:lvl1pPr>
              <a:lnSpc>
                <a:spcPct val="120000"/>
              </a:lnSpc>
              <a:defRPr lang="en-US" sz="2800" b="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731520" y="603504"/>
            <a:ext cx="10863072" cy="4206240"/>
          </a:xfrm>
        </p:spPr>
        <p:txBody>
          <a:bodyPr vert="horz" lIns="91440" tIns="45720" rIns="91440" bIns="45720" rtlCol="0" anchor="b">
            <a:normAutofit/>
          </a:bodyPr>
          <a:lstStyle>
            <a:lvl1pPr marL="0" indent="0">
              <a:buNone/>
              <a:defRPr lang="en-US" sz="27800" b="1" dirty="0">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E0149A69-19C1-4748-AF82-9FE4A85BF936}" type="datetime2">
              <a:rPr lang="en-US" smtClean="0"/>
              <a:t>Thursday, September 11,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296531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AFD00E-68E4-2C52-ADE7-B3CCEEF5D30D}"/>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0C64-A82F-539E-FA22-E9EDFA88F0CB}"/>
              </a:ext>
            </a:extLst>
          </p:cNvPr>
          <p:cNvSpPr/>
          <p:nvPr/>
        </p:nvSpPr>
        <p:spPr>
          <a:xfrm flipH="1">
            <a:off x="-1"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51035-B1FE-075C-1780-50D3B30B2326}"/>
              </a:ext>
            </a:extLst>
          </p:cNvPr>
          <p:cNvSpPr/>
          <p:nvPr/>
        </p:nvSpPr>
        <p:spPr>
          <a:xfrm flipH="1">
            <a:off x="-6"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1594AB-F53B-583B-B352-D96F6BEA3EAE}"/>
              </a:ext>
            </a:extLst>
          </p:cNvPr>
          <p:cNvSpPr/>
          <p:nvPr/>
        </p:nvSpPr>
        <p:spPr>
          <a:xfrm rot="5400000" flipH="1">
            <a:off x="-1890835"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16DC94B-3BDB-1A55-CF02-E0ACF543DF06}"/>
              </a:ext>
            </a:extLst>
          </p:cNvPr>
          <p:cNvSpPr/>
          <p:nvPr/>
        </p:nvSpPr>
        <p:spPr>
          <a:xfrm rot="10800000">
            <a:off x="-25" y="875999"/>
            <a:ext cx="2609262" cy="4648800"/>
          </a:xfrm>
          <a:custGeom>
            <a:avLst/>
            <a:gdLst>
              <a:gd name="connsiteX0" fmla="*/ 2324400 w 2609262"/>
              <a:gd name="connsiteY0" fmla="*/ 4648800 h 4648800"/>
              <a:gd name="connsiteX1" fmla="*/ 0 w 2609262"/>
              <a:gd name="connsiteY1" fmla="*/ 2324400 h 4648800"/>
              <a:gd name="connsiteX2" fmla="*/ 2324400 w 2609262"/>
              <a:gd name="connsiteY2" fmla="*/ 0 h 4648800"/>
              <a:gd name="connsiteX3" fmla="*/ 2562056 w 2609262"/>
              <a:gd name="connsiteY3" fmla="*/ 12001 h 4648800"/>
              <a:gd name="connsiteX4" fmla="*/ 2609262 w 2609262"/>
              <a:gd name="connsiteY4" fmla="*/ 19205 h 4648800"/>
              <a:gd name="connsiteX5" fmla="*/ 2609262 w 2609262"/>
              <a:gd name="connsiteY5" fmla="*/ 4629595 h 4648800"/>
              <a:gd name="connsiteX6" fmla="*/ 2562056 w 2609262"/>
              <a:gd name="connsiteY6" fmla="*/ 4636799 h 4648800"/>
              <a:gd name="connsiteX7" fmla="*/ 2324400 w 2609262"/>
              <a:gd name="connsiteY7" fmla="*/ 4648800 h 46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262" h="4648800">
                <a:moveTo>
                  <a:pt x="2324400" y="4648800"/>
                </a:moveTo>
                <a:cubicBezTo>
                  <a:pt x="1040669" y="4648800"/>
                  <a:pt x="0" y="3608131"/>
                  <a:pt x="0" y="2324400"/>
                </a:cubicBezTo>
                <a:cubicBezTo>
                  <a:pt x="0" y="1040669"/>
                  <a:pt x="1040669" y="0"/>
                  <a:pt x="2324400" y="0"/>
                </a:cubicBezTo>
                <a:cubicBezTo>
                  <a:pt x="2404633" y="0"/>
                  <a:pt x="2483917" y="4065"/>
                  <a:pt x="2562056" y="12001"/>
                </a:cubicBezTo>
                <a:lnTo>
                  <a:pt x="2609262" y="19205"/>
                </a:lnTo>
                <a:lnTo>
                  <a:pt x="2609262" y="4629595"/>
                </a:lnTo>
                <a:lnTo>
                  <a:pt x="2562056" y="4636799"/>
                </a:lnTo>
                <a:cubicBezTo>
                  <a:pt x="2483917" y="4644735"/>
                  <a:pt x="2404633" y="4648800"/>
                  <a:pt x="2324400" y="4648800"/>
                </a:cubicBezTo>
                <a:close/>
              </a:path>
            </a:pathLst>
          </a:cu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897458" y="731520"/>
            <a:ext cx="6794097" cy="5559552"/>
          </a:xfrm>
        </p:spPr>
        <p:txBody>
          <a:bodyPr anchor="ctr">
            <a:normAutofit/>
          </a:bodyPr>
          <a:lstStyle>
            <a:lvl1pPr marL="0" indent="0">
              <a:lnSpc>
                <a:spcPct val="100000"/>
              </a:lnSpc>
              <a:buNone/>
              <a:defRPr sz="4800" b="1">
                <a:latin typeface="+mj-lt"/>
              </a:defRPr>
            </a:lvl1pPr>
            <a:lvl2pPr marL="228600" indent="0">
              <a:lnSpc>
                <a:spcPct val="100000"/>
              </a:lnSpc>
              <a:buNone/>
              <a:defRPr sz="4400" b="1">
                <a:latin typeface="+mj-lt"/>
              </a:defRPr>
            </a:lvl2pPr>
            <a:lvl3pPr marL="457200" indent="0">
              <a:lnSpc>
                <a:spcPct val="100000"/>
              </a:lnSpc>
              <a:buNone/>
              <a:defRPr sz="4000" b="1">
                <a:latin typeface="+mj-lt"/>
              </a:defRPr>
            </a:lvl3pPr>
            <a:lvl4pPr marL="685800" indent="0">
              <a:lnSpc>
                <a:spcPct val="100000"/>
              </a:lnSpc>
              <a:buNone/>
              <a:defRPr sz="3600" b="1">
                <a:latin typeface="+mj-lt"/>
              </a:defRPr>
            </a:lvl4pPr>
            <a:lvl5pPr marL="914400" indent="0">
              <a:lnSpc>
                <a:spcPct val="100000"/>
              </a:lnSpc>
              <a:buNone/>
              <a:defRPr sz="3200" b="1">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775528E2-81C6-40A8-BAF0-0F7E271EAAEB}" type="datetime2">
              <a:rPr lang="en-US" smtClean="0"/>
              <a:t>Thursday, September 11,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338953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20" y="978408"/>
            <a:ext cx="10177272" cy="4837176"/>
          </a:xfrm>
        </p:spPr>
        <p:txBody>
          <a:bodyPr anchor="b">
            <a:normAutofit/>
          </a:bodyPr>
          <a:lstStyle>
            <a:lvl1pPr marL="0" indent="0">
              <a:lnSpc>
                <a:spcPct val="110000"/>
              </a:lnSpc>
              <a:buNone/>
              <a:defRPr sz="4800" b="1" cap="none" spc="100" baseline="0">
                <a:latin typeface="+mj-lt"/>
              </a:defRPr>
            </a:lvl1pPr>
            <a:lvl2pPr marL="228600" indent="0">
              <a:lnSpc>
                <a:spcPct val="110000"/>
              </a:lnSpc>
              <a:buNone/>
              <a:defRPr sz="4000" b="1" cap="none" spc="100" baseline="0">
                <a:latin typeface="+mj-lt"/>
              </a:defRPr>
            </a:lvl2pPr>
            <a:lvl3pPr marL="457200" indent="0">
              <a:lnSpc>
                <a:spcPct val="110000"/>
              </a:lnSpc>
              <a:buNone/>
              <a:defRPr sz="3600" b="1" cap="none" spc="100" baseline="0">
                <a:latin typeface="+mj-lt"/>
              </a:defRPr>
            </a:lvl3pPr>
            <a:lvl4pPr marL="685800" indent="0">
              <a:lnSpc>
                <a:spcPct val="110000"/>
              </a:lnSpc>
              <a:buNone/>
              <a:defRPr sz="3200" b="1" cap="none" spc="100" baseline="0">
                <a:latin typeface="+mj-lt"/>
              </a:defRPr>
            </a:lvl4pPr>
            <a:lvl5pPr marL="914400" indent="0">
              <a:lnSpc>
                <a:spcPct val="110000"/>
              </a:lnSpc>
              <a:buNone/>
              <a:defRPr sz="28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EFC605F-F3B5-44D1-B7F6-31C6B11C8978}" type="datetime2">
              <a:rPr lang="en-US" smtClean="0"/>
              <a:t>Thursday, September 11,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049158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9A4D1-63C5-2E23-5C6B-F8AF94782183}"/>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42070271-1317-4457-72C3-9560AF9D7416}"/>
              </a:ext>
            </a:extLst>
          </p:cNvPr>
          <p:cNvGrpSpPr/>
          <p:nvPr/>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A3EA2358-7C35-E7F3-E8C3-3D28909E4016}"/>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8E347F1A-F45E-1DB5-00F2-8254D6979D4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4CF8B62-DFD0-EBF8-5BB9-282EB5B6124B}"/>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3EBCED88-F67D-F1DB-27DB-72BF0D6DDBF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Freeform: Shape 13">
            <a:extLst>
              <a:ext uri="{FF2B5EF4-FFF2-40B4-BE49-F238E27FC236}">
                <a16:creationId xmlns:a16="http://schemas.microsoft.com/office/drawing/2014/main" id="{D6EBBFD2-5112-E929-5402-0348DC2938AB}"/>
              </a:ext>
            </a:extLst>
          </p:cNvPr>
          <p:cNvSpPr/>
          <p:nvPr/>
        </p:nvSpPr>
        <p:spPr>
          <a:xfrm rot="12508972">
            <a:off x="5465204" y="1877618"/>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7069311F-FD36-C119-8B93-522F477634FB}"/>
              </a:ext>
            </a:extLst>
          </p:cNvPr>
          <p:cNvSpPr/>
          <p:nvPr/>
        </p:nvSpPr>
        <p:spPr>
          <a:xfrm flipV="1">
            <a:off x="-18286" y="-5046"/>
            <a:ext cx="12221346" cy="5094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19" y="731520"/>
            <a:ext cx="9181224" cy="3806425"/>
          </a:xfrm>
        </p:spPr>
        <p:txBody>
          <a:bodyPr anchor="t">
            <a:normAutofit/>
          </a:bodyPr>
          <a:lstStyle>
            <a:lvl1pPr marL="0" indent="0">
              <a:lnSpc>
                <a:spcPct val="110000"/>
              </a:lnSpc>
              <a:buNone/>
              <a:defRPr sz="4600" b="1" cap="none" spc="100" baseline="0">
                <a:latin typeface="+mj-lt"/>
              </a:defRPr>
            </a:lvl1pPr>
            <a:lvl2pPr marL="228600" indent="0">
              <a:lnSpc>
                <a:spcPct val="110000"/>
              </a:lnSpc>
              <a:buNone/>
              <a:defRPr sz="3600" b="1" cap="none" spc="100" baseline="0">
                <a:latin typeface="+mj-lt"/>
              </a:defRPr>
            </a:lvl2pPr>
            <a:lvl3pPr marL="457200" indent="0">
              <a:lnSpc>
                <a:spcPct val="110000"/>
              </a:lnSpc>
              <a:buNone/>
              <a:defRPr sz="3200" b="1" cap="none" spc="100" baseline="0">
                <a:latin typeface="+mj-lt"/>
              </a:defRPr>
            </a:lvl3pPr>
            <a:lvl4pPr marL="685800" indent="0">
              <a:lnSpc>
                <a:spcPct val="110000"/>
              </a:lnSpc>
              <a:buNone/>
              <a:defRPr sz="2800" b="1" cap="none" spc="100" baseline="0">
                <a:latin typeface="+mj-lt"/>
              </a:defRPr>
            </a:lvl4pPr>
            <a:lvl5pPr marL="914400" indent="0">
              <a:lnSpc>
                <a:spcPct val="110000"/>
              </a:lnSpc>
              <a:buNone/>
              <a:defRPr sz="24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154D5DB-B0AB-4B30-B4E2-CD0D5A147634}" type="datetime2">
              <a:rPr lang="en-US" smtClean="0"/>
              <a:t>Thursday, September 11,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Tree>
    <p:extLst>
      <p:ext uri="{BB962C8B-B14F-4D97-AF65-F5344CB8AC3E}">
        <p14:creationId xmlns:p14="http://schemas.microsoft.com/office/powerpoint/2010/main" val="3618944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6A6A9-A341-BF9D-FA80-3868D42AC72B}"/>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59BFB5-5C25-0FCB-27C7-A478767CACAC}"/>
              </a:ext>
            </a:extLst>
          </p:cNvPr>
          <p:cNvSpPr/>
          <p:nvPr/>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B5F22C-2988-B6EC-AA0B-D03BCA1A0B45}"/>
              </a:ext>
            </a:extLst>
          </p:cNvPr>
          <p:cNvSpPr/>
          <p:nvPr/>
        </p:nvSpPr>
        <p:spPr>
          <a:xfrm rot="10800000" flipH="1">
            <a:off x="1009651" y="4853253"/>
            <a:ext cx="10172700" cy="976045"/>
          </a:xfrm>
          <a:prstGeom prst="rect">
            <a:avLst/>
          </a:prstGeom>
          <a:gradFill>
            <a:gsLst>
              <a:gs pos="0">
                <a:srgbClr val="FE4A00">
                  <a:alpha val="66667"/>
                </a:srgbClr>
              </a:gs>
              <a:gs pos="100000">
                <a:srgbClr val="9C2C9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509EC5E-5DB0-5907-06E8-B18F1AE29144}"/>
              </a:ext>
            </a:extLst>
          </p:cNvPr>
          <p:cNvSpPr/>
          <p:nvPr/>
        </p:nvSpPr>
        <p:spPr>
          <a:xfrm flipH="1">
            <a:off x="1009648" y="4853256"/>
            <a:ext cx="7105652" cy="976043"/>
          </a:xfrm>
          <a:prstGeom prst="rect">
            <a:avLst/>
          </a:prstGeom>
          <a:gradFill>
            <a:gsLst>
              <a:gs pos="0">
                <a:srgbClr val="FF6753">
                  <a:alpha val="0"/>
                </a:srgbClr>
              </a:gs>
              <a:gs pos="99000">
                <a:srgbClr val="D6002E">
                  <a:alpha val="4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499616" y="5020056"/>
            <a:ext cx="9198864" cy="649224"/>
          </a:xfrm>
        </p:spPr>
        <p:txBody>
          <a:bodyPr anchor="ctr">
            <a:normAutofit/>
          </a:bodyPr>
          <a:lstStyle>
            <a:lvl1pPr algn="ctr">
              <a:lnSpc>
                <a:spcPct val="120000"/>
              </a:lnSpc>
              <a:defRPr sz="1600" b="1"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2020824" y="1737360"/>
            <a:ext cx="8156448" cy="2569464"/>
          </a:xfrm>
        </p:spPr>
        <p:txBody>
          <a:bodyPr anchor="ctr">
            <a:normAutofit/>
          </a:bodyPr>
          <a:lstStyle>
            <a:lvl1pPr marL="0" indent="0" algn="ctr">
              <a:lnSpc>
                <a:spcPct val="110000"/>
              </a:lnSpc>
              <a:buNone/>
              <a:defRPr sz="3500">
                <a:latin typeface="+mj-lt"/>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D579EA1B-07C3-4F43-B7BA-72BA44EE9757}" type="datetime2">
              <a:rPr lang="en-US" smtClean="0"/>
              <a:t>Thursday, September 11,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632468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513F4-C880-287E-B00A-BD9B413CBEEB}"/>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Rectangle 3">
            <a:extLst>
              <a:ext uri="{FF2B5EF4-FFF2-40B4-BE49-F238E27FC236}">
                <a16:creationId xmlns:a16="http://schemas.microsoft.com/office/drawing/2014/main" id="{9B08A6AB-C3A8-7501-6BC6-83CFA6C0F9A3}"/>
              </a:ext>
            </a:extLst>
          </p:cNvPr>
          <p:cNvSpPr/>
          <p:nvPr/>
        </p:nvSpPr>
        <p:spPr>
          <a:xfrm>
            <a:off x="1009651" y="1028698"/>
            <a:ext cx="10172706" cy="4800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F9668-0C20-D45C-536B-66FBB7F30C45}"/>
              </a:ext>
            </a:extLst>
          </p:cNvPr>
          <p:cNvSpPr/>
          <p:nvPr/>
        </p:nvSpPr>
        <p:spPr>
          <a:xfrm flipH="1">
            <a:off x="1009649" y="1028699"/>
            <a:ext cx="10174534" cy="4800598"/>
          </a:xfrm>
          <a:prstGeom prst="rect">
            <a:avLst/>
          </a:prstGeom>
          <a:gradFill>
            <a:gsLst>
              <a:gs pos="9000">
                <a:srgbClr val="FF9265"/>
              </a:gs>
              <a:gs pos="95000">
                <a:srgbClr val="DA002F">
                  <a:alpha val="79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C2C855-B15C-090B-5493-3D36B8A52654}"/>
              </a:ext>
            </a:extLst>
          </p:cNvPr>
          <p:cNvSpPr/>
          <p:nvPr/>
        </p:nvSpPr>
        <p:spPr>
          <a:xfrm rot="10800000" flipH="1">
            <a:off x="1005991" y="4421079"/>
            <a:ext cx="10176358" cy="1408215"/>
          </a:xfrm>
          <a:prstGeom prst="rect">
            <a:avLst/>
          </a:prstGeom>
          <a:gradFill>
            <a:gsLst>
              <a:gs pos="26000">
                <a:srgbClr val="BA0267">
                  <a:alpha val="0"/>
                </a:srgbClr>
              </a:gs>
              <a:gs pos="95000">
                <a:srgbClr val="9B3597">
                  <a:alpha val="62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1CB20-1010-8C73-0086-CAB904E4B99D}"/>
              </a:ext>
            </a:extLst>
          </p:cNvPr>
          <p:cNvSpPr/>
          <p:nvPr/>
        </p:nvSpPr>
        <p:spPr>
          <a:xfrm rot="5400000" flipH="1">
            <a:off x="3568444" y="-1531928"/>
            <a:ext cx="4800598" cy="9921854"/>
          </a:xfrm>
          <a:prstGeom prst="rect">
            <a:avLst/>
          </a:prstGeom>
          <a:gradFill>
            <a:gsLst>
              <a:gs pos="22000">
                <a:srgbClr val="A60296">
                  <a:alpha val="49000"/>
                </a:srgbClr>
              </a:gs>
              <a:gs pos="99000">
                <a:srgbClr val="DA002F">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792224" y="4736592"/>
            <a:ext cx="8349303" cy="795528"/>
          </a:xfrm>
        </p:spPr>
        <p:txBody>
          <a:bodyPr vert="horz" lIns="91440" tIns="45720" rIns="91440" bIns="45720" rtlCol="0" anchor="ctr">
            <a:normAutofit/>
          </a:bodyPr>
          <a:lstStyle>
            <a:lvl1pPr>
              <a:lnSpc>
                <a:spcPct val="120000"/>
              </a:lnSpc>
              <a:defRPr lang="en-US" sz="2200" cap="all" spc="400" baseline="0" dirty="0">
                <a:solidFill>
                  <a:schemeClr val="bg1"/>
                </a:solidFill>
              </a:defRPr>
            </a:lvl1pPr>
          </a:lstStyle>
          <a:p>
            <a:pPr lvl="0"/>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655064" y="1481328"/>
            <a:ext cx="8001000" cy="2752344"/>
          </a:xfrm>
        </p:spPr>
        <p:txBody>
          <a:bodyPr vert="horz" lIns="91440" tIns="45720" rIns="91440" bIns="45720" rtlCol="0" anchor="ctr">
            <a:normAutofit/>
          </a:bodyPr>
          <a:lstStyle>
            <a:lvl1pPr marL="128016" indent="-137160">
              <a:lnSpc>
                <a:spcPct val="110000"/>
              </a:lnSpc>
              <a:buNone/>
              <a:defRPr lang="en-US" sz="3200" dirty="0">
                <a:solidFill>
                  <a:schemeClr val="bg1"/>
                </a:solidFill>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B7C3807E-EE2A-4FC6-9EE1-019AAE762D48}" type="datetime2">
              <a:rPr lang="en-US" smtClean="0"/>
              <a:t>Thursday, September 11,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76118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2DD7BB-25B8-B7A3-8E13-EDE8E1090689}"/>
              </a:ext>
            </a:extLst>
          </p:cNvPr>
          <p:cNvSpPr/>
          <p:nvPr/>
        </p:nvSpPr>
        <p:spPr>
          <a:xfrm rot="10800000" flipH="1">
            <a:off x="0" y="0"/>
            <a:ext cx="6096000" cy="6868461"/>
          </a:xfrm>
          <a:prstGeom prst="rect">
            <a:avLst/>
          </a:prstGeom>
          <a:gradFill>
            <a:gsLst>
              <a:gs pos="0">
                <a:srgbClr val="FE4A00">
                  <a:alpha val="65882"/>
                </a:srgbClr>
              </a:gs>
              <a:gs pos="100000">
                <a:srgbClr val="A6025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FB6C05D2-D53F-950D-185E-08B200EEFEB9}"/>
              </a:ext>
            </a:extLst>
          </p:cNvPr>
          <p:cNvSpPr/>
          <p:nvPr/>
        </p:nvSpPr>
        <p:spPr>
          <a:xfrm rot="10800000" flipH="1">
            <a:off x="-18287" y="4582455"/>
            <a:ext cx="6114286" cy="2275539"/>
          </a:xfrm>
          <a:prstGeom prst="rect">
            <a:avLst/>
          </a:prstGeom>
          <a:gradFill>
            <a:gsLst>
              <a:gs pos="0">
                <a:srgbClr val="DA002F">
                  <a:alpha val="0"/>
                </a:srgbClr>
              </a:gs>
              <a:gs pos="99000">
                <a:srgbClr val="92248E">
                  <a:alpha val="2666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BC0AF5C2-3AA9-7510-308E-9D21678F7EFC}"/>
              </a:ext>
            </a:extLst>
          </p:cNvPr>
          <p:cNvSpPr/>
          <p:nvPr/>
        </p:nvSpPr>
        <p:spPr>
          <a:xfrm rot="5400000" flipH="1">
            <a:off x="-148955" y="532365"/>
            <a:ext cx="6878924" cy="5814190"/>
          </a:xfrm>
          <a:prstGeom prst="rect">
            <a:avLst/>
          </a:prstGeom>
          <a:gradFill>
            <a:gsLst>
              <a:gs pos="0">
                <a:srgbClr val="FE4A00">
                  <a:alpha val="0"/>
                </a:srgbClr>
              </a:gs>
              <a:gs pos="100000">
                <a:srgbClr val="A60296">
                  <a:alpha val="38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a:extLst>
              <a:ext uri="{FF2B5EF4-FFF2-40B4-BE49-F238E27FC236}">
                <a16:creationId xmlns:a16="http://schemas.microsoft.com/office/drawing/2014/main" id="{13D13448-08C3-4231-6CCA-F17E4C608199}"/>
              </a:ext>
            </a:extLst>
          </p:cNvPr>
          <p:cNvSpPr/>
          <p:nvPr/>
        </p:nvSpPr>
        <p:spPr>
          <a:xfrm rot="10800000">
            <a:off x="949046" y="1319084"/>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941832"/>
            <a:ext cx="4626864" cy="320954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4626864" cy="1453896"/>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31520" y="6455664"/>
            <a:ext cx="4096512" cy="365760"/>
          </a:xfrm>
        </p:spPr>
        <p:txBody>
          <a:bodyPr/>
          <a:lstStyle>
            <a:lvl1pPr algn="l">
              <a:defRPr>
                <a:solidFill>
                  <a:schemeClr val="bg1"/>
                </a:solidFill>
              </a:defRPr>
            </a:lvl1pPr>
          </a:lstStyle>
          <a:p>
            <a:fld id="{F2D689D1-54B3-41D9-B112-32329B9B3CC6}"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809744" y="6455664"/>
            <a:ext cx="548640" cy="365760"/>
          </a:xfrm>
        </p:spPr>
        <p:txBody>
          <a:bodyPr/>
          <a:lstStyle>
            <a:lvl1pPr>
              <a:defRPr>
                <a:solidFill>
                  <a:schemeClr val="bg1"/>
                </a:solidFill>
              </a:defRPr>
            </a:lvl1pPr>
          </a:lstStyle>
          <a:p>
            <a:fld id="{CC057153-B650-4DEB-B370-79DDCFDCE934}" type="slidenum">
              <a:rPr lang="en-US" smtClean="0"/>
              <a:pPr/>
              <a:t>‹Nº›</a:t>
            </a:fld>
            <a:endParaRPr lang="en-US"/>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6092952" y="0"/>
            <a:ext cx="6099048" cy="6858000"/>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185684387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9A9201-705F-55B6-3F46-D68411A32E2A}"/>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BBA50-2898-3426-D749-CD2833395810}"/>
              </a:ext>
            </a:extLst>
          </p:cNvPr>
          <p:cNvSpPr/>
          <p:nvPr/>
        </p:nvSpPr>
        <p:spPr>
          <a:xfrm>
            <a:off x="1009651" y="1028701"/>
            <a:ext cx="10172700" cy="4800598"/>
          </a:xfrm>
          <a:prstGeom prst="rect">
            <a:avLst/>
          </a:prstGeom>
          <a:solidFill>
            <a:srgbClr val="FFFFFF"/>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6BEDF5-EA71-E3BD-29EA-A8A58B1227EE}"/>
              </a:ext>
            </a:extLst>
          </p:cNvPr>
          <p:cNvSpPr/>
          <p:nvPr/>
        </p:nvSpPr>
        <p:spPr>
          <a:xfrm flipH="1">
            <a:off x="8115303" y="1028698"/>
            <a:ext cx="3086100" cy="4800599"/>
          </a:xfrm>
          <a:prstGeom prst="rect">
            <a:avLst/>
          </a:prstGeom>
          <a:gradFill>
            <a:gsLst>
              <a:gs pos="0">
                <a:srgbClr val="FE4A00">
                  <a:alpha val="81000"/>
                </a:srgbClr>
              </a:gs>
              <a:gs pos="100000">
                <a:srgbClr val="9C2C9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2ABA6F75-CEBF-CDAC-9F4B-3C794F813211}"/>
              </a:ext>
            </a:extLst>
          </p:cNvPr>
          <p:cNvSpPr/>
          <p:nvPr/>
        </p:nvSpPr>
        <p:spPr>
          <a:xfrm rot="10800000" flipH="1">
            <a:off x="8124832" y="1028696"/>
            <a:ext cx="3076572" cy="3584648"/>
          </a:xfrm>
          <a:prstGeom prst="rect">
            <a:avLst/>
          </a:prstGeom>
          <a:gradFill>
            <a:gsLst>
              <a:gs pos="0">
                <a:srgbClr val="FF6753">
                  <a:alpha val="0"/>
                </a:srgbClr>
              </a:gs>
              <a:gs pos="99000">
                <a:srgbClr val="D6002E">
                  <a:alpha val="44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8531352" y="1792224"/>
            <a:ext cx="2322576" cy="3465576"/>
          </a:xfrm>
        </p:spPr>
        <p:txBody>
          <a:bodyPr anchor="ctr">
            <a:normAutofit/>
          </a:bodyPr>
          <a:lstStyle>
            <a:lvl1pPr algn="ctr">
              <a:lnSpc>
                <a:spcPct val="120000"/>
              </a:lnSpc>
              <a:defRPr sz="1600" b="0"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737360" y="1399032"/>
            <a:ext cx="5751576" cy="4041648"/>
          </a:xfrm>
        </p:spPr>
        <p:txBody>
          <a:bodyPr vert="horz" lIns="91440" tIns="45720" rIns="91440" bIns="45720" rtlCol="0" anchor="ctr">
            <a:normAutofit/>
          </a:bodyPr>
          <a:lstStyle>
            <a:lvl1pPr marL="182880" indent="-182880">
              <a:lnSpc>
                <a:spcPct val="110000"/>
              </a:lnSpc>
              <a:spcBef>
                <a:spcPts val="0"/>
              </a:spcBef>
              <a:buNone/>
              <a:defRPr lang="en-US" sz="3400" b="1" dirty="0">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993F7370-1EC1-45B2-A4ED-6E75D0D33CB2}" type="datetime2">
              <a:rPr lang="en-US" smtClean="0"/>
              <a:t>Thursday, September 11,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688469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1" y="294248"/>
            <a:ext cx="10844784" cy="958480"/>
          </a:xfrm>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731521"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501384"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4DB88F3-C7E5-4A3A-8622-BE18DF2C9CD0}"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92066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31520" y="292608"/>
            <a:ext cx="10844784" cy="960120"/>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07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731520"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500622"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8B58457-C0B1-48D7-AA49-8444851E001C}" type="datetime2">
              <a:rPr lang="en-US" smtClean="0"/>
              <a:t>Thursday, September 11, 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68829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31520" y="292608"/>
            <a:ext cx="9985248" cy="96012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E425F8A-070F-4C2E-8BEF-7769438DDE34}" type="datetime2">
              <a:rPr lang="en-US" smtClean="0"/>
              <a:t>Thursday, September 11, 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67670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682FA0DE-C1EF-4C95-BCFB-EDA7D552732F}" type="datetime2">
              <a:rPr lang="en-US" smtClean="0"/>
              <a:t>Thursday, September 11, 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77227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2800"/>
            </a:lvl1pPr>
          </a:lstStyle>
          <a:p>
            <a:r>
              <a:rPr lang="en-US" dirty="0"/>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39309"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2CA9131-97A4-4253-BF80-685917177C53}"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988849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713996" cy="2212313"/>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2826137"/>
            <a:ext cx="3310128" cy="3153877"/>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E5A5D34-8853-9D0F-8F1B-90E5CC5A7D5F}"/>
              </a:ext>
            </a:extLst>
          </p:cNvPr>
          <p:cNvSpPr>
            <a:spLocks noGrp="1"/>
          </p:cNvSpPr>
          <p:nvPr>
            <p:ph type="pic" sz="quarter" idx="13" hasCustomPrompt="1"/>
          </p:nvPr>
        </p:nvSpPr>
        <p:spPr>
          <a:xfrm>
            <a:off x="5421313" y="603504"/>
            <a:ext cx="6154737" cy="5376510"/>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A2EAB38C-EAAD-4752-A6B6-9F33A31C7FA1}" type="datetime2">
              <a:rPr lang="en-US" smtClean="0"/>
              <a:t>Thursday, September 11, 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763141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E46A2F-19F0-DFCD-9CE3-04C79F793D8F}"/>
              </a:ext>
            </a:extLst>
          </p:cNvPr>
          <p:cNvSpPr/>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C51DC8D0-ECB3-9C81-4ADA-D2C30B00B146}"/>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9673D-65B2-D6C4-C53F-8652E7E8A8A2}"/>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2E07E3-56CC-285D-C461-695C95F6ECD4}"/>
              </a:ext>
            </a:extLst>
          </p:cNvPr>
          <p:cNvSpPr/>
          <p:nvPr/>
        </p:nvSpPr>
        <p:spPr>
          <a:xfrm rot="10800000">
            <a:off x="8115300" y="-1"/>
            <a:ext cx="4076700" cy="3200400"/>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013C450-5422-C684-DC49-499D1A1B957B}"/>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10881360"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31520" y="3657600"/>
            <a:ext cx="10881360" cy="27432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770D6DD4-D4A4-4FD2-90EE-29743B49734D}"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13018009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75154-47EA-9315-F160-02DA5541D65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9617130E-6216-789E-BE08-6D1E3E75622B}"/>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99983-7B9C-7C3D-25C2-1715A4226DE4}"/>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92B90-6109-F01B-1ABB-6BED7A1F1389}"/>
              </a:ext>
            </a:extLst>
          </p:cNvPr>
          <p:cNvSpPr/>
          <p:nvPr/>
        </p:nvSpPr>
        <p:spPr>
          <a:xfrm rot="10800000">
            <a:off x="8115300" y="-5"/>
            <a:ext cx="4076700" cy="3200404"/>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1BDFB-261A-F796-17BC-584DAB2E77B1}"/>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9994392"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31520" y="3931920"/>
            <a:ext cx="9994392" cy="1806728"/>
          </a:xfrm>
        </p:spPr>
        <p:txBody>
          <a:bodyPr vert="horz" lIns="91440" tIns="45720" rIns="91440" bIns="45720" rtlCol="0">
            <a:normAutofit/>
          </a:bodyPr>
          <a:lstStyle>
            <a:lvl1pPr marL="0" indent="0">
              <a:buNone/>
              <a:defRPr lang="en-US" sz="2400" dirty="0"/>
            </a:lvl1pPr>
            <a:lvl2pPr marL="228600" indent="0">
              <a:buNone/>
              <a:defRPr lang="en-US" sz="2000" dirty="0"/>
            </a:lvl2pPr>
            <a:lvl3pPr marL="457200" indent="0">
              <a:buNone/>
              <a:defRPr lang="en-US" sz="1800" dirty="0"/>
            </a:lvl3pPr>
            <a:lvl4pPr marL="685800" indent="0">
              <a:buNone/>
              <a:defRPr lang="en-US" sz="16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D7812B7D-2375-41E3-8CF6-637C0157FD6F}"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56219813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8E3E8-0931-8EEE-FF77-1C25EBBE79AA}"/>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E0C29-D9B0-E434-079F-9F0C40DF20EC}"/>
              </a:ext>
            </a:extLst>
          </p:cNvPr>
          <p:cNvSpPr/>
          <p:nvPr/>
        </p:nvSpPr>
        <p:spPr>
          <a:xfrm rot="5400000" flipH="1">
            <a:off x="-1399562" y="1399556"/>
            <a:ext cx="6875820" cy="4076703"/>
          </a:xfrm>
          <a:prstGeom prst="rect">
            <a:avLst/>
          </a:prstGeom>
          <a:gradFill>
            <a:gsLst>
              <a:gs pos="11000">
                <a:srgbClr val="92248E"/>
              </a:gs>
              <a:gs pos="100000">
                <a:srgbClr val="FF411C">
                  <a:alpha val="8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9F604E-FEFA-3809-8244-5B72EE7BB044}"/>
              </a:ext>
            </a:extLst>
          </p:cNvPr>
          <p:cNvSpPr/>
          <p:nvPr/>
        </p:nvSpPr>
        <p:spPr>
          <a:xfrm rot="16200000">
            <a:off x="890124" y="3681875"/>
            <a:ext cx="2296453" cy="4076701"/>
          </a:xfrm>
          <a:prstGeom prst="rect">
            <a:avLst/>
          </a:prstGeom>
          <a:gradFill>
            <a:gsLst>
              <a:gs pos="0">
                <a:srgbClr val="DA002F">
                  <a:alpha val="55000"/>
                </a:srgbClr>
              </a:gs>
              <a:gs pos="100000">
                <a:srgbClr val="FF907A">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8E261-930C-6A44-A568-9DD2A88D3526}"/>
              </a:ext>
            </a:extLst>
          </p:cNvPr>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rgbClr val="FFDBCC">
                  <a:alpha val="0"/>
                </a:srgbClr>
              </a:gs>
              <a:gs pos="100000">
                <a:srgbClr val="FF907A">
                  <a:alpha val="30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850392"/>
            <a:ext cx="2935224" cy="3035808"/>
          </a:xfrm>
        </p:spPr>
        <p:txBody>
          <a:bodyPr vert="horz" lIns="91440" tIns="45720" rIns="91440" bIns="45720" rtlCol="0" anchor="t">
            <a:normAutofit/>
          </a:bodyPr>
          <a:lstStyle>
            <a:lvl1pPr>
              <a:defRPr lang="en-US"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5001768"/>
            <a:ext cx="2926080" cy="1490472"/>
          </a:xfrm>
        </p:spPr>
        <p:txBody>
          <a:bodyPr vert="horz" lIns="91440" tIns="45720" rIns="91440" bIns="45720" rtlCol="0" anchor="ctr">
            <a:normAutofit/>
          </a:bodyPr>
          <a:lstStyle>
            <a:lvl1pPr marL="0" indent="0">
              <a:buNone/>
              <a:defRPr lang="en-US" sz="1600" cap="all" spc="400" baseline="0" dirty="0">
                <a:solidFill>
                  <a:schemeClr val="bg1"/>
                </a:solidFill>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a:xfrm>
            <a:off x="32004" y="6455664"/>
            <a:ext cx="548640" cy="365760"/>
          </a:xfrm>
        </p:spPr>
        <p:txBody>
          <a:bodyPr/>
          <a:lstStyle>
            <a:lvl1pPr>
              <a:defRPr>
                <a:solidFill>
                  <a:schemeClr val="bg1"/>
                </a:solidFill>
              </a:defRPr>
            </a:lvl1pPr>
          </a:lstStyle>
          <a:p>
            <a:fld id="{CC057153-B650-4DEB-B370-79DDCFDCE934}" type="slidenum">
              <a:rPr lang="en-US" smtClean="0"/>
              <a:pPr/>
              <a:t>‹Nº›</a:t>
            </a:fld>
            <a:endParaRPr lang="en-US"/>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a:xfrm>
            <a:off x="612648" y="6455664"/>
            <a:ext cx="3227832" cy="365760"/>
          </a:xfrm>
        </p:spPr>
        <p:txBody>
          <a:bodyPr/>
          <a:lstStyle>
            <a:lvl1pPr algn="l">
              <a:defRPr>
                <a:solidFill>
                  <a:schemeClr val="bg1"/>
                </a:solidFill>
              </a:defRPr>
            </a:lvl1pPr>
          </a:lstStyle>
          <a:p>
            <a:fld id="{E144AFCF-5D00-4E8A-BE78-0A3382672AA6}" type="datetime2">
              <a:rPr lang="en-US" smtClean="0"/>
              <a:t>Thursday, September 11, 2025</a:t>
            </a:fld>
            <a:endParaRPr lang="en-US"/>
          </a:p>
        </p:txBody>
      </p:sp>
      <p:sp>
        <p:nvSpPr>
          <p:cNvPr id="15" name="Picture Placeholder 14">
            <a:extLst>
              <a:ext uri="{FF2B5EF4-FFF2-40B4-BE49-F238E27FC236}">
                <a16:creationId xmlns:a16="http://schemas.microsoft.com/office/drawing/2014/main" id="{B889FC6C-F243-CA40-35F8-13153EA5EBE9}"/>
              </a:ext>
            </a:extLst>
          </p:cNvPr>
          <p:cNvSpPr>
            <a:spLocks noGrp="1"/>
          </p:cNvSpPr>
          <p:nvPr>
            <p:ph type="pic" sz="quarter" idx="13" hasCustomPrompt="1"/>
          </p:nvPr>
        </p:nvSpPr>
        <p:spPr>
          <a:xfrm>
            <a:off x="4076700" y="0"/>
            <a:ext cx="8115300" cy="6868452"/>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347301504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E7F8B-D1C1-6301-75A5-2EC4374F9AF1}"/>
              </a:ext>
            </a:extLst>
          </p:cNvPr>
          <p:cNvSpPr/>
          <p:nvPr/>
        </p:nvSpPr>
        <p:spPr>
          <a:xfrm flipH="1" flipV="1">
            <a:off x="-14449" y="0"/>
            <a:ext cx="1222473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1D8467A-A1B6-E7E6-CAD4-E63E0FE2CCCB}"/>
              </a:ext>
            </a:extLst>
          </p:cNvPr>
          <p:cNvSpPr/>
          <p:nvPr/>
        </p:nvSpPr>
        <p:spPr>
          <a:xfrm flipV="1">
            <a:off x="-7227" y="-5046"/>
            <a:ext cx="12217513" cy="686556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2A9C06E7-BC9C-2F5F-5DD1-D04EB713C63D}"/>
              </a:ext>
            </a:extLst>
          </p:cNvPr>
          <p:cNvSpPr/>
          <p:nvPr/>
        </p:nvSpPr>
        <p:spPr>
          <a:xfrm rot="10800000" flipH="1" flipV="1">
            <a:off x="-25514" y="-5045"/>
            <a:ext cx="12217514" cy="6865568"/>
          </a:xfrm>
          <a:prstGeom prst="rect">
            <a:avLst/>
          </a:prstGeom>
          <a:gradFill>
            <a:gsLst>
              <a:gs pos="0">
                <a:srgbClr val="FA0036">
                  <a:alpha val="4000"/>
                </a:srgbClr>
              </a:gs>
              <a:gs pos="99000">
                <a:schemeClr val="accent2">
                  <a:alpha val="9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85261F8-8CD8-F2E0-C386-BE6A16D95BFC}"/>
              </a:ext>
            </a:extLst>
          </p:cNvPr>
          <p:cNvSpPr/>
          <p:nvPr/>
        </p:nvSpPr>
        <p:spPr>
          <a:xfrm rot="16200000" flipH="1" flipV="1">
            <a:off x="3802775" y="-3817222"/>
            <a:ext cx="4571999" cy="12206450"/>
          </a:xfrm>
          <a:prstGeom prst="rect">
            <a:avLst/>
          </a:prstGeom>
          <a:gradFill>
            <a:gsLst>
              <a:gs pos="0">
                <a:srgbClr val="D861D4">
                  <a:alpha val="0"/>
                </a:srgbClr>
              </a:gs>
              <a:gs pos="100000">
                <a:srgbClr val="FF7037">
                  <a:alpha val="66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D3D4A82C-6849-A88D-6D57-833E9A7481B9}"/>
              </a:ext>
            </a:extLst>
          </p:cNvPr>
          <p:cNvSpPr/>
          <p:nvPr/>
        </p:nvSpPr>
        <p:spPr>
          <a:xfrm rot="13168948" flipH="1" flipV="1">
            <a:off x="1027160" y="609473"/>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5CA38-7F60-D664-4EC0-C54B60C02BCF}"/>
              </a:ext>
            </a:extLst>
          </p:cNvPr>
          <p:cNvSpPr/>
          <p:nvPr/>
        </p:nvSpPr>
        <p:spPr>
          <a:xfrm rot="5400000" flipV="1">
            <a:off x="-1913484" y="1896512"/>
            <a:ext cx="6860522" cy="3062447"/>
          </a:xfrm>
          <a:prstGeom prst="rect">
            <a:avLst/>
          </a:prstGeom>
          <a:gradFill>
            <a:gsLst>
              <a:gs pos="0">
                <a:srgbClr val="FA0036">
                  <a:alpha val="62000"/>
                </a:srgbClr>
              </a:gs>
              <a:gs pos="77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557016" y="987552"/>
            <a:ext cx="7644384" cy="2944368"/>
          </a:xfrm>
        </p:spPr>
        <p:txBody>
          <a:bodyPr vert="horz" lIns="91440" tIns="45720" rIns="91440" bIns="45720" rtlCol="0" anchor="b">
            <a:normAutofit/>
          </a:bodyPr>
          <a:lstStyle>
            <a:lvl1pPr>
              <a:defRPr lang="en-US" sz="54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38728" y="5294376"/>
            <a:ext cx="7644384" cy="1078992"/>
          </a:xfrm>
        </p:spPr>
        <p:txBody>
          <a:bodyPr vert="horz" lIns="91440" tIns="45720" rIns="91440" bIns="45720" rtlCol="0" anchor="ctr">
            <a:normAutofit/>
          </a:bodyPr>
          <a:lstStyle>
            <a:lvl1pPr marL="0" indent="0">
              <a:buNone/>
              <a:defRPr lang="en-US" cap="all" spc="400" baseline="0">
                <a:solidFill>
                  <a:schemeClr val="bg1"/>
                </a:solidFill>
                <a:latin typeface="+mj-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F3DE8AB4-3D9C-4366-A8D9-9A4F01D11121}"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81675286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44B8E2B-A9B5-DCE0-5C06-E99F762397CB}"/>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C38FEA-146D-53B3-36B0-5CBD8040636E}"/>
              </a:ext>
            </a:extLst>
          </p:cNvPr>
          <p:cNvSpPr/>
          <p:nvPr/>
        </p:nvSpPr>
        <p:spPr>
          <a:xfrm flipH="1">
            <a:off x="9143995"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84D35E-A520-CA7A-97CB-6D815AB4CC5D}"/>
              </a:ext>
            </a:extLst>
          </p:cNvPr>
          <p:cNvSpPr/>
          <p:nvPr/>
        </p:nvSpPr>
        <p:spPr>
          <a:xfrm flipH="1">
            <a:off x="9143990"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5E890B-58C1-DD36-E90B-FFF0BE0CB5CB}"/>
              </a:ext>
            </a:extLst>
          </p:cNvPr>
          <p:cNvSpPr/>
          <p:nvPr/>
        </p:nvSpPr>
        <p:spPr>
          <a:xfrm rot="5400000" flipH="1">
            <a:off x="7253161"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BCD52CC-E8F2-3220-AE19-8A482DD1F236}"/>
              </a:ext>
            </a:extLst>
          </p:cNvPr>
          <p:cNvSpPr/>
          <p:nvPr/>
        </p:nvSpPr>
        <p:spPr>
          <a:xfrm rot="12508972">
            <a:off x="7949750"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7004304" cy="3557016"/>
          </a:xfrm>
        </p:spPr>
        <p:txBody>
          <a:bodyPr vert="horz" lIns="91440" tIns="45720" rIns="91440" bIns="45720" rtlCol="0" anchor="t">
            <a:normAutofit/>
          </a:bodyPr>
          <a:lstStyle>
            <a:lvl1pPr>
              <a:defRPr lang="en-US" sz="4800" cap="all" spc="550" baseline="0"/>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a:latin typeface="+mj-lt"/>
              </a:defRPr>
            </a:lvl1pPr>
          </a:lstStyle>
          <a:p>
            <a:pPr lvl="0"/>
            <a:r>
              <a:rPr lang="en-US" dirty="0"/>
              <a:t>Click to edit Master subtitle style</a:t>
            </a:r>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4954909" y="6455664"/>
            <a:ext cx="3472868" cy="365760"/>
          </a:xfrm>
        </p:spPr>
        <p:txBody>
          <a:bodyPr/>
          <a:lstStyle>
            <a:lvl1pPr>
              <a:defRPr>
                <a:solidFill>
                  <a:schemeClr val="tx1"/>
                </a:solidFill>
              </a:defRPr>
            </a:lvl1pPr>
          </a:lstStyle>
          <a:p>
            <a:fld id="{5259F214-985C-4E7A-8724-986944FA2171}" type="datetime2">
              <a:rPr lang="en-US" smtClean="0"/>
              <a:t>Thursday, September 11, 2025</a:t>
            </a:fld>
            <a:endParaRPr lang="en-US"/>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8409489" y="6455664"/>
            <a:ext cx="548640" cy="365760"/>
          </a:xfrm>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99028259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7CFA0-C3A1-5564-DD4B-90674874B08D}"/>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E2F783-0ED7-1F0B-219A-198549E350DD}"/>
              </a:ext>
            </a:extLst>
          </p:cNvPr>
          <p:cNvSpPr/>
          <p:nvPr/>
        </p:nvSpPr>
        <p:spPr>
          <a:xfrm>
            <a:off x="-6" y="-25866"/>
            <a:ext cx="12192005" cy="4589428"/>
          </a:xfrm>
          <a:prstGeom prst="rect">
            <a:avLst/>
          </a:prstGeom>
          <a:gradFill>
            <a:gsLst>
              <a:gs pos="8000">
                <a:srgbClr val="D861D4"/>
              </a:gs>
              <a:gs pos="100000">
                <a:srgbClr val="DA002F">
                  <a:alpha val="85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F09062-D41B-0E2E-C1C0-F27562ED9597}"/>
              </a:ext>
            </a:extLst>
          </p:cNvPr>
          <p:cNvSpPr/>
          <p:nvPr/>
        </p:nvSpPr>
        <p:spPr>
          <a:xfrm rot="16200000">
            <a:off x="3805950" y="-3822495"/>
            <a:ext cx="4580101" cy="12191999"/>
          </a:xfrm>
          <a:prstGeom prst="rect">
            <a:avLst/>
          </a:prstGeom>
          <a:gradFill>
            <a:gsLst>
              <a:gs pos="0">
                <a:srgbClr val="FE4A00">
                  <a:alpha val="50000"/>
                </a:srgbClr>
              </a:gs>
              <a:gs pos="99000">
                <a:srgbClr val="A3299D"/>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6D366-64E2-13D3-2734-861E811E1F1A}"/>
              </a:ext>
            </a:extLst>
          </p:cNvPr>
          <p:cNvSpPr/>
          <p:nvPr/>
        </p:nvSpPr>
        <p:spPr>
          <a:xfrm rot="10800000">
            <a:off x="8150806" y="-25872"/>
            <a:ext cx="4041192" cy="4589427"/>
          </a:xfrm>
          <a:prstGeom prst="rect">
            <a:avLst/>
          </a:prstGeom>
          <a:gradFill>
            <a:gsLst>
              <a:gs pos="0">
                <a:srgbClr val="DA002F">
                  <a:alpha val="0"/>
                </a:srgbClr>
              </a:gs>
              <a:gs pos="84000">
                <a:srgbClr val="FF907A">
                  <a:alpha val="32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5B9BA8-AE27-B639-DB51-7E498FA9422B}"/>
              </a:ext>
            </a:extLst>
          </p:cNvPr>
          <p:cNvSpPr/>
          <p:nvPr/>
        </p:nvSpPr>
        <p:spPr>
          <a:xfrm rot="12508972">
            <a:off x="5485611" y="-1118641"/>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585216"/>
            <a:ext cx="6858000" cy="3200400"/>
          </a:xfrm>
        </p:spPr>
        <p:txBody>
          <a:bodyPr vert="horz" lIns="91440" tIns="45720" rIns="91440" bIns="45720" rtlCol="0" anchor="b">
            <a:normAutofit/>
          </a:bodyPr>
          <a:lstStyle>
            <a:lvl1pPr>
              <a:defRPr lang="en-US" sz="4800" cap="all" spc="55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dirty="0">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p:txBody>
          <a:bodyPr/>
          <a:lstStyle>
            <a:lvl1pPr>
              <a:defRPr>
                <a:solidFill>
                  <a:schemeClr val="tx1"/>
                </a:solidFill>
              </a:defRPr>
            </a:lvl1pPr>
          </a:lstStyle>
          <a:p>
            <a:fld id="{258C9C02-FCB9-44E9-9951-263455134367}" type="datetime2">
              <a:rPr lang="en-US" smtClean="0"/>
              <a:t>Thursday, September 11, 2025</a:t>
            </a:fld>
            <a:endParaRPr lang="en-US"/>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74202662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DB7-A96E-2151-63B9-28A103D980D2}"/>
              </a:ext>
            </a:extLst>
          </p:cNvPr>
          <p:cNvSpPr/>
          <p:nvPr/>
        </p:nvSpPr>
        <p:spPr>
          <a:xfrm flipH="1">
            <a:off x="-7229" y="-2522"/>
            <a:ext cx="1221751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DA992C5-451E-EC0E-D54A-B0AA21D57F04}"/>
              </a:ext>
            </a:extLst>
          </p:cNvPr>
          <p:cNvSpPr/>
          <p:nvPr/>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5A4914C5-E872-F937-694B-9226A87D21A6}"/>
              </a:ext>
            </a:extLst>
          </p:cNvPr>
          <p:cNvSpPr/>
          <p:nvPr/>
        </p:nvSpPr>
        <p:spPr>
          <a:xfrm rot="10800000" flipH="1">
            <a:off x="7226" y="-5045"/>
            <a:ext cx="12203060" cy="6863044"/>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B2BF5D5-EB9E-9501-6A32-C2BB4C8ED6A7}"/>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a:extLst>
              <a:ext uri="{FF2B5EF4-FFF2-40B4-BE49-F238E27FC236}">
                <a16:creationId xmlns:a16="http://schemas.microsoft.com/office/drawing/2014/main" id="{90768E01-CF59-AC8E-6819-61512B528C04}"/>
              </a:ext>
            </a:extLst>
          </p:cNvPr>
          <p:cNvSpPr/>
          <p:nvPr/>
        </p:nvSpPr>
        <p:spPr>
          <a:xfrm rot="8431052" flipH="1">
            <a:off x="1403739" y="524809"/>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6865A1-AC73-67A9-BC14-E75D3F26BDE9}"/>
              </a:ext>
            </a:extLst>
          </p:cNvPr>
          <p:cNvSpPr/>
          <p:nvPr/>
        </p:nvSpPr>
        <p:spPr>
          <a:xfrm rot="16200000">
            <a:off x="-1913484" y="1896512"/>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657600" y="2807208"/>
            <a:ext cx="7644384" cy="3346704"/>
          </a:xfrm>
        </p:spPr>
        <p:txBody>
          <a:bodyPr anchor="t">
            <a:normAutofit/>
          </a:bodyPr>
          <a:lstStyle>
            <a:lvl1pPr>
              <a:lnSpc>
                <a:spcPct val="110000"/>
              </a:lnSpc>
              <a:defRPr sz="54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18A3F06B-6751-4328-A64C-7E682DA41140}"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5177826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211F5-0F92-9768-CA9E-42BD20D242AD}"/>
              </a:ext>
            </a:extLst>
          </p:cNvPr>
          <p:cNvSpPr/>
          <p:nvPr/>
        </p:nvSpPr>
        <p:spPr>
          <a:xfrm rot="10800000" flipH="1">
            <a:off x="0" y="6410026"/>
            <a:ext cx="12192000" cy="448056"/>
          </a:xfrm>
          <a:prstGeom prst="rect">
            <a:avLst/>
          </a:prstGeom>
          <a:gradFill>
            <a:gsLst>
              <a:gs pos="62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965722-DE3B-A05F-AE94-E31AF26EBF9D}"/>
              </a:ext>
            </a:extLst>
          </p:cNvPr>
          <p:cNvSpPr/>
          <p:nvPr/>
        </p:nvSpPr>
        <p:spPr>
          <a:xfrm flipH="1">
            <a:off x="4076700" y="6409937"/>
            <a:ext cx="8115298" cy="448063"/>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33272" y="347472"/>
            <a:ext cx="9985248" cy="13258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33272" y="1837944"/>
            <a:ext cx="9985248" cy="4352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581912" y="1682496"/>
            <a:ext cx="3557016" cy="36576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22008" y="6455664"/>
            <a:ext cx="4672584" cy="365760"/>
          </a:xfrm>
          <a:prstGeom prst="rect">
            <a:avLst/>
          </a:prstGeom>
        </p:spPr>
        <p:txBody>
          <a:bodyPr vert="horz" lIns="91440" tIns="45720" rIns="91440" bIns="45720" rtlCol="0" anchor="ctr"/>
          <a:lstStyle>
            <a:lvl1pPr algn="r">
              <a:defRPr sz="800" cap="all" spc="300" baseline="0">
                <a:solidFill>
                  <a:schemeClr val="bg1"/>
                </a:solidFill>
              </a:defRPr>
            </a:lvl1pPr>
          </a:lstStyle>
          <a:p>
            <a:fld id="{7FA31CB7-48AA-4691-B614-160E906C518A}" type="datetime2">
              <a:rPr lang="en-US" smtClean="0"/>
              <a:t>Thursday, September 11, 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6304" y="6455664"/>
            <a:ext cx="548640" cy="365760"/>
          </a:xfrm>
          <a:prstGeom prst="rect">
            <a:avLst/>
          </a:prstGeom>
        </p:spPr>
        <p:txBody>
          <a:bodyPr vert="horz" lIns="91440" tIns="45720" rIns="91440" bIns="45720" rtlCol="0" anchor="ctr"/>
          <a:lstStyle>
            <a:lvl1pPr algn="r">
              <a:defRPr sz="800" spc="200" baseline="0">
                <a:solidFill>
                  <a:schemeClr val="bg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01685935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61" r:id="rId32"/>
    <p:sldLayoutId id="2147483893" r:id="rId33"/>
    <p:sldLayoutId id="2147483894" r:id="rId34"/>
    <p:sldLayoutId id="2147483895" r:id="rId35"/>
    <p:sldLayoutId id="2147483896" r:id="rId36"/>
    <p:sldLayoutId id="2147483897" r:id="rId37"/>
    <p:sldLayoutId id="2147483898" r:id="rId38"/>
    <p:sldLayoutId id="2147483899" r:id="rId39"/>
    <p:sldLayoutId id="2147483907" r:id="rId40"/>
    <p:sldLayoutId id="2147483900" r:id="rId41"/>
    <p:sldLayoutId id="2147483901" r:id="rId42"/>
    <p:sldLayoutId id="2147483902" r:id="rId43"/>
    <p:sldLayoutId id="2147483903" r:id="rId44"/>
    <p:sldLayoutId id="2147483904" r:id="rId45"/>
    <p:sldLayoutId id="2147483905" r:id="rId46"/>
    <p:sldLayoutId id="2147483906" r:id="rId47"/>
    <p:sldLayoutId id="2147483860" r:id="rId48"/>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9.xml"/><Relationship Id="rId7" Type="http://schemas.openxmlformats.org/officeDocument/2006/relationships/image" Target="../media/image24.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0.xml"/><Relationship Id="rId7" Type="http://schemas.openxmlformats.org/officeDocument/2006/relationships/image" Target="../media/image24.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2.xml"/><Relationship Id="rId7" Type="http://schemas.openxmlformats.org/officeDocument/2006/relationships/image" Target="../media/image30.pn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3.xml"/><Relationship Id="rId7" Type="http://schemas.openxmlformats.org/officeDocument/2006/relationships/image" Target="../media/image30.png"/><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4.xml"/><Relationship Id="rId7" Type="http://schemas.openxmlformats.org/officeDocument/2006/relationships/image" Target="../media/image30.png"/><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5.xml"/><Relationship Id="rId7" Type="http://schemas.openxmlformats.org/officeDocument/2006/relationships/image" Target="../media/image30.png"/><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6.xml"/><Relationship Id="rId7" Type="http://schemas.openxmlformats.org/officeDocument/2006/relationships/image" Target="../media/image30.png"/><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7.xml"/><Relationship Id="rId7" Type="http://schemas.openxmlformats.org/officeDocument/2006/relationships/image" Target="../media/image30.png"/><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6.xml"/><Relationship Id="rId7" Type="http://schemas.openxmlformats.org/officeDocument/2006/relationships/image" Target="../media/image24.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8.xml"/><Relationship Id="rId7" Type="http://schemas.openxmlformats.org/officeDocument/2006/relationships/image" Target="../media/image24.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D6300-21A7-2EDE-B9B2-E0F3F4C4930B}"/>
              </a:ext>
            </a:extLst>
          </p:cNvPr>
          <p:cNvSpPr>
            <a:spLocks noGrp="1"/>
          </p:cNvSpPr>
          <p:nvPr>
            <p:ph type="ctrTitle"/>
          </p:nvPr>
        </p:nvSpPr>
        <p:spPr>
          <a:xfrm>
            <a:off x="5687568" y="1270535"/>
            <a:ext cx="5513832" cy="2889504"/>
          </a:xfrm>
        </p:spPr>
        <p:txBody>
          <a:bodyPr anchor="b">
            <a:normAutofit/>
          </a:bodyPr>
          <a:lstStyle/>
          <a:p>
            <a:r>
              <a:rPr lang="es-ES" dirty="0"/>
              <a:t>La imagen de la empresa de peluquería y estética.  </a:t>
            </a:r>
          </a:p>
        </p:txBody>
      </p:sp>
      <p:sp>
        <p:nvSpPr>
          <p:cNvPr id="3" name="Subtítulo 2">
            <a:extLst>
              <a:ext uri="{FF2B5EF4-FFF2-40B4-BE49-F238E27FC236}">
                <a16:creationId xmlns:a16="http://schemas.microsoft.com/office/drawing/2014/main" id="{A7F4B6A3-58CB-36BA-56B2-9FECB40C6F21}"/>
              </a:ext>
            </a:extLst>
          </p:cNvPr>
          <p:cNvSpPr>
            <a:spLocks noGrp="1"/>
          </p:cNvSpPr>
          <p:nvPr>
            <p:ph type="subTitle" idx="1"/>
          </p:nvPr>
        </p:nvSpPr>
        <p:spPr>
          <a:xfrm>
            <a:off x="5687568" y="4484317"/>
            <a:ext cx="3782109" cy="1866379"/>
          </a:xfrm>
        </p:spPr>
        <p:txBody>
          <a:bodyPr anchor="ctr">
            <a:normAutofit/>
          </a:bodyPr>
          <a:lstStyle/>
          <a:p>
            <a:r>
              <a:rPr lang="es-ES" b="1" dirty="0">
                <a:solidFill>
                  <a:schemeClr val="tx1"/>
                </a:solidFill>
              </a:rPr>
              <a:t>Tema 1</a:t>
            </a:r>
          </a:p>
        </p:txBody>
      </p:sp>
      <p:sp>
        <p:nvSpPr>
          <p:cNvPr id="8" name="Picture Placeholder 3">
            <a:extLst>
              <a:ext uri="{FF2B5EF4-FFF2-40B4-BE49-F238E27FC236}">
                <a16:creationId xmlns:a16="http://schemas.microsoft.com/office/drawing/2014/main" id="{E01C586D-DC38-FADF-BE4F-7FAF5E9BE112}"/>
              </a:ext>
            </a:extLst>
          </p:cNvPr>
          <p:cNvSpPr>
            <a:spLocks noGrp="1"/>
          </p:cNvSpPr>
          <p:nvPr>
            <p:ph type="pic" sz="quarter" idx="13"/>
          </p:nvPr>
        </p:nvSpPr>
        <p:spPr>
          <a:xfrm>
            <a:off x="0" y="0"/>
            <a:ext cx="5067300" cy="6858000"/>
          </a:xfrm>
        </p:spPr>
        <p:txBody>
          <a:bodyPr/>
          <a:lstStyle/>
          <a:p>
            <a:endParaRPr lang="es-ES"/>
          </a:p>
        </p:txBody>
      </p:sp>
      <p:pic>
        <p:nvPicPr>
          <p:cNvPr id="4" name="Imagen 3">
            <a:extLst>
              <a:ext uri="{FF2B5EF4-FFF2-40B4-BE49-F238E27FC236}">
                <a16:creationId xmlns:a16="http://schemas.microsoft.com/office/drawing/2014/main" id="{0FB7F19B-CD3B-3D91-7240-2049EBA610F7}"/>
              </a:ext>
            </a:extLst>
          </p:cNvPr>
          <p:cNvPicPr>
            <a:picLocks noChangeAspect="1"/>
          </p:cNvPicPr>
          <p:nvPr/>
        </p:nvPicPr>
        <p:blipFill>
          <a:blip r:embed="rId2"/>
          <a:stretch>
            <a:fillRect/>
          </a:stretch>
        </p:blipFill>
        <p:spPr>
          <a:xfrm>
            <a:off x="-212651" y="0"/>
            <a:ext cx="5279951" cy="6858000"/>
          </a:xfrm>
          <a:prstGeom prst="rect">
            <a:avLst/>
          </a:prstGeom>
        </p:spPr>
      </p:pic>
    </p:spTree>
    <p:extLst>
      <p:ext uri="{BB962C8B-B14F-4D97-AF65-F5344CB8AC3E}">
        <p14:creationId xmlns:p14="http://schemas.microsoft.com/office/powerpoint/2010/main" val="2442652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2DF4-2CA8-B67B-0B8B-9737E03731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7576B4-2657-21BC-C605-54049DA37EF7}"/>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648F613E-A016-8991-E26C-D498EF8D0EA8}"/>
              </a:ext>
            </a:extLst>
          </p:cNvPr>
          <p:cNvGraphicFramePr>
            <a:graphicFrameLocks noGrp="1"/>
          </p:cNvGraphicFramePr>
          <p:nvPr>
            <p:ph idx="1"/>
            <p:extLst>
              <p:ext uri="{D42A27DB-BD31-4B8C-83A1-F6EECF244321}">
                <p14:modId xmlns:p14="http://schemas.microsoft.com/office/powerpoint/2010/main" val="1459144898"/>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345C7401-0A89-8519-5399-26ABDC3FF781}"/>
              </a:ext>
            </a:extLst>
          </p:cNvPr>
          <p:cNvPicPr>
            <a:picLocks noChangeAspect="1"/>
          </p:cNvPicPr>
          <p:nvPr/>
        </p:nvPicPr>
        <p:blipFill>
          <a:blip r:embed="rId7"/>
          <a:stretch>
            <a:fillRect/>
          </a:stretch>
        </p:blipFill>
        <p:spPr>
          <a:xfrm>
            <a:off x="7805364" y="1903956"/>
            <a:ext cx="4081836" cy="4709786"/>
          </a:xfrm>
          <a:prstGeom prst="rect">
            <a:avLst/>
          </a:prstGeom>
        </p:spPr>
      </p:pic>
      <p:pic>
        <p:nvPicPr>
          <p:cNvPr id="5" name="Imagen 4">
            <a:extLst>
              <a:ext uri="{FF2B5EF4-FFF2-40B4-BE49-F238E27FC236}">
                <a16:creationId xmlns:a16="http://schemas.microsoft.com/office/drawing/2014/main" id="{92C786AA-819E-91F6-A301-07C1E4A87C0B}"/>
              </a:ext>
            </a:extLst>
          </p:cNvPr>
          <p:cNvPicPr>
            <a:picLocks noChangeAspect="1"/>
          </p:cNvPicPr>
          <p:nvPr/>
        </p:nvPicPr>
        <p:blipFill>
          <a:blip r:embed="rId8"/>
          <a:stretch>
            <a:fillRect/>
          </a:stretch>
        </p:blipFill>
        <p:spPr>
          <a:xfrm>
            <a:off x="6703897" y="1903958"/>
            <a:ext cx="5183301" cy="4709784"/>
          </a:xfrm>
          <a:prstGeom prst="rect">
            <a:avLst/>
          </a:prstGeom>
        </p:spPr>
      </p:pic>
    </p:spTree>
    <p:extLst>
      <p:ext uri="{BB962C8B-B14F-4D97-AF65-F5344CB8AC3E}">
        <p14:creationId xmlns:p14="http://schemas.microsoft.com/office/powerpoint/2010/main" val="2711483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A044-1BA3-3045-9EAD-B101F051147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8A3D065-EDE8-1A1C-1A29-548D861BC8C3}"/>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230B7AEE-25FB-BFBA-B25E-E3603EA3299C}"/>
              </a:ext>
            </a:extLst>
          </p:cNvPr>
          <p:cNvGraphicFramePr>
            <a:graphicFrameLocks noGrp="1"/>
          </p:cNvGraphicFramePr>
          <p:nvPr>
            <p:ph idx="1"/>
            <p:extLst>
              <p:ext uri="{D42A27DB-BD31-4B8C-83A1-F6EECF244321}">
                <p14:modId xmlns:p14="http://schemas.microsoft.com/office/powerpoint/2010/main" val="2316043260"/>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3FBB13A5-6829-A5FD-3D90-C359A120023C}"/>
              </a:ext>
            </a:extLst>
          </p:cNvPr>
          <p:cNvPicPr>
            <a:picLocks noChangeAspect="1"/>
          </p:cNvPicPr>
          <p:nvPr/>
        </p:nvPicPr>
        <p:blipFill>
          <a:blip r:embed="rId7"/>
          <a:stretch>
            <a:fillRect/>
          </a:stretch>
        </p:blipFill>
        <p:spPr>
          <a:xfrm>
            <a:off x="7805364" y="1903956"/>
            <a:ext cx="4081836" cy="4709786"/>
          </a:xfrm>
          <a:prstGeom prst="rect">
            <a:avLst/>
          </a:prstGeom>
        </p:spPr>
      </p:pic>
      <p:pic>
        <p:nvPicPr>
          <p:cNvPr id="3" name="Imagen 2">
            <a:extLst>
              <a:ext uri="{FF2B5EF4-FFF2-40B4-BE49-F238E27FC236}">
                <a16:creationId xmlns:a16="http://schemas.microsoft.com/office/drawing/2014/main" id="{78240CA7-C498-4FB1-4A28-125A7E10B673}"/>
              </a:ext>
            </a:extLst>
          </p:cNvPr>
          <p:cNvPicPr>
            <a:picLocks noChangeAspect="1"/>
          </p:cNvPicPr>
          <p:nvPr/>
        </p:nvPicPr>
        <p:blipFill>
          <a:blip r:embed="rId8"/>
          <a:stretch>
            <a:fillRect/>
          </a:stretch>
        </p:blipFill>
        <p:spPr>
          <a:xfrm>
            <a:off x="7805364" y="1800742"/>
            <a:ext cx="4277312" cy="4813000"/>
          </a:xfrm>
          <a:prstGeom prst="rect">
            <a:avLst/>
          </a:prstGeom>
        </p:spPr>
      </p:pic>
    </p:spTree>
    <p:extLst>
      <p:ext uri="{BB962C8B-B14F-4D97-AF65-F5344CB8AC3E}">
        <p14:creationId xmlns:p14="http://schemas.microsoft.com/office/powerpoint/2010/main" val="1544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1A52-3B8D-5C9B-08DA-A897057117E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3776C14-E6C4-C3B6-9D8B-C79BB19C49F8}"/>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8A0F3789-E5E2-C031-6D0F-CDCC834C5E12}"/>
              </a:ext>
            </a:extLst>
          </p:cNvPr>
          <p:cNvGraphicFramePr>
            <a:graphicFrameLocks noGrp="1"/>
          </p:cNvGraphicFramePr>
          <p:nvPr>
            <p:ph idx="1"/>
            <p:extLst>
              <p:ext uri="{D42A27DB-BD31-4B8C-83A1-F6EECF244321}">
                <p14:modId xmlns:p14="http://schemas.microsoft.com/office/powerpoint/2010/main" val="2650385924"/>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CC272DE1-EAAD-6775-BA94-DDE31DC65ECE}"/>
              </a:ext>
            </a:extLst>
          </p:cNvPr>
          <p:cNvPicPr>
            <a:picLocks noChangeAspect="1"/>
          </p:cNvPicPr>
          <p:nvPr/>
        </p:nvPicPr>
        <p:blipFill>
          <a:blip r:embed="rId7"/>
          <a:stretch>
            <a:fillRect/>
          </a:stretch>
        </p:blipFill>
        <p:spPr>
          <a:xfrm>
            <a:off x="7853819" y="1954060"/>
            <a:ext cx="4053558" cy="4317266"/>
          </a:xfrm>
          <a:prstGeom prst="rect">
            <a:avLst/>
          </a:prstGeom>
        </p:spPr>
      </p:pic>
    </p:spTree>
    <p:extLst>
      <p:ext uri="{BB962C8B-B14F-4D97-AF65-F5344CB8AC3E}">
        <p14:creationId xmlns:p14="http://schemas.microsoft.com/office/powerpoint/2010/main" val="1757863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1E85-8B5B-2E9F-AA73-7DF3DE5E768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39F7A8-9BDD-B0A3-F327-A3295BF0F44D}"/>
              </a:ext>
            </a:extLst>
          </p:cNvPr>
          <p:cNvSpPr>
            <a:spLocks noGrp="1"/>
          </p:cNvSpPr>
          <p:nvPr>
            <p:ph type="title"/>
          </p:nvPr>
        </p:nvSpPr>
        <p:spPr>
          <a:xfrm>
            <a:off x="1033272" y="347472"/>
            <a:ext cx="9875520" cy="1033272"/>
          </a:xfrm>
        </p:spPr>
        <p:txBody>
          <a:bodyPr anchor="ctr">
            <a:normAutofit/>
          </a:bodyPr>
          <a:lstStyle/>
          <a:p>
            <a:r>
              <a:rPr lang="es-ES" dirty="0"/>
              <a:t>Las empresas de estética: Distribución de espacios.  </a:t>
            </a:r>
          </a:p>
        </p:txBody>
      </p:sp>
      <p:graphicFrame>
        <p:nvGraphicFramePr>
          <p:cNvPr id="7" name="Marcador de contenido 2">
            <a:extLst>
              <a:ext uri="{FF2B5EF4-FFF2-40B4-BE49-F238E27FC236}">
                <a16:creationId xmlns:a16="http://schemas.microsoft.com/office/drawing/2014/main" id="{6757F1A1-32CC-565E-420F-77F387C7C6C9}"/>
              </a:ext>
            </a:extLst>
          </p:cNvPr>
          <p:cNvGraphicFramePr>
            <a:graphicFrameLocks noGrp="1"/>
          </p:cNvGraphicFramePr>
          <p:nvPr>
            <p:ph idx="1"/>
            <p:extLst>
              <p:ext uri="{D42A27DB-BD31-4B8C-83A1-F6EECF244321}">
                <p14:modId xmlns:p14="http://schemas.microsoft.com/office/powerpoint/2010/main" val="1770107138"/>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0E97E743-EEF4-F1C1-37D8-B8AFD0527D4B}"/>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D992840E-E100-6FC6-6771-ED4B444993E5}"/>
              </a:ext>
            </a:extLst>
          </p:cNvPr>
          <p:cNvPicPr>
            <a:picLocks noChangeAspect="1"/>
          </p:cNvPicPr>
          <p:nvPr/>
        </p:nvPicPr>
        <p:blipFill>
          <a:blip r:embed="rId8"/>
          <a:stretch>
            <a:fillRect/>
          </a:stretch>
        </p:blipFill>
        <p:spPr>
          <a:xfrm>
            <a:off x="7741085" y="1954060"/>
            <a:ext cx="4166291" cy="4444633"/>
          </a:xfrm>
          <a:prstGeom prst="rect">
            <a:avLst/>
          </a:prstGeom>
        </p:spPr>
      </p:pic>
    </p:spTree>
    <p:extLst>
      <p:ext uri="{BB962C8B-B14F-4D97-AF65-F5344CB8AC3E}">
        <p14:creationId xmlns:p14="http://schemas.microsoft.com/office/powerpoint/2010/main" val="236076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68A4-7F65-1B0D-0537-C5D602174DC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1B5D2DE-34BE-2B66-E7D1-A8519096A1E0}"/>
              </a:ext>
            </a:extLst>
          </p:cNvPr>
          <p:cNvSpPr>
            <a:spLocks noGrp="1"/>
          </p:cNvSpPr>
          <p:nvPr>
            <p:ph type="title"/>
          </p:nvPr>
        </p:nvSpPr>
        <p:spPr>
          <a:xfrm>
            <a:off x="1033272" y="347472"/>
            <a:ext cx="9875520" cy="1033272"/>
          </a:xfrm>
        </p:spPr>
        <p:txBody>
          <a:bodyPr anchor="ctr">
            <a:normAutofit/>
          </a:bodyPr>
          <a:lstStyle/>
          <a:p>
            <a:r>
              <a:rPr lang="es-ES" dirty="0"/>
              <a:t>Las empresas de estética: Distribución de espacios.  </a:t>
            </a:r>
          </a:p>
        </p:txBody>
      </p:sp>
      <p:graphicFrame>
        <p:nvGraphicFramePr>
          <p:cNvPr id="7" name="Marcador de contenido 2">
            <a:extLst>
              <a:ext uri="{FF2B5EF4-FFF2-40B4-BE49-F238E27FC236}">
                <a16:creationId xmlns:a16="http://schemas.microsoft.com/office/drawing/2014/main" id="{2B430571-1987-6CBC-BE48-7DB798247243}"/>
              </a:ext>
            </a:extLst>
          </p:cNvPr>
          <p:cNvGraphicFramePr>
            <a:graphicFrameLocks noGrp="1"/>
          </p:cNvGraphicFramePr>
          <p:nvPr>
            <p:ph idx="1"/>
            <p:extLst>
              <p:ext uri="{D42A27DB-BD31-4B8C-83A1-F6EECF244321}">
                <p14:modId xmlns:p14="http://schemas.microsoft.com/office/powerpoint/2010/main" val="402290097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38F9A8B4-08C2-9F60-F3C3-7F145AF3CDFF}"/>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C96AEEEA-613B-92DF-CC81-F27D136B94C4}"/>
              </a:ext>
            </a:extLst>
          </p:cNvPr>
          <p:cNvPicPr>
            <a:picLocks noChangeAspect="1"/>
          </p:cNvPicPr>
          <p:nvPr/>
        </p:nvPicPr>
        <p:blipFill>
          <a:blip r:embed="rId8"/>
          <a:stretch>
            <a:fillRect/>
          </a:stretch>
        </p:blipFill>
        <p:spPr>
          <a:xfrm>
            <a:off x="7741086" y="1954060"/>
            <a:ext cx="4166291" cy="4444633"/>
          </a:xfrm>
          <a:prstGeom prst="rect">
            <a:avLst/>
          </a:prstGeom>
        </p:spPr>
      </p:pic>
      <p:pic>
        <p:nvPicPr>
          <p:cNvPr id="6" name="Imagen 5">
            <a:extLst>
              <a:ext uri="{FF2B5EF4-FFF2-40B4-BE49-F238E27FC236}">
                <a16:creationId xmlns:a16="http://schemas.microsoft.com/office/drawing/2014/main" id="{A251EB14-12E1-C535-A4EB-9A67AB3BFC6C}"/>
              </a:ext>
            </a:extLst>
          </p:cNvPr>
          <p:cNvPicPr>
            <a:picLocks noChangeAspect="1"/>
          </p:cNvPicPr>
          <p:nvPr/>
        </p:nvPicPr>
        <p:blipFill>
          <a:blip r:embed="rId9"/>
          <a:stretch>
            <a:fillRect/>
          </a:stretch>
        </p:blipFill>
        <p:spPr>
          <a:xfrm>
            <a:off x="7497528" y="1826692"/>
            <a:ext cx="4694472" cy="5031308"/>
          </a:xfrm>
          <a:prstGeom prst="rect">
            <a:avLst/>
          </a:prstGeom>
        </p:spPr>
      </p:pic>
    </p:spTree>
    <p:extLst>
      <p:ext uri="{BB962C8B-B14F-4D97-AF65-F5344CB8AC3E}">
        <p14:creationId xmlns:p14="http://schemas.microsoft.com/office/powerpoint/2010/main" val="170478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18EA3-8755-4965-DBE0-39120F858BB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A62EF4-3398-F5D0-9F53-D733E48413E0}"/>
              </a:ext>
            </a:extLst>
          </p:cNvPr>
          <p:cNvSpPr>
            <a:spLocks noGrp="1"/>
          </p:cNvSpPr>
          <p:nvPr>
            <p:ph type="title"/>
          </p:nvPr>
        </p:nvSpPr>
        <p:spPr>
          <a:xfrm>
            <a:off x="1033272" y="347472"/>
            <a:ext cx="9875520" cy="1033272"/>
          </a:xfrm>
        </p:spPr>
        <p:txBody>
          <a:bodyPr anchor="ctr">
            <a:normAutofit/>
          </a:bodyPr>
          <a:lstStyle/>
          <a:p>
            <a:r>
              <a:rPr lang="es-ES" dirty="0"/>
              <a:t>Franquicias</a:t>
            </a:r>
          </a:p>
        </p:txBody>
      </p:sp>
      <p:graphicFrame>
        <p:nvGraphicFramePr>
          <p:cNvPr id="7" name="Marcador de contenido 2">
            <a:extLst>
              <a:ext uri="{FF2B5EF4-FFF2-40B4-BE49-F238E27FC236}">
                <a16:creationId xmlns:a16="http://schemas.microsoft.com/office/drawing/2014/main" id="{7C358D00-B75B-94D3-F56B-59F9D4D6D5EA}"/>
              </a:ext>
            </a:extLst>
          </p:cNvPr>
          <p:cNvGraphicFramePr>
            <a:graphicFrameLocks noGrp="1"/>
          </p:cNvGraphicFramePr>
          <p:nvPr>
            <p:ph idx="1"/>
            <p:extLst>
              <p:ext uri="{D42A27DB-BD31-4B8C-83A1-F6EECF244321}">
                <p14:modId xmlns:p14="http://schemas.microsoft.com/office/powerpoint/2010/main" val="1175931256"/>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8844D56F-27DE-F9F7-9304-F7F5B14564DE}"/>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074B6768-1D3B-C1C4-5C2B-B58512C6B66C}"/>
              </a:ext>
            </a:extLst>
          </p:cNvPr>
          <p:cNvPicPr>
            <a:picLocks noChangeAspect="1"/>
          </p:cNvPicPr>
          <p:nvPr/>
        </p:nvPicPr>
        <p:blipFill>
          <a:blip r:embed="rId8"/>
          <a:stretch>
            <a:fillRect/>
          </a:stretch>
        </p:blipFill>
        <p:spPr>
          <a:xfrm>
            <a:off x="7741086" y="1954060"/>
            <a:ext cx="4166291" cy="4444633"/>
          </a:xfrm>
          <a:prstGeom prst="rect">
            <a:avLst/>
          </a:prstGeom>
        </p:spPr>
      </p:pic>
      <p:pic>
        <p:nvPicPr>
          <p:cNvPr id="4" name="Imagen 3">
            <a:extLst>
              <a:ext uri="{FF2B5EF4-FFF2-40B4-BE49-F238E27FC236}">
                <a16:creationId xmlns:a16="http://schemas.microsoft.com/office/drawing/2014/main" id="{277BE2EC-7986-5B23-65D8-A97AFE99EAB8}"/>
              </a:ext>
            </a:extLst>
          </p:cNvPr>
          <p:cNvPicPr>
            <a:picLocks noChangeAspect="1"/>
          </p:cNvPicPr>
          <p:nvPr/>
        </p:nvPicPr>
        <p:blipFill>
          <a:blip r:embed="rId9"/>
          <a:stretch>
            <a:fillRect/>
          </a:stretch>
        </p:blipFill>
        <p:spPr>
          <a:xfrm>
            <a:off x="7411435" y="1770626"/>
            <a:ext cx="4938326" cy="4811499"/>
          </a:xfrm>
          <a:prstGeom prst="rect">
            <a:avLst/>
          </a:prstGeom>
        </p:spPr>
      </p:pic>
    </p:spTree>
    <p:extLst>
      <p:ext uri="{BB962C8B-B14F-4D97-AF65-F5344CB8AC3E}">
        <p14:creationId xmlns:p14="http://schemas.microsoft.com/office/powerpoint/2010/main" val="119805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8773F-017E-879E-15A6-A1915C88A56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B806A6F-D051-8F24-33F8-0E386FB06223}"/>
              </a:ext>
            </a:extLst>
          </p:cNvPr>
          <p:cNvSpPr>
            <a:spLocks noGrp="1"/>
          </p:cNvSpPr>
          <p:nvPr>
            <p:ph type="title"/>
          </p:nvPr>
        </p:nvSpPr>
        <p:spPr>
          <a:xfrm>
            <a:off x="1033272" y="347472"/>
            <a:ext cx="9875520" cy="1033272"/>
          </a:xfrm>
        </p:spPr>
        <p:txBody>
          <a:bodyPr anchor="ctr">
            <a:normAutofit/>
          </a:bodyPr>
          <a:lstStyle/>
          <a:p>
            <a:r>
              <a:rPr lang="es-ES" dirty="0"/>
              <a:t>La importancia del escaparate. </a:t>
            </a:r>
          </a:p>
        </p:txBody>
      </p:sp>
      <p:graphicFrame>
        <p:nvGraphicFramePr>
          <p:cNvPr id="7" name="Marcador de contenido 2">
            <a:extLst>
              <a:ext uri="{FF2B5EF4-FFF2-40B4-BE49-F238E27FC236}">
                <a16:creationId xmlns:a16="http://schemas.microsoft.com/office/drawing/2014/main" id="{DA3DB7F1-CDCE-ADF6-044B-7D6D61E02EAE}"/>
              </a:ext>
            </a:extLst>
          </p:cNvPr>
          <p:cNvGraphicFramePr>
            <a:graphicFrameLocks noGrp="1"/>
          </p:cNvGraphicFramePr>
          <p:nvPr>
            <p:ph idx="1"/>
            <p:extLst>
              <p:ext uri="{D42A27DB-BD31-4B8C-83A1-F6EECF244321}">
                <p14:modId xmlns:p14="http://schemas.microsoft.com/office/powerpoint/2010/main" val="1025197316"/>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3987C81B-A924-CCC6-A957-2A9891FC0907}"/>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3AE34E05-71C4-D38B-7AE5-2CBEEC3E72F9}"/>
              </a:ext>
            </a:extLst>
          </p:cNvPr>
          <p:cNvPicPr>
            <a:picLocks noChangeAspect="1"/>
          </p:cNvPicPr>
          <p:nvPr/>
        </p:nvPicPr>
        <p:blipFill>
          <a:blip r:embed="rId8"/>
          <a:stretch>
            <a:fillRect/>
          </a:stretch>
        </p:blipFill>
        <p:spPr>
          <a:xfrm>
            <a:off x="7741085" y="1954060"/>
            <a:ext cx="4166291" cy="4444633"/>
          </a:xfrm>
          <a:prstGeom prst="rect">
            <a:avLst/>
          </a:prstGeom>
        </p:spPr>
      </p:pic>
      <p:pic>
        <p:nvPicPr>
          <p:cNvPr id="4" name="Imagen 3">
            <a:extLst>
              <a:ext uri="{FF2B5EF4-FFF2-40B4-BE49-F238E27FC236}">
                <a16:creationId xmlns:a16="http://schemas.microsoft.com/office/drawing/2014/main" id="{D7DE7609-3CFA-867F-3C14-C2021B770646}"/>
              </a:ext>
            </a:extLst>
          </p:cNvPr>
          <p:cNvPicPr>
            <a:picLocks noChangeAspect="1"/>
          </p:cNvPicPr>
          <p:nvPr/>
        </p:nvPicPr>
        <p:blipFill>
          <a:blip r:embed="rId9"/>
          <a:stretch>
            <a:fillRect/>
          </a:stretch>
        </p:blipFill>
        <p:spPr>
          <a:xfrm>
            <a:off x="7700814" y="1826693"/>
            <a:ext cx="4386802" cy="5049295"/>
          </a:xfrm>
          <a:prstGeom prst="rect">
            <a:avLst/>
          </a:prstGeom>
        </p:spPr>
      </p:pic>
    </p:spTree>
    <p:extLst>
      <p:ext uri="{BB962C8B-B14F-4D97-AF65-F5344CB8AC3E}">
        <p14:creationId xmlns:p14="http://schemas.microsoft.com/office/powerpoint/2010/main" val="3758102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7B5D-EB89-2148-7E19-2E404BBD5F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678468-A9D6-452C-9A3E-142516572594}"/>
              </a:ext>
            </a:extLst>
          </p:cNvPr>
          <p:cNvSpPr>
            <a:spLocks noGrp="1"/>
          </p:cNvSpPr>
          <p:nvPr>
            <p:ph type="title"/>
          </p:nvPr>
        </p:nvSpPr>
        <p:spPr>
          <a:xfrm>
            <a:off x="1033272" y="347472"/>
            <a:ext cx="9875520" cy="1033272"/>
          </a:xfrm>
        </p:spPr>
        <p:txBody>
          <a:bodyPr anchor="ctr">
            <a:normAutofit/>
          </a:bodyPr>
          <a:lstStyle/>
          <a:p>
            <a:r>
              <a:rPr lang="es-ES" dirty="0"/>
              <a:t>Recuerda. </a:t>
            </a:r>
          </a:p>
        </p:txBody>
      </p:sp>
      <p:graphicFrame>
        <p:nvGraphicFramePr>
          <p:cNvPr id="7" name="Marcador de contenido 2">
            <a:extLst>
              <a:ext uri="{FF2B5EF4-FFF2-40B4-BE49-F238E27FC236}">
                <a16:creationId xmlns:a16="http://schemas.microsoft.com/office/drawing/2014/main" id="{41668D68-9BE9-E774-1B1F-8FDDD7E711AE}"/>
              </a:ext>
            </a:extLst>
          </p:cNvPr>
          <p:cNvGraphicFramePr>
            <a:graphicFrameLocks noGrp="1"/>
          </p:cNvGraphicFramePr>
          <p:nvPr>
            <p:ph idx="1"/>
            <p:extLst>
              <p:ext uri="{D42A27DB-BD31-4B8C-83A1-F6EECF244321}">
                <p14:modId xmlns:p14="http://schemas.microsoft.com/office/powerpoint/2010/main" val="922212513"/>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2A3C7D52-E29D-7A23-0973-7B4FDA23C759}"/>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3F160843-88E8-FEAA-AEDC-9511D8F946B3}"/>
              </a:ext>
            </a:extLst>
          </p:cNvPr>
          <p:cNvPicPr>
            <a:picLocks noChangeAspect="1"/>
          </p:cNvPicPr>
          <p:nvPr/>
        </p:nvPicPr>
        <p:blipFill>
          <a:blip r:embed="rId8"/>
          <a:stretch>
            <a:fillRect/>
          </a:stretch>
        </p:blipFill>
        <p:spPr>
          <a:xfrm>
            <a:off x="7741085" y="1954060"/>
            <a:ext cx="4166291" cy="4444633"/>
          </a:xfrm>
          <a:prstGeom prst="rect">
            <a:avLst/>
          </a:prstGeom>
        </p:spPr>
      </p:pic>
      <p:pic>
        <p:nvPicPr>
          <p:cNvPr id="4" name="Imagen 3">
            <a:extLst>
              <a:ext uri="{FF2B5EF4-FFF2-40B4-BE49-F238E27FC236}">
                <a16:creationId xmlns:a16="http://schemas.microsoft.com/office/drawing/2014/main" id="{AA6FB84C-0A58-8037-942A-310184080119}"/>
              </a:ext>
            </a:extLst>
          </p:cNvPr>
          <p:cNvPicPr>
            <a:picLocks noChangeAspect="1"/>
          </p:cNvPicPr>
          <p:nvPr/>
        </p:nvPicPr>
        <p:blipFill>
          <a:blip r:embed="rId9"/>
          <a:stretch>
            <a:fillRect/>
          </a:stretch>
        </p:blipFill>
        <p:spPr>
          <a:xfrm>
            <a:off x="7700814" y="1826693"/>
            <a:ext cx="4386802" cy="5049295"/>
          </a:xfrm>
          <a:prstGeom prst="rect">
            <a:avLst/>
          </a:prstGeom>
        </p:spPr>
      </p:pic>
    </p:spTree>
    <p:extLst>
      <p:ext uri="{BB962C8B-B14F-4D97-AF65-F5344CB8AC3E}">
        <p14:creationId xmlns:p14="http://schemas.microsoft.com/office/powerpoint/2010/main" val="29875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D399D-ED7D-834C-FFEC-86A14EFFFA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01857A-3411-40E2-613E-9E7F7CC13C80}"/>
              </a:ext>
            </a:extLst>
          </p:cNvPr>
          <p:cNvSpPr>
            <a:spLocks noGrp="1"/>
          </p:cNvSpPr>
          <p:nvPr>
            <p:ph type="title"/>
          </p:nvPr>
        </p:nvSpPr>
        <p:spPr>
          <a:xfrm>
            <a:off x="1033272" y="347472"/>
            <a:ext cx="9875520" cy="1033272"/>
          </a:xfrm>
        </p:spPr>
        <p:txBody>
          <a:bodyPr anchor="ctr">
            <a:normAutofit/>
          </a:bodyPr>
          <a:lstStyle/>
          <a:p>
            <a:r>
              <a:rPr lang="es-ES" dirty="0"/>
              <a:t>Recuerda. </a:t>
            </a:r>
          </a:p>
        </p:txBody>
      </p:sp>
      <p:graphicFrame>
        <p:nvGraphicFramePr>
          <p:cNvPr id="7" name="Marcador de contenido 2">
            <a:extLst>
              <a:ext uri="{FF2B5EF4-FFF2-40B4-BE49-F238E27FC236}">
                <a16:creationId xmlns:a16="http://schemas.microsoft.com/office/drawing/2014/main" id="{99A15A6F-A9D1-BD81-219D-D62353A6D4B2}"/>
              </a:ext>
            </a:extLst>
          </p:cNvPr>
          <p:cNvGraphicFramePr>
            <a:graphicFrameLocks noGrp="1"/>
          </p:cNvGraphicFramePr>
          <p:nvPr>
            <p:ph idx="1"/>
            <p:extLst>
              <p:ext uri="{D42A27DB-BD31-4B8C-83A1-F6EECF244321}">
                <p14:modId xmlns:p14="http://schemas.microsoft.com/office/powerpoint/2010/main" val="54146533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94685D8B-9E0B-1D66-4094-A1080F5E9FF4}"/>
              </a:ext>
            </a:extLst>
          </p:cNvPr>
          <p:cNvPicPr>
            <a:picLocks noChangeAspect="1"/>
          </p:cNvPicPr>
          <p:nvPr/>
        </p:nvPicPr>
        <p:blipFill>
          <a:blip r:embed="rId7"/>
          <a:stretch>
            <a:fillRect/>
          </a:stretch>
        </p:blipFill>
        <p:spPr>
          <a:xfrm>
            <a:off x="7853819" y="1954060"/>
            <a:ext cx="4053558" cy="4317266"/>
          </a:xfrm>
          <a:prstGeom prst="rect">
            <a:avLst/>
          </a:prstGeom>
        </p:spPr>
      </p:pic>
      <p:pic>
        <p:nvPicPr>
          <p:cNvPr id="3" name="Imagen 2">
            <a:extLst>
              <a:ext uri="{FF2B5EF4-FFF2-40B4-BE49-F238E27FC236}">
                <a16:creationId xmlns:a16="http://schemas.microsoft.com/office/drawing/2014/main" id="{87BAB6B5-4B2F-5C42-D279-CC668F849AEF}"/>
              </a:ext>
            </a:extLst>
          </p:cNvPr>
          <p:cNvPicPr>
            <a:picLocks noChangeAspect="1"/>
          </p:cNvPicPr>
          <p:nvPr/>
        </p:nvPicPr>
        <p:blipFill>
          <a:blip r:embed="rId8"/>
          <a:stretch>
            <a:fillRect/>
          </a:stretch>
        </p:blipFill>
        <p:spPr>
          <a:xfrm>
            <a:off x="7741085" y="1954060"/>
            <a:ext cx="4166291" cy="4444633"/>
          </a:xfrm>
          <a:prstGeom prst="rect">
            <a:avLst/>
          </a:prstGeom>
        </p:spPr>
      </p:pic>
      <p:pic>
        <p:nvPicPr>
          <p:cNvPr id="4" name="Imagen 3">
            <a:extLst>
              <a:ext uri="{FF2B5EF4-FFF2-40B4-BE49-F238E27FC236}">
                <a16:creationId xmlns:a16="http://schemas.microsoft.com/office/drawing/2014/main" id="{C7F6D646-6B3F-67E5-5270-7F862DEC3D28}"/>
              </a:ext>
            </a:extLst>
          </p:cNvPr>
          <p:cNvPicPr>
            <a:picLocks noChangeAspect="1"/>
          </p:cNvPicPr>
          <p:nvPr/>
        </p:nvPicPr>
        <p:blipFill>
          <a:blip r:embed="rId9"/>
          <a:stretch>
            <a:fillRect/>
          </a:stretch>
        </p:blipFill>
        <p:spPr>
          <a:xfrm>
            <a:off x="7700814" y="1826693"/>
            <a:ext cx="4386802" cy="5049295"/>
          </a:xfrm>
          <a:prstGeom prst="rect">
            <a:avLst/>
          </a:prstGeom>
        </p:spPr>
      </p:pic>
    </p:spTree>
    <p:extLst>
      <p:ext uri="{BB962C8B-B14F-4D97-AF65-F5344CB8AC3E}">
        <p14:creationId xmlns:p14="http://schemas.microsoft.com/office/powerpoint/2010/main" val="78179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3879A-CBBC-AC15-5904-F0A42CB4FC7D}"/>
              </a:ext>
            </a:extLst>
          </p:cNvPr>
          <p:cNvSpPr>
            <a:spLocks noGrp="1"/>
          </p:cNvSpPr>
          <p:nvPr>
            <p:ph type="title"/>
          </p:nvPr>
        </p:nvSpPr>
        <p:spPr>
          <a:xfrm>
            <a:off x="1033272" y="347472"/>
            <a:ext cx="9875520" cy="1033272"/>
          </a:xfrm>
        </p:spPr>
        <p:txBody>
          <a:bodyPr anchor="ctr">
            <a:normAutofit/>
          </a:bodyPr>
          <a:lstStyle/>
          <a:p>
            <a:r>
              <a:rPr lang="es-ES" dirty="0"/>
              <a:t>La imagen del salón. </a:t>
            </a:r>
          </a:p>
        </p:txBody>
      </p:sp>
      <p:graphicFrame>
        <p:nvGraphicFramePr>
          <p:cNvPr id="7" name="Marcador de contenido 2">
            <a:extLst>
              <a:ext uri="{FF2B5EF4-FFF2-40B4-BE49-F238E27FC236}">
                <a16:creationId xmlns:a16="http://schemas.microsoft.com/office/drawing/2014/main" id="{05B2E944-6B38-90F6-284C-25BDA20BBB0A}"/>
              </a:ext>
            </a:extLst>
          </p:cNvPr>
          <p:cNvGraphicFramePr>
            <a:graphicFrameLocks noGrp="1"/>
          </p:cNvGraphicFramePr>
          <p:nvPr>
            <p:ph idx="1"/>
            <p:extLst>
              <p:ext uri="{D42A27DB-BD31-4B8C-83A1-F6EECF244321}">
                <p14:modId xmlns:p14="http://schemas.microsoft.com/office/powerpoint/2010/main" val="289793526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6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BE0E-9255-C9F2-CE5F-F26A29F2603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5983FB0-DFDD-0173-2752-304AF2978C07}"/>
              </a:ext>
            </a:extLst>
          </p:cNvPr>
          <p:cNvSpPr>
            <a:spLocks noGrp="1"/>
          </p:cNvSpPr>
          <p:nvPr>
            <p:ph type="title"/>
          </p:nvPr>
        </p:nvSpPr>
        <p:spPr>
          <a:xfrm>
            <a:off x="1033272" y="347472"/>
            <a:ext cx="9875520" cy="1033272"/>
          </a:xfrm>
        </p:spPr>
        <p:txBody>
          <a:bodyPr anchor="ctr">
            <a:normAutofit/>
          </a:bodyPr>
          <a:lstStyle/>
          <a:p>
            <a:r>
              <a:rPr lang="es-ES" dirty="0"/>
              <a:t>Concepto de imagen corporativa.  </a:t>
            </a:r>
          </a:p>
        </p:txBody>
      </p:sp>
      <p:graphicFrame>
        <p:nvGraphicFramePr>
          <p:cNvPr id="7" name="Marcador de contenido 2">
            <a:extLst>
              <a:ext uri="{FF2B5EF4-FFF2-40B4-BE49-F238E27FC236}">
                <a16:creationId xmlns:a16="http://schemas.microsoft.com/office/drawing/2014/main" id="{45294F75-5FB0-FAED-9A92-33C8DD078E6E}"/>
              </a:ext>
            </a:extLst>
          </p:cNvPr>
          <p:cNvGraphicFramePr>
            <a:graphicFrameLocks noGrp="1"/>
          </p:cNvGraphicFramePr>
          <p:nvPr>
            <p:ph idx="1"/>
            <p:extLst>
              <p:ext uri="{D42A27DB-BD31-4B8C-83A1-F6EECF244321}">
                <p14:modId xmlns:p14="http://schemas.microsoft.com/office/powerpoint/2010/main" val="41617160"/>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Logotipo, nombre de la empresa&#10;&#10;El contenido generado por IA puede ser incorrecto.">
            <a:extLst>
              <a:ext uri="{FF2B5EF4-FFF2-40B4-BE49-F238E27FC236}">
                <a16:creationId xmlns:a16="http://schemas.microsoft.com/office/drawing/2014/main" id="{FA3BD75A-5366-66CA-0DD2-2ECCC5D95EDE}"/>
              </a:ext>
            </a:extLst>
          </p:cNvPr>
          <p:cNvPicPr>
            <a:picLocks noChangeAspect="1"/>
          </p:cNvPicPr>
          <p:nvPr/>
        </p:nvPicPr>
        <p:blipFill>
          <a:blip r:embed="rId7"/>
          <a:stretch>
            <a:fillRect/>
          </a:stretch>
        </p:blipFill>
        <p:spPr>
          <a:xfrm>
            <a:off x="7503927" y="2248661"/>
            <a:ext cx="4383274" cy="3977706"/>
          </a:xfrm>
          <a:prstGeom prst="rect">
            <a:avLst/>
          </a:prstGeom>
        </p:spPr>
      </p:pic>
    </p:spTree>
    <p:extLst>
      <p:ext uri="{BB962C8B-B14F-4D97-AF65-F5344CB8AC3E}">
        <p14:creationId xmlns:p14="http://schemas.microsoft.com/office/powerpoint/2010/main" val="1183124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2C9F-7CA8-35E2-FCDD-2E7503A9FC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524561-669D-FD22-D308-77C982141A66}"/>
              </a:ext>
            </a:extLst>
          </p:cNvPr>
          <p:cNvSpPr>
            <a:spLocks noGrp="1"/>
          </p:cNvSpPr>
          <p:nvPr>
            <p:ph type="title"/>
          </p:nvPr>
        </p:nvSpPr>
        <p:spPr>
          <a:xfrm>
            <a:off x="731520" y="475488"/>
            <a:ext cx="6400800" cy="1197864"/>
          </a:xfrm>
        </p:spPr>
        <p:txBody>
          <a:bodyPr anchor="b">
            <a:normAutofit/>
          </a:bodyPr>
          <a:lstStyle/>
          <a:p>
            <a:r>
              <a:rPr lang="es-ES" dirty="0"/>
              <a:t>Normas generales. </a:t>
            </a:r>
          </a:p>
        </p:txBody>
      </p:sp>
      <p:pic>
        <p:nvPicPr>
          <p:cNvPr id="3" name="Marcador de posición de imagen 2">
            <a:extLst>
              <a:ext uri="{FF2B5EF4-FFF2-40B4-BE49-F238E27FC236}">
                <a16:creationId xmlns:a16="http://schemas.microsoft.com/office/drawing/2014/main" id="{967BE8AD-837C-A975-6C3A-25425A3791A3}"/>
              </a:ext>
            </a:extLst>
          </p:cNvPr>
          <p:cNvPicPr>
            <a:picLocks noGrp="1" noChangeAspect="1"/>
          </p:cNvPicPr>
          <p:nvPr>
            <p:ph type="pic" sz="quarter" idx="15"/>
          </p:nvPr>
        </p:nvPicPr>
        <p:blipFill>
          <a:blip r:embed="rId2"/>
          <a:srcRect l="25422" r="25422"/>
          <a:stretch>
            <a:fillRect/>
          </a:stretch>
        </p:blipFill>
        <p:spPr>
          <a:xfrm>
            <a:off x="8023225" y="603250"/>
            <a:ext cx="3552825" cy="5203825"/>
          </a:xfrm>
          <a:prstGeom prst="rect">
            <a:avLst/>
          </a:prstGeom>
        </p:spPr>
      </p:pic>
      <p:graphicFrame>
        <p:nvGraphicFramePr>
          <p:cNvPr id="7" name="Marcador de contenido 2">
            <a:extLst>
              <a:ext uri="{FF2B5EF4-FFF2-40B4-BE49-F238E27FC236}">
                <a16:creationId xmlns:a16="http://schemas.microsoft.com/office/drawing/2014/main" id="{41E05E5A-C6F7-E756-79EC-A01B270FC939}"/>
              </a:ext>
            </a:extLst>
          </p:cNvPr>
          <p:cNvGraphicFramePr>
            <a:graphicFrameLocks noGrp="1"/>
          </p:cNvGraphicFramePr>
          <p:nvPr>
            <p:ph sz="quarter" idx="14"/>
            <p:extLst>
              <p:ext uri="{D42A27DB-BD31-4B8C-83A1-F6EECF244321}">
                <p14:modId xmlns:p14="http://schemas.microsoft.com/office/powerpoint/2010/main" val="250692641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31520" y="1856232"/>
          <a:ext cx="7290920" cy="4669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334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DA8D7-3DB1-8323-C6F5-F40EDA2113B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FB72F65-5C5B-B19A-E9C8-D2BDEA59A224}"/>
              </a:ext>
            </a:extLst>
          </p:cNvPr>
          <p:cNvSpPr>
            <a:spLocks noGrp="1"/>
          </p:cNvSpPr>
          <p:nvPr>
            <p:ph type="title"/>
          </p:nvPr>
        </p:nvSpPr>
        <p:spPr>
          <a:xfrm>
            <a:off x="731520" y="475488"/>
            <a:ext cx="6400800" cy="1197864"/>
          </a:xfrm>
        </p:spPr>
        <p:txBody>
          <a:bodyPr anchor="b">
            <a:normAutofit/>
          </a:bodyPr>
          <a:lstStyle/>
          <a:p>
            <a:r>
              <a:rPr lang="es-ES" dirty="0"/>
              <a:t>Normas generales. </a:t>
            </a:r>
          </a:p>
        </p:txBody>
      </p:sp>
      <p:pic>
        <p:nvPicPr>
          <p:cNvPr id="3" name="Marcador de posición de imagen 2">
            <a:extLst>
              <a:ext uri="{FF2B5EF4-FFF2-40B4-BE49-F238E27FC236}">
                <a16:creationId xmlns:a16="http://schemas.microsoft.com/office/drawing/2014/main" id="{0078F0F9-F67C-4838-F5A5-5E66FF7133B7}"/>
              </a:ext>
            </a:extLst>
          </p:cNvPr>
          <p:cNvPicPr>
            <a:picLocks noGrp="1" noChangeAspect="1"/>
          </p:cNvPicPr>
          <p:nvPr>
            <p:ph type="pic" sz="quarter" idx="15"/>
          </p:nvPr>
        </p:nvPicPr>
        <p:blipFill>
          <a:blip r:embed="rId2"/>
          <a:srcRect l="25422" r="25422"/>
          <a:stretch>
            <a:fillRect/>
          </a:stretch>
        </p:blipFill>
        <p:spPr>
          <a:xfrm>
            <a:off x="8023225" y="603250"/>
            <a:ext cx="3552825" cy="5203825"/>
          </a:xfrm>
          <a:prstGeom prst="rect">
            <a:avLst/>
          </a:prstGeom>
        </p:spPr>
      </p:pic>
      <p:graphicFrame>
        <p:nvGraphicFramePr>
          <p:cNvPr id="7" name="Marcador de contenido 2">
            <a:extLst>
              <a:ext uri="{FF2B5EF4-FFF2-40B4-BE49-F238E27FC236}">
                <a16:creationId xmlns:a16="http://schemas.microsoft.com/office/drawing/2014/main" id="{A179F4BA-9D38-E47F-11F7-2D585D1A8D65}"/>
              </a:ext>
            </a:extLst>
          </p:cNvPr>
          <p:cNvGraphicFramePr>
            <a:graphicFrameLocks noGrp="1"/>
          </p:cNvGraphicFramePr>
          <p:nvPr>
            <p:ph sz="quarter" idx="14"/>
            <p:extLst>
              <p:ext uri="{D42A27DB-BD31-4B8C-83A1-F6EECF244321}">
                <p14:modId xmlns:p14="http://schemas.microsoft.com/office/powerpoint/2010/main" val="105115108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31520" y="1856232"/>
          <a:ext cx="7290920" cy="4669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7E4AE916-9D9B-FC0B-DA00-0807A883BA8A}"/>
              </a:ext>
            </a:extLst>
          </p:cNvPr>
          <p:cNvPicPr>
            <a:picLocks noChangeAspect="1"/>
          </p:cNvPicPr>
          <p:nvPr/>
        </p:nvPicPr>
        <p:blipFill>
          <a:blip r:embed="rId8"/>
          <a:stretch>
            <a:fillRect/>
          </a:stretch>
        </p:blipFill>
        <p:spPr>
          <a:xfrm>
            <a:off x="7065798" y="603250"/>
            <a:ext cx="4510252" cy="5203825"/>
          </a:xfrm>
          <a:prstGeom prst="rect">
            <a:avLst/>
          </a:prstGeom>
        </p:spPr>
      </p:pic>
    </p:spTree>
    <p:extLst>
      <p:ext uri="{BB962C8B-B14F-4D97-AF65-F5344CB8AC3E}">
        <p14:creationId xmlns:p14="http://schemas.microsoft.com/office/powerpoint/2010/main" val="309408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BAA2-305B-6D12-862A-6590D83AD35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A830032-1640-7268-B7CA-42E59603C84B}"/>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0F85E495-B45B-F5B8-8835-AA93FB9F80D1}"/>
              </a:ext>
            </a:extLst>
          </p:cNvPr>
          <p:cNvGraphicFramePr>
            <a:graphicFrameLocks noGrp="1"/>
          </p:cNvGraphicFramePr>
          <p:nvPr>
            <p:ph idx="1"/>
            <p:extLst>
              <p:ext uri="{D42A27DB-BD31-4B8C-83A1-F6EECF244321}">
                <p14:modId xmlns:p14="http://schemas.microsoft.com/office/powerpoint/2010/main" val="2466064784"/>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EFD99905-B4E0-889F-DDA5-47F250262AA9}"/>
              </a:ext>
            </a:extLst>
          </p:cNvPr>
          <p:cNvPicPr>
            <a:picLocks noChangeAspect="1"/>
          </p:cNvPicPr>
          <p:nvPr/>
        </p:nvPicPr>
        <p:blipFill>
          <a:blip r:embed="rId7"/>
          <a:stretch>
            <a:fillRect/>
          </a:stretch>
        </p:blipFill>
        <p:spPr>
          <a:xfrm>
            <a:off x="7805364" y="1903956"/>
            <a:ext cx="4081836" cy="4709786"/>
          </a:xfrm>
          <a:prstGeom prst="rect">
            <a:avLst/>
          </a:prstGeom>
        </p:spPr>
      </p:pic>
    </p:spTree>
    <p:extLst>
      <p:ext uri="{BB962C8B-B14F-4D97-AF65-F5344CB8AC3E}">
        <p14:creationId xmlns:p14="http://schemas.microsoft.com/office/powerpoint/2010/main" val="3152850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7378-0BCD-C419-0AAB-B21348B8F3F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7F43521-CF89-6886-8281-6452EA899123}"/>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5E82941C-AC6E-046D-3467-93DB3FD0FAFE}"/>
              </a:ext>
            </a:extLst>
          </p:cNvPr>
          <p:cNvGraphicFramePr>
            <a:graphicFrameLocks noGrp="1"/>
          </p:cNvGraphicFramePr>
          <p:nvPr>
            <p:ph idx="1"/>
            <p:extLst>
              <p:ext uri="{D42A27DB-BD31-4B8C-83A1-F6EECF244321}">
                <p14:modId xmlns:p14="http://schemas.microsoft.com/office/powerpoint/2010/main" val="265797446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6F647E38-A632-FA7E-4FAC-44BF71A3AE09}"/>
              </a:ext>
            </a:extLst>
          </p:cNvPr>
          <p:cNvPicPr>
            <a:picLocks noChangeAspect="1"/>
          </p:cNvPicPr>
          <p:nvPr/>
        </p:nvPicPr>
        <p:blipFill>
          <a:blip r:embed="rId7"/>
          <a:stretch>
            <a:fillRect/>
          </a:stretch>
        </p:blipFill>
        <p:spPr>
          <a:xfrm>
            <a:off x="7805364" y="1903956"/>
            <a:ext cx="4081836" cy="4709786"/>
          </a:xfrm>
          <a:prstGeom prst="rect">
            <a:avLst/>
          </a:prstGeom>
        </p:spPr>
      </p:pic>
      <p:pic>
        <p:nvPicPr>
          <p:cNvPr id="3" name="Imagen 2">
            <a:extLst>
              <a:ext uri="{FF2B5EF4-FFF2-40B4-BE49-F238E27FC236}">
                <a16:creationId xmlns:a16="http://schemas.microsoft.com/office/drawing/2014/main" id="{CE54830F-0DE9-15F9-ADE4-142A5933619F}"/>
              </a:ext>
            </a:extLst>
          </p:cNvPr>
          <p:cNvPicPr>
            <a:picLocks noChangeAspect="1"/>
          </p:cNvPicPr>
          <p:nvPr/>
        </p:nvPicPr>
        <p:blipFill>
          <a:blip r:embed="rId8"/>
          <a:stretch>
            <a:fillRect/>
          </a:stretch>
        </p:blipFill>
        <p:spPr>
          <a:xfrm>
            <a:off x="7302675" y="1861286"/>
            <a:ext cx="4584526" cy="4752455"/>
          </a:xfrm>
          <a:prstGeom prst="rect">
            <a:avLst/>
          </a:prstGeom>
        </p:spPr>
      </p:pic>
    </p:spTree>
    <p:extLst>
      <p:ext uri="{BB962C8B-B14F-4D97-AF65-F5344CB8AC3E}">
        <p14:creationId xmlns:p14="http://schemas.microsoft.com/office/powerpoint/2010/main" val="234666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02A5-DAAF-25FF-D7E0-E70981C6DE6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EEC5C84-233D-0257-6181-B6ACEA0B137D}"/>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745A6F3F-8CA4-3AA7-619C-DD8F9EC3A89F}"/>
              </a:ext>
            </a:extLst>
          </p:cNvPr>
          <p:cNvGraphicFramePr>
            <a:graphicFrameLocks noGrp="1"/>
          </p:cNvGraphicFramePr>
          <p:nvPr>
            <p:ph idx="1"/>
            <p:extLst>
              <p:ext uri="{D42A27DB-BD31-4B8C-83A1-F6EECF244321}">
                <p14:modId xmlns:p14="http://schemas.microsoft.com/office/powerpoint/2010/main" val="294717557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84E60A4E-D98B-68A8-E04D-F03B9371BFC0}"/>
              </a:ext>
            </a:extLst>
          </p:cNvPr>
          <p:cNvPicPr>
            <a:picLocks noChangeAspect="1"/>
          </p:cNvPicPr>
          <p:nvPr/>
        </p:nvPicPr>
        <p:blipFill>
          <a:blip r:embed="rId7"/>
          <a:stretch>
            <a:fillRect/>
          </a:stretch>
        </p:blipFill>
        <p:spPr>
          <a:xfrm>
            <a:off x="7805364" y="1903956"/>
            <a:ext cx="4081836" cy="4709786"/>
          </a:xfrm>
          <a:prstGeom prst="rect">
            <a:avLst/>
          </a:prstGeom>
        </p:spPr>
      </p:pic>
      <p:pic>
        <p:nvPicPr>
          <p:cNvPr id="5" name="Imagen 4">
            <a:extLst>
              <a:ext uri="{FF2B5EF4-FFF2-40B4-BE49-F238E27FC236}">
                <a16:creationId xmlns:a16="http://schemas.microsoft.com/office/drawing/2014/main" id="{1D0F685D-90E3-680D-2E17-11255CB95D85}"/>
              </a:ext>
            </a:extLst>
          </p:cNvPr>
          <p:cNvPicPr>
            <a:picLocks noChangeAspect="1"/>
          </p:cNvPicPr>
          <p:nvPr/>
        </p:nvPicPr>
        <p:blipFill>
          <a:blip r:embed="rId8"/>
          <a:stretch>
            <a:fillRect/>
          </a:stretch>
        </p:blipFill>
        <p:spPr>
          <a:xfrm>
            <a:off x="6810962" y="1903956"/>
            <a:ext cx="5381038" cy="4709785"/>
          </a:xfrm>
          <a:prstGeom prst="rect">
            <a:avLst/>
          </a:prstGeom>
        </p:spPr>
      </p:pic>
    </p:spTree>
    <p:extLst>
      <p:ext uri="{BB962C8B-B14F-4D97-AF65-F5344CB8AC3E}">
        <p14:creationId xmlns:p14="http://schemas.microsoft.com/office/powerpoint/2010/main" val="396305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D512-275A-9F22-1C34-0D47F3D1DC6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7E40930-65DB-5D52-B35F-7CABA8475434}"/>
              </a:ext>
            </a:extLst>
          </p:cNvPr>
          <p:cNvSpPr>
            <a:spLocks noGrp="1"/>
          </p:cNvSpPr>
          <p:nvPr>
            <p:ph type="title"/>
          </p:nvPr>
        </p:nvSpPr>
        <p:spPr>
          <a:xfrm>
            <a:off x="1033272" y="347472"/>
            <a:ext cx="9875520" cy="1033272"/>
          </a:xfrm>
        </p:spPr>
        <p:txBody>
          <a:bodyPr anchor="ctr">
            <a:normAutofit/>
          </a:bodyPr>
          <a:lstStyle/>
          <a:p>
            <a:r>
              <a:rPr lang="es-ES" dirty="0"/>
              <a:t>Las empresas de peluquería: Distribución de espacios.  </a:t>
            </a:r>
          </a:p>
        </p:txBody>
      </p:sp>
      <p:graphicFrame>
        <p:nvGraphicFramePr>
          <p:cNvPr id="7" name="Marcador de contenido 2">
            <a:extLst>
              <a:ext uri="{FF2B5EF4-FFF2-40B4-BE49-F238E27FC236}">
                <a16:creationId xmlns:a16="http://schemas.microsoft.com/office/drawing/2014/main" id="{8968D3AB-3C99-2DF6-0BA8-718635BA85BD}"/>
              </a:ext>
            </a:extLst>
          </p:cNvPr>
          <p:cNvGraphicFramePr>
            <a:graphicFrameLocks noGrp="1"/>
          </p:cNvGraphicFramePr>
          <p:nvPr>
            <p:ph idx="1"/>
            <p:extLst>
              <p:ext uri="{D42A27DB-BD31-4B8C-83A1-F6EECF244321}">
                <p14:modId xmlns:p14="http://schemas.microsoft.com/office/powerpoint/2010/main" val="122689568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6093" y="2203703"/>
          <a:ext cx="10382699" cy="406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Tienda con ventanas de cristal&#10;&#10;El contenido generado por IA puede ser incorrecto.">
            <a:extLst>
              <a:ext uri="{FF2B5EF4-FFF2-40B4-BE49-F238E27FC236}">
                <a16:creationId xmlns:a16="http://schemas.microsoft.com/office/drawing/2014/main" id="{06DBE4A3-4310-C0CF-899E-3E9949952FA6}"/>
              </a:ext>
            </a:extLst>
          </p:cNvPr>
          <p:cNvPicPr>
            <a:picLocks noChangeAspect="1"/>
          </p:cNvPicPr>
          <p:nvPr/>
        </p:nvPicPr>
        <p:blipFill>
          <a:blip r:embed="rId7"/>
          <a:stretch>
            <a:fillRect/>
          </a:stretch>
        </p:blipFill>
        <p:spPr>
          <a:xfrm>
            <a:off x="7805364" y="1903956"/>
            <a:ext cx="4081836" cy="4709786"/>
          </a:xfrm>
          <a:prstGeom prst="rect">
            <a:avLst/>
          </a:prstGeom>
        </p:spPr>
      </p:pic>
      <p:pic>
        <p:nvPicPr>
          <p:cNvPr id="3" name="Imagen 2">
            <a:extLst>
              <a:ext uri="{FF2B5EF4-FFF2-40B4-BE49-F238E27FC236}">
                <a16:creationId xmlns:a16="http://schemas.microsoft.com/office/drawing/2014/main" id="{E460A193-02B3-12D0-8172-07EA95A2EE9A}"/>
              </a:ext>
            </a:extLst>
          </p:cNvPr>
          <p:cNvPicPr>
            <a:picLocks noChangeAspect="1"/>
          </p:cNvPicPr>
          <p:nvPr/>
        </p:nvPicPr>
        <p:blipFill>
          <a:blip r:embed="rId8"/>
          <a:stretch>
            <a:fillRect/>
          </a:stretch>
        </p:blipFill>
        <p:spPr>
          <a:xfrm>
            <a:off x="7373529" y="1903956"/>
            <a:ext cx="4606572" cy="4709786"/>
          </a:xfrm>
          <a:prstGeom prst="rect">
            <a:avLst/>
          </a:prstGeom>
        </p:spPr>
      </p:pic>
    </p:spTree>
    <p:extLst>
      <p:ext uri="{BB962C8B-B14F-4D97-AF65-F5344CB8AC3E}">
        <p14:creationId xmlns:p14="http://schemas.microsoft.com/office/powerpoint/2010/main" val="342088407"/>
      </p:ext>
    </p:extLst>
  </p:cSld>
  <p:clrMapOvr>
    <a:masterClrMapping/>
  </p:clrMapOvr>
</p:sld>
</file>

<file path=ppt/theme/theme1.xml><?xml version="1.0" encoding="utf-8"?>
<a:theme xmlns:a="http://schemas.openxmlformats.org/drawingml/2006/main" name="GradientRise">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Custom 3">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 id="{FF74CFCA-15A8-4A19-8791-A4B07AC19AED}" vid="{4F1DA30D-FBF7-47F9-8AB5-ACED5332D3E0}"/>
    </a:ext>
  </a:extLst>
</a:theme>
</file>

<file path=docProps/app.xml><?xml version="1.0" encoding="utf-8"?>
<Properties xmlns="http://schemas.openxmlformats.org/officeDocument/2006/extended-properties" xmlns:vt="http://schemas.openxmlformats.org/officeDocument/2006/docPropsVTypes">
  <TotalTime>101</TotalTime>
  <Words>1971</Words>
  <Application>Microsoft Office PowerPoint</Application>
  <PresentationFormat>Panorámica</PresentationFormat>
  <Paragraphs>104</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Arial Black</vt:lpstr>
      <vt:lpstr>Avenir Next LT Pro</vt:lpstr>
      <vt:lpstr>Avenir Next LT Pro Light</vt:lpstr>
      <vt:lpstr>Neue Haas Grotesk Text Pro</vt:lpstr>
      <vt:lpstr>GradientRise</vt:lpstr>
      <vt:lpstr>La imagen de la empresa de peluquería y estética.  </vt:lpstr>
      <vt:lpstr>La imagen del salón. </vt:lpstr>
      <vt:lpstr>Concepto de imagen corporativa.  </vt:lpstr>
      <vt:lpstr>Normas generales. </vt:lpstr>
      <vt:lpstr>Normas generales. </vt:lpstr>
      <vt:lpstr>Las empresas de peluquería: Distribución de espacios.  </vt:lpstr>
      <vt:lpstr>Las empresas de peluquería: Distribución de espacios.  </vt:lpstr>
      <vt:lpstr>Las empresas de peluquería: Distribución de espacios.  </vt:lpstr>
      <vt:lpstr>Las empresas de peluquería: Distribución de espacios.  </vt:lpstr>
      <vt:lpstr>Las empresas de peluquería: Distribución de espacios.  </vt:lpstr>
      <vt:lpstr>Las empresas de peluquería: Distribución de espacios.  </vt:lpstr>
      <vt:lpstr>Las empresas de peluquería: Distribución de espacios.  </vt:lpstr>
      <vt:lpstr>Las empresas de estética: Distribución de espacios.  </vt:lpstr>
      <vt:lpstr>Las empresas de estética: Distribución de espacios.  </vt:lpstr>
      <vt:lpstr>Franquicias</vt:lpstr>
      <vt:lpstr>La importancia del escaparate. </vt:lpstr>
      <vt:lpstr>Recuerda. </vt:lpstr>
      <vt:lpstr>Recuerda.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monserat caneda raviña</dc:creator>
  <cp:lastModifiedBy>monserat caneda raviña</cp:lastModifiedBy>
  <cp:revision>2</cp:revision>
  <dcterms:created xsi:type="dcterms:W3CDTF">2025-09-08T14:25:02Z</dcterms:created>
  <dcterms:modified xsi:type="dcterms:W3CDTF">2025-09-11T16:26:28Z</dcterms:modified>
</cp:coreProperties>
</file>