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0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_rels/data1.xml.rels" ContentType="application/vnd.openxmlformats-package.relationships+xml"/>
  <Override PartName="/ppt/diagrams/_rels/data2.xml.rels" ContentType="application/vnd.openxmlformats-package.relationships+xml"/>
  <Override PartName="/ppt/diagrams/_rels/data3.xml.rels" ContentType="application/vnd.openxmlformats-package.relationship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png" ContentType="image/png"/>
  <Override PartName="/ppt/media/image2.png" ContentType="image/png"/>
  <Override PartName="/ppt/media/OOXDiagramDataRels1_1.svg" ContentType="image/svg"/>
  <Override PartName="/ppt/media/OOXDiagramDataRels3_7.svg" ContentType="image/svg"/>
  <Override PartName="/ppt/media/OOXDiagramDataRels3_2.png" ContentType="image/png"/>
  <Override PartName="/ppt/media/OOXDiagramDataRels1_4.png" ContentType="image/png"/>
  <Override PartName="/ppt/media/OOXDiagramDataRels1_5.svg" ContentType="image/svg"/>
  <Override PartName="/ppt/media/OOXDiagramDataRels3_3.svg" ContentType="image/svg"/>
  <Override PartName="/ppt/media/OOXDiagramDataRels1_0.png" ContentType="image/png"/>
  <Override PartName="/ppt/media/OOXDiagramDataRels1_2.png" ContentType="image/png"/>
  <Override PartName="/ppt/media/OOXDiagramDataRels1_7.svg" ContentType="image/svg"/>
  <Override PartName="/ppt/media/OOXDiagramDataRels3_0.png" ContentType="image/png"/>
  <Override PartName="/ppt/media/OOXDiagramDataRels3_5.svg" ContentType="image/svg"/>
  <Override PartName="/ppt/media/OOXDiagramDataRels1_3.svg" ContentType="image/svg"/>
  <Override PartName="/ppt/media/OOXDiagramDataRels3_1.svg" ContentType="image/svg"/>
  <Override PartName="/ppt/media/OOXDiagramDataRels1_6.png" ContentType="image/png"/>
  <Override PartName="/ppt/media/OOXDiagramDataRels3_4.png" ContentType="image/png"/>
  <Override PartName="/ppt/media/image3.png" ContentType="image/png"/>
  <Override PartName="/ppt/media/image4.png" ContentType="image/png"/>
  <Override PartName="/ppt/media/OOXDiagramDataRels2_0.png" ContentType="image/png"/>
  <Override PartName="/ppt/media/OOXDiagramDataRels2_1.svg" ContentType="image/svg"/>
  <Override PartName="/ppt/media/OOXDiagramDataRels2_2.png" ContentType="image/png"/>
  <Override PartName="/ppt/media/OOXDiagramDataRels2_3.svg" ContentType="image/svg"/>
  <Override PartName="/ppt/media/OOXDiagramDataRels3_6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svg"/><Relationship Id="rId3" Type="http://schemas.openxmlformats.org/officeDocument/2006/relationships/image" Target="../media/OOXDiagramDataRels2_2.png"/><Relationship Id="rId4" Type="http://schemas.openxmlformats.org/officeDocument/2006/relationships/image" Target="../media/OOXDiagramDataRels2_3.svg"/>
</Relationships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png"/><Relationship Id="rId2" Type="http://schemas.openxmlformats.org/officeDocument/2006/relationships/image" Target="../media/OOXDiagramDataRels3_1.svg"/><Relationship Id="rId3" Type="http://schemas.openxmlformats.org/officeDocument/2006/relationships/image" Target="../media/OOXDiagramDataRels3_2.png"/><Relationship Id="rId4" Type="http://schemas.openxmlformats.org/officeDocument/2006/relationships/image" Target="../media/OOXDiagramDataRels3_3.svg"/><Relationship Id="rId5" Type="http://schemas.openxmlformats.org/officeDocument/2006/relationships/image" Target="../media/OOXDiagramDataRels3_4.png"/><Relationship Id="rId6" Type="http://schemas.openxmlformats.org/officeDocument/2006/relationships/image" Target="../media/OOXDiagramDataRels3_5.svg"/><Relationship Id="rId7" Type="http://schemas.openxmlformats.org/officeDocument/2006/relationships/image" Target="../media/OOXDiagramDataRels3_6.png"/><Relationship Id="rId8" Type="http://schemas.openxmlformats.org/officeDocument/2006/relationships/image" Target="../media/OOXDiagramDataRels3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9280E-0041-4A3C-9E70-241C42CEBE25}" type="doc">
      <dgm:prSet loTypeId="urn:microsoft.com/office/officeart/2018/2/layout/IconVerticalSolidList" loCatId="icon" qsTypeId="urn:microsoft.com/office/officeart/2005/8/quickstyle/simple1#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C2DD8DA-1F30-4F8B-8EF4-BAC065957A9E}">
      <dgm:prSet/>
      <dgm:spPr/>
      <dgm:t>
        <a:bodyPr/>
        <a:lstStyle/>
        <a:p>
          <a:r>
            <a:rPr lang="es-ES"/>
            <a:t>Al finalizar, se comprueba que los resultados obtenidos son los esperados por el cliente y se evalúa el grado de satisfacción del cliente  mediante preguntas o cuestionarios .</a:t>
          </a:r>
          <a:endParaRPr lang="en-US"/>
        </a:p>
      </dgm:t>
    </dgm:pt>
    <dgm:pt modelId="{A51C9310-09CF-467C-95C8-83A9D7B2AFCD}" type="parTrans" cxnId="{1A5288A0-7DC6-48DE-B3D2-20DA2A5578B7}">
      <dgm:prSet/>
      <dgm:spPr/>
      <dgm:t>
        <a:bodyPr/>
        <a:lstStyle/>
        <a:p>
          <a:endParaRPr lang="en-US"/>
        </a:p>
      </dgm:t>
    </dgm:pt>
    <dgm:pt modelId="{AB4F9A8E-02D1-4F3B-977D-A06F927584F3}" type="sibTrans" cxnId="{1A5288A0-7DC6-48DE-B3D2-20DA2A5578B7}">
      <dgm:prSet/>
      <dgm:spPr/>
      <dgm:t>
        <a:bodyPr/>
        <a:lstStyle/>
        <a:p>
          <a:endParaRPr lang="en-US"/>
        </a:p>
      </dgm:t>
    </dgm:pt>
    <dgm:pt modelId="{E6BAE02F-EE05-4B14-B34A-FF2992994C3C}">
      <dgm:prSet/>
      <dgm:spPr/>
      <dgm:t>
        <a:bodyPr/>
        <a:lstStyle/>
        <a:p>
          <a:r>
            <a:rPr lang="es-ES"/>
            <a:t>Se le acompaña a recoger sus pertinencias, se le ofrece ayuda para su colocación.</a:t>
          </a:r>
          <a:endParaRPr lang="en-US"/>
        </a:p>
      </dgm:t>
    </dgm:pt>
    <dgm:pt modelId="{53452CE4-90FC-445B-928E-BD479F5D8917}" type="parTrans" cxnId="{8C7FC6B7-B004-4BF0-A784-E44947F0A7A0}">
      <dgm:prSet/>
      <dgm:spPr/>
      <dgm:t>
        <a:bodyPr/>
        <a:lstStyle/>
        <a:p>
          <a:endParaRPr lang="en-US"/>
        </a:p>
      </dgm:t>
    </dgm:pt>
    <dgm:pt modelId="{057275F5-3182-4859-AE99-08CCC8690B28}" type="sibTrans" cxnId="{8C7FC6B7-B004-4BF0-A784-E44947F0A7A0}">
      <dgm:prSet/>
      <dgm:spPr/>
      <dgm:t>
        <a:bodyPr/>
        <a:lstStyle/>
        <a:p>
          <a:endParaRPr lang="en-US"/>
        </a:p>
      </dgm:t>
    </dgm:pt>
    <dgm:pt modelId="{DF5BD5B5-2FA5-463E-A0D1-6F08311E691C}">
      <dgm:prSet/>
      <dgm:spPr/>
      <dgm:t>
        <a:bodyPr/>
        <a:lstStyle/>
        <a:p>
          <a:r>
            <a:rPr lang="es-ES"/>
            <a:t>Se le sugiere fecha y hora para la próxima cita, si  se considera conveniente, se le oferta algún producto apropiado, se le puede obsequiar con algún detalle o muestra de producto.</a:t>
          </a:r>
          <a:endParaRPr lang="en-US"/>
        </a:p>
      </dgm:t>
    </dgm:pt>
    <dgm:pt modelId="{3752CE7B-5CEF-44FB-B07C-AEBE817B2832}" type="parTrans" cxnId="{1C25DFB0-658E-4907-90E6-B258C9CECBEE}">
      <dgm:prSet/>
      <dgm:spPr/>
      <dgm:t>
        <a:bodyPr/>
        <a:lstStyle/>
        <a:p>
          <a:endParaRPr lang="en-US"/>
        </a:p>
      </dgm:t>
    </dgm:pt>
    <dgm:pt modelId="{5DC127BB-D627-41FE-A4FE-B2E54DB84597}" type="sibTrans" cxnId="{1C25DFB0-658E-4907-90E6-B258C9CECBEE}">
      <dgm:prSet/>
      <dgm:spPr/>
      <dgm:t>
        <a:bodyPr/>
        <a:lstStyle/>
        <a:p>
          <a:endParaRPr lang="en-US"/>
        </a:p>
      </dgm:t>
    </dgm:pt>
    <dgm:pt modelId="{ABE6EC1B-F095-41F9-B67A-208F3C981118}">
      <dgm:prSet/>
      <dgm:spPr/>
      <dgm:t>
        <a:bodyPr/>
        <a:lstStyle/>
        <a:p>
          <a:r>
            <a:rPr lang="es-ES"/>
            <a:t>Se le acompaña hasta la puerta mientras se le agradece su visita,y se le despide de forma amable.</a:t>
          </a:r>
          <a:endParaRPr lang="en-US"/>
        </a:p>
      </dgm:t>
    </dgm:pt>
    <dgm:pt modelId="{E22ED73F-A857-4FDD-BC53-322F397C9EB8}" type="parTrans" cxnId="{B046C0B5-2183-4EFE-A2CD-D59B45B64410}">
      <dgm:prSet/>
      <dgm:spPr/>
      <dgm:t>
        <a:bodyPr/>
        <a:lstStyle/>
        <a:p>
          <a:endParaRPr lang="en-US"/>
        </a:p>
      </dgm:t>
    </dgm:pt>
    <dgm:pt modelId="{F3E9F28D-1CCC-463C-844B-DD6453B78348}" type="sibTrans" cxnId="{B046C0B5-2183-4EFE-A2CD-D59B45B64410}">
      <dgm:prSet/>
      <dgm:spPr/>
      <dgm:t>
        <a:bodyPr/>
        <a:lstStyle/>
        <a:p>
          <a:endParaRPr lang="en-US"/>
        </a:p>
      </dgm:t>
    </dgm:pt>
    <dgm:pt modelId="{CFF3E444-5F38-48C2-9ADF-E38520E34742}" type="pres">
      <dgm:prSet presAssocID="{77B9280E-0041-4A3C-9E70-241C42CEBE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66E266-FA3B-4EDC-846A-13EC10F3E254}" type="pres">
      <dgm:prSet presAssocID="{0C2DD8DA-1F30-4F8B-8EF4-BAC065957A9E}" presName="compNode" presStyleCnt="0"/>
      <dgm:spPr/>
    </dgm:pt>
    <dgm:pt modelId="{E65C8F93-259A-4DC4-97EE-803E96A80ECF}" type="pres">
      <dgm:prSet presAssocID="{0C2DD8DA-1F30-4F8B-8EF4-BAC065957A9E}" presName="bgRect" presStyleLbl="bgShp" presStyleIdx="0" presStyleCnt="4"/>
      <dgm:spPr/>
    </dgm:pt>
    <dgm:pt modelId="{284D6115-67A8-4307-A376-D43EA3E6874F}" type="pres">
      <dgm:prSet presAssocID="{0C2DD8DA-1F30-4F8B-8EF4-BAC065957A9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C8D79990-ED9D-4F7A-A726-25EAB0D8DE3C}" type="pres">
      <dgm:prSet presAssocID="{0C2DD8DA-1F30-4F8B-8EF4-BAC065957A9E}" presName="spaceRect" presStyleCnt="0"/>
      <dgm:spPr/>
    </dgm:pt>
    <dgm:pt modelId="{CCFC87D6-263C-4325-8FCE-BC7E76696CC8}" type="pres">
      <dgm:prSet presAssocID="{0C2DD8DA-1F30-4F8B-8EF4-BAC065957A9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7182051-9626-4E7F-BC87-9BE4E52D447D}" type="pres">
      <dgm:prSet presAssocID="{AB4F9A8E-02D1-4F3B-977D-A06F927584F3}" presName="sibTrans" presStyleCnt="0"/>
      <dgm:spPr/>
    </dgm:pt>
    <dgm:pt modelId="{F2E837F5-FAE6-4FC7-9612-EC89C3CFF7EC}" type="pres">
      <dgm:prSet presAssocID="{E6BAE02F-EE05-4B14-B34A-FF2992994C3C}" presName="compNode" presStyleCnt="0"/>
      <dgm:spPr/>
    </dgm:pt>
    <dgm:pt modelId="{9286D8C2-F40A-4450-BCFC-3C9A8B49D4CD}" type="pres">
      <dgm:prSet presAssocID="{E6BAE02F-EE05-4B14-B34A-FF2992994C3C}" presName="bgRect" presStyleLbl="bgShp" presStyleIdx="1" presStyleCnt="4"/>
      <dgm:spPr/>
    </dgm:pt>
    <dgm:pt modelId="{40918866-F57E-47FE-B8FE-162758F79702}" type="pres">
      <dgm:prSet presAssocID="{E6BAE02F-EE05-4B14-B34A-FF2992994C3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BE2C83DC-A25F-4EB6-946F-E63C38D62FBD}" type="pres">
      <dgm:prSet presAssocID="{E6BAE02F-EE05-4B14-B34A-FF2992994C3C}" presName="spaceRect" presStyleCnt="0"/>
      <dgm:spPr/>
    </dgm:pt>
    <dgm:pt modelId="{ABF5D6E8-39D9-4E1B-A202-7CB68882182C}" type="pres">
      <dgm:prSet presAssocID="{E6BAE02F-EE05-4B14-B34A-FF2992994C3C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78C588F-0223-49B6-B8C8-5ABD0EC92D02}" type="pres">
      <dgm:prSet presAssocID="{057275F5-3182-4859-AE99-08CCC8690B28}" presName="sibTrans" presStyleCnt="0"/>
      <dgm:spPr/>
    </dgm:pt>
    <dgm:pt modelId="{C8CF0269-951A-4C00-A9B5-355A40F9E00F}" type="pres">
      <dgm:prSet presAssocID="{DF5BD5B5-2FA5-463E-A0D1-6F08311E691C}" presName="compNode" presStyleCnt="0"/>
      <dgm:spPr/>
    </dgm:pt>
    <dgm:pt modelId="{28B4DC0B-D77E-4A15-B95E-38A38B8F054B}" type="pres">
      <dgm:prSet presAssocID="{DF5BD5B5-2FA5-463E-A0D1-6F08311E691C}" presName="bgRect" presStyleLbl="bgShp" presStyleIdx="2" presStyleCnt="4"/>
      <dgm:spPr/>
    </dgm:pt>
    <dgm:pt modelId="{77576339-DB3A-4D43-8582-0D219BCA472F}" type="pres">
      <dgm:prSet presAssocID="{DF5BD5B5-2FA5-463E-A0D1-6F08311E691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46C9CCDB-FC9D-4FF0-B0E0-CD87B05331F5}" type="pres">
      <dgm:prSet presAssocID="{DF5BD5B5-2FA5-463E-A0D1-6F08311E691C}" presName="spaceRect" presStyleCnt="0"/>
      <dgm:spPr/>
    </dgm:pt>
    <dgm:pt modelId="{F5AD4AFD-EC2A-492E-822A-303142F0D725}" type="pres">
      <dgm:prSet presAssocID="{DF5BD5B5-2FA5-463E-A0D1-6F08311E691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8985379-6BC8-49E5-98F8-6E26F6432081}" type="pres">
      <dgm:prSet presAssocID="{5DC127BB-D627-41FE-A4FE-B2E54DB84597}" presName="sibTrans" presStyleCnt="0"/>
      <dgm:spPr/>
    </dgm:pt>
    <dgm:pt modelId="{970E6F0D-9AE7-4F24-BBE5-AF1F14B5B1F7}" type="pres">
      <dgm:prSet presAssocID="{ABE6EC1B-F095-41F9-B67A-208F3C981118}" presName="compNode" presStyleCnt="0"/>
      <dgm:spPr/>
    </dgm:pt>
    <dgm:pt modelId="{E8955D0B-E9DB-4624-9618-F66BEDE05662}" type="pres">
      <dgm:prSet presAssocID="{ABE6EC1B-F095-41F9-B67A-208F3C981118}" presName="bgRect" presStyleLbl="bgShp" presStyleIdx="3" presStyleCnt="4"/>
      <dgm:spPr/>
    </dgm:pt>
    <dgm:pt modelId="{ECB0FDF8-E2F0-43BA-BF96-AD105E921C3C}" type="pres">
      <dgm:prSet presAssocID="{ABE6EC1B-F095-41F9-B67A-208F3C98111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48367C91-2D63-4CC8-AEF0-F749F1F62584}" type="pres">
      <dgm:prSet presAssocID="{ABE6EC1B-F095-41F9-B67A-208F3C981118}" presName="spaceRect" presStyleCnt="0"/>
      <dgm:spPr/>
    </dgm:pt>
    <dgm:pt modelId="{22BD7728-22E5-436F-8F20-490B446CB1DA}" type="pres">
      <dgm:prSet presAssocID="{ABE6EC1B-F095-41F9-B67A-208F3C98111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8C7FC6B7-B004-4BF0-A784-E44947F0A7A0}" srcId="{77B9280E-0041-4A3C-9E70-241C42CEBE25}" destId="{E6BAE02F-EE05-4B14-B34A-FF2992994C3C}" srcOrd="1" destOrd="0" parTransId="{53452CE4-90FC-445B-928E-BD479F5D8917}" sibTransId="{057275F5-3182-4859-AE99-08CCC8690B28}"/>
    <dgm:cxn modelId="{516FC052-51E1-4945-AF59-1889BD7A3354}" type="presOf" srcId="{77B9280E-0041-4A3C-9E70-241C42CEBE25}" destId="{CFF3E444-5F38-48C2-9ADF-E38520E34742}" srcOrd="0" destOrd="0" presId="urn:microsoft.com/office/officeart/2018/2/layout/IconVerticalSolidList"/>
    <dgm:cxn modelId="{3E038D0B-2138-4CB6-8509-F4FC1096322F}" type="presOf" srcId="{DF5BD5B5-2FA5-463E-A0D1-6F08311E691C}" destId="{F5AD4AFD-EC2A-492E-822A-303142F0D725}" srcOrd="0" destOrd="0" presId="urn:microsoft.com/office/officeart/2018/2/layout/IconVerticalSolidList"/>
    <dgm:cxn modelId="{1A5288A0-7DC6-48DE-B3D2-20DA2A5578B7}" srcId="{77B9280E-0041-4A3C-9E70-241C42CEBE25}" destId="{0C2DD8DA-1F30-4F8B-8EF4-BAC065957A9E}" srcOrd="0" destOrd="0" parTransId="{A51C9310-09CF-467C-95C8-83A9D7B2AFCD}" sibTransId="{AB4F9A8E-02D1-4F3B-977D-A06F927584F3}"/>
    <dgm:cxn modelId="{CC4AD8E6-53B7-43EB-8B28-1622321CFF8A}" type="presOf" srcId="{0C2DD8DA-1F30-4F8B-8EF4-BAC065957A9E}" destId="{CCFC87D6-263C-4325-8FCE-BC7E76696CC8}" srcOrd="0" destOrd="0" presId="urn:microsoft.com/office/officeart/2018/2/layout/IconVerticalSolidList"/>
    <dgm:cxn modelId="{B046C0B5-2183-4EFE-A2CD-D59B45B64410}" srcId="{77B9280E-0041-4A3C-9E70-241C42CEBE25}" destId="{ABE6EC1B-F095-41F9-B67A-208F3C981118}" srcOrd="3" destOrd="0" parTransId="{E22ED73F-A857-4FDD-BC53-322F397C9EB8}" sibTransId="{F3E9F28D-1CCC-463C-844B-DD6453B78348}"/>
    <dgm:cxn modelId="{00F96D73-FCF2-4F6F-8E08-CFBB43C973D4}" type="presOf" srcId="{ABE6EC1B-F095-41F9-B67A-208F3C981118}" destId="{22BD7728-22E5-436F-8F20-490B446CB1DA}" srcOrd="0" destOrd="0" presId="urn:microsoft.com/office/officeart/2018/2/layout/IconVerticalSolidList"/>
    <dgm:cxn modelId="{285AD4F3-44A0-453C-B499-F3F0F6F53EF2}" type="presOf" srcId="{E6BAE02F-EE05-4B14-B34A-FF2992994C3C}" destId="{ABF5D6E8-39D9-4E1B-A202-7CB68882182C}" srcOrd="0" destOrd="0" presId="urn:microsoft.com/office/officeart/2018/2/layout/IconVerticalSolidList"/>
    <dgm:cxn modelId="{1C25DFB0-658E-4907-90E6-B258C9CECBEE}" srcId="{77B9280E-0041-4A3C-9E70-241C42CEBE25}" destId="{DF5BD5B5-2FA5-463E-A0D1-6F08311E691C}" srcOrd="2" destOrd="0" parTransId="{3752CE7B-5CEF-44FB-B07C-AEBE817B2832}" sibTransId="{5DC127BB-D627-41FE-A4FE-B2E54DB84597}"/>
    <dgm:cxn modelId="{73F4C7FF-FE8F-4F6C-8C4A-C5A2DB42F01B}" type="presParOf" srcId="{CFF3E444-5F38-48C2-9ADF-E38520E34742}" destId="{5366E266-FA3B-4EDC-846A-13EC10F3E254}" srcOrd="0" destOrd="0" presId="urn:microsoft.com/office/officeart/2018/2/layout/IconVerticalSolidList"/>
    <dgm:cxn modelId="{E0ECD536-134B-462F-934D-635D1451F2FA}" type="presParOf" srcId="{5366E266-FA3B-4EDC-846A-13EC10F3E254}" destId="{E65C8F93-259A-4DC4-97EE-803E96A80ECF}" srcOrd="0" destOrd="0" presId="urn:microsoft.com/office/officeart/2018/2/layout/IconVerticalSolidList"/>
    <dgm:cxn modelId="{BA5BF342-38E4-4C41-ADDC-B66639BEDB73}" type="presParOf" srcId="{5366E266-FA3B-4EDC-846A-13EC10F3E254}" destId="{284D6115-67A8-4307-A376-D43EA3E6874F}" srcOrd="1" destOrd="0" presId="urn:microsoft.com/office/officeart/2018/2/layout/IconVerticalSolidList"/>
    <dgm:cxn modelId="{AC0BD202-3BB5-48FF-AEA2-52CD6127C4A7}" type="presParOf" srcId="{5366E266-FA3B-4EDC-846A-13EC10F3E254}" destId="{C8D79990-ED9D-4F7A-A726-25EAB0D8DE3C}" srcOrd="2" destOrd="0" presId="urn:microsoft.com/office/officeart/2018/2/layout/IconVerticalSolidList"/>
    <dgm:cxn modelId="{EE013C00-5666-4F31-BA03-C48CBEF7D19D}" type="presParOf" srcId="{5366E266-FA3B-4EDC-846A-13EC10F3E254}" destId="{CCFC87D6-263C-4325-8FCE-BC7E76696CC8}" srcOrd="3" destOrd="0" presId="urn:microsoft.com/office/officeart/2018/2/layout/IconVerticalSolidList"/>
    <dgm:cxn modelId="{F8AB65C9-CAF4-436C-8560-5F92800D129D}" type="presParOf" srcId="{CFF3E444-5F38-48C2-9ADF-E38520E34742}" destId="{57182051-9626-4E7F-BC87-9BE4E52D447D}" srcOrd="1" destOrd="0" presId="urn:microsoft.com/office/officeart/2018/2/layout/IconVerticalSolidList"/>
    <dgm:cxn modelId="{C424F392-8AE9-444A-9F30-32E93CBEB850}" type="presParOf" srcId="{CFF3E444-5F38-48C2-9ADF-E38520E34742}" destId="{F2E837F5-FAE6-4FC7-9612-EC89C3CFF7EC}" srcOrd="2" destOrd="0" presId="urn:microsoft.com/office/officeart/2018/2/layout/IconVerticalSolidList"/>
    <dgm:cxn modelId="{80CCD124-8E84-4DA9-ACA9-5F1C38B262C3}" type="presParOf" srcId="{F2E837F5-FAE6-4FC7-9612-EC89C3CFF7EC}" destId="{9286D8C2-F40A-4450-BCFC-3C9A8B49D4CD}" srcOrd="0" destOrd="0" presId="urn:microsoft.com/office/officeart/2018/2/layout/IconVerticalSolidList"/>
    <dgm:cxn modelId="{7499EC87-78F4-4B95-8C9B-ACCA25CAABD7}" type="presParOf" srcId="{F2E837F5-FAE6-4FC7-9612-EC89C3CFF7EC}" destId="{40918866-F57E-47FE-B8FE-162758F79702}" srcOrd="1" destOrd="0" presId="urn:microsoft.com/office/officeart/2018/2/layout/IconVerticalSolidList"/>
    <dgm:cxn modelId="{0333CB02-E39C-40B8-82AB-1FEEB7BC6F4B}" type="presParOf" srcId="{F2E837F5-FAE6-4FC7-9612-EC89C3CFF7EC}" destId="{BE2C83DC-A25F-4EB6-946F-E63C38D62FBD}" srcOrd="2" destOrd="0" presId="urn:microsoft.com/office/officeart/2018/2/layout/IconVerticalSolidList"/>
    <dgm:cxn modelId="{7FD75DFF-7343-4EBA-B84D-8A872AF10BE9}" type="presParOf" srcId="{F2E837F5-FAE6-4FC7-9612-EC89C3CFF7EC}" destId="{ABF5D6E8-39D9-4E1B-A202-7CB68882182C}" srcOrd="3" destOrd="0" presId="urn:microsoft.com/office/officeart/2018/2/layout/IconVerticalSolidList"/>
    <dgm:cxn modelId="{35CA5B89-F506-4F67-95B7-B867B6F8FE9B}" type="presParOf" srcId="{CFF3E444-5F38-48C2-9ADF-E38520E34742}" destId="{478C588F-0223-49B6-B8C8-5ABD0EC92D02}" srcOrd="3" destOrd="0" presId="urn:microsoft.com/office/officeart/2018/2/layout/IconVerticalSolidList"/>
    <dgm:cxn modelId="{0358ED5E-58FF-400D-A089-92CCD9204A48}" type="presParOf" srcId="{CFF3E444-5F38-48C2-9ADF-E38520E34742}" destId="{C8CF0269-951A-4C00-A9B5-355A40F9E00F}" srcOrd="4" destOrd="0" presId="urn:microsoft.com/office/officeart/2018/2/layout/IconVerticalSolidList"/>
    <dgm:cxn modelId="{B5A2CC5B-EBFC-41A8-8F7C-43CD725E446B}" type="presParOf" srcId="{C8CF0269-951A-4C00-A9B5-355A40F9E00F}" destId="{28B4DC0B-D77E-4A15-B95E-38A38B8F054B}" srcOrd="0" destOrd="0" presId="urn:microsoft.com/office/officeart/2018/2/layout/IconVerticalSolidList"/>
    <dgm:cxn modelId="{B993441E-B6E4-4E8F-9625-6A1F410F180D}" type="presParOf" srcId="{C8CF0269-951A-4C00-A9B5-355A40F9E00F}" destId="{77576339-DB3A-4D43-8582-0D219BCA472F}" srcOrd="1" destOrd="0" presId="urn:microsoft.com/office/officeart/2018/2/layout/IconVerticalSolidList"/>
    <dgm:cxn modelId="{3EB89435-2C90-4891-A9B9-37C4F6A98A64}" type="presParOf" srcId="{C8CF0269-951A-4C00-A9B5-355A40F9E00F}" destId="{46C9CCDB-FC9D-4FF0-B0E0-CD87B05331F5}" srcOrd="2" destOrd="0" presId="urn:microsoft.com/office/officeart/2018/2/layout/IconVerticalSolidList"/>
    <dgm:cxn modelId="{ED5165F0-BAC6-41FE-A6E7-DE009C7CAB36}" type="presParOf" srcId="{C8CF0269-951A-4C00-A9B5-355A40F9E00F}" destId="{F5AD4AFD-EC2A-492E-822A-303142F0D725}" srcOrd="3" destOrd="0" presId="urn:microsoft.com/office/officeart/2018/2/layout/IconVerticalSolidList"/>
    <dgm:cxn modelId="{12626E5F-78B1-42A3-B5EF-B797C6B42C5D}" type="presParOf" srcId="{CFF3E444-5F38-48C2-9ADF-E38520E34742}" destId="{28985379-6BC8-49E5-98F8-6E26F6432081}" srcOrd="5" destOrd="0" presId="urn:microsoft.com/office/officeart/2018/2/layout/IconVerticalSolidList"/>
    <dgm:cxn modelId="{4F1B7033-2106-4D1C-B2BB-FFAE9CE4C553}" type="presParOf" srcId="{CFF3E444-5F38-48C2-9ADF-E38520E34742}" destId="{970E6F0D-9AE7-4F24-BBE5-AF1F14B5B1F7}" srcOrd="6" destOrd="0" presId="urn:microsoft.com/office/officeart/2018/2/layout/IconVerticalSolidList"/>
    <dgm:cxn modelId="{59E2BA00-48DA-4A4D-8B1F-6C9104BEA9FB}" type="presParOf" srcId="{970E6F0D-9AE7-4F24-BBE5-AF1F14B5B1F7}" destId="{E8955D0B-E9DB-4624-9618-F66BEDE05662}" srcOrd="0" destOrd="0" presId="urn:microsoft.com/office/officeart/2018/2/layout/IconVerticalSolidList"/>
    <dgm:cxn modelId="{25E217D1-ED4E-4C33-BE85-4B33CCBC1DFA}" type="presParOf" srcId="{970E6F0D-9AE7-4F24-BBE5-AF1F14B5B1F7}" destId="{ECB0FDF8-E2F0-43BA-BF96-AD105E921C3C}" srcOrd="1" destOrd="0" presId="urn:microsoft.com/office/officeart/2018/2/layout/IconVerticalSolidList"/>
    <dgm:cxn modelId="{4A070CB0-C421-4D1E-8877-1F0982043EBF}" type="presParOf" srcId="{970E6F0D-9AE7-4F24-BBE5-AF1F14B5B1F7}" destId="{48367C91-2D63-4CC8-AEF0-F749F1F62584}" srcOrd="2" destOrd="0" presId="urn:microsoft.com/office/officeart/2018/2/layout/IconVerticalSolidList"/>
    <dgm:cxn modelId="{FD78E3E0-C527-46C5-A3C2-56BFA5A815C9}" type="presParOf" srcId="{970E6F0D-9AE7-4F24-BBE5-AF1F14B5B1F7}" destId="{22BD7728-22E5-436F-8F20-490B446CB1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4ABC4-8A3A-495E-AFEA-A894CA1AE80F}" type="doc">
      <dgm:prSet loTypeId="urn:microsoft.com/office/officeart/2018/2/layout/IconLabelList" loCatId="icon" qsTypeId="urn:microsoft.com/office/officeart/2005/8/quickstyle/simple1#2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EC1B39D-C39D-4D99-93E2-CF68A0C82D5E}">
      <dgm:prSet/>
      <dgm:spPr/>
      <dgm:t>
        <a:bodyPr/>
        <a:lstStyle/>
        <a:p>
          <a:r>
            <a:rPr lang="es-ES"/>
            <a:t>La entrevista </a:t>
          </a:r>
          <a:endParaRPr lang="en-US"/>
        </a:p>
      </dgm:t>
    </dgm:pt>
    <dgm:pt modelId="{30C15BC5-F50A-411E-BDF9-EFD16802F3A5}" type="parTrans" cxnId="{4512CABB-FCAE-4B26-8DEB-E7065F41F2CB}">
      <dgm:prSet/>
      <dgm:spPr/>
      <dgm:t>
        <a:bodyPr/>
        <a:lstStyle/>
        <a:p>
          <a:endParaRPr lang="en-US"/>
        </a:p>
      </dgm:t>
    </dgm:pt>
    <dgm:pt modelId="{F963D3C6-E9C1-4D0F-B8CB-50661244544A}" type="sibTrans" cxnId="{4512CABB-FCAE-4B26-8DEB-E7065F41F2CB}">
      <dgm:prSet/>
      <dgm:spPr/>
      <dgm:t>
        <a:bodyPr/>
        <a:lstStyle/>
        <a:p>
          <a:endParaRPr lang="en-US"/>
        </a:p>
      </dgm:t>
    </dgm:pt>
    <dgm:pt modelId="{894A410F-D6D0-48CC-B854-74389A50DF10}">
      <dgm:prSet/>
      <dgm:spPr/>
      <dgm:t>
        <a:bodyPr/>
        <a:lstStyle/>
        <a:p>
          <a:r>
            <a:rPr lang="es-ES"/>
            <a:t>Cuestionarios.</a:t>
          </a:r>
          <a:endParaRPr lang="en-US"/>
        </a:p>
      </dgm:t>
    </dgm:pt>
    <dgm:pt modelId="{04186DA3-EBC2-49D8-883B-C8FC2549641E}" type="parTrans" cxnId="{45EDF4B3-30C5-4905-BEEB-1371D92FC011}">
      <dgm:prSet/>
      <dgm:spPr/>
      <dgm:t>
        <a:bodyPr/>
        <a:lstStyle/>
        <a:p>
          <a:endParaRPr lang="en-US"/>
        </a:p>
      </dgm:t>
    </dgm:pt>
    <dgm:pt modelId="{07F2C050-7F8F-4B4D-A764-94D49E46470C}" type="sibTrans" cxnId="{45EDF4B3-30C5-4905-BEEB-1371D92FC011}">
      <dgm:prSet/>
      <dgm:spPr/>
      <dgm:t>
        <a:bodyPr/>
        <a:lstStyle/>
        <a:p>
          <a:endParaRPr lang="en-US"/>
        </a:p>
      </dgm:t>
    </dgm:pt>
    <dgm:pt modelId="{CD1FFE1F-13C1-4C56-8F0E-EC778FC95AA4}" type="pres">
      <dgm:prSet presAssocID="{6D34ABC4-8A3A-495E-AFEA-A894CA1AE8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10F1A6-D8C9-4995-AE50-75C359337C1C}" type="pres">
      <dgm:prSet presAssocID="{EEC1B39D-C39D-4D99-93E2-CF68A0C82D5E}" presName="compNode" presStyleCnt="0"/>
      <dgm:spPr/>
    </dgm:pt>
    <dgm:pt modelId="{6361A5DC-9648-4E7A-9BC6-47BED850F8FB}" type="pres">
      <dgm:prSet presAssocID="{EEC1B39D-C39D-4D99-93E2-CF68A0C82D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1DEC222C-3E4F-45E4-92D4-66AD274EF578}" type="pres">
      <dgm:prSet presAssocID="{EEC1B39D-C39D-4D99-93E2-CF68A0C82D5E}" presName="spaceRect" presStyleCnt="0"/>
      <dgm:spPr/>
    </dgm:pt>
    <dgm:pt modelId="{57322D31-0895-4A77-84AB-E48BA1D516FD}" type="pres">
      <dgm:prSet presAssocID="{EEC1B39D-C39D-4D99-93E2-CF68A0C82D5E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B743ACA-1B6E-4EA8-9B24-912D8FD6FA64}" type="pres">
      <dgm:prSet presAssocID="{F963D3C6-E9C1-4D0F-B8CB-50661244544A}" presName="sibTrans" presStyleCnt="0"/>
      <dgm:spPr/>
    </dgm:pt>
    <dgm:pt modelId="{3FA00324-5507-42AC-A2A8-EA6C0B1DE819}" type="pres">
      <dgm:prSet presAssocID="{894A410F-D6D0-48CC-B854-74389A50DF10}" presName="compNode" presStyleCnt="0"/>
      <dgm:spPr/>
    </dgm:pt>
    <dgm:pt modelId="{8B5C5C42-A470-42A0-9AB1-D9C5BF9BDDD6}" type="pres">
      <dgm:prSet presAssocID="{894A410F-D6D0-48CC-B854-74389A50DF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74DC8A44-0880-4650-B1B8-0A296A7AB71B}" type="pres">
      <dgm:prSet presAssocID="{894A410F-D6D0-48CC-B854-74389A50DF10}" presName="spaceRect" presStyleCnt="0"/>
      <dgm:spPr/>
    </dgm:pt>
    <dgm:pt modelId="{2DE00767-86A7-4225-85AE-319AA54A6ACC}" type="pres">
      <dgm:prSet presAssocID="{894A410F-D6D0-48CC-B854-74389A50DF10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59D09F-DFC0-45BB-853F-999BCFAED99E}" type="presOf" srcId="{6D34ABC4-8A3A-495E-AFEA-A894CA1AE80F}" destId="{CD1FFE1F-13C1-4C56-8F0E-EC778FC95AA4}" srcOrd="0" destOrd="0" presId="urn:microsoft.com/office/officeart/2018/2/layout/IconLabelList"/>
    <dgm:cxn modelId="{45EDF4B3-30C5-4905-BEEB-1371D92FC011}" srcId="{6D34ABC4-8A3A-495E-AFEA-A894CA1AE80F}" destId="{894A410F-D6D0-48CC-B854-74389A50DF10}" srcOrd="1" destOrd="0" parTransId="{04186DA3-EBC2-49D8-883B-C8FC2549641E}" sibTransId="{07F2C050-7F8F-4B4D-A764-94D49E46470C}"/>
    <dgm:cxn modelId="{4512CABB-FCAE-4B26-8DEB-E7065F41F2CB}" srcId="{6D34ABC4-8A3A-495E-AFEA-A894CA1AE80F}" destId="{EEC1B39D-C39D-4D99-93E2-CF68A0C82D5E}" srcOrd="0" destOrd="0" parTransId="{30C15BC5-F50A-411E-BDF9-EFD16802F3A5}" sibTransId="{F963D3C6-E9C1-4D0F-B8CB-50661244544A}"/>
    <dgm:cxn modelId="{715F4EAD-9F11-413C-A86D-46688E71D7AF}" type="presOf" srcId="{EEC1B39D-C39D-4D99-93E2-CF68A0C82D5E}" destId="{57322D31-0895-4A77-84AB-E48BA1D516FD}" srcOrd="0" destOrd="0" presId="urn:microsoft.com/office/officeart/2018/2/layout/IconLabelList"/>
    <dgm:cxn modelId="{644858F3-429D-4801-8DA0-8504BA3479C0}" type="presOf" srcId="{894A410F-D6D0-48CC-B854-74389A50DF10}" destId="{2DE00767-86A7-4225-85AE-319AA54A6ACC}" srcOrd="0" destOrd="0" presId="urn:microsoft.com/office/officeart/2018/2/layout/IconLabelList"/>
    <dgm:cxn modelId="{D6ECC0AF-8BD1-49F4-BAF1-765B79C6736C}" type="presParOf" srcId="{CD1FFE1F-13C1-4C56-8F0E-EC778FC95AA4}" destId="{7810F1A6-D8C9-4995-AE50-75C359337C1C}" srcOrd="0" destOrd="0" presId="urn:microsoft.com/office/officeart/2018/2/layout/IconLabelList"/>
    <dgm:cxn modelId="{DB28BA19-1876-4468-8FB6-F77BC7F694D9}" type="presParOf" srcId="{7810F1A6-D8C9-4995-AE50-75C359337C1C}" destId="{6361A5DC-9648-4E7A-9BC6-47BED850F8FB}" srcOrd="0" destOrd="0" presId="urn:microsoft.com/office/officeart/2018/2/layout/IconLabelList"/>
    <dgm:cxn modelId="{8030F7E9-8796-413D-B000-E59EE7D09CCD}" type="presParOf" srcId="{7810F1A6-D8C9-4995-AE50-75C359337C1C}" destId="{1DEC222C-3E4F-45E4-92D4-66AD274EF578}" srcOrd="1" destOrd="0" presId="urn:microsoft.com/office/officeart/2018/2/layout/IconLabelList"/>
    <dgm:cxn modelId="{36A8EC2C-8EF6-4CDF-A5FB-2239176F296A}" type="presParOf" srcId="{7810F1A6-D8C9-4995-AE50-75C359337C1C}" destId="{57322D31-0895-4A77-84AB-E48BA1D516FD}" srcOrd="2" destOrd="0" presId="urn:microsoft.com/office/officeart/2018/2/layout/IconLabelList"/>
    <dgm:cxn modelId="{A3AB668E-ABF0-44DC-A5DC-5B0C5B6A5FD8}" type="presParOf" srcId="{CD1FFE1F-13C1-4C56-8F0E-EC778FC95AA4}" destId="{0B743ACA-1B6E-4EA8-9B24-912D8FD6FA64}" srcOrd="1" destOrd="0" presId="urn:microsoft.com/office/officeart/2018/2/layout/IconLabelList"/>
    <dgm:cxn modelId="{73E5F08D-7C5E-412E-B1C9-5BAE4164DE91}" type="presParOf" srcId="{CD1FFE1F-13C1-4C56-8F0E-EC778FC95AA4}" destId="{3FA00324-5507-42AC-A2A8-EA6C0B1DE819}" srcOrd="2" destOrd="0" presId="urn:microsoft.com/office/officeart/2018/2/layout/IconLabelList"/>
    <dgm:cxn modelId="{92DD5993-B204-437A-A0D3-CE186992C25F}" type="presParOf" srcId="{3FA00324-5507-42AC-A2A8-EA6C0B1DE819}" destId="{8B5C5C42-A470-42A0-9AB1-D9C5BF9BDDD6}" srcOrd="0" destOrd="0" presId="urn:microsoft.com/office/officeart/2018/2/layout/IconLabelList"/>
    <dgm:cxn modelId="{BE304DB1-50F8-4D6B-BBFA-23FC7B8CC27B}" type="presParOf" srcId="{3FA00324-5507-42AC-A2A8-EA6C0B1DE819}" destId="{74DC8A44-0880-4650-B1B8-0A296A7AB71B}" srcOrd="1" destOrd="0" presId="urn:microsoft.com/office/officeart/2018/2/layout/IconLabelList"/>
    <dgm:cxn modelId="{6FCF7AB9-237B-4A07-8290-4BBF81E7F1EE}" type="presParOf" srcId="{3FA00324-5507-42AC-A2A8-EA6C0B1DE819}" destId="{2DE00767-86A7-4225-85AE-319AA54A6A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EDEAC-8935-4C81-85F2-FE5028D107C3}" type="doc">
      <dgm:prSet loTypeId="urn:microsoft.com/office/officeart/2018/2/layout/IconCircleList" loCatId="icon" qsTypeId="urn:microsoft.com/office/officeart/2005/8/quickstyle/simple1#3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0A714C-297C-49AD-AAA5-01D5E451252F}">
      <dgm:prSet/>
      <dgm:spPr/>
      <dgm:t>
        <a:bodyPr/>
        <a:lstStyle/>
        <a:p>
          <a:r>
            <a:rPr lang="es-ES"/>
            <a:t>Contexto: el ambiente será cómodo y relajado para que se exprese libremente y poder escucharlo atentamente, sin distracciones ni interrupciones.</a:t>
          </a:r>
          <a:endParaRPr lang="en-US"/>
        </a:p>
      </dgm:t>
    </dgm:pt>
    <dgm:pt modelId="{9D52A4CB-CB2F-4E92-844D-0FE38AFAB2A4}" type="parTrans" cxnId="{D7137452-4F2D-4DEF-A801-4EFAFF50349F}">
      <dgm:prSet/>
      <dgm:spPr/>
      <dgm:t>
        <a:bodyPr/>
        <a:lstStyle/>
        <a:p>
          <a:endParaRPr lang="en-US"/>
        </a:p>
      </dgm:t>
    </dgm:pt>
    <dgm:pt modelId="{2771C2F2-DDDB-46EB-B922-5FEF116D5C35}" type="sibTrans" cxnId="{D7137452-4F2D-4DEF-A801-4EFAFF50349F}">
      <dgm:prSet/>
      <dgm:spPr/>
      <dgm:t>
        <a:bodyPr/>
        <a:lstStyle/>
        <a:p>
          <a:endParaRPr lang="en-US"/>
        </a:p>
      </dgm:t>
    </dgm:pt>
    <dgm:pt modelId="{276E5BAA-4987-4A4C-8B93-34429A1BEDCF}">
      <dgm:prSet/>
      <dgm:spPr/>
      <dgm:t>
        <a:bodyPr/>
        <a:lstStyle/>
        <a:p>
          <a:r>
            <a:rPr lang="es-ES"/>
            <a:t>Diálogo:  se escucharán atentamente sus propuestas y demandas, en una conversación abierta y fluida, con pausas controladas para que sienta la necesidad de hablar .</a:t>
          </a:r>
          <a:endParaRPr lang="en-US"/>
        </a:p>
      </dgm:t>
    </dgm:pt>
    <dgm:pt modelId="{726305C2-7464-4743-853F-B31584EF3B07}" type="parTrans" cxnId="{E746C5EB-FF6F-49DC-8FE9-8460A4E54631}">
      <dgm:prSet/>
      <dgm:spPr/>
      <dgm:t>
        <a:bodyPr/>
        <a:lstStyle/>
        <a:p>
          <a:endParaRPr lang="en-US"/>
        </a:p>
      </dgm:t>
    </dgm:pt>
    <dgm:pt modelId="{6B435BFE-57F1-448D-91C6-2F0E770AD307}" type="sibTrans" cxnId="{E746C5EB-FF6F-49DC-8FE9-8460A4E54631}">
      <dgm:prSet/>
      <dgm:spPr/>
      <dgm:t>
        <a:bodyPr/>
        <a:lstStyle/>
        <a:p>
          <a:endParaRPr lang="en-US"/>
        </a:p>
      </dgm:t>
    </dgm:pt>
    <dgm:pt modelId="{30263B88-522B-45F8-B2B1-0F46B39EB094}">
      <dgm:prSet/>
      <dgm:spPr/>
      <dgm:t>
        <a:bodyPr/>
        <a:lstStyle/>
        <a:p>
          <a:r>
            <a:rPr lang="es-ES"/>
            <a:t>Reformulación: después se concretan las propuestas técnicas, con preguntas específicas y cerradas que pueden plantear dudas, y cuya respuesta sea si o no .</a:t>
          </a:r>
          <a:endParaRPr lang="en-US"/>
        </a:p>
      </dgm:t>
    </dgm:pt>
    <dgm:pt modelId="{516CC967-1D98-4861-9620-289FBC177545}" type="parTrans" cxnId="{639BB350-0D8B-42FA-B399-0496CD2D6B06}">
      <dgm:prSet/>
      <dgm:spPr/>
      <dgm:t>
        <a:bodyPr/>
        <a:lstStyle/>
        <a:p>
          <a:endParaRPr lang="en-US"/>
        </a:p>
      </dgm:t>
    </dgm:pt>
    <dgm:pt modelId="{B47B48B6-FE66-4C24-A204-8629EE768972}" type="sibTrans" cxnId="{639BB350-0D8B-42FA-B399-0496CD2D6B06}">
      <dgm:prSet/>
      <dgm:spPr/>
      <dgm:t>
        <a:bodyPr/>
        <a:lstStyle/>
        <a:p>
          <a:endParaRPr lang="en-US"/>
        </a:p>
      </dgm:t>
    </dgm:pt>
    <dgm:pt modelId="{B86C328E-9697-4A3F-ABA3-5EFF71245574}">
      <dgm:prSet/>
      <dgm:spPr/>
      <dgm:t>
        <a:bodyPr/>
        <a:lstStyle/>
        <a:p>
          <a:r>
            <a:rPr lang="es-ES"/>
            <a:t>Confirmación: se concreta el servicio con los detalles técnicos a la espera de obtener la aceptación final del cliente.</a:t>
          </a:r>
          <a:endParaRPr lang="en-US"/>
        </a:p>
      </dgm:t>
    </dgm:pt>
    <dgm:pt modelId="{3335AB7B-9EBA-4B36-B661-4AFA28734816}" type="parTrans" cxnId="{847AA904-0FD3-4D3C-9BBA-8AC0E94ADA52}">
      <dgm:prSet/>
      <dgm:spPr/>
      <dgm:t>
        <a:bodyPr/>
        <a:lstStyle/>
        <a:p>
          <a:endParaRPr lang="en-US"/>
        </a:p>
      </dgm:t>
    </dgm:pt>
    <dgm:pt modelId="{5A83E516-EA05-46E4-AB4F-C2E103BA4F2A}" type="sibTrans" cxnId="{847AA904-0FD3-4D3C-9BBA-8AC0E94ADA52}">
      <dgm:prSet/>
      <dgm:spPr/>
      <dgm:t>
        <a:bodyPr/>
        <a:lstStyle/>
        <a:p>
          <a:endParaRPr lang="en-US"/>
        </a:p>
      </dgm:t>
    </dgm:pt>
    <dgm:pt modelId="{B1AF5414-5F8F-4FDE-9482-CEE9091CAFCE}" type="pres">
      <dgm:prSet presAssocID="{1DFEDEAC-8935-4C81-85F2-FE5028D107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BFF5D8-94F4-4598-82BE-A852C9326C3F}" type="pres">
      <dgm:prSet presAssocID="{1DFEDEAC-8935-4C81-85F2-FE5028D107C3}" presName="container" presStyleCnt="0">
        <dgm:presLayoutVars>
          <dgm:dir/>
          <dgm:resizeHandles val="exact"/>
        </dgm:presLayoutVars>
      </dgm:prSet>
      <dgm:spPr/>
    </dgm:pt>
    <dgm:pt modelId="{51457E36-4EBE-42D6-AEAC-A95A291F1E7D}" type="pres">
      <dgm:prSet presAssocID="{EA0A714C-297C-49AD-AAA5-01D5E451252F}" presName="compNode" presStyleCnt="0"/>
      <dgm:spPr/>
    </dgm:pt>
    <dgm:pt modelId="{4116384A-A807-4738-AD48-0560505192DF}" type="pres">
      <dgm:prSet presAssocID="{EA0A714C-297C-49AD-AAA5-01D5E451252F}" presName="iconBgRect" presStyleLbl="bgShp" presStyleIdx="0" presStyleCnt="4"/>
      <dgm:spPr/>
    </dgm:pt>
    <dgm:pt modelId="{640F05C9-439E-4A2A-B37B-E9194CD318F2}" type="pres">
      <dgm:prSet presAssocID="{EA0A714C-297C-49AD-AAA5-01D5E451252F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6621B752-4A87-44AC-9283-71CCE607D4FB}" type="pres">
      <dgm:prSet presAssocID="{EA0A714C-297C-49AD-AAA5-01D5E451252F}" presName="spaceRect" presStyleCnt="0"/>
      <dgm:spPr/>
    </dgm:pt>
    <dgm:pt modelId="{73E32157-4BDE-4E7F-9432-FF9F1863F99B}" type="pres">
      <dgm:prSet presAssocID="{EA0A714C-297C-49AD-AAA5-01D5E451252F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21E3B47A-7310-45C9-BCE4-837A528F4A83}" type="pres">
      <dgm:prSet presAssocID="{2771C2F2-DDDB-46EB-B922-5FEF116D5C3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0265CF8-B863-483A-8EE1-1417A2D6C5EF}" type="pres">
      <dgm:prSet presAssocID="{276E5BAA-4987-4A4C-8B93-34429A1BEDCF}" presName="compNode" presStyleCnt="0"/>
      <dgm:spPr/>
    </dgm:pt>
    <dgm:pt modelId="{84CFFED3-592E-4B6C-B107-4F1FFE1C520E}" type="pres">
      <dgm:prSet presAssocID="{276E5BAA-4987-4A4C-8B93-34429A1BEDCF}" presName="iconBgRect" presStyleLbl="bgShp" presStyleIdx="1" presStyleCnt="4"/>
      <dgm:spPr/>
    </dgm:pt>
    <dgm:pt modelId="{A82EC82C-24F0-45E7-96F0-9B99BEDD6BD1}" type="pres">
      <dgm:prSet presAssocID="{276E5BAA-4987-4A4C-8B93-34429A1BEDC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8011C063-F652-44FD-B6F2-EB69297A905E}" type="pres">
      <dgm:prSet presAssocID="{276E5BAA-4987-4A4C-8B93-34429A1BEDCF}" presName="spaceRect" presStyleCnt="0"/>
      <dgm:spPr/>
    </dgm:pt>
    <dgm:pt modelId="{6A11D941-1469-4CD2-B9AF-FB85638AC7E2}" type="pres">
      <dgm:prSet presAssocID="{276E5BAA-4987-4A4C-8B93-34429A1BEDC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A738E43-EFE3-459F-B0D7-9C3E4B6AB94F}" type="pres">
      <dgm:prSet presAssocID="{6B435BFE-57F1-448D-91C6-2F0E770AD30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9010305-8FD5-4CE1-8F80-307CC62A37E5}" type="pres">
      <dgm:prSet presAssocID="{30263B88-522B-45F8-B2B1-0F46B39EB094}" presName="compNode" presStyleCnt="0"/>
      <dgm:spPr/>
    </dgm:pt>
    <dgm:pt modelId="{F1499C27-2F05-4B1E-8828-F096DDF7F5D2}" type="pres">
      <dgm:prSet presAssocID="{30263B88-522B-45F8-B2B1-0F46B39EB094}" presName="iconBgRect" presStyleLbl="bgShp" presStyleIdx="2" presStyleCnt="4"/>
      <dgm:spPr/>
    </dgm:pt>
    <dgm:pt modelId="{D0E83C85-36CC-4C08-B6DB-CADF7B9B8D57}" type="pres">
      <dgm:prSet presAssocID="{30263B88-522B-45F8-B2B1-0F46B39EB09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6148E83F-DBD6-4F5A-A036-35150AD3D2E6}" type="pres">
      <dgm:prSet presAssocID="{30263B88-522B-45F8-B2B1-0F46B39EB094}" presName="spaceRect" presStyleCnt="0"/>
      <dgm:spPr/>
    </dgm:pt>
    <dgm:pt modelId="{3766316B-E4BA-46CC-838B-F01D21C2353E}" type="pres">
      <dgm:prSet presAssocID="{30263B88-522B-45F8-B2B1-0F46B39EB09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B7520F9-7E09-4D22-A9C5-692F5855CE55}" type="pres">
      <dgm:prSet presAssocID="{B47B48B6-FE66-4C24-A204-8629EE76897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6A5CB80-D97A-4714-8D1E-0B1D704006D5}" type="pres">
      <dgm:prSet presAssocID="{B86C328E-9697-4A3F-ABA3-5EFF71245574}" presName="compNode" presStyleCnt="0"/>
      <dgm:spPr/>
    </dgm:pt>
    <dgm:pt modelId="{34283B85-BF8B-49F5-93DC-01FB47A85BC0}" type="pres">
      <dgm:prSet presAssocID="{B86C328E-9697-4A3F-ABA3-5EFF71245574}" presName="iconBgRect" presStyleLbl="bgShp" presStyleIdx="3" presStyleCnt="4"/>
      <dgm:spPr/>
    </dgm:pt>
    <dgm:pt modelId="{EC56A461-3B53-4B65-97FC-5FCD5072D66F}" type="pres">
      <dgm:prSet presAssocID="{B86C328E-9697-4A3F-ABA3-5EFF71245574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27728C47-71E0-4E08-B8E6-EEF8635AE462}" type="pres">
      <dgm:prSet presAssocID="{B86C328E-9697-4A3F-ABA3-5EFF71245574}" presName="spaceRect" presStyleCnt="0"/>
      <dgm:spPr/>
    </dgm:pt>
    <dgm:pt modelId="{F67A45E3-C6AD-4BA4-9B19-F65D1D900B9C}" type="pres">
      <dgm:prSet presAssocID="{B86C328E-9697-4A3F-ABA3-5EFF71245574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4A116C-EB69-442C-AED9-A013E31BF407}" type="presOf" srcId="{276E5BAA-4987-4A4C-8B93-34429A1BEDCF}" destId="{6A11D941-1469-4CD2-B9AF-FB85638AC7E2}" srcOrd="0" destOrd="0" presId="urn:microsoft.com/office/officeart/2018/2/layout/IconCircleList"/>
    <dgm:cxn modelId="{639BB350-0D8B-42FA-B399-0496CD2D6B06}" srcId="{1DFEDEAC-8935-4C81-85F2-FE5028D107C3}" destId="{30263B88-522B-45F8-B2B1-0F46B39EB094}" srcOrd="2" destOrd="0" parTransId="{516CC967-1D98-4861-9620-289FBC177545}" sibTransId="{B47B48B6-FE66-4C24-A204-8629EE768972}"/>
    <dgm:cxn modelId="{922AE12D-D0FE-443A-8F27-F6590E5117A2}" type="presOf" srcId="{B86C328E-9697-4A3F-ABA3-5EFF71245574}" destId="{F67A45E3-C6AD-4BA4-9B19-F65D1D900B9C}" srcOrd="0" destOrd="0" presId="urn:microsoft.com/office/officeart/2018/2/layout/IconCircleList"/>
    <dgm:cxn modelId="{847AA904-0FD3-4D3C-9BBA-8AC0E94ADA52}" srcId="{1DFEDEAC-8935-4C81-85F2-FE5028D107C3}" destId="{B86C328E-9697-4A3F-ABA3-5EFF71245574}" srcOrd="3" destOrd="0" parTransId="{3335AB7B-9EBA-4B36-B661-4AFA28734816}" sibTransId="{5A83E516-EA05-46E4-AB4F-C2E103BA4F2A}"/>
    <dgm:cxn modelId="{66758362-B934-46BA-B133-CF0D14DFE3DD}" type="presOf" srcId="{1DFEDEAC-8935-4C81-85F2-FE5028D107C3}" destId="{B1AF5414-5F8F-4FDE-9482-CEE9091CAFCE}" srcOrd="0" destOrd="0" presId="urn:microsoft.com/office/officeart/2018/2/layout/IconCircleList"/>
    <dgm:cxn modelId="{D7137452-4F2D-4DEF-A801-4EFAFF50349F}" srcId="{1DFEDEAC-8935-4C81-85F2-FE5028D107C3}" destId="{EA0A714C-297C-49AD-AAA5-01D5E451252F}" srcOrd="0" destOrd="0" parTransId="{9D52A4CB-CB2F-4E92-844D-0FE38AFAB2A4}" sibTransId="{2771C2F2-DDDB-46EB-B922-5FEF116D5C35}"/>
    <dgm:cxn modelId="{AE33B958-83E7-461E-933E-192DEE5E236B}" type="presOf" srcId="{2771C2F2-DDDB-46EB-B922-5FEF116D5C35}" destId="{21E3B47A-7310-45C9-BCE4-837A528F4A83}" srcOrd="0" destOrd="0" presId="urn:microsoft.com/office/officeart/2018/2/layout/IconCircleList"/>
    <dgm:cxn modelId="{3ECBFFF8-91A8-47B2-8495-E0B3C7C59351}" type="presOf" srcId="{B47B48B6-FE66-4C24-A204-8629EE768972}" destId="{6B7520F9-7E09-4D22-A9C5-692F5855CE55}" srcOrd="0" destOrd="0" presId="urn:microsoft.com/office/officeart/2018/2/layout/IconCircleList"/>
    <dgm:cxn modelId="{E746C5EB-FF6F-49DC-8FE9-8460A4E54631}" srcId="{1DFEDEAC-8935-4C81-85F2-FE5028D107C3}" destId="{276E5BAA-4987-4A4C-8B93-34429A1BEDCF}" srcOrd="1" destOrd="0" parTransId="{726305C2-7464-4743-853F-B31584EF3B07}" sibTransId="{6B435BFE-57F1-448D-91C6-2F0E770AD307}"/>
    <dgm:cxn modelId="{4FC39409-048F-485C-A251-BA7B9F7F3283}" type="presOf" srcId="{30263B88-522B-45F8-B2B1-0F46B39EB094}" destId="{3766316B-E4BA-46CC-838B-F01D21C2353E}" srcOrd="0" destOrd="0" presId="urn:microsoft.com/office/officeart/2018/2/layout/IconCircleList"/>
    <dgm:cxn modelId="{B87B3EA1-548C-40D6-A10F-4E431E65EB9C}" type="presOf" srcId="{6B435BFE-57F1-448D-91C6-2F0E770AD307}" destId="{0A738E43-EFE3-459F-B0D7-9C3E4B6AB94F}" srcOrd="0" destOrd="0" presId="urn:microsoft.com/office/officeart/2018/2/layout/IconCircleList"/>
    <dgm:cxn modelId="{40686AE1-7692-4BAB-8D2B-D5F6D9405C95}" type="presOf" srcId="{EA0A714C-297C-49AD-AAA5-01D5E451252F}" destId="{73E32157-4BDE-4E7F-9432-FF9F1863F99B}" srcOrd="0" destOrd="0" presId="urn:microsoft.com/office/officeart/2018/2/layout/IconCircleList"/>
    <dgm:cxn modelId="{8BDA3DDF-E0B1-4C4D-AD7D-EE484672361A}" type="presParOf" srcId="{B1AF5414-5F8F-4FDE-9482-CEE9091CAFCE}" destId="{22BFF5D8-94F4-4598-82BE-A852C9326C3F}" srcOrd="0" destOrd="0" presId="urn:microsoft.com/office/officeart/2018/2/layout/IconCircleList"/>
    <dgm:cxn modelId="{7B9A0EC7-E365-4A28-A8C4-927D98240518}" type="presParOf" srcId="{22BFF5D8-94F4-4598-82BE-A852C9326C3F}" destId="{51457E36-4EBE-42D6-AEAC-A95A291F1E7D}" srcOrd="0" destOrd="0" presId="urn:microsoft.com/office/officeart/2018/2/layout/IconCircleList"/>
    <dgm:cxn modelId="{874CDB68-4F5B-4BFF-9584-A4A2D4E0BF93}" type="presParOf" srcId="{51457E36-4EBE-42D6-AEAC-A95A291F1E7D}" destId="{4116384A-A807-4738-AD48-0560505192DF}" srcOrd="0" destOrd="0" presId="urn:microsoft.com/office/officeart/2018/2/layout/IconCircleList"/>
    <dgm:cxn modelId="{AA25A209-5E61-40CB-ACF5-FD11CDDA211F}" type="presParOf" srcId="{51457E36-4EBE-42D6-AEAC-A95A291F1E7D}" destId="{640F05C9-439E-4A2A-B37B-E9194CD318F2}" srcOrd="1" destOrd="0" presId="urn:microsoft.com/office/officeart/2018/2/layout/IconCircleList"/>
    <dgm:cxn modelId="{FCA17B9B-2AFD-40AE-B924-B453DA46EB85}" type="presParOf" srcId="{51457E36-4EBE-42D6-AEAC-A95A291F1E7D}" destId="{6621B752-4A87-44AC-9283-71CCE607D4FB}" srcOrd="2" destOrd="0" presId="urn:microsoft.com/office/officeart/2018/2/layout/IconCircleList"/>
    <dgm:cxn modelId="{4924E9EE-2F88-47B6-8B88-64C88ED74B09}" type="presParOf" srcId="{51457E36-4EBE-42D6-AEAC-A95A291F1E7D}" destId="{73E32157-4BDE-4E7F-9432-FF9F1863F99B}" srcOrd="3" destOrd="0" presId="urn:microsoft.com/office/officeart/2018/2/layout/IconCircleList"/>
    <dgm:cxn modelId="{85AA859A-75C3-44FE-90A7-117A0AD35653}" type="presParOf" srcId="{22BFF5D8-94F4-4598-82BE-A852C9326C3F}" destId="{21E3B47A-7310-45C9-BCE4-837A528F4A83}" srcOrd="1" destOrd="0" presId="urn:microsoft.com/office/officeart/2018/2/layout/IconCircleList"/>
    <dgm:cxn modelId="{A9D0302F-0807-49E2-A599-60D3215130B9}" type="presParOf" srcId="{22BFF5D8-94F4-4598-82BE-A852C9326C3F}" destId="{D0265CF8-B863-483A-8EE1-1417A2D6C5EF}" srcOrd="2" destOrd="0" presId="urn:microsoft.com/office/officeart/2018/2/layout/IconCircleList"/>
    <dgm:cxn modelId="{BD9EC4BD-E9A3-4235-B5A0-E6ABF3768E90}" type="presParOf" srcId="{D0265CF8-B863-483A-8EE1-1417A2D6C5EF}" destId="{84CFFED3-592E-4B6C-B107-4F1FFE1C520E}" srcOrd="0" destOrd="0" presId="urn:microsoft.com/office/officeart/2018/2/layout/IconCircleList"/>
    <dgm:cxn modelId="{EA486563-FF61-4185-84B9-D20DDAA4A7D3}" type="presParOf" srcId="{D0265CF8-B863-483A-8EE1-1417A2D6C5EF}" destId="{A82EC82C-24F0-45E7-96F0-9B99BEDD6BD1}" srcOrd="1" destOrd="0" presId="urn:microsoft.com/office/officeart/2018/2/layout/IconCircleList"/>
    <dgm:cxn modelId="{5657C97E-4947-49C8-92CB-D1C2A29CB8B3}" type="presParOf" srcId="{D0265CF8-B863-483A-8EE1-1417A2D6C5EF}" destId="{8011C063-F652-44FD-B6F2-EB69297A905E}" srcOrd="2" destOrd="0" presId="urn:microsoft.com/office/officeart/2018/2/layout/IconCircleList"/>
    <dgm:cxn modelId="{413B67BF-38DA-4959-927D-DCB8BBD21A8A}" type="presParOf" srcId="{D0265CF8-B863-483A-8EE1-1417A2D6C5EF}" destId="{6A11D941-1469-4CD2-B9AF-FB85638AC7E2}" srcOrd="3" destOrd="0" presId="urn:microsoft.com/office/officeart/2018/2/layout/IconCircleList"/>
    <dgm:cxn modelId="{532D8801-930C-4515-9609-0863392EB857}" type="presParOf" srcId="{22BFF5D8-94F4-4598-82BE-A852C9326C3F}" destId="{0A738E43-EFE3-459F-B0D7-9C3E4B6AB94F}" srcOrd="3" destOrd="0" presId="urn:microsoft.com/office/officeart/2018/2/layout/IconCircleList"/>
    <dgm:cxn modelId="{B631ABA6-DD13-4143-8CF8-CFDFCF48547B}" type="presParOf" srcId="{22BFF5D8-94F4-4598-82BE-A852C9326C3F}" destId="{89010305-8FD5-4CE1-8F80-307CC62A37E5}" srcOrd="4" destOrd="0" presId="urn:microsoft.com/office/officeart/2018/2/layout/IconCircleList"/>
    <dgm:cxn modelId="{DF8C6B50-D431-472E-A1EC-6CD23299805C}" type="presParOf" srcId="{89010305-8FD5-4CE1-8F80-307CC62A37E5}" destId="{F1499C27-2F05-4B1E-8828-F096DDF7F5D2}" srcOrd="0" destOrd="0" presId="urn:microsoft.com/office/officeart/2018/2/layout/IconCircleList"/>
    <dgm:cxn modelId="{2156F977-C97A-4D79-8F75-CC788AAFE695}" type="presParOf" srcId="{89010305-8FD5-4CE1-8F80-307CC62A37E5}" destId="{D0E83C85-36CC-4C08-B6DB-CADF7B9B8D57}" srcOrd="1" destOrd="0" presId="urn:microsoft.com/office/officeart/2018/2/layout/IconCircleList"/>
    <dgm:cxn modelId="{5DB13A46-3372-4908-A188-E2B6323C9CE8}" type="presParOf" srcId="{89010305-8FD5-4CE1-8F80-307CC62A37E5}" destId="{6148E83F-DBD6-4F5A-A036-35150AD3D2E6}" srcOrd="2" destOrd="0" presId="urn:microsoft.com/office/officeart/2018/2/layout/IconCircleList"/>
    <dgm:cxn modelId="{9D57669E-891E-4B03-99FF-C8AF644992DD}" type="presParOf" srcId="{89010305-8FD5-4CE1-8F80-307CC62A37E5}" destId="{3766316B-E4BA-46CC-838B-F01D21C2353E}" srcOrd="3" destOrd="0" presId="urn:microsoft.com/office/officeart/2018/2/layout/IconCircleList"/>
    <dgm:cxn modelId="{DECC4B2B-8DB0-4EF8-AEEC-A7179702EC59}" type="presParOf" srcId="{22BFF5D8-94F4-4598-82BE-A852C9326C3F}" destId="{6B7520F9-7E09-4D22-A9C5-692F5855CE55}" srcOrd="5" destOrd="0" presId="urn:microsoft.com/office/officeart/2018/2/layout/IconCircleList"/>
    <dgm:cxn modelId="{F37B3983-AF1A-4E70-9980-FBB1A517BD61}" type="presParOf" srcId="{22BFF5D8-94F4-4598-82BE-A852C9326C3F}" destId="{16A5CB80-D97A-4714-8D1E-0B1D704006D5}" srcOrd="6" destOrd="0" presId="urn:microsoft.com/office/officeart/2018/2/layout/IconCircleList"/>
    <dgm:cxn modelId="{0ACC62B9-1B6D-448F-84E8-F31F74E06EB7}" type="presParOf" srcId="{16A5CB80-D97A-4714-8D1E-0B1D704006D5}" destId="{34283B85-BF8B-49F5-93DC-01FB47A85BC0}" srcOrd="0" destOrd="0" presId="urn:microsoft.com/office/officeart/2018/2/layout/IconCircleList"/>
    <dgm:cxn modelId="{113A5DED-6419-435C-9D04-8A8E7C626C5D}" type="presParOf" srcId="{16A5CB80-D97A-4714-8D1E-0B1D704006D5}" destId="{EC56A461-3B53-4B65-97FC-5FCD5072D66F}" srcOrd="1" destOrd="0" presId="urn:microsoft.com/office/officeart/2018/2/layout/IconCircleList"/>
    <dgm:cxn modelId="{4B65DBC1-B401-4CC7-B0DF-CBB011C367E9}" type="presParOf" srcId="{16A5CB80-D97A-4714-8D1E-0B1D704006D5}" destId="{27728C47-71E0-4E08-B8E6-EEF8635AE462}" srcOrd="2" destOrd="0" presId="urn:microsoft.com/office/officeart/2018/2/layout/IconCircleList"/>
    <dgm:cxn modelId="{551413F8-1399-4B2F-B059-338CCAFC60A4}" type="presParOf" srcId="{16A5CB80-D97A-4714-8D1E-0B1D704006D5}" destId="{F67A45E3-C6AD-4BA4-9B19-F65D1D900B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E4572-134E-4D80-BDB9-3987CC82A52B}" type="doc">
      <dgm:prSet loTypeId="urn:microsoft.com/office/officeart/2016/7/layout/RepeatingBendingProcessNew" loCatId="process" qsTypeId="urn:microsoft.com/office/officeart/2005/8/quickstyle/simple2#1" qsCatId="simple" csTypeId="urn:microsoft.com/office/officeart/2005/8/colors/colorful5#1" csCatId="colorful"/>
      <dgm:spPr/>
      <dgm:t>
        <a:bodyPr/>
        <a:lstStyle/>
        <a:p>
          <a:endParaRPr lang="en-US"/>
        </a:p>
      </dgm:t>
    </dgm:pt>
    <dgm:pt modelId="{66194400-D73D-4B53-BD61-C36D54F865CF}">
      <dgm:prSet/>
      <dgm:spPr/>
      <dgm:t>
        <a:bodyPr/>
        <a:lstStyle/>
        <a:p>
          <a:r>
            <a:rPr lang="es-ES"/>
            <a:t>Se le informara de que cosméticos necesitaría.</a:t>
          </a:r>
          <a:endParaRPr lang="en-US"/>
        </a:p>
      </dgm:t>
    </dgm:pt>
    <dgm:pt modelId="{6FAC8EA6-A68A-4512-A329-CEA65D0C9C75}" type="parTrans" cxnId="{D2DC65A5-6961-4F11-B30B-E19CC0202B76}">
      <dgm:prSet/>
      <dgm:spPr/>
      <dgm:t>
        <a:bodyPr/>
        <a:lstStyle/>
        <a:p>
          <a:endParaRPr lang="en-US"/>
        </a:p>
      </dgm:t>
    </dgm:pt>
    <dgm:pt modelId="{923C936E-CAD1-4FBA-BC7B-90AD0AFF3D83}" type="sibTrans" cxnId="{D2DC65A5-6961-4F11-B30B-E19CC0202B76}">
      <dgm:prSet/>
      <dgm:spPr/>
      <dgm:t>
        <a:bodyPr/>
        <a:lstStyle/>
        <a:p>
          <a:endParaRPr lang="en-US"/>
        </a:p>
      </dgm:t>
    </dgm:pt>
    <dgm:pt modelId="{130EDE00-04CE-40CA-9D3B-974622A8F6FE}">
      <dgm:prSet/>
      <dgm:spPr/>
      <dgm:t>
        <a:bodyPr/>
        <a:lstStyle/>
        <a:p>
          <a:r>
            <a:rPr lang="es-ES"/>
            <a:t>Es aconsejable ofrecer alguna muestra gratuita.</a:t>
          </a:r>
          <a:endParaRPr lang="en-US"/>
        </a:p>
      </dgm:t>
    </dgm:pt>
    <dgm:pt modelId="{95BADF4F-F3B9-402B-9644-743F379E475F}" type="parTrans" cxnId="{1E2A44F1-566A-4032-B92C-102EEC51518E}">
      <dgm:prSet/>
      <dgm:spPr/>
      <dgm:t>
        <a:bodyPr/>
        <a:lstStyle/>
        <a:p>
          <a:endParaRPr lang="en-US"/>
        </a:p>
      </dgm:t>
    </dgm:pt>
    <dgm:pt modelId="{4E729C19-6B45-4F47-888C-67A881A68749}" type="sibTrans" cxnId="{1E2A44F1-566A-4032-B92C-102EEC51518E}">
      <dgm:prSet/>
      <dgm:spPr/>
      <dgm:t>
        <a:bodyPr/>
        <a:lstStyle/>
        <a:p>
          <a:endParaRPr lang="en-US"/>
        </a:p>
      </dgm:t>
    </dgm:pt>
    <dgm:pt modelId="{D2CEB6A2-7922-41FD-8898-D537B8DF209E}">
      <dgm:prSet/>
      <dgm:spPr/>
      <dgm:t>
        <a:bodyPr/>
        <a:lstStyle/>
        <a:p>
          <a:r>
            <a:rPr lang="es-ES"/>
            <a:t>Se deben recomendar los productos de forma persuasiva, pero con honestidad, sin exagerar sus efectos o mentir  sobre sus propiedades.</a:t>
          </a:r>
          <a:endParaRPr lang="en-US"/>
        </a:p>
      </dgm:t>
    </dgm:pt>
    <dgm:pt modelId="{F2AA4580-DE63-4966-9E6A-DE1421DD9F6D}" type="parTrans" cxnId="{F12BCA61-FA45-4562-BFAA-629B7879E275}">
      <dgm:prSet/>
      <dgm:spPr/>
      <dgm:t>
        <a:bodyPr/>
        <a:lstStyle/>
        <a:p>
          <a:endParaRPr lang="en-US"/>
        </a:p>
      </dgm:t>
    </dgm:pt>
    <dgm:pt modelId="{0FB0D77B-3EE6-4343-BCC8-B62A8E6B27CF}" type="sibTrans" cxnId="{F12BCA61-FA45-4562-BFAA-629B7879E275}">
      <dgm:prSet/>
      <dgm:spPr/>
      <dgm:t>
        <a:bodyPr/>
        <a:lstStyle/>
        <a:p>
          <a:endParaRPr lang="en-US"/>
        </a:p>
      </dgm:t>
    </dgm:pt>
    <dgm:pt modelId="{AE6EB212-13C2-430D-AE44-99981C61303F}">
      <dgm:prSet/>
      <dgm:spPr/>
      <dgm:t>
        <a:bodyPr/>
        <a:lstStyle/>
        <a:p>
          <a:r>
            <a:rPr lang="es-ES"/>
            <a:t>Deben conocerse las necesidades  del cliente para poder asesorarle respecto a la compra de productos.</a:t>
          </a:r>
          <a:endParaRPr lang="en-US"/>
        </a:p>
      </dgm:t>
    </dgm:pt>
    <dgm:pt modelId="{CDF4E5D4-7F1C-4B96-95BA-1C768ACE911D}" type="parTrans" cxnId="{2CDD4653-D31F-41EB-9F98-319DCE5D69FE}">
      <dgm:prSet/>
      <dgm:spPr/>
      <dgm:t>
        <a:bodyPr/>
        <a:lstStyle/>
        <a:p>
          <a:endParaRPr lang="en-US"/>
        </a:p>
      </dgm:t>
    </dgm:pt>
    <dgm:pt modelId="{DDB9F73F-BD06-4DC5-8657-50B691602861}" type="sibTrans" cxnId="{2CDD4653-D31F-41EB-9F98-319DCE5D69FE}">
      <dgm:prSet/>
      <dgm:spPr/>
      <dgm:t>
        <a:bodyPr/>
        <a:lstStyle/>
        <a:p>
          <a:endParaRPr lang="en-US"/>
        </a:p>
      </dgm:t>
    </dgm:pt>
    <dgm:pt modelId="{07577DF5-6165-4627-8E44-21CFCBD8DE6E}">
      <dgm:prSet/>
      <dgm:spPr/>
      <dgm:t>
        <a:bodyPr/>
        <a:lstStyle/>
        <a:p>
          <a:r>
            <a:rPr lang="es-ES"/>
            <a:t>Es conveniente conocer los distintos tipos de cliente para poder enfocar correctamente el asesoramiento y la posible venta.</a:t>
          </a:r>
          <a:endParaRPr lang="en-US"/>
        </a:p>
      </dgm:t>
    </dgm:pt>
    <dgm:pt modelId="{F98C81FE-4B12-4615-9FB6-BD6BD63D2A36}" type="parTrans" cxnId="{6A3DCDEF-E3A3-4621-B85E-A7ED584CB8A9}">
      <dgm:prSet/>
      <dgm:spPr/>
      <dgm:t>
        <a:bodyPr/>
        <a:lstStyle/>
        <a:p>
          <a:endParaRPr lang="en-US"/>
        </a:p>
      </dgm:t>
    </dgm:pt>
    <dgm:pt modelId="{4C84EEBC-26D7-47CB-B213-79848CDE34A3}" type="sibTrans" cxnId="{6A3DCDEF-E3A3-4621-B85E-A7ED584CB8A9}">
      <dgm:prSet/>
      <dgm:spPr/>
      <dgm:t>
        <a:bodyPr/>
        <a:lstStyle/>
        <a:p>
          <a:endParaRPr lang="en-US"/>
        </a:p>
      </dgm:t>
    </dgm:pt>
    <dgm:pt modelId="{7DDB192C-E594-4249-B8B9-1BE09A6E3D1E}">
      <dgm:prSet/>
      <dgm:spPr/>
      <dgm:t>
        <a:bodyPr/>
        <a:lstStyle/>
        <a:p>
          <a:r>
            <a:rPr lang="es-ES"/>
            <a:t>Utilizar determinadas estrategias de marketing puede facilitar la venta de productos y servicios.</a:t>
          </a:r>
          <a:endParaRPr lang="en-US"/>
        </a:p>
      </dgm:t>
    </dgm:pt>
    <dgm:pt modelId="{3B09A5E4-9B40-4C0B-B08B-A573BDC85401}" type="parTrans" cxnId="{877C6581-2666-48F1-84ED-87ABBFB165AC}">
      <dgm:prSet/>
      <dgm:spPr/>
      <dgm:t>
        <a:bodyPr/>
        <a:lstStyle/>
        <a:p>
          <a:endParaRPr lang="en-US"/>
        </a:p>
      </dgm:t>
    </dgm:pt>
    <dgm:pt modelId="{A845D0AB-0543-4D9E-BD61-EDBACDAC650F}" type="sibTrans" cxnId="{877C6581-2666-48F1-84ED-87ABBFB165AC}">
      <dgm:prSet/>
      <dgm:spPr/>
      <dgm:t>
        <a:bodyPr/>
        <a:lstStyle/>
        <a:p>
          <a:endParaRPr lang="en-US"/>
        </a:p>
      </dgm:t>
    </dgm:pt>
    <dgm:pt modelId="{6E69D8F5-4C23-4D64-AF80-C39921EFEDF6}" type="pres">
      <dgm:prSet presAssocID="{211E4572-134E-4D80-BDB9-3987CC82A5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EA86EC-16B4-476D-80CB-7EC58B3314A4}" type="pres">
      <dgm:prSet presAssocID="{66194400-D73D-4B53-BD61-C36D54F865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EF790-6012-41CF-BD0C-A1519D12060F}" type="pres">
      <dgm:prSet presAssocID="{923C936E-CAD1-4FBA-BC7B-90AD0AFF3D83}" presName="sibTrans" presStyleLbl="sibTrans1D1" presStyleIdx="0" presStyleCnt="5"/>
      <dgm:spPr/>
      <dgm:t>
        <a:bodyPr/>
        <a:lstStyle/>
        <a:p>
          <a:endParaRPr lang="es-ES"/>
        </a:p>
      </dgm:t>
    </dgm:pt>
    <dgm:pt modelId="{22239CE3-BFAC-4F1E-895A-D63433EE30E7}" type="pres">
      <dgm:prSet presAssocID="{923C936E-CAD1-4FBA-BC7B-90AD0AFF3D83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EEFD8606-0F0A-4EF0-B199-09A7EC10BB5C}" type="pres">
      <dgm:prSet presAssocID="{130EDE00-04CE-40CA-9D3B-974622A8F6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485168-6DE7-43FA-A735-A0DDEAA1B544}" type="pres">
      <dgm:prSet presAssocID="{4E729C19-6B45-4F47-888C-67A881A6874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EEE10678-A0E6-4AD9-822E-3CFD544F42E6}" type="pres">
      <dgm:prSet presAssocID="{4E729C19-6B45-4F47-888C-67A881A68749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C9FBAEFA-A941-4671-B8D2-FB22D2555B55}" type="pres">
      <dgm:prSet presAssocID="{D2CEB6A2-7922-41FD-8898-D537B8DF20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DA743-C678-4B5B-B212-731F6C11E6FC}" type="pres">
      <dgm:prSet presAssocID="{0FB0D77B-3EE6-4343-BCC8-B62A8E6B27C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82F3AFA2-ECAE-4688-9B12-4F565CF2DC5D}" type="pres">
      <dgm:prSet presAssocID="{0FB0D77B-3EE6-4343-BCC8-B62A8E6B27CF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35F42181-FD90-4F56-8E11-D74462188761}" type="pres">
      <dgm:prSet presAssocID="{AE6EB212-13C2-430D-AE44-99981C6130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073B7-AB69-49B6-9ED5-F1E32BB63117}" type="pres">
      <dgm:prSet presAssocID="{DDB9F73F-BD06-4DC5-8657-50B69160286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C94C6672-8F73-4F57-B096-2CBEA873045E}" type="pres">
      <dgm:prSet presAssocID="{DDB9F73F-BD06-4DC5-8657-50B691602861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16DC8CF3-4D60-421E-8A1A-402337538CD6}" type="pres">
      <dgm:prSet presAssocID="{07577DF5-6165-4627-8E44-21CFCBD8DE6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D0D4D5-9070-4E1F-8128-D4EBBBF12A1C}" type="pres">
      <dgm:prSet presAssocID="{4C84EEBC-26D7-47CB-B213-79848CDE34A3}" presName="sibTrans" presStyleLbl="sibTrans1D1" presStyleIdx="4" presStyleCnt="5"/>
      <dgm:spPr/>
      <dgm:t>
        <a:bodyPr/>
        <a:lstStyle/>
        <a:p>
          <a:endParaRPr lang="es-ES"/>
        </a:p>
      </dgm:t>
    </dgm:pt>
    <dgm:pt modelId="{5F9B4993-62C3-4C5C-BC91-519CD526AE1A}" type="pres">
      <dgm:prSet presAssocID="{4C84EEBC-26D7-47CB-B213-79848CDE34A3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A729E397-5F80-4FCB-A81E-FD7DC42742D7}" type="pres">
      <dgm:prSet presAssocID="{7DDB192C-E594-4249-B8B9-1BE09A6E3D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90D6C1-EDC2-4AFB-83B9-0D0839105D62}" type="presOf" srcId="{923C936E-CAD1-4FBA-BC7B-90AD0AFF3D83}" destId="{318EF790-6012-41CF-BD0C-A1519D12060F}" srcOrd="0" destOrd="0" presId="urn:microsoft.com/office/officeart/2016/7/layout/RepeatingBendingProcessNew"/>
    <dgm:cxn modelId="{C1974170-C9D3-4B21-A713-54C6421618D3}" type="presOf" srcId="{AE6EB212-13C2-430D-AE44-99981C61303F}" destId="{35F42181-FD90-4F56-8E11-D74462188761}" srcOrd="0" destOrd="0" presId="urn:microsoft.com/office/officeart/2016/7/layout/RepeatingBendingProcessNew"/>
    <dgm:cxn modelId="{D2DC65A5-6961-4F11-B30B-E19CC0202B76}" srcId="{211E4572-134E-4D80-BDB9-3987CC82A52B}" destId="{66194400-D73D-4B53-BD61-C36D54F865CF}" srcOrd="0" destOrd="0" parTransId="{6FAC8EA6-A68A-4512-A329-CEA65D0C9C75}" sibTransId="{923C936E-CAD1-4FBA-BC7B-90AD0AFF3D83}"/>
    <dgm:cxn modelId="{375A5071-F97A-425F-9FC9-6197C636D131}" type="presOf" srcId="{D2CEB6A2-7922-41FD-8898-D537B8DF209E}" destId="{C9FBAEFA-A941-4671-B8D2-FB22D2555B55}" srcOrd="0" destOrd="0" presId="urn:microsoft.com/office/officeart/2016/7/layout/RepeatingBendingProcessNew"/>
    <dgm:cxn modelId="{218A4F3E-D0BF-42FA-BA34-34A34C3008F3}" type="presOf" srcId="{4E729C19-6B45-4F47-888C-67A881A68749}" destId="{B8485168-6DE7-43FA-A735-A0DDEAA1B544}" srcOrd="0" destOrd="0" presId="urn:microsoft.com/office/officeart/2016/7/layout/RepeatingBendingProcessNew"/>
    <dgm:cxn modelId="{26EE1FDD-5767-46B3-8F60-B85D1841DF30}" type="presOf" srcId="{66194400-D73D-4B53-BD61-C36D54F865CF}" destId="{21EA86EC-16B4-476D-80CB-7EC58B3314A4}" srcOrd="0" destOrd="0" presId="urn:microsoft.com/office/officeart/2016/7/layout/RepeatingBendingProcessNew"/>
    <dgm:cxn modelId="{2CDD4653-D31F-41EB-9F98-319DCE5D69FE}" srcId="{211E4572-134E-4D80-BDB9-3987CC82A52B}" destId="{AE6EB212-13C2-430D-AE44-99981C61303F}" srcOrd="3" destOrd="0" parTransId="{CDF4E5D4-7F1C-4B96-95BA-1C768ACE911D}" sibTransId="{DDB9F73F-BD06-4DC5-8657-50B691602861}"/>
    <dgm:cxn modelId="{1DB83722-2C7A-4490-9C79-6EE0C2792477}" type="presOf" srcId="{0FB0D77B-3EE6-4343-BCC8-B62A8E6B27CF}" destId="{82F3AFA2-ECAE-4688-9B12-4F565CF2DC5D}" srcOrd="1" destOrd="0" presId="urn:microsoft.com/office/officeart/2016/7/layout/RepeatingBendingProcessNew"/>
    <dgm:cxn modelId="{3130C6C7-263E-44D3-9A48-D447D251CB93}" type="presOf" srcId="{4C84EEBC-26D7-47CB-B213-79848CDE34A3}" destId="{5F9B4993-62C3-4C5C-BC91-519CD526AE1A}" srcOrd="1" destOrd="0" presId="urn:microsoft.com/office/officeart/2016/7/layout/RepeatingBendingProcessNew"/>
    <dgm:cxn modelId="{4E560128-0B98-453E-8E61-05B145FA5F51}" type="presOf" srcId="{DDB9F73F-BD06-4DC5-8657-50B691602861}" destId="{E9B073B7-AB69-49B6-9ED5-F1E32BB63117}" srcOrd="0" destOrd="0" presId="urn:microsoft.com/office/officeart/2016/7/layout/RepeatingBendingProcessNew"/>
    <dgm:cxn modelId="{7A557A1F-5BB7-4E21-AE71-0319128BB61E}" type="presOf" srcId="{923C936E-CAD1-4FBA-BC7B-90AD0AFF3D83}" destId="{22239CE3-BFAC-4F1E-895A-D63433EE30E7}" srcOrd="1" destOrd="0" presId="urn:microsoft.com/office/officeart/2016/7/layout/RepeatingBendingProcessNew"/>
    <dgm:cxn modelId="{378B3CB3-FAB9-4515-8FCC-58B2A6A584E0}" type="presOf" srcId="{07577DF5-6165-4627-8E44-21CFCBD8DE6E}" destId="{16DC8CF3-4D60-421E-8A1A-402337538CD6}" srcOrd="0" destOrd="0" presId="urn:microsoft.com/office/officeart/2016/7/layout/RepeatingBendingProcessNew"/>
    <dgm:cxn modelId="{F12BCA61-FA45-4562-BFAA-629B7879E275}" srcId="{211E4572-134E-4D80-BDB9-3987CC82A52B}" destId="{D2CEB6A2-7922-41FD-8898-D537B8DF209E}" srcOrd="2" destOrd="0" parTransId="{F2AA4580-DE63-4966-9E6A-DE1421DD9F6D}" sibTransId="{0FB0D77B-3EE6-4343-BCC8-B62A8E6B27CF}"/>
    <dgm:cxn modelId="{68584702-92BD-428B-8167-43011CCB8620}" type="presOf" srcId="{4C84EEBC-26D7-47CB-B213-79848CDE34A3}" destId="{EAD0D4D5-9070-4E1F-8128-D4EBBBF12A1C}" srcOrd="0" destOrd="0" presId="urn:microsoft.com/office/officeart/2016/7/layout/RepeatingBendingProcessNew"/>
    <dgm:cxn modelId="{1E2A44F1-566A-4032-B92C-102EEC51518E}" srcId="{211E4572-134E-4D80-BDB9-3987CC82A52B}" destId="{130EDE00-04CE-40CA-9D3B-974622A8F6FE}" srcOrd="1" destOrd="0" parTransId="{95BADF4F-F3B9-402B-9644-743F379E475F}" sibTransId="{4E729C19-6B45-4F47-888C-67A881A68749}"/>
    <dgm:cxn modelId="{7F10E7C1-57DF-4060-B26B-8062F4F397F8}" type="presOf" srcId="{0FB0D77B-3EE6-4343-BCC8-B62A8E6B27CF}" destId="{3ECDA743-C678-4B5B-B212-731F6C11E6FC}" srcOrd="0" destOrd="0" presId="urn:microsoft.com/office/officeart/2016/7/layout/RepeatingBendingProcessNew"/>
    <dgm:cxn modelId="{770A20A7-782E-4F3B-9E55-A512B92EFD73}" type="presOf" srcId="{130EDE00-04CE-40CA-9D3B-974622A8F6FE}" destId="{EEFD8606-0F0A-4EF0-B199-09A7EC10BB5C}" srcOrd="0" destOrd="0" presId="urn:microsoft.com/office/officeart/2016/7/layout/RepeatingBendingProcessNew"/>
    <dgm:cxn modelId="{FD90AF58-14A2-4066-970B-DB332713B228}" type="presOf" srcId="{7DDB192C-E594-4249-B8B9-1BE09A6E3D1E}" destId="{A729E397-5F80-4FCB-A81E-FD7DC42742D7}" srcOrd="0" destOrd="0" presId="urn:microsoft.com/office/officeart/2016/7/layout/RepeatingBendingProcessNew"/>
    <dgm:cxn modelId="{F801C1E3-CED7-4083-ADDA-1AC0C6C7561E}" type="presOf" srcId="{211E4572-134E-4D80-BDB9-3987CC82A52B}" destId="{6E69D8F5-4C23-4D64-AF80-C39921EFEDF6}" srcOrd="0" destOrd="0" presId="urn:microsoft.com/office/officeart/2016/7/layout/RepeatingBendingProcessNew"/>
    <dgm:cxn modelId="{9AED5AEE-8E1B-48C2-80AD-F1409DC6896D}" type="presOf" srcId="{4E729C19-6B45-4F47-888C-67A881A68749}" destId="{EEE10678-A0E6-4AD9-822E-3CFD544F42E6}" srcOrd="1" destOrd="0" presId="urn:microsoft.com/office/officeart/2016/7/layout/RepeatingBendingProcessNew"/>
    <dgm:cxn modelId="{877C6581-2666-48F1-84ED-87ABBFB165AC}" srcId="{211E4572-134E-4D80-BDB9-3987CC82A52B}" destId="{7DDB192C-E594-4249-B8B9-1BE09A6E3D1E}" srcOrd="5" destOrd="0" parTransId="{3B09A5E4-9B40-4C0B-B08B-A573BDC85401}" sibTransId="{A845D0AB-0543-4D9E-BD61-EDBACDAC650F}"/>
    <dgm:cxn modelId="{182EBB9C-B576-4C97-AB22-185BDA22DC06}" type="presOf" srcId="{DDB9F73F-BD06-4DC5-8657-50B691602861}" destId="{C94C6672-8F73-4F57-B096-2CBEA873045E}" srcOrd="1" destOrd="0" presId="urn:microsoft.com/office/officeart/2016/7/layout/RepeatingBendingProcessNew"/>
    <dgm:cxn modelId="{6A3DCDEF-E3A3-4621-B85E-A7ED584CB8A9}" srcId="{211E4572-134E-4D80-BDB9-3987CC82A52B}" destId="{07577DF5-6165-4627-8E44-21CFCBD8DE6E}" srcOrd="4" destOrd="0" parTransId="{F98C81FE-4B12-4615-9FB6-BD6BD63D2A36}" sibTransId="{4C84EEBC-26D7-47CB-B213-79848CDE34A3}"/>
    <dgm:cxn modelId="{4C7E7524-247B-4A01-A0D8-873BFBC0E695}" type="presParOf" srcId="{6E69D8F5-4C23-4D64-AF80-C39921EFEDF6}" destId="{21EA86EC-16B4-476D-80CB-7EC58B3314A4}" srcOrd="0" destOrd="0" presId="urn:microsoft.com/office/officeart/2016/7/layout/RepeatingBendingProcessNew"/>
    <dgm:cxn modelId="{22093562-6B0A-4D49-9E4E-37D1D3F28216}" type="presParOf" srcId="{6E69D8F5-4C23-4D64-AF80-C39921EFEDF6}" destId="{318EF790-6012-41CF-BD0C-A1519D12060F}" srcOrd="1" destOrd="0" presId="urn:microsoft.com/office/officeart/2016/7/layout/RepeatingBendingProcessNew"/>
    <dgm:cxn modelId="{BD5D4C97-B14E-4844-AAB1-B307BBD53188}" type="presParOf" srcId="{318EF790-6012-41CF-BD0C-A1519D12060F}" destId="{22239CE3-BFAC-4F1E-895A-D63433EE30E7}" srcOrd="0" destOrd="0" presId="urn:microsoft.com/office/officeart/2016/7/layout/RepeatingBendingProcessNew"/>
    <dgm:cxn modelId="{18C80049-2302-43F4-8BF7-242E83AA4F68}" type="presParOf" srcId="{6E69D8F5-4C23-4D64-AF80-C39921EFEDF6}" destId="{EEFD8606-0F0A-4EF0-B199-09A7EC10BB5C}" srcOrd="2" destOrd="0" presId="urn:microsoft.com/office/officeart/2016/7/layout/RepeatingBendingProcessNew"/>
    <dgm:cxn modelId="{7E414801-178B-4AC6-BBD0-81E05D4EECAD}" type="presParOf" srcId="{6E69D8F5-4C23-4D64-AF80-C39921EFEDF6}" destId="{B8485168-6DE7-43FA-A735-A0DDEAA1B544}" srcOrd="3" destOrd="0" presId="urn:microsoft.com/office/officeart/2016/7/layout/RepeatingBendingProcessNew"/>
    <dgm:cxn modelId="{5C974DB4-F5C6-4DF5-8A8D-6BF9FC937693}" type="presParOf" srcId="{B8485168-6DE7-43FA-A735-A0DDEAA1B544}" destId="{EEE10678-A0E6-4AD9-822E-3CFD544F42E6}" srcOrd="0" destOrd="0" presId="urn:microsoft.com/office/officeart/2016/7/layout/RepeatingBendingProcessNew"/>
    <dgm:cxn modelId="{61F2080E-61FA-404F-B53C-F204D84C4645}" type="presParOf" srcId="{6E69D8F5-4C23-4D64-AF80-C39921EFEDF6}" destId="{C9FBAEFA-A941-4671-B8D2-FB22D2555B55}" srcOrd="4" destOrd="0" presId="urn:microsoft.com/office/officeart/2016/7/layout/RepeatingBendingProcessNew"/>
    <dgm:cxn modelId="{089B3E5E-594D-4C6B-A3D7-BFA5CDF803AB}" type="presParOf" srcId="{6E69D8F5-4C23-4D64-AF80-C39921EFEDF6}" destId="{3ECDA743-C678-4B5B-B212-731F6C11E6FC}" srcOrd="5" destOrd="0" presId="urn:microsoft.com/office/officeart/2016/7/layout/RepeatingBendingProcessNew"/>
    <dgm:cxn modelId="{B20C18C5-AB03-4BB2-AAC5-0A64521D0A0D}" type="presParOf" srcId="{3ECDA743-C678-4B5B-B212-731F6C11E6FC}" destId="{82F3AFA2-ECAE-4688-9B12-4F565CF2DC5D}" srcOrd="0" destOrd="0" presId="urn:microsoft.com/office/officeart/2016/7/layout/RepeatingBendingProcessNew"/>
    <dgm:cxn modelId="{291BE10B-7E28-4568-A5F1-D5A18EEB0395}" type="presParOf" srcId="{6E69D8F5-4C23-4D64-AF80-C39921EFEDF6}" destId="{35F42181-FD90-4F56-8E11-D74462188761}" srcOrd="6" destOrd="0" presId="urn:microsoft.com/office/officeart/2016/7/layout/RepeatingBendingProcessNew"/>
    <dgm:cxn modelId="{8D0E5E19-B8C6-4593-95BD-1248EAD9BAAB}" type="presParOf" srcId="{6E69D8F5-4C23-4D64-AF80-C39921EFEDF6}" destId="{E9B073B7-AB69-49B6-9ED5-F1E32BB63117}" srcOrd="7" destOrd="0" presId="urn:microsoft.com/office/officeart/2016/7/layout/RepeatingBendingProcessNew"/>
    <dgm:cxn modelId="{10DA949C-56DD-4BE1-AAAA-902F65755FD6}" type="presParOf" srcId="{E9B073B7-AB69-49B6-9ED5-F1E32BB63117}" destId="{C94C6672-8F73-4F57-B096-2CBEA873045E}" srcOrd="0" destOrd="0" presId="urn:microsoft.com/office/officeart/2016/7/layout/RepeatingBendingProcessNew"/>
    <dgm:cxn modelId="{EC7BB670-535C-4BA1-827A-C9468D9CE95D}" type="presParOf" srcId="{6E69D8F5-4C23-4D64-AF80-C39921EFEDF6}" destId="{16DC8CF3-4D60-421E-8A1A-402337538CD6}" srcOrd="8" destOrd="0" presId="urn:microsoft.com/office/officeart/2016/7/layout/RepeatingBendingProcessNew"/>
    <dgm:cxn modelId="{BD1B947C-2370-49EC-8BFA-724FFF8DFCF3}" type="presParOf" srcId="{6E69D8F5-4C23-4D64-AF80-C39921EFEDF6}" destId="{EAD0D4D5-9070-4E1F-8128-D4EBBBF12A1C}" srcOrd="9" destOrd="0" presId="urn:microsoft.com/office/officeart/2016/7/layout/RepeatingBendingProcessNew"/>
    <dgm:cxn modelId="{7D3978D5-AB60-41A2-AE85-824326C9C518}" type="presParOf" srcId="{EAD0D4D5-9070-4E1F-8128-D4EBBBF12A1C}" destId="{5F9B4993-62C3-4C5C-BC91-519CD526AE1A}" srcOrd="0" destOrd="0" presId="urn:microsoft.com/office/officeart/2016/7/layout/RepeatingBendingProcessNew"/>
    <dgm:cxn modelId="{6481A47C-3938-4B01-995F-97BDADB5E055}" type="presParOf" srcId="{6E69D8F5-4C23-4D64-AF80-C39921EFEDF6}" destId="{A729E397-5F80-4FCB-A81E-FD7DC42742D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contDir" val="sameDir"/>
            <dgm:param type="grDir" val="tL"/>
            <dgm:param type="flowDir" val="row"/>
          </dgm:alg>
        </dgm:if>
        <dgm:else name="Name5">
          <dgm:alg type="snake">
            <dgm:param type="contDir" val="sameDir"/>
            <dgm:param type="grDir" val="tR"/>
            <dgm:param type="flowDir" val="row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parTxLTRAlign" val="l"/>
                  <dgm:param type="parTxRTLAlign" val="l"/>
                  <dgm:param type="shpTxLTRAlignCh" val="l"/>
                  <dgm:param type="shpTxRTLAlignCh" val="l"/>
                  <dgm:param type="txAnchorVert" val="mid"/>
                </dgm:alg>
              </dgm:if>
              <dgm:else name="Name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  <dgm:param type="txAnchorVert" val="mid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E09863-8A89-4877-8C2C-619583629A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6F3034-9A2E-4DAE-AEFD-F9B4C789F4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6BAD2E6-5C32-4D28-992F-F2B769FDE3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47C91FB-BEC4-472D-9F98-874A36BDA6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A38F78A-A573-4EA1-9F38-C906B03E9A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880D6C2-10C2-4246-B4AD-C67F2911A8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8D468C5-8AE6-4403-826A-E851E078D9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96954F-7CF9-4D99-A392-D62B6731D3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51F290-ECCD-4C1A-A446-4569BD1C06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F5280CC-2171-48E3-A7B1-3C6F1BDE43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1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2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28AE203-1957-444A-9B6C-22C4E720A8B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C92FEE1-3194-4422-B04C-5EC2EE4687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780612-BC41-49BC-B17B-1DB3A76F750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A654E3F-36D2-413C-8399-DE55E44294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2A84708-00F4-4CAD-B1C6-75597A9A22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00BC139-FEB4-4E6D-A429-AA1C419275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57AE4AB-C9BE-4076-A39E-FAC7A6051F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01EC91A-A461-47C3-B4FC-534626F7AD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DF3DCCD-805F-4FCA-ABBB-D51AFC33A7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2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097E4FA-893D-4C50-9AA1-962E05D9C8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6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068500C-6323-4334-BB73-C5CED68725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DEB35D0-7A56-41C7-A089-8B02D78437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4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E0C5DCA-C796-481B-8F1D-CEDAE1E837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662451-EDA5-4F1C-A839-EE05003095D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7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8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9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0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1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0D23800-8C9F-4A5E-ABB4-701E904A96F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2C9D1B-6760-4CEB-99A7-6575004927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9ACA0A-D93A-4582-9B49-18717A76FF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E30223-2556-4C27-B0BA-F18F202268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8E5443-88E6-4972-9A39-82886BC0BF7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AB78A0-0E42-4468-BF49-0F4E76D314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16E0C5-6B11-45D8-BDEF-FBC3708257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1D7FC2-637D-4A45-ADBB-80B6292853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61C97B-63A4-41DD-BA18-8101147B85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121878-E397-4989-9A74-38BF3F4826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EC9254-3CE2-40CC-95E2-7E42C93367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6A279B-ACAA-4EAB-9344-3FBE6BBBAA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3B1C48-09BD-44AD-93F5-9247D481DC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05BE44-2EAA-440C-8616-4DE6DFC23E5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514F1F0-ADD9-4304-9C07-71AE0BCC45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D733F7-8002-492C-A6D4-761E150497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12B31FF-01E7-4525-9F78-3C53659F98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748001-5C89-454A-8A31-78BDAD309F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2C4FFF0-8637-4818-977A-78C51F7E10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427FB8-9805-4CC5-A2F3-3B976A7CAB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A7155EE-CF0D-4C14-82CF-646B71A8DC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693B2EC-2CA2-42D8-924C-06CA5048C6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81315F-2111-4A47-BACF-B18B98A3E9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3959FF3-AB77-486F-A079-507DF8A557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C0BB4FB-82BD-4082-ABF6-7A642E9CD0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DFB106B-351D-442B-A20C-32AA012985D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A5CE47-2E24-45D0-AEF9-ED603130556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CED0DED-62C1-4A5F-B5C6-68CC5C329F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5FEA606-C2FB-4F51-9E52-C8F8E8FEE6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84E06B6-7F9C-4804-87D1-E330CA5F67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A35522-FBCF-4276-98ED-241D20B481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1C9CA69-686A-4E9F-B1B0-3741182795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C2C7BFB-871D-406E-A5C2-933A7E4E27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C799588-8631-4F88-91FC-9C121EF97B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92BA4E8-DEB6-48DC-9C3C-BFD83A7791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E566E9F-0156-468A-9A7F-D15006BCAD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D0A6174-527F-4487-A2A1-4452CCF444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C70E63F-805D-4E1C-8628-ED2D3B071D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834E054-FBEB-4F35-8072-4113277F6C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1DDEAF6-614C-41C9-9005-9ADA7ED363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550E1D-0308-4081-ADB8-B54A8412B9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E1E446-A82A-4F4B-82B3-2134FF3B4A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B75C9B1-F15D-41D0-9DEB-9FD3100B7F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49C3E0D-28EC-4C5A-ACA9-FE97337C61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A9286A1-BFB1-4779-B1F0-9E80193DB7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2EAE24D-D9D6-42E5-9806-DE202020D9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E7D2F2D-EF36-460F-93A6-816DF7D81B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E950745-B85F-445B-8433-320C016891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BD339A-DC4C-47BC-9BF6-D07276C75A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B22085F-588D-4F25-AEE9-01FD7BF941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162F905-9F69-4A5A-A8AA-FF8C85DBE8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B274DA1-A8A4-456E-8C80-925EDA1F136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4DAAB3-A823-4112-AFB5-8D1106A4CE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A40B71D-6011-4FE9-8B35-431496040E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2CBC484-3F9E-443C-AC1C-CD26A2DBB0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1CB9B96-ECE4-420E-84C0-3A59E1E107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216D197-FCFA-4452-A362-DFABE2215A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78274BA-8857-430D-B52A-608F862901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F903E82-00C6-4D90-BC20-376BF124AA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56BC023-583E-4A6F-84AA-DA457DCD05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59CEBC9-6F77-445E-8835-BDD2C0F59C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D3F328E-89D3-4F94-BC8A-5DBB32A2DB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FAB1870-18DB-41ED-9ED9-ABA828E0B2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16581F-A786-4B8E-9D62-4E28439A3A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1B82B3D-CDB2-40DD-AE23-1EECB8B044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8B48A9E-694A-40F2-914D-B930279126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3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4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5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1407BDB-A1FF-4353-B6D8-35828DA8A6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2D7693F-94D6-4279-8216-1AFAF23F05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4C5DEE5-2136-47B0-A8AB-758FB20654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6193AA5-8441-4E2F-96F0-CC139012B9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E032675-42A3-41FA-AC57-9981488E0E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43B96EA-2844-4322-912F-ECA9F23C3C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7779BF8-DE4B-4C3C-A33C-495DFA2E14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92D6666-F425-41BA-B673-4F1F4C75D3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5BDADE-6CE3-4C16-8F22-652C774234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2A188AB-DAAB-4468-B163-FDAAF96CC9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FDFAB7C-8455-4DC9-9185-6338EC8CFA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4182C01-0DFE-4318-BE66-B829060AEA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399CB43-5C4C-4E6A-B17C-3321CC2DCE7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658B336-789D-4342-BB87-7736CE6E68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78B0C12-14FC-457D-8B6B-69BE32B911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1338D8C-F9C9-44F4-BDFA-0CD935E471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88FF992-9254-46D9-89E1-A486AA076D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1F73DE8-B6E4-4509-8C7C-4A7EE4ED13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4CEC271-9EE6-43D5-A54F-7EDFBA09DA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BB64F7-3119-4534-AF02-9BD3D2F512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0635161-B7DF-4C72-B640-A8FDB1026B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8CBC9EA-9983-4F1D-95D0-1221D4EA28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410BB5E-84CB-402A-AFC4-A6B971C069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8B8D308-08C4-4412-A610-174870F03D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91B063A-E07F-4362-9727-84B1DFF69C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38EED20-5DFD-4E7F-B780-909282D18B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1" name="PlaceHolder 5"/>
          <p:cNvSpPr>
            <a:spLocks noGrp="1"/>
          </p:cNvSpPr>
          <p:nvPr>
            <p:ph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2" name="PlaceHolder 6"/>
          <p:cNvSpPr>
            <a:spLocks noGrp="1"/>
          </p:cNvSpPr>
          <p:nvPr>
            <p:ph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3" name="PlaceHolder 7"/>
          <p:cNvSpPr>
            <a:spLocks noGrp="1"/>
          </p:cNvSpPr>
          <p:nvPr>
            <p:ph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98204C3-C3EE-4573-A202-89155AB6AA0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EFE5DF7-36C5-40F2-8DB2-9251D8F86E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11D6B1A-D90A-4173-84F5-B86F38E8C6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31D4222-E4C0-4A29-B462-E043DD3001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Calibri"/>
              </a:rPr>
              <a:t>&lt;fecha/hora&gt;</a:t>
            </a:r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D198EF0-BE0D-42B7-B8B3-61C712B68BBB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594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06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607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19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dt" idx="28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ftr" idx="29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5"/>
          <p:cNvSpPr>
            <a:spLocks noGrp="1"/>
          </p:cNvSpPr>
          <p:nvPr>
            <p:ph type="sldNum" idx="30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7E60C7-372A-4004-9F59-4DCA8BFEC47C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42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55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7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4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ftr" idx="5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sldNum" idx="6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5BA7B6-E66F-453C-830F-F6B2F4EFD68C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111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3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124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6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dt" idx="7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ftr" idx="8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sldNum" idx="9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140C921-B206-4946-8056-5378BA857DA9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180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2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193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5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dt" idx="10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 idx="11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sldNum" idx="12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4553C5-C358-4554-89EE-744107557561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249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1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262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4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dt" idx="13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ftr" idx="14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sldNum" idx="15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32D6AC-0F46-49B4-8A1F-0B26AAC83918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318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0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331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3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dt" idx="16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ftr" idx="17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sldNum" idx="18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850345-62A2-4180-988D-D82B834CE6DB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387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99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400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12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dt" idx="19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ftr" idx="20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 idx="21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310E31-C939-446E-9885-10F3EB9BFF50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456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7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1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2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3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7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68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469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81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dt" idx="22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ftr" idx="23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sldNum" idx="24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E7FC8B2-D259-4C36-9C6F-32BD6ED42068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roup 22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525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7" name="Group 9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538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0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1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4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6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7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50" name="Rectangle 6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dt" idx="25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ftr" idx="26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5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5"/>
          <p:cNvSpPr>
            <a:spLocks noGrp="1"/>
          </p:cNvSpPr>
          <p:nvPr>
            <p:ph type="sldNum" idx="27"/>
          </p:nvPr>
        </p:nvSpPr>
        <p:spPr>
          <a:xfrm>
            <a:off x="398880" y="787680"/>
            <a:ext cx="584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7DA361-ABD2-4E16-94BE-451429C43B21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openxmlformats.org/officeDocument/2006/relationships/slideLayout" Target="../slideLayouts/slideLayout10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2" name="Rectangle 59"/>
          <p:cNvSpPr/>
          <p:nvPr/>
        </p:nvSpPr>
        <p:spPr>
          <a:xfrm>
            <a:off x="0" y="0"/>
            <a:ext cx="91414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63" name="Imagen 3" descr=""/>
          <p:cNvPicPr/>
          <p:nvPr/>
        </p:nvPicPr>
        <p:blipFill>
          <a:blip r:embed="rId1"/>
          <a:srcRect l="0" t="3038" r="0" b="12689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64" name="Freeform: Shape 61"/>
          <p:cNvSpPr/>
          <p:nvPr/>
        </p:nvSpPr>
        <p:spPr>
          <a:xfrm>
            <a:off x="0" y="3632400"/>
            <a:ext cx="5645520" cy="2170080"/>
          </a:xfrm>
          <a:custGeom>
            <a:avLst/>
            <a:gdLst>
              <a:gd name="textAreaLeft" fmla="*/ 0 w 5645520"/>
              <a:gd name="textAreaRight" fmla="*/ 5645880 w 5645520"/>
              <a:gd name="textAreaTop" fmla="*/ 0 h 2170080"/>
              <a:gd name="textAreaBottom" fmla="*/ 2170440 h 2170080"/>
            </a:gdLst>
            <a:ahLst/>
            <a:rect l="textAreaLeft" t="textAreaTop" r="textAreaRight" b="textAreaBottom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4513d">
              <a:alpha val="8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812880" y="3889080"/>
            <a:ext cx="4108320" cy="103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 indent="0" algn="ctr">
              <a:lnSpc>
                <a:spcPct val="90000"/>
              </a:lnSpc>
              <a:buNone/>
            </a:pPr>
            <a:r>
              <a:rPr b="0" lang="es-ES" sz="3100" spc="-1" strike="noStrike">
                <a:solidFill>
                  <a:srgbClr val="feffff"/>
                </a:solidFill>
                <a:latin typeface="Calibri"/>
              </a:rPr>
              <a:t>ATENCIÓN Y PREPARACIÓN DEL CLIENTE </a:t>
            </a:r>
            <a:endParaRPr b="0" lang="es-ES" sz="3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5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6" name="Rectangle 10"/>
          <p:cNvSpPr/>
          <p:nvPr/>
        </p:nvSpPr>
        <p:spPr>
          <a:xfrm>
            <a:off x="0" y="0"/>
            <a:ext cx="9143640" cy="2306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1382400" y="624240"/>
            <a:ext cx="703728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ffffff"/>
                </a:solidFill>
                <a:latin typeface="Century Gothic"/>
              </a:rPr>
              <a:t>LA ENTREVISTA 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8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112503515"/>
              </p:ext>
            </p:extLst>
          </p:nvPr>
        </p:nvGraphicFramePr>
        <p:xfrm>
          <a:off x="720720" y="2930760"/>
          <a:ext cx="7698960" cy="296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e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9" name="Rectangle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251640" y="942120"/>
            <a:ext cx="3384000" cy="49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100" spc="-1" strike="noStrike">
                <a:solidFill>
                  <a:srgbClr val="59533f"/>
                </a:solidFill>
                <a:latin typeface="Century Gothic"/>
              </a:rPr>
              <a:t>CUESTIONARIOS </a:t>
            </a:r>
            <a:endParaRPr b="0" lang="es-ES" sz="31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1" name="Rectangle 9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2" name="Straight Connector 11"/>
          <p:cNvCxnSpPr/>
          <p:nvPr/>
        </p:nvCxnSpPr>
        <p:spPr>
          <a:xfrm>
            <a:off x="3490560" y="1871640"/>
            <a:ext cx="360" cy="3200760"/>
          </a:xfrm>
          <a:prstGeom prst="straightConnector1">
            <a:avLst/>
          </a:prstGeom>
          <a:ln cap="rnd" w="15875">
            <a:solidFill>
              <a:srgbClr val="728653"/>
            </a:solidFill>
            <a:round/>
          </a:ln>
        </p:spPr>
      </p:cxnSp>
      <p:grpSp>
        <p:nvGrpSpPr>
          <p:cNvPr id="733" name="Group 13"/>
          <p:cNvGrpSpPr/>
          <p:nvPr/>
        </p:nvGrpSpPr>
        <p:grpSpPr>
          <a:xfrm>
            <a:off x="4507200" y="0"/>
            <a:ext cx="4632120" cy="6852960"/>
            <a:chOff x="4507200" y="0"/>
            <a:chExt cx="4632120" cy="6852960"/>
          </a:xfrm>
        </p:grpSpPr>
        <p:sp>
          <p:nvSpPr>
            <p:cNvPr id="734" name="Freeform 11"/>
            <p:cNvSpPr/>
            <p:nvPr/>
          </p:nvSpPr>
          <p:spPr>
            <a:xfrm flipH="1">
              <a:off x="8975880" y="2422440"/>
              <a:ext cx="163080" cy="646200"/>
            </a:xfrm>
            <a:custGeom>
              <a:avLst/>
              <a:gdLst>
                <a:gd name="textAreaLeft" fmla="*/ -360 w 163080"/>
                <a:gd name="textAreaRight" fmla="*/ 163080 w 163080"/>
                <a:gd name="textAreaTop" fmla="*/ 0 h 646200"/>
                <a:gd name="textAreaBottom" fmla="*/ 646560 h 64620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Freeform 12"/>
            <p:cNvSpPr/>
            <p:nvPr/>
          </p:nvSpPr>
          <p:spPr>
            <a:xfrm flipH="1">
              <a:off x="7880760" y="3022560"/>
              <a:ext cx="1050480" cy="2396880"/>
            </a:xfrm>
            <a:custGeom>
              <a:avLst/>
              <a:gdLst>
                <a:gd name="textAreaLeft" fmla="*/ 360 w 1050480"/>
                <a:gd name="textAreaRight" fmla="*/ 1051200 w 1050480"/>
                <a:gd name="textAreaTop" fmla="*/ 0 h 2396880"/>
                <a:gd name="textAreaBottom" fmla="*/ 2397240 h 239688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Freeform 13"/>
            <p:cNvSpPr/>
            <p:nvPr/>
          </p:nvSpPr>
          <p:spPr>
            <a:xfrm flipH="1">
              <a:off x="6838200" y="5387040"/>
              <a:ext cx="989640" cy="1465560"/>
            </a:xfrm>
            <a:custGeom>
              <a:avLst/>
              <a:gdLst>
                <a:gd name="textAreaLeft" fmla="*/ -360 w 989640"/>
                <a:gd name="textAreaRight" fmla="*/ 989640 w 989640"/>
                <a:gd name="textAreaTop" fmla="*/ 0 h 1465560"/>
                <a:gd name="textAreaBottom" fmla="*/ 1465920 h 146556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Freeform 14"/>
            <p:cNvSpPr/>
            <p:nvPr/>
          </p:nvSpPr>
          <p:spPr>
            <a:xfrm flipH="1">
              <a:off x="7301520" y="6478200"/>
              <a:ext cx="278280" cy="374760"/>
            </a:xfrm>
            <a:custGeom>
              <a:avLst/>
              <a:gdLst>
                <a:gd name="textAreaLeft" fmla="*/ -360 w 278280"/>
                <a:gd name="textAreaRight" fmla="*/ 278280 w 278280"/>
                <a:gd name="textAreaTop" fmla="*/ 0 h 374760"/>
                <a:gd name="textAreaBottom" fmla="*/ 375120 h 37476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Freeform 15"/>
            <p:cNvSpPr/>
            <p:nvPr/>
          </p:nvSpPr>
          <p:spPr>
            <a:xfrm flipH="1">
              <a:off x="7641360" y="3068640"/>
              <a:ext cx="1334880" cy="3435840"/>
            </a:xfrm>
            <a:custGeom>
              <a:avLst/>
              <a:gdLst>
                <a:gd name="textAreaLeft" fmla="*/ 360 w 1334880"/>
                <a:gd name="textAreaRight" fmla="*/ 1335600 w 1334880"/>
                <a:gd name="textAreaTop" fmla="*/ 0 h 3435840"/>
                <a:gd name="textAreaBottom" fmla="*/ 3436200 h 3435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Freeform 16"/>
            <p:cNvSpPr/>
            <p:nvPr/>
          </p:nvSpPr>
          <p:spPr>
            <a:xfrm flipH="1">
              <a:off x="8931240" y="0"/>
              <a:ext cx="172080" cy="3022200"/>
            </a:xfrm>
            <a:custGeom>
              <a:avLst/>
              <a:gdLst>
                <a:gd name="textAreaLeft" fmla="*/ 360 w 172080"/>
                <a:gd name="textAreaRight" fmla="*/ 172800 w 172080"/>
                <a:gd name="textAreaTop" fmla="*/ 0 h 3022200"/>
                <a:gd name="textAreaBottom" fmla="*/ 3022560 h 30222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Freeform 17"/>
            <p:cNvSpPr/>
            <p:nvPr/>
          </p:nvSpPr>
          <p:spPr>
            <a:xfrm flipH="1">
              <a:off x="8885880" y="2803320"/>
              <a:ext cx="126720" cy="509400"/>
            </a:xfrm>
            <a:custGeom>
              <a:avLst/>
              <a:gdLst>
                <a:gd name="textAreaLeft" fmla="*/ 360 w 126720"/>
                <a:gd name="textAreaRight" fmla="*/ 127440 w 126720"/>
                <a:gd name="textAreaTop" fmla="*/ 0 h 509400"/>
                <a:gd name="textAreaBottom" fmla="*/ 509760 h 509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Freeform 18"/>
            <p:cNvSpPr/>
            <p:nvPr/>
          </p:nvSpPr>
          <p:spPr>
            <a:xfrm flipH="1">
              <a:off x="7580160" y="5419800"/>
              <a:ext cx="308520" cy="1057680"/>
            </a:xfrm>
            <a:custGeom>
              <a:avLst/>
              <a:gdLst>
                <a:gd name="textAreaLeft" fmla="*/ -360 w 308520"/>
                <a:gd name="textAreaRight" fmla="*/ 308520 w 30852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Freeform 19"/>
            <p:cNvSpPr/>
            <p:nvPr/>
          </p:nvSpPr>
          <p:spPr>
            <a:xfrm flipH="1">
              <a:off x="4506840" y="221400"/>
              <a:ext cx="3372840" cy="5165640"/>
            </a:xfrm>
            <a:custGeom>
              <a:avLst/>
              <a:gdLst>
                <a:gd name="textAreaLeft" fmla="*/ -360 w 3372840"/>
                <a:gd name="textAreaRight" fmla="*/ 3372840 w 3372840"/>
                <a:gd name="textAreaTop" fmla="*/ 0 h 5165640"/>
                <a:gd name="textAreaBottom" fmla="*/ 5166000 h 51656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Freeform 20"/>
            <p:cNvSpPr/>
            <p:nvPr/>
          </p:nvSpPr>
          <p:spPr>
            <a:xfrm flipH="1">
              <a:off x="7377120" y="6505200"/>
              <a:ext cx="263160" cy="347760"/>
            </a:xfrm>
            <a:custGeom>
              <a:avLst/>
              <a:gdLst>
                <a:gd name="textAreaLeft" fmla="*/ -360 w 263160"/>
                <a:gd name="textAreaRight" fmla="*/ 263160 w 263160"/>
                <a:gd name="textAreaTop" fmla="*/ 0 h 347760"/>
                <a:gd name="textAreaBottom" fmla="*/ 348120 h 3477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Freeform 21"/>
            <p:cNvSpPr/>
            <p:nvPr/>
          </p:nvSpPr>
          <p:spPr>
            <a:xfrm flipH="1">
              <a:off x="7828560" y="5296680"/>
              <a:ext cx="60120" cy="228600"/>
            </a:xfrm>
            <a:custGeom>
              <a:avLst/>
              <a:gdLst>
                <a:gd name="textAreaLeft" fmla="*/ -360 w 60120"/>
                <a:gd name="textAreaRight" fmla="*/ 60120 w 60120"/>
                <a:gd name="textAreaTop" fmla="*/ 0 h 228600"/>
                <a:gd name="textAreaBottom" fmla="*/ 228960 h 2286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Freeform 22"/>
            <p:cNvSpPr/>
            <p:nvPr/>
          </p:nvSpPr>
          <p:spPr>
            <a:xfrm flipH="1">
              <a:off x="7372080" y="6210720"/>
              <a:ext cx="387360" cy="642240"/>
            </a:xfrm>
            <a:custGeom>
              <a:avLst/>
              <a:gdLst>
                <a:gd name="textAreaLeft" fmla="*/ 360 w 387360"/>
                <a:gd name="textAreaRight" fmla="*/ 388080 w 387360"/>
                <a:gd name="textAreaTop" fmla="*/ 0 h 642240"/>
                <a:gd name="textAreaBottom" fmla="*/ 642600 h 6422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6" name="PlaceHolder 2"/>
          <p:cNvSpPr>
            <a:spLocks noGrp="1"/>
          </p:cNvSpPr>
          <p:nvPr>
            <p:ph/>
          </p:nvPr>
        </p:nvSpPr>
        <p:spPr>
          <a:xfrm>
            <a:off x="3786840" y="942120"/>
            <a:ext cx="4841280" cy="49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Los cuestionarios constan de preguntas sencillas que provocan respuestas concretas sobre las necesidades del cliente, sus preferencias, sus demandas, sus experiencias previas, etc.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El tema central del cuestionario debe estar perfectamente definido.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Las preguntas deben seguir una secuencia lógica para evitar dispersiones.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La extensión debe ser razonable.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La metodología será adecuada.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El lenguaje empleado será lo suficiente sencillo.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Las preguntas no deben inducir la respuesta.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Deben evitarse las preguntas con doble sentido para no confundir la respuesta.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0920" indent="-34092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Pueden utilizarse respuestas de escala gradual. Puntúa del 1 al 5. 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EL ASESORAMIENTO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Conocidas las demandas y expectativas del cliente, y una vez finalizado el tratamiento, se le asesora de forma detallada sobre el mantenimiento y los cuidados que se debe seguir en su domicilio. Se le aportarán pequeños consejos e instrucciones concretas para que sea consciente de la necesidad de cuidados de continuidad.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9" name="Rectangle 17"/>
          <p:cNvSpPr/>
          <p:nvPr/>
        </p:nvSpPr>
        <p:spPr>
          <a:xfrm>
            <a:off x="-11520" y="228600"/>
            <a:ext cx="91551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750" name="Group 19"/>
          <p:cNvGrpSpPr/>
          <p:nvPr/>
        </p:nvGrpSpPr>
        <p:grpSpPr>
          <a:xfrm>
            <a:off x="0" y="228600"/>
            <a:ext cx="2138040" cy="6638400"/>
            <a:chOff x="0" y="228600"/>
            <a:chExt cx="2138040" cy="6638400"/>
          </a:xfrm>
        </p:grpSpPr>
        <p:sp>
          <p:nvSpPr>
            <p:cNvPr id="751" name="Freeform 11"/>
            <p:cNvSpPr/>
            <p:nvPr/>
          </p:nvSpPr>
          <p:spPr>
            <a:xfrm>
              <a:off x="0" y="2575080"/>
              <a:ext cx="75240" cy="62568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Freeform 12"/>
            <p:cNvSpPr/>
            <p:nvPr/>
          </p:nvSpPr>
          <p:spPr>
            <a:xfrm>
              <a:off x="96480" y="3156480"/>
              <a:ext cx="484560" cy="2322000"/>
            </a:xfrm>
            <a:custGeom>
              <a:avLst/>
              <a:gdLst>
                <a:gd name="textAreaLeft" fmla="*/ 0 w 484560"/>
                <a:gd name="textAreaRight" fmla="*/ 484920 w 48456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Freeform 13"/>
            <p:cNvSpPr/>
            <p:nvPr/>
          </p:nvSpPr>
          <p:spPr>
            <a:xfrm>
              <a:off x="605160" y="5447160"/>
              <a:ext cx="456840" cy="141984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Freeform 14"/>
            <p:cNvSpPr/>
            <p:nvPr/>
          </p:nvSpPr>
          <p:spPr>
            <a:xfrm>
              <a:off x="720000" y="6503760"/>
              <a:ext cx="128160" cy="36324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Freeform 15"/>
            <p:cNvSpPr/>
            <p:nvPr/>
          </p:nvSpPr>
          <p:spPr>
            <a:xfrm>
              <a:off x="75600" y="3201120"/>
              <a:ext cx="615960" cy="3328200"/>
            </a:xfrm>
            <a:custGeom>
              <a:avLst/>
              <a:gdLst>
                <a:gd name="textAreaLeft" fmla="*/ 0 w 615960"/>
                <a:gd name="textAreaRight" fmla="*/ 616320 w 61596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Freeform 16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Freeform 17"/>
            <p:cNvSpPr/>
            <p:nvPr/>
          </p:nvSpPr>
          <p:spPr>
            <a:xfrm>
              <a:off x="58680" y="2944080"/>
              <a:ext cx="58320" cy="493560"/>
            </a:xfrm>
            <a:custGeom>
              <a:avLst/>
              <a:gdLst>
                <a:gd name="textAreaLeft" fmla="*/ 0 w 58320"/>
                <a:gd name="textAreaRight" fmla="*/ 58680 w 5832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Freeform 18"/>
            <p:cNvSpPr/>
            <p:nvPr/>
          </p:nvSpPr>
          <p:spPr>
            <a:xfrm>
              <a:off x="577440" y="5478840"/>
              <a:ext cx="142200" cy="1024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Freeform 19"/>
            <p:cNvSpPr/>
            <p:nvPr/>
          </p:nvSpPr>
          <p:spPr>
            <a:xfrm>
              <a:off x="581400" y="1398960"/>
              <a:ext cx="1556640" cy="4047840"/>
            </a:xfrm>
            <a:custGeom>
              <a:avLst/>
              <a:gdLst>
                <a:gd name="textAreaLeft" fmla="*/ 0 w 1556640"/>
                <a:gd name="textAreaRight" fmla="*/ 1557000 w 155664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Freeform 20"/>
            <p:cNvSpPr/>
            <p:nvPr/>
          </p:nvSpPr>
          <p:spPr>
            <a:xfrm>
              <a:off x="691920" y="6530040"/>
              <a:ext cx="121320" cy="3369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Freeform 21"/>
            <p:cNvSpPr/>
            <p:nvPr/>
          </p:nvSpPr>
          <p:spPr>
            <a:xfrm>
              <a:off x="577440" y="5359320"/>
              <a:ext cx="27720" cy="221400"/>
            </a:xfrm>
            <a:custGeom>
              <a:avLst/>
              <a:gdLst>
                <a:gd name="textAreaLeft" fmla="*/ 0 w 27720"/>
                <a:gd name="textAreaRight" fmla="*/ 28080 w 2772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Freeform 22"/>
            <p:cNvSpPr/>
            <p:nvPr/>
          </p:nvSpPr>
          <p:spPr>
            <a:xfrm>
              <a:off x="637560" y="6244560"/>
              <a:ext cx="178560" cy="62208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683760" cy="8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EL ASESORAMIENTO.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764" name="Group 33"/>
          <p:cNvGrpSpPr/>
          <p:nvPr/>
        </p:nvGrpSpPr>
        <p:grpSpPr>
          <a:xfrm>
            <a:off x="20520" y="-720"/>
            <a:ext cx="1767240" cy="6853680"/>
            <a:chOff x="20520" y="-720"/>
            <a:chExt cx="1767240" cy="6853680"/>
          </a:xfrm>
        </p:grpSpPr>
        <p:sp>
          <p:nvSpPr>
            <p:cNvPr id="765" name="Freeform 27"/>
            <p:cNvSpPr/>
            <p:nvPr/>
          </p:nvSpPr>
          <p:spPr>
            <a:xfrm>
              <a:off x="20520" y="-720"/>
              <a:ext cx="370440" cy="4400640"/>
            </a:xfrm>
            <a:custGeom>
              <a:avLst/>
              <a:gdLst>
                <a:gd name="textAreaLeft" fmla="*/ 0 w 370440"/>
                <a:gd name="textAreaRight" fmla="*/ 370800 w 37044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Freeform 28"/>
            <p:cNvSpPr/>
            <p:nvPr/>
          </p:nvSpPr>
          <p:spPr>
            <a:xfrm>
              <a:off x="412560" y="4316400"/>
              <a:ext cx="317160" cy="1580400"/>
            </a:xfrm>
            <a:custGeom>
              <a:avLst/>
              <a:gdLst>
                <a:gd name="textAreaLeft" fmla="*/ 0 w 317160"/>
                <a:gd name="textAreaRight" fmla="*/ 317520 w 31716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Freeform 29"/>
            <p:cNvSpPr/>
            <p:nvPr/>
          </p:nvSpPr>
          <p:spPr>
            <a:xfrm>
              <a:off x="754560" y="5862600"/>
              <a:ext cx="322920" cy="99036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Freeform 30"/>
            <p:cNvSpPr/>
            <p:nvPr/>
          </p:nvSpPr>
          <p:spPr>
            <a:xfrm>
              <a:off x="391320" y="4364280"/>
              <a:ext cx="413640" cy="2235600"/>
            </a:xfrm>
            <a:custGeom>
              <a:avLst/>
              <a:gdLst>
                <a:gd name="textAreaLeft" fmla="*/ 0 w 413640"/>
                <a:gd name="textAreaRight" fmla="*/ 414000 w 41364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Freeform 31"/>
            <p:cNvSpPr/>
            <p:nvPr/>
          </p:nvSpPr>
          <p:spPr>
            <a:xfrm>
              <a:off x="351000" y="1289160"/>
              <a:ext cx="130320" cy="302688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Freeform 32"/>
            <p:cNvSpPr/>
            <p:nvPr/>
          </p:nvSpPr>
          <p:spPr>
            <a:xfrm>
              <a:off x="833760" y="6571440"/>
              <a:ext cx="100080" cy="281160"/>
            </a:xfrm>
            <a:custGeom>
              <a:avLst/>
              <a:gdLst>
                <a:gd name="textAreaLeft" fmla="*/ 0 w 100080"/>
                <a:gd name="textAreaRight" fmla="*/ 100440 w 10008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Freeform 33"/>
            <p:cNvSpPr/>
            <p:nvPr/>
          </p:nvSpPr>
          <p:spPr>
            <a:xfrm>
              <a:off x="376920" y="4107600"/>
              <a:ext cx="61560" cy="511200"/>
            </a:xfrm>
            <a:custGeom>
              <a:avLst/>
              <a:gdLst>
                <a:gd name="textAreaLeft" fmla="*/ 0 w 61560"/>
                <a:gd name="textAreaRight" fmla="*/ 61920 w 6156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Freeform 34"/>
            <p:cNvSpPr/>
            <p:nvPr/>
          </p:nvSpPr>
          <p:spPr>
            <a:xfrm>
              <a:off x="730440" y="3145680"/>
              <a:ext cx="1057320" cy="2716560"/>
            </a:xfrm>
            <a:custGeom>
              <a:avLst/>
              <a:gdLst>
                <a:gd name="textAreaLeft" fmla="*/ 0 w 1057320"/>
                <a:gd name="textAreaRight" fmla="*/ 1057680 w 105732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Freeform 35"/>
            <p:cNvSpPr/>
            <p:nvPr/>
          </p:nvSpPr>
          <p:spPr>
            <a:xfrm>
              <a:off x="804960" y="6600240"/>
              <a:ext cx="90000" cy="252720"/>
            </a:xfrm>
            <a:custGeom>
              <a:avLst/>
              <a:gdLst>
                <a:gd name="textAreaLeft" fmla="*/ 0 w 90000"/>
                <a:gd name="textAreaRight" fmla="*/ 90360 w 9000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Freeform 36"/>
            <p:cNvSpPr/>
            <p:nvPr/>
          </p:nvSpPr>
          <p:spPr>
            <a:xfrm>
              <a:off x="730440" y="5897160"/>
              <a:ext cx="102960" cy="67392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Freeform 37"/>
            <p:cNvSpPr/>
            <p:nvPr/>
          </p:nvSpPr>
          <p:spPr>
            <a:xfrm>
              <a:off x="730440" y="5772600"/>
              <a:ext cx="28440" cy="2275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Freeform 38"/>
            <p:cNvSpPr/>
            <p:nvPr/>
          </p:nvSpPr>
          <p:spPr>
            <a:xfrm>
              <a:off x="754560" y="6322680"/>
              <a:ext cx="157680" cy="5302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77" name="Rectangle 47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038956726"/>
              </p:ext>
            </p:extLst>
          </p:nvPr>
        </p:nvGraphicFramePr>
        <p:xfrm>
          <a:off x="1331640" y="2420640"/>
          <a:ext cx="6686280" cy="377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MEDIDAS DE PROTECCIÓN DEL CLIENTE EN FUNCIÓN DEL TRATAMIENTO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/>
          </p:nvPr>
        </p:nvSpPr>
        <p:spPr>
          <a:xfrm>
            <a:off x="1941840" y="2529360"/>
            <a:ext cx="6686280" cy="1321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Las medidas de protección del cliente deben adaptarse a las distintas técnicas estéticas. Las posturas deben facilitar la realización del proceso y, a la vez, asegurar su relajación.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81" name="Cuadro de texto 3"/>
          <p:cNvSpPr/>
          <p:nvPr/>
        </p:nvSpPr>
        <p:spPr>
          <a:xfrm>
            <a:off x="2123280" y="3932640"/>
            <a:ext cx="56462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Técnicas de higiene facial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Técnicas de higiene corporal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Masaje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Depilación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Decoloración del vello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Maquillaje y técnicas relacionadas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Cuidados de manos y pies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Uñas artificiales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TÉCNICAS DE HIGIENE FACIAL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marL="365400" indent="-3654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 profesional solicita al cliente que se retire la ropa de la parte superior del cuerpo y se le proporciona la bata del salón o bien un pareo que deje al descubierto escote y hombros.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65400" indent="-3654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 cliente no deberá llevar joyas ni elementos metálicos (bisutería y acessorios) que impidan el desarrollo de las técnicas o la utilización de equipos de electroestética.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65400" indent="-3654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protege el cabello del cliente con un gorro desechable de tela o papel que no presione.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65400" indent="-3654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adapta la posición del cliente para su comodidad mediante almohadillas o soportes específicos, en un sillón o camilla. Sobre el respaldo se colocará una toalla o sabanilla.También conviene tapar las piernas del cliente para que no sienta frío.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TÉCNICAS DE HIGIENE CORPORAL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muestra al cliente dónde puede desvestirse y depositar la ropa, y se le proporciona un albornoz o una bata desechable, zapatillas y ropa interior desechable ( si es un tratamiento general).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cubre con una toalla grande cuando se acomode en la camilla, y se van destapando las zonas a trabajar para dejarlas al descubierto.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La posición del cliente se adapta durante la realización de la técnica mediante almohadillas anatómicas.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 cabello se cubrirá con un gorro desechable para protegerlo de los diferentes cosméticos.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MASAJE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muestra al cliente dónde puede desvestirse y depositar la ropa, y se le proporciona un albornoz o una bata desechable, zapatillas y ropa interior desechable.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cubre con una toalla grande cuando se acomode en la camilla, y se van destapando las zonas a trabajar para dejarlas al descubierto.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La posición del cliente se adapta durante la realización de la técnica mediante almohadillas anatómicas.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DEPILACIÓN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muestra al cliente dónde puede desvestirse y depositar la ropa, y se le proporciona una bata desechable, zapatillas y ropa interior desechable.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 </a:t>
            </a: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cubre con una toalla grande cuando se acomode en la camilla, y se deja descubierta la zona a trabajar.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Es conveniente que todo el material sea desechable, incluso las toallas. Las almohadillas anatómicas para adaptar la posición del cliente también se cubrirán con toallas desechables.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DECOLORACIÓN DEL VELLO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indica al cliente dónde puede desvestirse y depositar la ropa, y en función de la zona a tratar, se le proporcionan zapatillas, una bata desechable, y ropa interior desechable.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cubre con una toalla grande cuando se acomode en la camilla, y se deja descubierta la zona a trabajar.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Si se utilizan almohadillas anatómicas para adaptar la posición del cliente, se cubrirán con toallas desechables.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7"/>
          <p:cNvSpPr/>
          <p:nvPr/>
        </p:nvSpPr>
        <p:spPr>
          <a:xfrm>
            <a:off x="0" y="0"/>
            <a:ext cx="304380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107640" y="1989000"/>
            <a:ext cx="2808000" cy="414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Century Gothic"/>
              </a:rPr>
              <a:t>RECEPCIÓN Y ACOGIDA</a:t>
            </a:r>
            <a:endParaRPr b="0" lang="es-E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8" name="Freeform 11"/>
          <p:cNvSpPr/>
          <p:nvPr/>
        </p:nvSpPr>
        <p:spPr>
          <a:xfrm flipV="1">
            <a:off x="0" y="3179160"/>
            <a:ext cx="823320" cy="513720"/>
          </a:xfrm>
          <a:custGeom>
            <a:avLst/>
            <a:gdLst>
              <a:gd name="textAreaLeft" fmla="*/ 0 w 823320"/>
              <a:gd name="textAreaRight" fmla="*/ 823680 w 82332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669" name="Rectangle 11"/>
          <p:cNvSpPr/>
          <p:nvPr/>
        </p:nvSpPr>
        <p:spPr>
          <a:xfrm>
            <a:off x="3596760" y="0"/>
            <a:ext cx="55468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/>
          </p:nvPr>
        </p:nvSpPr>
        <p:spPr>
          <a:xfrm>
            <a:off x="3529800" y="332640"/>
            <a:ext cx="5098320" cy="6192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recibirá con una sonrisa amable. Mientras se le mira y se le saluda de forma cortés. Dirigirse al cliente por su nombre.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invita a quitar la ropa de abrigo y a desprenderse de otros accesorios y objetos personales, ofreciéndole ayuda para hacerlo.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Si no es posible atenderle inmediatamente, se presentan excusas y se le informa del tiempo aproximado de espera. Se le acompaña a la sala o zona de espera y se le ofrece alguna publicación o bebida.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Al llegar su turno, se recoge al cliente de la zona de espera y se le acompaña hasta el área de trabajo. 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proporciona todo el material desechable, dependiendo de la técnica a realizar.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MAQUILLAJE Y TÉCNICAS RELACIONADAS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Para poder realizar esta técnica, se le indica al cliente que se retire la ropa de mayor volumen (prendas gruesas) y se le proporciona la bata del salón o desechable.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protege el cuello de la ropa con pañuelos de celulosa. El cabello, con un gorro desechable de tela o papel que no presione o mediante pequeñas pinzas de plástico.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En los tintes de cejas se protegerán los ojos mediante discos de celulosa o algodón humedecidos.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CUIDADOS DE MANOS Y PIES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 profesional de la estética le indicará al cliente que se retire la ropa de mayor volumen (prendas gruesas) y le proporcionará una bata del salón o una desechable; después, se le acomoda en un sillón cómodo de respaldo vertical.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solicita que se descubra el antebrazo y se protegen las mangas de la ropa con pañuelos de celulosa.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adapta la posición del cliente para su comodidad mediante almohadillas y soportes específicos para colocar las manos.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En el caso de los pies, tras su acomodación, se descubrirán los pies y las piernas hasta, al menos, la rodilla.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TÉCNICAS DE UÑAS ARTIFICIALES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Hay que pedirle al cliente que se retire la ropa de mayor volumen (prendas gruesas). Se le proporciona la bata del salón o una desechable y se le acomoda en un sillón cómodo de respaldo vertical.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le solicita que se descubra el antebrazo y se protegen las mangas de la ropa con pañuelos de celulosa. Se le ofrece una mascarilla de protección.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adapta la posición del cliente para su comodidad mediante almohadillas y soportes específicos para colocar las manos.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1" name="Rectangle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pSp>
        <p:nvGrpSpPr>
          <p:cNvPr id="672" name="Group 9"/>
          <p:cNvGrpSpPr/>
          <p:nvPr/>
        </p:nvGrpSpPr>
        <p:grpSpPr>
          <a:xfrm>
            <a:off x="4507200" y="0"/>
            <a:ext cx="4632120" cy="6852960"/>
            <a:chOff x="4507200" y="0"/>
            <a:chExt cx="4632120" cy="6852960"/>
          </a:xfrm>
        </p:grpSpPr>
        <p:sp>
          <p:nvSpPr>
            <p:cNvPr id="673" name="Freeform 11"/>
            <p:cNvSpPr/>
            <p:nvPr/>
          </p:nvSpPr>
          <p:spPr>
            <a:xfrm flipH="1">
              <a:off x="8975880" y="2422440"/>
              <a:ext cx="163080" cy="646200"/>
            </a:xfrm>
            <a:custGeom>
              <a:avLst/>
              <a:gdLst>
                <a:gd name="textAreaLeft" fmla="*/ -360 w 163080"/>
                <a:gd name="textAreaRight" fmla="*/ 163080 w 163080"/>
                <a:gd name="textAreaTop" fmla="*/ 0 h 646200"/>
                <a:gd name="textAreaBottom" fmla="*/ 646560 h 64620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Freeform 12"/>
            <p:cNvSpPr/>
            <p:nvPr/>
          </p:nvSpPr>
          <p:spPr>
            <a:xfrm flipH="1">
              <a:off x="7880760" y="3022560"/>
              <a:ext cx="1050480" cy="2396880"/>
            </a:xfrm>
            <a:custGeom>
              <a:avLst/>
              <a:gdLst>
                <a:gd name="textAreaLeft" fmla="*/ 360 w 1050480"/>
                <a:gd name="textAreaRight" fmla="*/ 1051200 w 1050480"/>
                <a:gd name="textAreaTop" fmla="*/ 0 h 2396880"/>
                <a:gd name="textAreaBottom" fmla="*/ 2397240 h 239688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Freeform 13"/>
            <p:cNvSpPr/>
            <p:nvPr/>
          </p:nvSpPr>
          <p:spPr>
            <a:xfrm flipH="1">
              <a:off x="6838200" y="5387400"/>
              <a:ext cx="989640" cy="1465560"/>
            </a:xfrm>
            <a:custGeom>
              <a:avLst/>
              <a:gdLst>
                <a:gd name="textAreaLeft" fmla="*/ -360 w 989640"/>
                <a:gd name="textAreaRight" fmla="*/ 989640 w 989640"/>
                <a:gd name="textAreaTop" fmla="*/ 0 h 1465560"/>
                <a:gd name="textAreaBottom" fmla="*/ 1465920 h 146556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Freeform 14"/>
            <p:cNvSpPr/>
            <p:nvPr/>
          </p:nvSpPr>
          <p:spPr>
            <a:xfrm flipH="1">
              <a:off x="7301520" y="6478200"/>
              <a:ext cx="278280" cy="374760"/>
            </a:xfrm>
            <a:custGeom>
              <a:avLst/>
              <a:gdLst>
                <a:gd name="textAreaLeft" fmla="*/ -360 w 278280"/>
                <a:gd name="textAreaRight" fmla="*/ 278280 w 278280"/>
                <a:gd name="textAreaTop" fmla="*/ 0 h 374760"/>
                <a:gd name="textAreaBottom" fmla="*/ 375120 h 37476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Freeform 15"/>
            <p:cNvSpPr/>
            <p:nvPr/>
          </p:nvSpPr>
          <p:spPr>
            <a:xfrm flipH="1">
              <a:off x="7641360" y="3069000"/>
              <a:ext cx="1334880" cy="3435840"/>
            </a:xfrm>
            <a:custGeom>
              <a:avLst/>
              <a:gdLst>
                <a:gd name="textAreaLeft" fmla="*/ 360 w 1334880"/>
                <a:gd name="textAreaRight" fmla="*/ 1335600 w 1334880"/>
                <a:gd name="textAreaTop" fmla="*/ 0 h 3435840"/>
                <a:gd name="textAreaBottom" fmla="*/ 3436200 h 3435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Freeform 16"/>
            <p:cNvSpPr/>
            <p:nvPr/>
          </p:nvSpPr>
          <p:spPr>
            <a:xfrm flipH="1">
              <a:off x="8931240" y="0"/>
              <a:ext cx="172080" cy="3022200"/>
            </a:xfrm>
            <a:custGeom>
              <a:avLst/>
              <a:gdLst>
                <a:gd name="textAreaLeft" fmla="*/ 360 w 172080"/>
                <a:gd name="textAreaRight" fmla="*/ 172800 w 172080"/>
                <a:gd name="textAreaTop" fmla="*/ 0 h 3022200"/>
                <a:gd name="textAreaBottom" fmla="*/ 3022560 h 30222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Freeform 17"/>
            <p:cNvSpPr/>
            <p:nvPr/>
          </p:nvSpPr>
          <p:spPr>
            <a:xfrm flipH="1">
              <a:off x="8885880" y="2803320"/>
              <a:ext cx="126720" cy="509400"/>
            </a:xfrm>
            <a:custGeom>
              <a:avLst/>
              <a:gdLst>
                <a:gd name="textAreaLeft" fmla="*/ 360 w 126720"/>
                <a:gd name="textAreaRight" fmla="*/ 127440 w 126720"/>
                <a:gd name="textAreaTop" fmla="*/ 0 h 509400"/>
                <a:gd name="textAreaBottom" fmla="*/ 509760 h 509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Freeform 18"/>
            <p:cNvSpPr/>
            <p:nvPr/>
          </p:nvSpPr>
          <p:spPr>
            <a:xfrm flipH="1">
              <a:off x="7580160" y="5419800"/>
              <a:ext cx="308520" cy="1057680"/>
            </a:xfrm>
            <a:custGeom>
              <a:avLst/>
              <a:gdLst>
                <a:gd name="textAreaLeft" fmla="*/ -360 w 308520"/>
                <a:gd name="textAreaRight" fmla="*/ 308520 w 30852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Freeform 19"/>
            <p:cNvSpPr/>
            <p:nvPr/>
          </p:nvSpPr>
          <p:spPr>
            <a:xfrm flipH="1">
              <a:off x="4506840" y="221400"/>
              <a:ext cx="3372840" cy="5165640"/>
            </a:xfrm>
            <a:custGeom>
              <a:avLst/>
              <a:gdLst>
                <a:gd name="textAreaLeft" fmla="*/ -360 w 3372840"/>
                <a:gd name="textAreaRight" fmla="*/ 3372840 w 3372840"/>
                <a:gd name="textAreaTop" fmla="*/ 0 h 5165640"/>
                <a:gd name="textAreaBottom" fmla="*/ 5166000 h 51656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Freeform 20"/>
            <p:cNvSpPr/>
            <p:nvPr/>
          </p:nvSpPr>
          <p:spPr>
            <a:xfrm flipH="1">
              <a:off x="7377120" y="6505200"/>
              <a:ext cx="263160" cy="347760"/>
            </a:xfrm>
            <a:custGeom>
              <a:avLst/>
              <a:gdLst>
                <a:gd name="textAreaLeft" fmla="*/ -360 w 263160"/>
                <a:gd name="textAreaRight" fmla="*/ 263160 w 263160"/>
                <a:gd name="textAreaTop" fmla="*/ 0 h 347760"/>
                <a:gd name="textAreaBottom" fmla="*/ 348120 h 3477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Freeform 21"/>
            <p:cNvSpPr/>
            <p:nvPr/>
          </p:nvSpPr>
          <p:spPr>
            <a:xfrm flipH="1">
              <a:off x="7828560" y="5296680"/>
              <a:ext cx="60120" cy="228600"/>
            </a:xfrm>
            <a:custGeom>
              <a:avLst/>
              <a:gdLst>
                <a:gd name="textAreaLeft" fmla="*/ -360 w 60120"/>
                <a:gd name="textAreaRight" fmla="*/ 60120 w 60120"/>
                <a:gd name="textAreaTop" fmla="*/ 0 h 228600"/>
                <a:gd name="textAreaBottom" fmla="*/ 228960 h 2286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Freeform 22"/>
            <p:cNvSpPr/>
            <p:nvPr/>
          </p:nvSpPr>
          <p:spPr>
            <a:xfrm flipH="1">
              <a:off x="7372080" y="6210720"/>
              <a:ext cx="387360" cy="642240"/>
            </a:xfrm>
            <a:custGeom>
              <a:avLst/>
              <a:gdLst>
                <a:gd name="textAreaLeft" fmla="*/ 360 w 387360"/>
                <a:gd name="textAreaRight" fmla="*/ 388080 w 387360"/>
                <a:gd name="textAreaTop" fmla="*/ 0 h 642240"/>
                <a:gd name="textAreaBottom" fmla="*/ 642600 h 6422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5670360" y="1159560"/>
            <a:ext cx="3342600" cy="456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000000"/>
                </a:solidFill>
                <a:latin typeface="Century Gothic"/>
              </a:rPr>
              <a:t>INFORMACIÓN</a:t>
            </a:r>
            <a:r>
              <a:rPr b="0" lang="es-ES" sz="36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6" name="Freeform 6"/>
          <p:cNvSpPr/>
          <p:nvPr/>
        </p:nvSpPr>
        <p:spPr>
          <a:xfrm>
            <a:off x="0" y="643320"/>
            <a:ext cx="5670000" cy="5570640"/>
          </a:xfrm>
          <a:custGeom>
            <a:avLst/>
            <a:gdLst>
              <a:gd name="textAreaLeft" fmla="*/ 0 w 5670000"/>
              <a:gd name="textAreaRight" fmla="*/ 5670360 w 5670000"/>
              <a:gd name="textAreaTop" fmla="*/ 0 h 5570640"/>
              <a:gd name="textAreaBottom" fmla="*/ 5571000 h 557064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rotWithShape="0">
            <a:gsLst>
              <a:gs pos="0">
                <a:srgbClr val="932b0e"/>
              </a:gs>
              <a:gs pos="100000">
                <a:srgbClr val="73220b"/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478080" y="1287000"/>
            <a:ext cx="3969000" cy="428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marL="354960" indent="-3549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700" spc="-1" strike="noStrike">
                <a:solidFill>
                  <a:srgbClr val="ffffff"/>
                </a:solidFill>
                <a:latin typeface="Century Gothic"/>
              </a:rPr>
              <a:t>Se creará un ambiente acogedor, privado y agradable, que favorezca la confianza y que facilite la comunicación. Se realizará la entrevista y se cumplimentará la ficha técnica.</a:t>
            </a:r>
            <a:endParaRPr b="0" lang="es-ES" sz="1700" spc="-1" strike="noStrike">
              <a:solidFill>
                <a:srgbClr val="404040"/>
              </a:solidFill>
              <a:latin typeface="Century Gothic"/>
            </a:endParaRPr>
          </a:p>
          <a:p>
            <a:pPr marL="354960" indent="-3549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700" spc="-1" strike="noStrike">
                <a:solidFill>
                  <a:srgbClr val="ffffff"/>
                </a:solidFill>
                <a:latin typeface="Century Gothic"/>
              </a:rPr>
              <a:t>Se confirman nuevamente las necesidades, demandas y objetivos del cliente. Deben hacerse preguntas concretas y específicas sobre detalles técnicos que puedan plantear dudas, orientadas a confirmar o modificar los requerimientos expuestos por el cliente.</a:t>
            </a:r>
            <a:endParaRPr b="0" lang="es-ES" sz="1700" spc="-1" strike="noStrike">
              <a:solidFill>
                <a:srgbClr val="404040"/>
              </a:solidFill>
              <a:latin typeface="Century Gothic"/>
            </a:endParaRPr>
          </a:p>
          <a:p>
            <a:pPr marL="354960" indent="-3549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700" spc="-1" strike="noStrike">
                <a:solidFill>
                  <a:srgbClr val="ffffff"/>
                </a:solidFill>
                <a:latin typeface="Century Gothic"/>
              </a:rPr>
              <a:t>Se le acompaña a la cabina y se le acomoda el mobiliario específico para la técnica a realizar. S i no es necesario que se desvista, se le indica cómo proteger su ropa-</a:t>
            </a:r>
            <a:endParaRPr b="0" lang="es-ES" sz="17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8" name="Rectangle 17"/>
          <p:cNvSpPr/>
          <p:nvPr/>
        </p:nvSpPr>
        <p:spPr>
          <a:xfrm>
            <a:off x="0" y="-720"/>
            <a:ext cx="914364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87080" y="332640"/>
            <a:ext cx="2737440" cy="157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indent="0">
              <a:lnSpc>
                <a:spcPct val="90000"/>
              </a:lnSpc>
              <a:buNone/>
            </a:pPr>
            <a:r>
              <a:rPr b="0" lang="es-ES" sz="2500" spc="-1" strike="noStrike">
                <a:solidFill>
                  <a:srgbClr val="262626"/>
                </a:solidFill>
                <a:latin typeface="Century Gothic"/>
              </a:rPr>
              <a:t>Reserva de servicios de manera presencial y telefónica </a:t>
            </a:r>
            <a:endParaRPr b="0" lang="es-ES" sz="2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0" name="Rectangle 19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487080" y="2133720"/>
            <a:ext cx="2737440" cy="375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70800" indent="-3708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Es preciso tener acceso al programa informático habilitado para la reserva de cita o, en su defecto, tener a mano agenda y bolígrafo.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70800" indent="-3708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registrarán con claridad las observaciones y se anotarán en la ficha del cliente.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692" name="Imagen 3" descr=""/>
          <p:cNvPicPr/>
          <p:nvPr/>
        </p:nvPicPr>
        <p:blipFill>
          <a:blip r:embed="rId1"/>
          <a:srcRect l="3206" t="0" r="17360" b="0"/>
          <a:stretch/>
        </p:blipFill>
        <p:spPr>
          <a:xfrm>
            <a:off x="3464640" y="640080"/>
            <a:ext cx="5214960" cy="5252400"/>
          </a:xfrm>
          <a:prstGeom prst="rect">
            <a:avLst/>
          </a:prstGeom>
          <a:ln w="0">
            <a:noFill/>
          </a:ln>
        </p:spPr>
      </p:pic>
      <p:sp>
        <p:nvSpPr>
          <p:cNvPr id="693" name="Freeform 11"/>
          <p:cNvSpPr/>
          <p:nvPr/>
        </p:nvSpPr>
        <p:spPr>
          <a:xfrm>
            <a:off x="0" y="6061320"/>
            <a:ext cx="778320" cy="505800"/>
          </a:xfrm>
          <a:custGeom>
            <a:avLst/>
            <a:gdLst>
              <a:gd name="textAreaLeft" fmla="*/ 0 w 778320"/>
              <a:gd name="textAreaRight" fmla="*/ 778680 w 77832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8"/>
          <p:cNvSpPr/>
          <p:nvPr/>
        </p:nvSpPr>
        <p:spPr>
          <a:xfrm>
            <a:off x="0" y="0"/>
            <a:ext cx="304380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11640" y="2709000"/>
            <a:ext cx="2376000" cy="342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000" spc="-1" strike="noStrike">
                <a:solidFill>
                  <a:srgbClr val="ffffff"/>
                </a:solidFill>
                <a:latin typeface="Century Gothic"/>
              </a:rPr>
              <a:t>Despedida.</a:t>
            </a:r>
            <a:endParaRPr b="0" lang="es-ES" sz="3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6" name="Freeform 11"/>
          <p:cNvSpPr/>
          <p:nvPr/>
        </p:nvSpPr>
        <p:spPr>
          <a:xfrm flipV="1">
            <a:off x="0" y="3179160"/>
            <a:ext cx="823320" cy="513720"/>
          </a:xfrm>
          <a:custGeom>
            <a:avLst/>
            <a:gdLst>
              <a:gd name="textAreaLeft" fmla="*/ 0 w 823320"/>
              <a:gd name="textAreaRight" fmla="*/ 823680 w 82332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697" name="Rectangle 12"/>
          <p:cNvSpPr/>
          <p:nvPr/>
        </p:nvSpPr>
        <p:spPr>
          <a:xfrm>
            <a:off x="3596760" y="0"/>
            <a:ext cx="55468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66878765"/>
              </p:ext>
            </p:extLst>
          </p:nvPr>
        </p:nvGraphicFramePr>
        <p:xfrm>
          <a:off x="3534840" y="641520"/>
          <a:ext cx="5123880" cy="526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1265760" y="624240"/>
            <a:ext cx="3593880" cy="1508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262626"/>
                </a:solidFill>
                <a:latin typeface="Century Gothic"/>
              </a:rPr>
              <a:t>ORGANIZACIÓN DE LA AGENDA </a:t>
            </a:r>
            <a:endParaRPr b="0" lang="es-E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/>
          </p:nvPr>
        </p:nvSpPr>
        <p:spPr>
          <a:xfrm>
            <a:off x="743760" y="1872000"/>
            <a:ext cx="4411080" cy="403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Es preciso conocer los tiempos de realización de los servicios para asignarles la duracción correcta.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Las primeras visitas será necesario reservar más margen de tiempo para cumplimentar la ficha de cliente.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Es conveniente dejar cierto margen de tiempo entre citas para recoger,limpiar y preparar el material de la siguiente persona.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700" name="Marcador de contenido 3" descr=""/>
          <p:cNvPicPr/>
          <p:nvPr/>
        </p:nvPicPr>
        <p:blipFill>
          <a:blip r:embed="rId1"/>
          <a:stretch/>
        </p:blipFill>
        <p:spPr>
          <a:xfrm>
            <a:off x="5703120" y="645120"/>
            <a:ext cx="2745000" cy="524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ea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1" name="Rectangle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784440" y="942120"/>
            <a:ext cx="2441880" cy="49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59533f"/>
                </a:solidFill>
                <a:latin typeface="Century Gothic"/>
              </a:rPr>
              <a:t>SOPORTE MANUAL .</a:t>
            </a:r>
            <a:br>
              <a:rPr sz="3600"/>
            </a:b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03" name="Rectangle 9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4" name="Straight Connector 11"/>
          <p:cNvCxnSpPr/>
          <p:nvPr/>
        </p:nvCxnSpPr>
        <p:spPr>
          <a:xfrm>
            <a:off x="3490560" y="1871640"/>
            <a:ext cx="360" cy="3200760"/>
          </a:xfrm>
          <a:prstGeom prst="straightConnector1">
            <a:avLst/>
          </a:prstGeom>
          <a:ln cap="rnd" w="15875">
            <a:solidFill>
              <a:srgbClr val="728653"/>
            </a:solidFill>
            <a:round/>
          </a:ln>
        </p:spPr>
      </p:cxnSp>
      <p:grpSp>
        <p:nvGrpSpPr>
          <p:cNvPr id="705" name="Group 13"/>
          <p:cNvGrpSpPr/>
          <p:nvPr/>
        </p:nvGrpSpPr>
        <p:grpSpPr>
          <a:xfrm>
            <a:off x="4507200" y="0"/>
            <a:ext cx="4632120" cy="6852960"/>
            <a:chOff x="4507200" y="0"/>
            <a:chExt cx="4632120" cy="6852960"/>
          </a:xfrm>
        </p:grpSpPr>
        <p:sp>
          <p:nvSpPr>
            <p:cNvPr id="706" name="Freeform 11"/>
            <p:cNvSpPr/>
            <p:nvPr/>
          </p:nvSpPr>
          <p:spPr>
            <a:xfrm flipH="1">
              <a:off x="8975880" y="2422440"/>
              <a:ext cx="163080" cy="646200"/>
            </a:xfrm>
            <a:custGeom>
              <a:avLst/>
              <a:gdLst>
                <a:gd name="textAreaLeft" fmla="*/ -360 w 163080"/>
                <a:gd name="textAreaRight" fmla="*/ 163080 w 163080"/>
                <a:gd name="textAreaTop" fmla="*/ 0 h 646200"/>
                <a:gd name="textAreaBottom" fmla="*/ 646560 h 64620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Freeform 12"/>
            <p:cNvSpPr/>
            <p:nvPr/>
          </p:nvSpPr>
          <p:spPr>
            <a:xfrm flipH="1">
              <a:off x="7880760" y="3022560"/>
              <a:ext cx="1050480" cy="2396880"/>
            </a:xfrm>
            <a:custGeom>
              <a:avLst/>
              <a:gdLst>
                <a:gd name="textAreaLeft" fmla="*/ 360 w 1050480"/>
                <a:gd name="textAreaRight" fmla="*/ 1051200 w 1050480"/>
                <a:gd name="textAreaTop" fmla="*/ 0 h 2396880"/>
                <a:gd name="textAreaBottom" fmla="*/ 2397240 h 239688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Freeform 13"/>
            <p:cNvSpPr/>
            <p:nvPr/>
          </p:nvSpPr>
          <p:spPr>
            <a:xfrm flipH="1">
              <a:off x="6838200" y="5387400"/>
              <a:ext cx="989640" cy="1465560"/>
            </a:xfrm>
            <a:custGeom>
              <a:avLst/>
              <a:gdLst>
                <a:gd name="textAreaLeft" fmla="*/ -360 w 989640"/>
                <a:gd name="textAreaRight" fmla="*/ 989640 w 989640"/>
                <a:gd name="textAreaTop" fmla="*/ 0 h 1465560"/>
                <a:gd name="textAreaBottom" fmla="*/ 1465920 h 146556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Freeform 14"/>
            <p:cNvSpPr/>
            <p:nvPr/>
          </p:nvSpPr>
          <p:spPr>
            <a:xfrm flipH="1">
              <a:off x="7301520" y="6478200"/>
              <a:ext cx="278280" cy="374760"/>
            </a:xfrm>
            <a:custGeom>
              <a:avLst/>
              <a:gdLst>
                <a:gd name="textAreaLeft" fmla="*/ -360 w 278280"/>
                <a:gd name="textAreaRight" fmla="*/ 278280 w 278280"/>
                <a:gd name="textAreaTop" fmla="*/ 0 h 374760"/>
                <a:gd name="textAreaBottom" fmla="*/ 375120 h 37476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Freeform 15"/>
            <p:cNvSpPr/>
            <p:nvPr/>
          </p:nvSpPr>
          <p:spPr>
            <a:xfrm flipH="1">
              <a:off x="7641360" y="3069000"/>
              <a:ext cx="1334880" cy="3435840"/>
            </a:xfrm>
            <a:custGeom>
              <a:avLst/>
              <a:gdLst>
                <a:gd name="textAreaLeft" fmla="*/ 360 w 1334880"/>
                <a:gd name="textAreaRight" fmla="*/ 1335600 w 1334880"/>
                <a:gd name="textAreaTop" fmla="*/ 0 h 3435840"/>
                <a:gd name="textAreaBottom" fmla="*/ 3436200 h 3435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Freeform 16"/>
            <p:cNvSpPr/>
            <p:nvPr/>
          </p:nvSpPr>
          <p:spPr>
            <a:xfrm flipH="1">
              <a:off x="8931240" y="0"/>
              <a:ext cx="172080" cy="3022200"/>
            </a:xfrm>
            <a:custGeom>
              <a:avLst/>
              <a:gdLst>
                <a:gd name="textAreaLeft" fmla="*/ 360 w 172080"/>
                <a:gd name="textAreaRight" fmla="*/ 172800 w 172080"/>
                <a:gd name="textAreaTop" fmla="*/ 0 h 3022200"/>
                <a:gd name="textAreaBottom" fmla="*/ 3022560 h 30222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Freeform 17"/>
            <p:cNvSpPr/>
            <p:nvPr/>
          </p:nvSpPr>
          <p:spPr>
            <a:xfrm flipH="1">
              <a:off x="8885880" y="2803320"/>
              <a:ext cx="126720" cy="509400"/>
            </a:xfrm>
            <a:custGeom>
              <a:avLst/>
              <a:gdLst>
                <a:gd name="textAreaLeft" fmla="*/ 360 w 126720"/>
                <a:gd name="textAreaRight" fmla="*/ 127440 w 126720"/>
                <a:gd name="textAreaTop" fmla="*/ 0 h 509400"/>
                <a:gd name="textAreaBottom" fmla="*/ 509760 h 509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Freeform 18"/>
            <p:cNvSpPr/>
            <p:nvPr/>
          </p:nvSpPr>
          <p:spPr>
            <a:xfrm flipH="1">
              <a:off x="7580160" y="5419800"/>
              <a:ext cx="308520" cy="1057680"/>
            </a:xfrm>
            <a:custGeom>
              <a:avLst/>
              <a:gdLst>
                <a:gd name="textAreaLeft" fmla="*/ -360 w 308520"/>
                <a:gd name="textAreaRight" fmla="*/ 308520 w 30852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Freeform 19"/>
            <p:cNvSpPr/>
            <p:nvPr/>
          </p:nvSpPr>
          <p:spPr>
            <a:xfrm flipH="1">
              <a:off x="4506840" y="221400"/>
              <a:ext cx="3372840" cy="5165640"/>
            </a:xfrm>
            <a:custGeom>
              <a:avLst/>
              <a:gdLst>
                <a:gd name="textAreaLeft" fmla="*/ -360 w 3372840"/>
                <a:gd name="textAreaRight" fmla="*/ 3372840 w 3372840"/>
                <a:gd name="textAreaTop" fmla="*/ 0 h 5165640"/>
                <a:gd name="textAreaBottom" fmla="*/ 5166000 h 51656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Freeform 20"/>
            <p:cNvSpPr/>
            <p:nvPr/>
          </p:nvSpPr>
          <p:spPr>
            <a:xfrm flipH="1">
              <a:off x="7377120" y="6505200"/>
              <a:ext cx="263160" cy="347760"/>
            </a:xfrm>
            <a:custGeom>
              <a:avLst/>
              <a:gdLst>
                <a:gd name="textAreaLeft" fmla="*/ -360 w 263160"/>
                <a:gd name="textAreaRight" fmla="*/ 263160 w 263160"/>
                <a:gd name="textAreaTop" fmla="*/ 0 h 347760"/>
                <a:gd name="textAreaBottom" fmla="*/ 348120 h 3477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Freeform 21"/>
            <p:cNvSpPr/>
            <p:nvPr/>
          </p:nvSpPr>
          <p:spPr>
            <a:xfrm flipH="1">
              <a:off x="7828560" y="5296680"/>
              <a:ext cx="60120" cy="228600"/>
            </a:xfrm>
            <a:custGeom>
              <a:avLst/>
              <a:gdLst>
                <a:gd name="textAreaLeft" fmla="*/ -360 w 60120"/>
                <a:gd name="textAreaRight" fmla="*/ 60120 w 60120"/>
                <a:gd name="textAreaTop" fmla="*/ 0 h 228600"/>
                <a:gd name="textAreaBottom" fmla="*/ 228960 h 2286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Freeform 22"/>
            <p:cNvSpPr/>
            <p:nvPr/>
          </p:nvSpPr>
          <p:spPr>
            <a:xfrm flipH="1">
              <a:off x="7372080" y="6210720"/>
              <a:ext cx="387360" cy="642240"/>
            </a:xfrm>
            <a:custGeom>
              <a:avLst/>
              <a:gdLst>
                <a:gd name="textAreaLeft" fmla="*/ 360 w 387360"/>
                <a:gd name="textAreaRight" fmla="*/ 388080 w 387360"/>
                <a:gd name="textAreaTop" fmla="*/ 0 h 642240"/>
                <a:gd name="textAreaBottom" fmla="*/ 642600 h 6422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8" name="PlaceHolder 2"/>
          <p:cNvSpPr>
            <a:spLocks noGrp="1"/>
          </p:cNvSpPr>
          <p:nvPr>
            <p:ph/>
          </p:nvPr>
        </p:nvSpPr>
        <p:spPr>
          <a:xfrm>
            <a:off x="3786840" y="942120"/>
            <a:ext cx="4841280" cy="49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La agenda manual debe contar con tantos apartados como sean necesarios ; suele ser utilizado por varios profesionales.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Debe estar colocada en el mismo sitio.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59533f"/>
                </a:solidFill>
                <a:latin typeface="Century Gothic"/>
              </a:rPr>
              <a:t>Ha de mantenerse limpia y ordenada.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Conviene realizar las anotaciones en letras mayúsculas.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SOPORTE INFORMÁTICO 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20" name="Marcador de contenido 3" descr=""/>
          <p:cNvPicPr/>
          <p:nvPr/>
        </p:nvPicPr>
        <p:blipFill>
          <a:blip r:embed="rId1"/>
          <a:stretch/>
        </p:blipFill>
        <p:spPr>
          <a:xfrm>
            <a:off x="1944720" y="1673280"/>
            <a:ext cx="5890680" cy="456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2" name="Rectangle 10"/>
          <p:cNvSpPr/>
          <p:nvPr/>
        </p:nvSpPr>
        <p:spPr>
          <a:xfrm>
            <a:off x="0" y="0"/>
            <a:ext cx="9143640" cy="2306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1382400" y="624240"/>
            <a:ext cx="703728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indent="0">
              <a:lnSpc>
                <a:spcPct val="100000"/>
              </a:lnSpc>
              <a:buNone/>
            </a:pPr>
            <a:r>
              <a:rPr b="0" lang="es-ES" sz="3300" spc="-1" strike="noStrike">
                <a:solidFill>
                  <a:srgbClr val="ffffff"/>
                </a:solidFill>
                <a:latin typeface="Century Gothic"/>
              </a:rPr>
              <a:t>INSTRUMENTOS DE IDENTIFICACIÓN DE LAS NECESIDADES Y DEMANDAS DEL CLIENTE.</a:t>
            </a:r>
            <a:endParaRPr b="0" lang="es-ES" sz="33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4" name="Freeform 11"/>
          <p:cNvSpPr/>
          <p:nvPr/>
        </p:nvSpPr>
        <p:spPr>
          <a:xfrm flipV="1">
            <a:off x="-2880" y="713880"/>
            <a:ext cx="1190880" cy="506880"/>
          </a:xfrm>
          <a:custGeom>
            <a:avLst/>
            <a:gdLst>
              <a:gd name="textAreaLeft" fmla="*/ 0 w 1190880"/>
              <a:gd name="textAreaRight" fmla="*/ 1191240 w 119088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99974276"/>
              </p:ext>
            </p:extLst>
          </p:nvPr>
        </p:nvGraphicFramePr>
        <p:xfrm>
          <a:off x="827280" y="3069360"/>
          <a:ext cx="7698960" cy="296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8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2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3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4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5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6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7_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LibreOffice/7.5.4.2$Windows_X86_64 LibreOffice_project/36ccfdc35048b057fd9854c757a8b67ec53977b6</Application>
  <AppVersion>15.0000</AppVersion>
  <Words>1682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2022-10-10T07:23:00Z</dcterms:created>
  <dc:creator>Mª Teresa Calvo Salgueiro</dc:creator>
  <dc:description/>
  <dc:language>es-ES</dc:language>
  <cp:lastModifiedBy>lmgestal</cp:lastModifiedBy>
  <dcterms:modified xsi:type="dcterms:W3CDTF">2023-10-16T10:46:42Z</dcterms:modified>
  <cp:revision>15</cp:revision>
  <dc:subject/>
  <dc:title>ATENCIÓN Y PREPARACIÓN DEL CLIENTE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6477AA10EE344687B602A946EE228FEA</vt:lpwstr>
  </property>
  <property fmtid="{D5CDD505-2E9C-101B-9397-08002B2CF9AE}" pid="3" name="KSOProductBuildVer">
    <vt:lpwstr>3082-11.2.0.11537</vt:lpwstr>
  </property>
  <property fmtid="{D5CDD505-2E9C-101B-9397-08002B2CF9AE}" pid="4" name="PresentationFormat">
    <vt:lpwstr>Presentación en pantalla (4:3)</vt:lpwstr>
  </property>
  <property fmtid="{D5CDD505-2E9C-101B-9397-08002B2CF9AE}" pid="5" name="Slides">
    <vt:i4>22</vt:i4>
  </property>
</Properties>
</file>