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5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F0378-B3E5-4C17-97F8-3FC9DE86D98E}" type="datetimeFigureOut">
              <a:rPr lang="es-ES" smtClean="0"/>
              <a:pPr/>
              <a:t>22/11/2022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263B-923A-4135-98ED-385CF59FDC4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2857488" y="428604"/>
            <a:ext cx="3357586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b="1" dirty="0" smtClean="0"/>
              <a:t>NOME</a:t>
            </a:r>
          </a:p>
          <a:p>
            <a:pPr algn="ctr"/>
            <a:r>
              <a:rPr lang="es-ES" sz="2800" b="1" dirty="0" smtClean="0"/>
              <a:t>(datas reinado)</a:t>
            </a:r>
            <a:endParaRPr lang="es-ES" sz="2800" i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3071802" y="2000240"/>
            <a:ext cx="2786082" cy="378565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sz="2400" b="1" i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r>
              <a:rPr lang="es-ES" sz="2400" b="1" dirty="0" smtClean="0"/>
              <a:t>RETRATO</a:t>
            </a:r>
          </a:p>
          <a:p>
            <a:pPr algn="ctr"/>
            <a:r>
              <a:rPr lang="es-ES" sz="2400" b="1" dirty="0" smtClean="0"/>
              <a:t>DO REI/RAÍÑA</a:t>
            </a:r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  <a:p>
            <a:pPr algn="ctr"/>
            <a:endParaRPr lang="es-ES" sz="2400" b="1" dirty="0" smtClean="0"/>
          </a:p>
        </p:txBody>
      </p:sp>
      <p:sp>
        <p:nvSpPr>
          <p:cNvPr id="8" name="7 CuadroTexto"/>
          <p:cNvSpPr txBox="1"/>
          <p:nvPr/>
        </p:nvSpPr>
        <p:spPr>
          <a:xfrm>
            <a:off x="6286512" y="1847198"/>
            <a:ext cx="2643206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sz="2000" b="1" dirty="0" smtClean="0"/>
          </a:p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OUTRO</a:t>
            </a:r>
          </a:p>
          <a:p>
            <a:pPr algn="ctr"/>
            <a:r>
              <a:rPr lang="es-ES" sz="2000" b="1" dirty="0" smtClean="0"/>
              <a:t>ACONTECEMENTO</a:t>
            </a:r>
          </a:p>
          <a:p>
            <a:pPr algn="ctr"/>
            <a:endParaRPr lang="es-ES" sz="2000" b="1" dirty="0" smtClean="0"/>
          </a:p>
          <a:p>
            <a:pPr algn="ctr"/>
            <a:endParaRPr lang="es-ES" sz="20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6143636" y="4460756"/>
            <a:ext cx="2714644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s-ES" sz="2000" b="1" dirty="0" smtClean="0"/>
          </a:p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ACONTECEMENTO</a:t>
            </a:r>
          </a:p>
          <a:p>
            <a:pPr algn="ctr"/>
            <a:r>
              <a:rPr lang="es-ES" sz="2000" b="1" dirty="0" smtClean="0"/>
              <a:t>CULTURAL</a:t>
            </a:r>
          </a:p>
          <a:p>
            <a:pPr algn="ctr"/>
            <a:endParaRPr lang="es-ES" sz="2000" b="1" dirty="0" smtClean="0"/>
          </a:p>
          <a:p>
            <a:pPr algn="ctr"/>
            <a:endParaRPr lang="es-ES" sz="2000" b="1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57158" y="1704322"/>
            <a:ext cx="2357454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ES" sz="2000" b="1" i="1" dirty="0" smtClean="0"/>
          </a:p>
          <a:p>
            <a:endParaRPr lang="es-ES" sz="2000" b="1" i="1" dirty="0" smtClean="0"/>
          </a:p>
          <a:p>
            <a:pPr algn="ctr"/>
            <a:r>
              <a:rPr lang="es-ES" sz="2000" b="1" i="1" dirty="0" smtClean="0"/>
              <a:t>ACONTECEMENTO</a:t>
            </a:r>
          </a:p>
          <a:p>
            <a:pPr algn="ctr"/>
            <a:r>
              <a:rPr lang="es-ES" sz="2000" b="1" i="1" dirty="0" smtClean="0"/>
              <a:t>POLÍTICO</a:t>
            </a:r>
          </a:p>
          <a:p>
            <a:endParaRPr lang="es-ES" sz="2000" b="1" i="1" dirty="0" smtClean="0"/>
          </a:p>
          <a:p>
            <a:endParaRPr lang="es-ES" sz="2000" i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09558" y="4347528"/>
            <a:ext cx="2357454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ES" sz="2000" b="1" i="1" dirty="0" smtClean="0"/>
          </a:p>
          <a:p>
            <a:endParaRPr lang="es-ES" sz="2000" b="1" i="1" dirty="0" smtClean="0"/>
          </a:p>
          <a:p>
            <a:pPr algn="ctr"/>
            <a:r>
              <a:rPr lang="es-ES" sz="2000" b="1" i="1" dirty="0" smtClean="0"/>
              <a:t>ACONTECEMENTO</a:t>
            </a:r>
          </a:p>
          <a:p>
            <a:pPr algn="ctr"/>
            <a:r>
              <a:rPr lang="es-ES" sz="2000" b="1" i="1" dirty="0" smtClean="0"/>
              <a:t>FÓRA DE ESPAÑA</a:t>
            </a:r>
          </a:p>
          <a:p>
            <a:endParaRPr lang="es-ES" sz="2000" b="1" i="1" dirty="0" smtClean="0"/>
          </a:p>
          <a:p>
            <a:endParaRPr lang="es-ES" sz="2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18</Words>
  <Application>Microsoft Office PowerPoint</Application>
  <PresentationFormat>Presentación en pantalla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Mae</dc:creator>
  <cp:lastModifiedBy>Mae</cp:lastModifiedBy>
  <cp:revision>9</cp:revision>
  <dcterms:created xsi:type="dcterms:W3CDTF">2020-10-25T12:11:39Z</dcterms:created>
  <dcterms:modified xsi:type="dcterms:W3CDTF">2022-11-22T22:52:54Z</dcterms:modified>
</cp:coreProperties>
</file>