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93F79-7E43-45D5-9826-B56A7277E03A}" type="datetimeFigureOut">
              <a:rPr lang="es-ES" smtClean="0"/>
              <a:pPr/>
              <a:t>16/11/2022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DD17-A200-4CB8-8ECF-9842ABA32B4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642918"/>
            <a:ext cx="4071966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200" b="1" dirty="0" smtClean="0"/>
              <a:t>NOME </a:t>
            </a:r>
            <a:r>
              <a:rPr lang="es-ES" sz="3200" b="1" dirty="0" smtClean="0"/>
              <a:t>E </a:t>
            </a:r>
            <a:r>
              <a:rPr lang="es-ES" sz="3200" b="1" dirty="0" smtClean="0"/>
              <a:t>APELIDOS</a:t>
            </a:r>
            <a:endParaRPr lang="es-ES" sz="32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720" y="1785926"/>
            <a:ext cx="3786214" cy="46782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/>
            <a:r>
              <a:rPr lang="es-ES" sz="2800" dirty="0" smtClean="0"/>
              <a:t>RETRATO</a:t>
            </a:r>
            <a:endParaRPr lang="es-ES" sz="2800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714876" y="275562"/>
            <a:ext cx="4214842" cy="193899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r>
              <a:rPr lang="es-ES" sz="2400" b="1" dirty="0" smtClean="0"/>
              <a:t>DATOS </a:t>
            </a:r>
            <a:r>
              <a:rPr lang="es-ES" sz="2400" b="1" dirty="0" smtClean="0"/>
              <a:t>BIOGRÁFICOS</a:t>
            </a:r>
          </a:p>
          <a:p>
            <a:pPr algn="ctr"/>
            <a:r>
              <a:rPr lang="es-ES" sz="2400" b="1" dirty="0" smtClean="0"/>
              <a:t>(Breve)</a:t>
            </a:r>
          </a:p>
          <a:p>
            <a:pPr algn="ctr"/>
            <a:endParaRPr lang="es-ES" sz="2400" b="1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4714876" y="2357430"/>
            <a:ext cx="4214842" cy="41549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r>
              <a:rPr lang="es-ES" sz="2400" b="1" dirty="0" smtClean="0"/>
              <a:t>PAPEL </a:t>
            </a:r>
            <a:r>
              <a:rPr lang="es-ES" sz="2400" b="1" dirty="0" smtClean="0"/>
              <a:t>NA ILUSTRACIÓN</a:t>
            </a:r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/>
          </a:p>
          <a:p>
            <a:pPr algn="ctr"/>
            <a:endParaRPr lang="es-ES" sz="2400" b="1" dirty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12</Words>
  <Application>Microsoft Office PowerPoint</Application>
  <PresentationFormat>Presentación en pantalla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Mae</dc:creator>
  <cp:lastModifiedBy>Mae</cp:lastModifiedBy>
  <cp:revision>4</cp:revision>
  <dcterms:created xsi:type="dcterms:W3CDTF">2022-11-06T23:12:40Z</dcterms:created>
  <dcterms:modified xsi:type="dcterms:W3CDTF">2022-11-16T22:06:26Z</dcterms:modified>
</cp:coreProperties>
</file>