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ppt/_rels/presentation.xml.rels" ContentType="application/vnd.openxmlformats-package.relationships+xml"/>
  <Override PartName="/ppt/media/image1.png" ContentType="image/png"/>
  <Override PartName="/ppt/slides/_rels/slide16.xml.rels" ContentType="application/vnd.openxmlformats-package.relationships+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19.xml.rels" ContentType="application/vnd.openxmlformats-package.relationships+xml"/>
  <Override PartName="/ppt/slides/_rels/slide12.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xml.rels" ContentType="application/vnd.openxmlformats-package.relationships+xml"/>
  <Override PartName="/ppt/slides/_rels/slide8.xml.rels" ContentType="application/vnd.openxmlformats-package.relationships+xml"/>
  <Override PartName="/ppt/slides/_rels/slide2.xml.rels" ContentType="application/vnd.openxmlformats-package.relationships+xml"/>
  <Override PartName="/ppt/slides/_rels/slide9.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9.xml" ContentType="application/vnd.openxmlformats-officedocument.presentationml.slide+xml"/>
  <Override PartName="/ppt/slides/slide1.xml" ContentType="application/vnd.openxmlformats-officedocument.presentationml.slide+xml"/>
  <Override PartName="/ppt/slides/slide10.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entation.xml" ContentType="application/vnd.openxmlformats-officedocument.presentationml.presentation.main+xml"/>
  <Override PartName="/ppt/slideMasters/_rels/slideMaster4.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Layouts/_rels/slideLayout48.xml.rels" ContentType="application/vnd.openxmlformats-package.relationships+xml"/>
  <Override PartName="/ppt/slideLayouts/_rels/slideLayout47.xml.rels" ContentType="application/vnd.openxmlformats-package.relationships+xml"/>
  <Override PartName="/ppt/slideLayouts/_rels/slideLayout21.xml.rels" ContentType="application/vnd.openxmlformats-package.relationships+xml"/>
  <Override PartName="/ppt/slideLayouts/_rels/slideLayout32.xml.rels" ContentType="application/vnd.openxmlformats-package.relationships+xml"/>
  <Override PartName="/ppt/slideLayouts/_rels/slideLayout31.xml.rels" ContentType="application/vnd.openxmlformats-package.relationships+xml"/>
  <Override PartName="/ppt/slideLayouts/_rels/slideLayout16.xml.rels" ContentType="application/vnd.openxmlformats-package.relationships+xml"/>
  <Override PartName="/ppt/slideLayouts/_rels/slideLayout15.xml.rels" ContentType="application/vnd.openxmlformats-package.relationships+xml"/>
  <Override PartName="/ppt/slideLayouts/_rels/slideLayout22.xml.rels" ContentType="application/vnd.openxmlformats-package.relationships+xml"/>
  <Override PartName="/ppt/slideLayouts/_rels/slideLayout14.xml.rels" ContentType="application/vnd.openxmlformats-package.relationships+xml"/>
  <Override PartName="/ppt/slideLayouts/_rels/slideLayout13.xml.rels" ContentType="application/vnd.openxmlformats-package.relationships+xml"/>
  <Override PartName="/ppt/slideLayouts/_rels/slideLayout27.xml.rels" ContentType="application/vnd.openxmlformats-package.relationships+xml"/>
  <Override PartName="/ppt/slideLayouts/_rels/slideLayout19.xml.rels" ContentType="application/vnd.openxmlformats-package.relationships+xml"/>
  <Override PartName="/ppt/slideLayouts/_rels/slideLayout12.xml.rels" ContentType="application/vnd.openxmlformats-package.relationships+xml"/>
  <Override PartName="/ppt/slideLayouts/_rels/slideLayout18.xml.rels" ContentType="application/vnd.openxmlformats-package.relationships+xml"/>
  <Override PartName="/ppt/slideLayouts/_rels/slideLayout11.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41.xml.rels" ContentType="application/vnd.openxmlformats-package.relationships+xml"/>
  <Override PartName="/ppt/slideLayouts/_rels/slideLayout7.xml.rels" ContentType="application/vnd.openxmlformats-package.relationships+xml"/>
  <Override PartName="/ppt/slideLayouts/_rels/slideLayout42.xml.rels" ContentType="application/vnd.openxmlformats-package.relationships+xml"/>
  <Override PartName="/ppt/slideLayouts/_rels/slideLayout1.xml.rels" ContentType="application/vnd.openxmlformats-package.relationships+xml"/>
  <Override PartName="/ppt/slideLayouts/_rels/slideLayout8.xml.rels" ContentType="application/vnd.openxmlformats-package.relationships+xml"/>
  <Override PartName="/ppt/slideLayouts/_rels/slideLayout43.xml.rels" ContentType="application/vnd.openxmlformats-package.relationships+xml"/>
  <Override PartName="/ppt/slideLayouts/_rels/slideLayout2.xml.rels" ContentType="application/vnd.openxmlformats-package.relationships+xml"/>
  <Override PartName="/ppt/slideLayouts/_rels/slideLayout9.xml.rels" ContentType="application/vnd.openxmlformats-package.relationships+xml"/>
  <Override PartName="/ppt/slideLayouts/_rels/slideLayout33.xml.rels" ContentType="application/vnd.openxmlformats-package.relationships+xml"/>
  <Override PartName="/ppt/slideLayouts/_rels/slideLayout44.xml.rels" ContentType="application/vnd.openxmlformats-package.relationships+xml"/>
  <Override PartName="/ppt/slideLayouts/_rels/slideLayout17.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0.xml.rels" ContentType="application/vnd.openxmlformats-package.relationships+xml"/>
  <Override PartName="/ppt/slideLayouts/_rels/slideLayout39.xml.rels" ContentType="application/vnd.openxmlformats-package.relationships+xml"/>
  <Override PartName="/ppt/slideLayouts/_rels/slideLayout26.xml.rels" ContentType="application/vnd.openxmlformats-package.relationships+xml"/>
  <Override PartName="/ppt/slideLayouts/_rels/slideLayout28.xml.rels" ContentType="application/vnd.openxmlformats-package.relationships+xml"/>
  <Override PartName="/ppt/slideLayouts/_rels/slideLayout10.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slideLayouts/_rels/slideLayout34.xml.rels" ContentType="application/vnd.openxmlformats-package.relationships+xml"/>
  <Override PartName="/ppt/slideLayouts/_rels/slideLayout45.xml.rels" ContentType="application/vnd.openxmlformats-package.relationships+xml"/>
  <Override PartName="/ppt/slideLayouts/_rels/slideLayout35.xml.rels" ContentType="application/vnd.openxmlformats-package.relationships+xml"/>
  <Override PartName="/ppt/slideLayouts/_rels/slideLayout36.xml.rels" ContentType="application/vnd.openxmlformats-package.relationships+xml"/>
  <Override PartName="/ppt/slideLayouts/_rels/slideLayout37.xml.rels" ContentType="application/vnd.openxmlformats-package.relationships+xml"/>
  <Override PartName="/ppt/slideLayouts/_rels/slideLayout38.xml.rels" ContentType="application/vnd.openxmlformats-package.relationships+xml"/>
  <Override PartName="/ppt/slideLayouts/_rels/slideLayout40.xml.rels" ContentType="application/vnd.openxmlformats-package.relationships+xml"/>
  <Override PartName="/ppt/slideLayouts/_rels/slideLayout46.xml.rels" ContentType="application/vnd.openxmlformats-package.relationships+xml"/>
  <Override PartName="/ppt/slideLayouts/slideLayout22.xml" ContentType="application/vnd.openxmlformats-officedocument.presentationml.slideLayout+xml"/>
  <Override PartName="/ppt/slideLayouts/slideLayout16.xml" ContentType="application/vnd.openxmlformats-officedocument.presentationml.slideLayout+xml"/>
  <Override PartName="/ppt/slideLayouts/slideLayout48.xml" ContentType="application/vnd.openxmlformats-officedocument.presentationml.slideLayout+xml"/>
  <Override PartName="/ppt/slideLayouts/slideLayout7.xml" ContentType="application/vnd.openxmlformats-officedocument.presentationml.slideLayout+xml"/>
  <Override PartName="/ppt/slideLayouts/slideLayout15.xml" ContentType="application/vnd.openxmlformats-officedocument.presentationml.slideLayout+xml"/>
  <Override PartName="/ppt/slideLayouts/slideLayout47.xml" ContentType="application/vnd.openxmlformats-officedocument.presentationml.slideLayout+xml"/>
  <Override PartName="/ppt/slideLayouts/slideLayout6.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9.xml" ContentType="application/vnd.openxmlformats-officedocument.presentationml.slideLayout+xml"/>
  <Override PartName="/ppt/slideLayouts/slideLayout1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1.xml" ContentType="application/vnd.openxmlformats-officedocument.presentationml.slideLayout+xml"/>
  <Override PartName="/ppt/slideLayouts/slideLayout42.xml" ContentType="application/vnd.openxmlformats-officedocument.presentationml.slideLayout+xml"/>
  <Override PartName="/ppt/slideLayouts/slideLayout2.xml" ContentType="application/vnd.openxmlformats-officedocument.presentationml.slideLayout+xml"/>
  <Override PartName="/ppt/slideLayouts/slideLayout43.xml" ContentType="application/vnd.openxmlformats-officedocument.presentationml.slideLayout+xml"/>
  <Override PartName="/ppt/slideLayouts/slideLayout3.xml" ContentType="application/vnd.openxmlformats-officedocument.presentationml.slideLayout+xml"/>
  <Override PartName="/ppt/slideLayouts/slideLayout44.xml" ContentType="application/vnd.openxmlformats-officedocument.presentationml.slideLayout+xml"/>
  <Override PartName="/ppt/slideLayouts/slideLayout4.xml" ContentType="application/vnd.openxmlformats-officedocument.presentationml.slideLayout+xml"/>
  <Override PartName="/ppt/slideLayouts/slideLayout45.xml" ContentType="application/vnd.openxmlformats-officedocument.presentationml.slideLayout+xml"/>
  <Override PartName="/ppt/slideLayouts/slideLayout5.xml" ContentType="application/vnd.openxmlformats-officedocument.presentationml.slideLayout+xml"/>
  <Override PartName="/ppt/slideLayouts/slideLayout46.xml" ContentType="application/vnd.openxmlformats-officedocument.presentationml.slideLayout+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28" name="PlaceHolder 2"/>
          <p:cNvSpPr>
            <a:spLocks noGrp="1"/>
          </p:cNvSpPr>
          <p:nvPr>
            <p:ph type="body"/>
          </p:nvPr>
        </p:nvSpPr>
        <p:spPr>
          <a:xfrm>
            <a:off x="457200" y="1604520"/>
            <a:ext cx="8229240" cy="1896840"/>
          </a:xfrm>
          <a:prstGeom prst="rect">
            <a:avLst/>
          </a:prstGeom>
        </p:spPr>
        <p:txBody>
          <a:bodyPr lIns="0" rIns="0" tIns="0" bIns="0">
            <a:normAutofit/>
          </a:bodyPr>
          <a:p>
            <a:endParaRPr b="0" lang="gl-ES" sz="3200" spc="-1" strike="noStrike">
              <a:latin typeface="Arial"/>
            </a:endParaRPr>
          </a:p>
        </p:txBody>
      </p:sp>
      <p:sp>
        <p:nvSpPr>
          <p:cNvPr id="29" name="PlaceHolder 3"/>
          <p:cNvSpPr>
            <a:spLocks noGrp="1"/>
          </p:cNvSpPr>
          <p:nvPr>
            <p:ph type="body"/>
          </p:nvPr>
        </p:nvSpPr>
        <p:spPr>
          <a:xfrm>
            <a:off x="457200" y="3682080"/>
            <a:ext cx="822924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31" name="PlaceHolder 2"/>
          <p:cNvSpPr>
            <a:spLocks noGrp="1"/>
          </p:cNvSpPr>
          <p:nvPr>
            <p:ph type="body"/>
          </p:nvPr>
        </p:nvSpPr>
        <p:spPr>
          <a:xfrm>
            <a:off x="457200" y="1604520"/>
            <a:ext cx="4015800" cy="1896840"/>
          </a:xfrm>
          <a:prstGeom prst="rect">
            <a:avLst/>
          </a:prstGeom>
        </p:spPr>
        <p:txBody>
          <a:bodyPr lIns="0" rIns="0" tIns="0" bIns="0">
            <a:normAutofit/>
          </a:bodyPr>
          <a:p>
            <a:endParaRPr b="0" lang="gl-ES" sz="3200" spc="-1" strike="noStrike">
              <a:latin typeface="Arial"/>
            </a:endParaRPr>
          </a:p>
        </p:txBody>
      </p:sp>
      <p:sp>
        <p:nvSpPr>
          <p:cNvPr id="32" name="PlaceHolder 3"/>
          <p:cNvSpPr>
            <a:spLocks noGrp="1"/>
          </p:cNvSpPr>
          <p:nvPr>
            <p:ph type="body"/>
          </p:nvPr>
        </p:nvSpPr>
        <p:spPr>
          <a:xfrm>
            <a:off x="4674240" y="1604520"/>
            <a:ext cx="4015800" cy="1896840"/>
          </a:xfrm>
          <a:prstGeom prst="rect">
            <a:avLst/>
          </a:prstGeom>
        </p:spPr>
        <p:txBody>
          <a:bodyPr lIns="0" rIns="0" tIns="0" bIns="0">
            <a:normAutofit/>
          </a:bodyPr>
          <a:p>
            <a:endParaRPr b="0" lang="gl-ES" sz="3200" spc="-1" strike="noStrike">
              <a:latin typeface="Arial"/>
            </a:endParaRPr>
          </a:p>
        </p:txBody>
      </p:sp>
      <p:sp>
        <p:nvSpPr>
          <p:cNvPr id="33" name="PlaceHolder 4"/>
          <p:cNvSpPr>
            <a:spLocks noGrp="1"/>
          </p:cNvSpPr>
          <p:nvPr>
            <p:ph type="body"/>
          </p:nvPr>
        </p:nvSpPr>
        <p:spPr>
          <a:xfrm>
            <a:off x="457200" y="3682080"/>
            <a:ext cx="4015800" cy="1896840"/>
          </a:xfrm>
          <a:prstGeom prst="rect">
            <a:avLst/>
          </a:prstGeom>
        </p:spPr>
        <p:txBody>
          <a:bodyPr lIns="0" rIns="0" tIns="0" bIns="0">
            <a:normAutofit/>
          </a:bodyPr>
          <a:p>
            <a:endParaRPr b="0" lang="gl-ES" sz="3200" spc="-1" strike="noStrike">
              <a:latin typeface="Arial"/>
            </a:endParaRPr>
          </a:p>
        </p:txBody>
      </p:sp>
      <p:sp>
        <p:nvSpPr>
          <p:cNvPr id="34" name="PlaceHolder 5"/>
          <p:cNvSpPr>
            <a:spLocks noGrp="1"/>
          </p:cNvSpPr>
          <p:nvPr>
            <p:ph type="body"/>
          </p:nvPr>
        </p:nvSpPr>
        <p:spPr>
          <a:xfrm>
            <a:off x="4674240" y="3682080"/>
            <a:ext cx="401580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36" name="PlaceHolder 2"/>
          <p:cNvSpPr>
            <a:spLocks noGrp="1"/>
          </p:cNvSpPr>
          <p:nvPr>
            <p:ph type="body"/>
          </p:nvPr>
        </p:nvSpPr>
        <p:spPr>
          <a:xfrm>
            <a:off x="457200" y="1604520"/>
            <a:ext cx="2649600" cy="1896840"/>
          </a:xfrm>
          <a:prstGeom prst="rect">
            <a:avLst/>
          </a:prstGeom>
        </p:spPr>
        <p:txBody>
          <a:bodyPr lIns="0" rIns="0" tIns="0" bIns="0">
            <a:normAutofit/>
          </a:bodyPr>
          <a:p>
            <a:endParaRPr b="0" lang="gl-ES" sz="3200" spc="-1" strike="noStrike">
              <a:latin typeface="Arial"/>
            </a:endParaRPr>
          </a:p>
        </p:txBody>
      </p:sp>
      <p:sp>
        <p:nvSpPr>
          <p:cNvPr id="37" name="PlaceHolder 3"/>
          <p:cNvSpPr>
            <a:spLocks noGrp="1"/>
          </p:cNvSpPr>
          <p:nvPr>
            <p:ph type="body"/>
          </p:nvPr>
        </p:nvSpPr>
        <p:spPr>
          <a:xfrm>
            <a:off x="3239640" y="1604520"/>
            <a:ext cx="2649600" cy="1896840"/>
          </a:xfrm>
          <a:prstGeom prst="rect">
            <a:avLst/>
          </a:prstGeom>
        </p:spPr>
        <p:txBody>
          <a:bodyPr lIns="0" rIns="0" tIns="0" bIns="0">
            <a:normAutofit/>
          </a:bodyPr>
          <a:p>
            <a:endParaRPr b="0" lang="gl-ES" sz="3200" spc="-1" strike="noStrike">
              <a:latin typeface="Arial"/>
            </a:endParaRPr>
          </a:p>
        </p:txBody>
      </p:sp>
      <p:sp>
        <p:nvSpPr>
          <p:cNvPr id="38" name="PlaceHolder 4"/>
          <p:cNvSpPr>
            <a:spLocks noGrp="1"/>
          </p:cNvSpPr>
          <p:nvPr>
            <p:ph type="body"/>
          </p:nvPr>
        </p:nvSpPr>
        <p:spPr>
          <a:xfrm>
            <a:off x="6022080" y="1604520"/>
            <a:ext cx="2649600" cy="1896840"/>
          </a:xfrm>
          <a:prstGeom prst="rect">
            <a:avLst/>
          </a:prstGeom>
        </p:spPr>
        <p:txBody>
          <a:bodyPr lIns="0" rIns="0" tIns="0" bIns="0">
            <a:normAutofit/>
          </a:bodyPr>
          <a:p>
            <a:endParaRPr b="0" lang="gl-ES" sz="3200" spc="-1" strike="noStrike">
              <a:latin typeface="Arial"/>
            </a:endParaRPr>
          </a:p>
        </p:txBody>
      </p:sp>
      <p:sp>
        <p:nvSpPr>
          <p:cNvPr id="39" name="PlaceHolder 5"/>
          <p:cNvSpPr>
            <a:spLocks noGrp="1"/>
          </p:cNvSpPr>
          <p:nvPr>
            <p:ph type="body"/>
          </p:nvPr>
        </p:nvSpPr>
        <p:spPr>
          <a:xfrm>
            <a:off x="457200" y="3682080"/>
            <a:ext cx="2649600" cy="1896840"/>
          </a:xfrm>
          <a:prstGeom prst="rect">
            <a:avLst/>
          </a:prstGeom>
        </p:spPr>
        <p:txBody>
          <a:bodyPr lIns="0" rIns="0" tIns="0" bIns="0">
            <a:normAutofit/>
          </a:bodyPr>
          <a:p>
            <a:endParaRPr b="0" lang="gl-ES" sz="3200" spc="-1" strike="noStrike">
              <a:latin typeface="Arial"/>
            </a:endParaRPr>
          </a:p>
        </p:txBody>
      </p:sp>
      <p:sp>
        <p:nvSpPr>
          <p:cNvPr id="40" name="PlaceHolder 6"/>
          <p:cNvSpPr>
            <a:spLocks noGrp="1"/>
          </p:cNvSpPr>
          <p:nvPr>
            <p:ph type="body"/>
          </p:nvPr>
        </p:nvSpPr>
        <p:spPr>
          <a:xfrm>
            <a:off x="3239640" y="3682080"/>
            <a:ext cx="2649600" cy="1896840"/>
          </a:xfrm>
          <a:prstGeom prst="rect">
            <a:avLst/>
          </a:prstGeom>
        </p:spPr>
        <p:txBody>
          <a:bodyPr lIns="0" rIns="0" tIns="0" bIns="0">
            <a:normAutofit/>
          </a:bodyPr>
          <a:p>
            <a:endParaRPr b="0" lang="gl-ES" sz="3200" spc="-1" strike="noStrike">
              <a:latin typeface="Arial"/>
            </a:endParaRPr>
          </a:p>
        </p:txBody>
      </p:sp>
      <p:sp>
        <p:nvSpPr>
          <p:cNvPr id="41" name="PlaceHolder 7"/>
          <p:cNvSpPr>
            <a:spLocks noGrp="1"/>
          </p:cNvSpPr>
          <p:nvPr>
            <p:ph type="body"/>
          </p:nvPr>
        </p:nvSpPr>
        <p:spPr>
          <a:xfrm>
            <a:off x="6022080" y="3682080"/>
            <a:ext cx="264960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48" name="PlaceHolder 2"/>
          <p:cNvSpPr>
            <a:spLocks noGrp="1"/>
          </p:cNvSpPr>
          <p:nvPr>
            <p:ph type="subTitle"/>
          </p:nvPr>
        </p:nvSpPr>
        <p:spPr>
          <a:xfrm>
            <a:off x="457200" y="1604520"/>
            <a:ext cx="8229240" cy="3977280"/>
          </a:xfrm>
          <a:prstGeom prst="rect">
            <a:avLst/>
          </a:prstGeom>
        </p:spPr>
        <p:txBody>
          <a:bodyPr lIns="0" rIns="0" tIns="0" bIns="0" anchor="ctr">
            <a:spAutoFit/>
          </a:bodyPr>
          <a:p>
            <a:pPr algn="ctr"/>
            <a:endParaRPr b="0" lang="gl-E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50" name="PlaceHolder 2"/>
          <p:cNvSpPr>
            <a:spLocks noGrp="1"/>
          </p:cNvSpPr>
          <p:nvPr>
            <p:ph type="body"/>
          </p:nvPr>
        </p:nvSpPr>
        <p:spPr>
          <a:xfrm>
            <a:off x="457200" y="1604520"/>
            <a:ext cx="8229240" cy="3977280"/>
          </a:xfrm>
          <a:prstGeom prst="rect">
            <a:avLst/>
          </a:prstGeom>
        </p:spPr>
        <p:txBody>
          <a:bodyPr lIns="0" rIns="0" tIns="0" bIns="0">
            <a:normAutofit/>
          </a:bodyPr>
          <a:p>
            <a:endParaRPr b="0" lang="gl-ES"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52" name="PlaceHolder 2"/>
          <p:cNvSpPr>
            <a:spLocks noGrp="1"/>
          </p:cNvSpPr>
          <p:nvPr>
            <p:ph type="body"/>
          </p:nvPr>
        </p:nvSpPr>
        <p:spPr>
          <a:xfrm>
            <a:off x="457200" y="1604520"/>
            <a:ext cx="4015800" cy="3977280"/>
          </a:xfrm>
          <a:prstGeom prst="rect">
            <a:avLst/>
          </a:prstGeom>
        </p:spPr>
        <p:txBody>
          <a:bodyPr lIns="0" rIns="0" tIns="0" bIns="0">
            <a:normAutofit/>
          </a:bodyPr>
          <a:p>
            <a:endParaRPr b="0" lang="gl-ES" sz="3200" spc="-1" strike="noStrike">
              <a:latin typeface="Arial"/>
            </a:endParaRPr>
          </a:p>
        </p:txBody>
      </p:sp>
      <p:sp>
        <p:nvSpPr>
          <p:cNvPr id="53" name="PlaceHolder 3"/>
          <p:cNvSpPr>
            <a:spLocks noGrp="1"/>
          </p:cNvSpPr>
          <p:nvPr>
            <p:ph type="body"/>
          </p:nvPr>
        </p:nvSpPr>
        <p:spPr>
          <a:xfrm>
            <a:off x="4674240" y="1604520"/>
            <a:ext cx="4015800" cy="3977280"/>
          </a:xfrm>
          <a:prstGeom prst="rect">
            <a:avLst/>
          </a:prstGeom>
        </p:spPr>
        <p:txBody>
          <a:bodyPr lIns="0" rIns="0" tIns="0" bIns="0">
            <a:normAutofit/>
          </a:bodyPr>
          <a:p>
            <a:endParaRPr b="0" lang="gl-ES"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4"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5" name="PlaceHolder 1"/>
          <p:cNvSpPr>
            <a:spLocks noGrp="1"/>
          </p:cNvSpPr>
          <p:nvPr>
            <p:ph type="subTitle"/>
          </p:nvPr>
        </p:nvSpPr>
        <p:spPr>
          <a:xfrm>
            <a:off x="457200" y="393840"/>
            <a:ext cx="8228880" cy="5309640"/>
          </a:xfrm>
          <a:prstGeom prst="rect">
            <a:avLst/>
          </a:prstGeom>
        </p:spPr>
        <p:txBody>
          <a:bodyPr lIns="0" rIns="0" tIns="0" bIns="0" anchor="ctr">
            <a:spAutoFit/>
          </a:bodyPr>
          <a:p>
            <a:pPr algn="ctr"/>
            <a:endParaRPr b="0" lang="gl-E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57" name="PlaceHolder 2"/>
          <p:cNvSpPr>
            <a:spLocks noGrp="1"/>
          </p:cNvSpPr>
          <p:nvPr>
            <p:ph type="body"/>
          </p:nvPr>
        </p:nvSpPr>
        <p:spPr>
          <a:xfrm>
            <a:off x="457200" y="1604520"/>
            <a:ext cx="4015800" cy="1896840"/>
          </a:xfrm>
          <a:prstGeom prst="rect">
            <a:avLst/>
          </a:prstGeom>
        </p:spPr>
        <p:txBody>
          <a:bodyPr lIns="0" rIns="0" tIns="0" bIns="0">
            <a:normAutofit/>
          </a:bodyPr>
          <a:p>
            <a:endParaRPr b="0" lang="gl-ES" sz="3200" spc="-1" strike="noStrike">
              <a:latin typeface="Arial"/>
            </a:endParaRPr>
          </a:p>
        </p:txBody>
      </p:sp>
      <p:sp>
        <p:nvSpPr>
          <p:cNvPr id="58" name="PlaceHolder 3"/>
          <p:cNvSpPr>
            <a:spLocks noGrp="1"/>
          </p:cNvSpPr>
          <p:nvPr>
            <p:ph type="body"/>
          </p:nvPr>
        </p:nvSpPr>
        <p:spPr>
          <a:xfrm>
            <a:off x="4674240" y="1604520"/>
            <a:ext cx="4015800" cy="3977280"/>
          </a:xfrm>
          <a:prstGeom prst="rect">
            <a:avLst/>
          </a:prstGeom>
        </p:spPr>
        <p:txBody>
          <a:bodyPr lIns="0" rIns="0" tIns="0" bIns="0">
            <a:normAutofit/>
          </a:bodyPr>
          <a:p>
            <a:endParaRPr b="0" lang="gl-ES" sz="3200" spc="-1" strike="noStrike">
              <a:latin typeface="Arial"/>
            </a:endParaRPr>
          </a:p>
        </p:txBody>
      </p:sp>
      <p:sp>
        <p:nvSpPr>
          <p:cNvPr id="59" name="PlaceHolder 4"/>
          <p:cNvSpPr>
            <a:spLocks noGrp="1"/>
          </p:cNvSpPr>
          <p:nvPr>
            <p:ph type="body"/>
          </p:nvPr>
        </p:nvSpPr>
        <p:spPr>
          <a:xfrm>
            <a:off x="457200" y="3682080"/>
            <a:ext cx="401580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7" name="PlaceHolder 2"/>
          <p:cNvSpPr>
            <a:spLocks noGrp="1"/>
          </p:cNvSpPr>
          <p:nvPr>
            <p:ph type="subTitle"/>
          </p:nvPr>
        </p:nvSpPr>
        <p:spPr>
          <a:xfrm>
            <a:off x="457200" y="1604520"/>
            <a:ext cx="8229240" cy="3977280"/>
          </a:xfrm>
          <a:prstGeom prst="rect">
            <a:avLst/>
          </a:prstGeom>
        </p:spPr>
        <p:txBody>
          <a:bodyPr lIns="0" rIns="0" tIns="0" bIns="0" anchor="ctr">
            <a:spAutoFit/>
          </a:bodyPr>
          <a:p>
            <a:pPr algn="ctr"/>
            <a:endParaRPr b="0" lang="gl-E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61" name="PlaceHolder 2"/>
          <p:cNvSpPr>
            <a:spLocks noGrp="1"/>
          </p:cNvSpPr>
          <p:nvPr>
            <p:ph type="body"/>
          </p:nvPr>
        </p:nvSpPr>
        <p:spPr>
          <a:xfrm>
            <a:off x="457200" y="1604520"/>
            <a:ext cx="4015800" cy="3977280"/>
          </a:xfrm>
          <a:prstGeom prst="rect">
            <a:avLst/>
          </a:prstGeom>
        </p:spPr>
        <p:txBody>
          <a:bodyPr lIns="0" rIns="0" tIns="0" bIns="0">
            <a:normAutofit/>
          </a:bodyPr>
          <a:p>
            <a:endParaRPr b="0" lang="gl-ES" sz="3200" spc="-1" strike="noStrike">
              <a:latin typeface="Arial"/>
            </a:endParaRPr>
          </a:p>
        </p:txBody>
      </p:sp>
      <p:sp>
        <p:nvSpPr>
          <p:cNvPr id="62" name="PlaceHolder 3"/>
          <p:cNvSpPr>
            <a:spLocks noGrp="1"/>
          </p:cNvSpPr>
          <p:nvPr>
            <p:ph type="body"/>
          </p:nvPr>
        </p:nvSpPr>
        <p:spPr>
          <a:xfrm>
            <a:off x="4674240" y="1604520"/>
            <a:ext cx="4015800" cy="1896840"/>
          </a:xfrm>
          <a:prstGeom prst="rect">
            <a:avLst/>
          </a:prstGeom>
        </p:spPr>
        <p:txBody>
          <a:bodyPr lIns="0" rIns="0" tIns="0" bIns="0">
            <a:normAutofit/>
          </a:bodyPr>
          <a:p>
            <a:endParaRPr b="0" lang="gl-ES" sz="3200" spc="-1" strike="noStrike">
              <a:latin typeface="Arial"/>
            </a:endParaRPr>
          </a:p>
        </p:txBody>
      </p:sp>
      <p:sp>
        <p:nvSpPr>
          <p:cNvPr id="63" name="PlaceHolder 4"/>
          <p:cNvSpPr>
            <a:spLocks noGrp="1"/>
          </p:cNvSpPr>
          <p:nvPr>
            <p:ph type="body"/>
          </p:nvPr>
        </p:nvSpPr>
        <p:spPr>
          <a:xfrm>
            <a:off x="4674240" y="3682080"/>
            <a:ext cx="401580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65" name="PlaceHolder 2"/>
          <p:cNvSpPr>
            <a:spLocks noGrp="1"/>
          </p:cNvSpPr>
          <p:nvPr>
            <p:ph type="body"/>
          </p:nvPr>
        </p:nvSpPr>
        <p:spPr>
          <a:xfrm>
            <a:off x="457200" y="1604520"/>
            <a:ext cx="4015800" cy="1896840"/>
          </a:xfrm>
          <a:prstGeom prst="rect">
            <a:avLst/>
          </a:prstGeom>
        </p:spPr>
        <p:txBody>
          <a:bodyPr lIns="0" rIns="0" tIns="0" bIns="0">
            <a:normAutofit/>
          </a:bodyPr>
          <a:p>
            <a:endParaRPr b="0" lang="gl-ES" sz="3200" spc="-1" strike="noStrike">
              <a:latin typeface="Arial"/>
            </a:endParaRPr>
          </a:p>
        </p:txBody>
      </p:sp>
      <p:sp>
        <p:nvSpPr>
          <p:cNvPr id="66" name="PlaceHolder 3"/>
          <p:cNvSpPr>
            <a:spLocks noGrp="1"/>
          </p:cNvSpPr>
          <p:nvPr>
            <p:ph type="body"/>
          </p:nvPr>
        </p:nvSpPr>
        <p:spPr>
          <a:xfrm>
            <a:off x="4674240" y="1604520"/>
            <a:ext cx="4015800" cy="1896840"/>
          </a:xfrm>
          <a:prstGeom prst="rect">
            <a:avLst/>
          </a:prstGeom>
        </p:spPr>
        <p:txBody>
          <a:bodyPr lIns="0" rIns="0" tIns="0" bIns="0">
            <a:normAutofit/>
          </a:bodyPr>
          <a:p>
            <a:endParaRPr b="0" lang="gl-ES" sz="3200" spc="-1" strike="noStrike">
              <a:latin typeface="Arial"/>
            </a:endParaRPr>
          </a:p>
        </p:txBody>
      </p:sp>
      <p:sp>
        <p:nvSpPr>
          <p:cNvPr id="67" name="PlaceHolder 4"/>
          <p:cNvSpPr>
            <a:spLocks noGrp="1"/>
          </p:cNvSpPr>
          <p:nvPr>
            <p:ph type="body"/>
          </p:nvPr>
        </p:nvSpPr>
        <p:spPr>
          <a:xfrm>
            <a:off x="457200" y="3682080"/>
            <a:ext cx="822924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69" name="PlaceHolder 2"/>
          <p:cNvSpPr>
            <a:spLocks noGrp="1"/>
          </p:cNvSpPr>
          <p:nvPr>
            <p:ph type="body"/>
          </p:nvPr>
        </p:nvSpPr>
        <p:spPr>
          <a:xfrm>
            <a:off x="457200" y="1604520"/>
            <a:ext cx="8229240" cy="1896840"/>
          </a:xfrm>
          <a:prstGeom prst="rect">
            <a:avLst/>
          </a:prstGeom>
        </p:spPr>
        <p:txBody>
          <a:bodyPr lIns="0" rIns="0" tIns="0" bIns="0">
            <a:normAutofit/>
          </a:bodyPr>
          <a:p>
            <a:endParaRPr b="0" lang="gl-ES" sz="3200" spc="-1" strike="noStrike">
              <a:latin typeface="Arial"/>
            </a:endParaRPr>
          </a:p>
        </p:txBody>
      </p:sp>
      <p:sp>
        <p:nvSpPr>
          <p:cNvPr id="70" name="PlaceHolder 3"/>
          <p:cNvSpPr>
            <a:spLocks noGrp="1"/>
          </p:cNvSpPr>
          <p:nvPr>
            <p:ph type="body"/>
          </p:nvPr>
        </p:nvSpPr>
        <p:spPr>
          <a:xfrm>
            <a:off x="457200" y="3682080"/>
            <a:ext cx="822924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72" name="PlaceHolder 2"/>
          <p:cNvSpPr>
            <a:spLocks noGrp="1"/>
          </p:cNvSpPr>
          <p:nvPr>
            <p:ph type="body"/>
          </p:nvPr>
        </p:nvSpPr>
        <p:spPr>
          <a:xfrm>
            <a:off x="457200" y="1604520"/>
            <a:ext cx="4015800" cy="1896840"/>
          </a:xfrm>
          <a:prstGeom prst="rect">
            <a:avLst/>
          </a:prstGeom>
        </p:spPr>
        <p:txBody>
          <a:bodyPr lIns="0" rIns="0" tIns="0" bIns="0">
            <a:normAutofit/>
          </a:bodyPr>
          <a:p>
            <a:endParaRPr b="0" lang="gl-ES" sz="3200" spc="-1" strike="noStrike">
              <a:latin typeface="Arial"/>
            </a:endParaRPr>
          </a:p>
        </p:txBody>
      </p:sp>
      <p:sp>
        <p:nvSpPr>
          <p:cNvPr id="73" name="PlaceHolder 3"/>
          <p:cNvSpPr>
            <a:spLocks noGrp="1"/>
          </p:cNvSpPr>
          <p:nvPr>
            <p:ph type="body"/>
          </p:nvPr>
        </p:nvSpPr>
        <p:spPr>
          <a:xfrm>
            <a:off x="4674240" y="1604520"/>
            <a:ext cx="4015800" cy="1896840"/>
          </a:xfrm>
          <a:prstGeom prst="rect">
            <a:avLst/>
          </a:prstGeom>
        </p:spPr>
        <p:txBody>
          <a:bodyPr lIns="0" rIns="0" tIns="0" bIns="0">
            <a:normAutofit/>
          </a:bodyPr>
          <a:p>
            <a:endParaRPr b="0" lang="gl-ES" sz="3200" spc="-1" strike="noStrike">
              <a:latin typeface="Arial"/>
            </a:endParaRPr>
          </a:p>
        </p:txBody>
      </p:sp>
      <p:sp>
        <p:nvSpPr>
          <p:cNvPr id="74" name="PlaceHolder 4"/>
          <p:cNvSpPr>
            <a:spLocks noGrp="1"/>
          </p:cNvSpPr>
          <p:nvPr>
            <p:ph type="body"/>
          </p:nvPr>
        </p:nvSpPr>
        <p:spPr>
          <a:xfrm>
            <a:off x="457200" y="3682080"/>
            <a:ext cx="4015800" cy="1896840"/>
          </a:xfrm>
          <a:prstGeom prst="rect">
            <a:avLst/>
          </a:prstGeom>
        </p:spPr>
        <p:txBody>
          <a:bodyPr lIns="0" rIns="0" tIns="0" bIns="0">
            <a:normAutofit/>
          </a:bodyPr>
          <a:p>
            <a:endParaRPr b="0" lang="gl-ES" sz="3200" spc="-1" strike="noStrike">
              <a:latin typeface="Arial"/>
            </a:endParaRPr>
          </a:p>
        </p:txBody>
      </p:sp>
      <p:sp>
        <p:nvSpPr>
          <p:cNvPr id="75" name="PlaceHolder 5"/>
          <p:cNvSpPr>
            <a:spLocks noGrp="1"/>
          </p:cNvSpPr>
          <p:nvPr>
            <p:ph type="body"/>
          </p:nvPr>
        </p:nvSpPr>
        <p:spPr>
          <a:xfrm>
            <a:off x="4674240" y="3682080"/>
            <a:ext cx="401580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77" name="PlaceHolder 2"/>
          <p:cNvSpPr>
            <a:spLocks noGrp="1"/>
          </p:cNvSpPr>
          <p:nvPr>
            <p:ph type="body"/>
          </p:nvPr>
        </p:nvSpPr>
        <p:spPr>
          <a:xfrm>
            <a:off x="457200" y="1604520"/>
            <a:ext cx="2649600" cy="1896840"/>
          </a:xfrm>
          <a:prstGeom prst="rect">
            <a:avLst/>
          </a:prstGeom>
        </p:spPr>
        <p:txBody>
          <a:bodyPr lIns="0" rIns="0" tIns="0" bIns="0">
            <a:normAutofit/>
          </a:bodyPr>
          <a:p>
            <a:endParaRPr b="0" lang="gl-ES" sz="3200" spc="-1" strike="noStrike">
              <a:latin typeface="Arial"/>
            </a:endParaRPr>
          </a:p>
        </p:txBody>
      </p:sp>
      <p:sp>
        <p:nvSpPr>
          <p:cNvPr id="78" name="PlaceHolder 3"/>
          <p:cNvSpPr>
            <a:spLocks noGrp="1"/>
          </p:cNvSpPr>
          <p:nvPr>
            <p:ph type="body"/>
          </p:nvPr>
        </p:nvSpPr>
        <p:spPr>
          <a:xfrm>
            <a:off x="3239640" y="1604520"/>
            <a:ext cx="2649600" cy="1896840"/>
          </a:xfrm>
          <a:prstGeom prst="rect">
            <a:avLst/>
          </a:prstGeom>
        </p:spPr>
        <p:txBody>
          <a:bodyPr lIns="0" rIns="0" tIns="0" bIns="0">
            <a:normAutofit/>
          </a:bodyPr>
          <a:p>
            <a:endParaRPr b="0" lang="gl-ES" sz="3200" spc="-1" strike="noStrike">
              <a:latin typeface="Arial"/>
            </a:endParaRPr>
          </a:p>
        </p:txBody>
      </p:sp>
      <p:sp>
        <p:nvSpPr>
          <p:cNvPr id="79" name="PlaceHolder 4"/>
          <p:cNvSpPr>
            <a:spLocks noGrp="1"/>
          </p:cNvSpPr>
          <p:nvPr>
            <p:ph type="body"/>
          </p:nvPr>
        </p:nvSpPr>
        <p:spPr>
          <a:xfrm>
            <a:off x="6022080" y="1604520"/>
            <a:ext cx="2649600" cy="1896840"/>
          </a:xfrm>
          <a:prstGeom prst="rect">
            <a:avLst/>
          </a:prstGeom>
        </p:spPr>
        <p:txBody>
          <a:bodyPr lIns="0" rIns="0" tIns="0" bIns="0">
            <a:normAutofit/>
          </a:bodyPr>
          <a:p>
            <a:endParaRPr b="0" lang="gl-ES" sz="3200" spc="-1" strike="noStrike">
              <a:latin typeface="Arial"/>
            </a:endParaRPr>
          </a:p>
        </p:txBody>
      </p:sp>
      <p:sp>
        <p:nvSpPr>
          <p:cNvPr id="80" name="PlaceHolder 5"/>
          <p:cNvSpPr>
            <a:spLocks noGrp="1"/>
          </p:cNvSpPr>
          <p:nvPr>
            <p:ph type="body"/>
          </p:nvPr>
        </p:nvSpPr>
        <p:spPr>
          <a:xfrm>
            <a:off x="457200" y="3682080"/>
            <a:ext cx="2649600" cy="1896840"/>
          </a:xfrm>
          <a:prstGeom prst="rect">
            <a:avLst/>
          </a:prstGeom>
        </p:spPr>
        <p:txBody>
          <a:bodyPr lIns="0" rIns="0" tIns="0" bIns="0">
            <a:normAutofit/>
          </a:bodyPr>
          <a:p>
            <a:endParaRPr b="0" lang="gl-ES" sz="3200" spc="-1" strike="noStrike">
              <a:latin typeface="Arial"/>
            </a:endParaRPr>
          </a:p>
        </p:txBody>
      </p:sp>
      <p:sp>
        <p:nvSpPr>
          <p:cNvPr id="81" name="PlaceHolder 6"/>
          <p:cNvSpPr>
            <a:spLocks noGrp="1"/>
          </p:cNvSpPr>
          <p:nvPr>
            <p:ph type="body"/>
          </p:nvPr>
        </p:nvSpPr>
        <p:spPr>
          <a:xfrm>
            <a:off x="3239640" y="3682080"/>
            <a:ext cx="2649600" cy="1896840"/>
          </a:xfrm>
          <a:prstGeom prst="rect">
            <a:avLst/>
          </a:prstGeom>
        </p:spPr>
        <p:txBody>
          <a:bodyPr lIns="0" rIns="0" tIns="0" bIns="0">
            <a:normAutofit/>
          </a:bodyPr>
          <a:p>
            <a:endParaRPr b="0" lang="gl-ES" sz="3200" spc="-1" strike="noStrike">
              <a:latin typeface="Arial"/>
            </a:endParaRPr>
          </a:p>
        </p:txBody>
      </p:sp>
      <p:sp>
        <p:nvSpPr>
          <p:cNvPr id="82" name="PlaceHolder 7"/>
          <p:cNvSpPr>
            <a:spLocks noGrp="1"/>
          </p:cNvSpPr>
          <p:nvPr>
            <p:ph type="body"/>
          </p:nvPr>
        </p:nvSpPr>
        <p:spPr>
          <a:xfrm>
            <a:off x="6022080" y="3682080"/>
            <a:ext cx="264960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92"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93" name="PlaceHolder 2"/>
          <p:cNvSpPr>
            <a:spLocks noGrp="1"/>
          </p:cNvSpPr>
          <p:nvPr>
            <p:ph type="subTitle"/>
          </p:nvPr>
        </p:nvSpPr>
        <p:spPr>
          <a:xfrm>
            <a:off x="457200" y="1604520"/>
            <a:ext cx="8229240" cy="3977280"/>
          </a:xfrm>
          <a:prstGeom prst="rect">
            <a:avLst/>
          </a:prstGeom>
        </p:spPr>
        <p:txBody>
          <a:bodyPr lIns="0" rIns="0" tIns="0" bIns="0" anchor="ctr">
            <a:spAutoFit/>
          </a:bodyPr>
          <a:p>
            <a:pPr algn="ctr"/>
            <a:endParaRPr b="0" lang="gl-ES"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4"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95" name="PlaceHolder 2"/>
          <p:cNvSpPr>
            <a:spLocks noGrp="1"/>
          </p:cNvSpPr>
          <p:nvPr>
            <p:ph type="body"/>
          </p:nvPr>
        </p:nvSpPr>
        <p:spPr>
          <a:xfrm>
            <a:off x="457200" y="1604520"/>
            <a:ext cx="8229240" cy="3977280"/>
          </a:xfrm>
          <a:prstGeom prst="rect">
            <a:avLst/>
          </a:prstGeom>
        </p:spPr>
        <p:txBody>
          <a:bodyPr lIns="0" rIns="0" tIns="0" bIns="0">
            <a:normAutofit/>
          </a:bodyPr>
          <a:p>
            <a:endParaRPr b="0" lang="gl-ES" sz="3200" spc="-1" strike="noStrike">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97" name="PlaceHolder 2"/>
          <p:cNvSpPr>
            <a:spLocks noGrp="1"/>
          </p:cNvSpPr>
          <p:nvPr>
            <p:ph type="body"/>
          </p:nvPr>
        </p:nvSpPr>
        <p:spPr>
          <a:xfrm>
            <a:off x="457200" y="1604520"/>
            <a:ext cx="4015800" cy="3977280"/>
          </a:xfrm>
          <a:prstGeom prst="rect">
            <a:avLst/>
          </a:prstGeom>
        </p:spPr>
        <p:txBody>
          <a:bodyPr lIns="0" rIns="0" tIns="0" bIns="0">
            <a:normAutofit/>
          </a:bodyPr>
          <a:p>
            <a:endParaRPr b="0" lang="gl-ES" sz="3200" spc="-1" strike="noStrike">
              <a:latin typeface="Arial"/>
            </a:endParaRPr>
          </a:p>
        </p:txBody>
      </p:sp>
      <p:sp>
        <p:nvSpPr>
          <p:cNvPr id="98" name="PlaceHolder 3"/>
          <p:cNvSpPr>
            <a:spLocks noGrp="1"/>
          </p:cNvSpPr>
          <p:nvPr>
            <p:ph type="body"/>
          </p:nvPr>
        </p:nvSpPr>
        <p:spPr>
          <a:xfrm>
            <a:off x="4674240" y="1604520"/>
            <a:ext cx="4015800" cy="3977280"/>
          </a:xfrm>
          <a:prstGeom prst="rect">
            <a:avLst/>
          </a:prstGeom>
        </p:spPr>
        <p:txBody>
          <a:bodyPr lIns="0" rIns="0" tIns="0" bIns="0">
            <a:normAutofit/>
          </a:bodyPr>
          <a:p>
            <a:endParaRPr b="0" lang="gl-ES" sz="3200" spc="-1" strike="noStrike">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9"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9" name="PlaceHolder 2"/>
          <p:cNvSpPr>
            <a:spLocks noGrp="1"/>
          </p:cNvSpPr>
          <p:nvPr>
            <p:ph type="body"/>
          </p:nvPr>
        </p:nvSpPr>
        <p:spPr>
          <a:xfrm>
            <a:off x="457200" y="1604520"/>
            <a:ext cx="8229240" cy="3977280"/>
          </a:xfrm>
          <a:prstGeom prst="rect">
            <a:avLst/>
          </a:prstGeom>
        </p:spPr>
        <p:txBody>
          <a:bodyPr lIns="0" rIns="0" tIns="0" bIns="0">
            <a:normAutofit/>
          </a:bodyPr>
          <a:p>
            <a:endParaRPr b="0" lang="gl-ES" sz="3200" spc="-1" strike="noStrike">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0" name="PlaceHolder 1"/>
          <p:cNvSpPr>
            <a:spLocks noGrp="1"/>
          </p:cNvSpPr>
          <p:nvPr>
            <p:ph type="subTitle"/>
          </p:nvPr>
        </p:nvSpPr>
        <p:spPr>
          <a:xfrm>
            <a:off x="457200" y="393840"/>
            <a:ext cx="8228880" cy="5309640"/>
          </a:xfrm>
          <a:prstGeom prst="rect">
            <a:avLst/>
          </a:prstGeom>
        </p:spPr>
        <p:txBody>
          <a:bodyPr lIns="0" rIns="0" tIns="0" bIns="0" anchor="ctr">
            <a:spAutoFit/>
          </a:bodyPr>
          <a:p>
            <a:pPr algn="ctr"/>
            <a:endParaRPr b="0" lang="gl-ES"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102" name="PlaceHolder 2"/>
          <p:cNvSpPr>
            <a:spLocks noGrp="1"/>
          </p:cNvSpPr>
          <p:nvPr>
            <p:ph type="body"/>
          </p:nvPr>
        </p:nvSpPr>
        <p:spPr>
          <a:xfrm>
            <a:off x="457200" y="1604520"/>
            <a:ext cx="4015800" cy="1896840"/>
          </a:xfrm>
          <a:prstGeom prst="rect">
            <a:avLst/>
          </a:prstGeom>
        </p:spPr>
        <p:txBody>
          <a:bodyPr lIns="0" rIns="0" tIns="0" bIns="0">
            <a:normAutofit/>
          </a:bodyPr>
          <a:p>
            <a:endParaRPr b="0" lang="gl-ES" sz="3200" spc="-1" strike="noStrike">
              <a:latin typeface="Arial"/>
            </a:endParaRPr>
          </a:p>
        </p:txBody>
      </p:sp>
      <p:sp>
        <p:nvSpPr>
          <p:cNvPr id="103" name="PlaceHolder 3"/>
          <p:cNvSpPr>
            <a:spLocks noGrp="1"/>
          </p:cNvSpPr>
          <p:nvPr>
            <p:ph type="body"/>
          </p:nvPr>
        </p:nvSpPr>
        <p:spPr>
          <a:xfrm>
            <a:off x="4674240" y="1604520"/>
            <a:ext cx="4015800" cy="3977280"/>
          </a:xfrm>
          <a:prstGeom prst="rect">
            <a:avLst/>
          </a:prstGeom>
        </p:spPr>
        <p:txBody>
          <a:bodyPr lIns="0" rIns="0" tIns="0" bIns="0">
            <a:normAutofit/>
          </a:bodyPr>
          <a:p>
            <a:endParaRPr b="0" lang="gl-ES" sz="3200" spc="-1" strike="noStrike">
              <a:latin typeface="Arial"/>
            </a:endParaRPr>
          </a:p>
        </p:txBody>
      </p:sp>
      <p:sp>
        <p:nvSpPr>
          <p:cNvPr id="104" name="PlaceHolder 4"/>
          <p:cNvSpPr>
            <a:spLocks noGrp="1"/>
          </p:cNvSpPr>
          <p:nvPr>
            <p:ph type="body"/>
          </p:nvPr>
        </p:nvSpPr>
        <p:spPr>
          <a:xfrm>
            <a:off x="457200" y="3682080"/>
            <a:ext cx="401580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106" name="PlaceHolder 2"/>
          <p:cNvSpPr>
            <a:spLocks noGrp="1"/>
          </p:cNvSpPr>
          <p:nvPr>
            <p:ph type="body"/>
          </p:nvPr>
        </p:nvSpPr>
        <p:spPr>
          <a:xfrm>
            <a:off x="457200" y="1604520"/>
            <a:ext cx="4015800" cy="3977280"/>
          </a:xfrm>
          <a:prstGeom prst="rect">
            <a:avLst/>
          </a:prstGeom>
        </p:spPr>
        <p:txBody>
          <a:bodyPr lIns="0" rIns="0" tIns="0" bIns="0">
            <a:normAutofit/>
          </a:bodyPr>
          <a:p>
            <a:endParaRPr b="0" lang="gl-ES" sz="3200" spc="-1" strike="noStrike">
              <a:latin typeface="Arial"/>
            </a:endParaRPr>
          </a:p>
        </p:txBody>
      </p:sp>
      <p:sp>
        <p:nvSpPr>
          <p:cNvPr id="107" name="PlaceHolder 3"/>
          <p:cNvSpPr>
            <a:spLocks noGrp="1"/>
          </p:cNvSpPr>
          <p:nvPr>
            <p:ph type="body"/>
          </p:nvPr>
        </p:nvSpPr>
        <p:spPr>
          <a:xfrm>
            <a:off x="4674240" y="1604520"/>
            <a:ext cx="4015800" cy="1896840"/>
          </a:xfrm>
          <a:prstGeom prst="rect">
            <a:avLst/>
          </a:prstGeom>
        </p:spPr>
        <p:txBody>
          <a:bodyPr lIns="0" rIns="0" tIns="0" bIns="0">
            <a:normAutofit/>
          </a:bodyPr>
          <a:p>
            <a:endParaRPr b="0" lang="gl-ES" sz="3200" spc="-1" strike="noStrike">
              <a:latin typeface="Arial"/>
            </a:endParaRPr>
          </a:p>
        </p:txBody>
      </p:sp>
      <p:sp>
        <p:nvSpPr>
          <p:cNvPr id="108" name="PlaceHolder 4"/>
          <p:cNvSpPr>
            <a:spLocks noGrp="1"/>
          </p:cNvSpPr>
          <p:nvPr>
            <p:ph type="body"/>
          </p:nvPr>
        </p:nvSpPr>
        <p:spPr>
          <a:xfrm>
            <a:off x="4674240" y="3682080"/>
            <a:ext cx="401580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110" name="PlaceHolder 2"/>
          <p:cNvSpPr>
            <a:spLocks noGrp="1"/>
          </p:cNvSpPr>
          <p:nvPr>
            <p:ph type="body"/>
          </p:nvPr>
        </p:nvSpPr>
        <p:spPr>
          <a:xfrm>
            <a:off x="457200" y="1604520"/>
            <a:ext cx="4015800" cy="1896840"/>
          </a:xfrm>
          <a:prstGeom prst="rect">
            <a:avLst/>
          </a:prstGeom>
        </p:spPr>
        <p:txBody>
          <a:bodyPr lIns="0" rIns="0" tIns="0" bIns="0">
            <a:normAutofit/>
          </a:bodyPr>
          <a:p>
            <a:endParaRPr b="0" lang="gl-ES" sz="3200" spc="-1" strike="noStrike">
              <a:latin typeface="Arial"/>
            </a:endParaRPr>
          </a:p>
        </p:txBody>
      </p:sp>
      <p:sp>
        <p:nvSpPr>
          <p:cNvPr id="111" name="PlaceHolder 3"/>
          <p:cNvSpPr>
            <a:spLocks noGrp="1"/>
          </p:cNvSpPr>
          <p:nvPr>
            <p:ph type="body"/>
          </p:nvPr>
        </p:nvSpPr>
        <p:spPr>
          <a:xfrm>
            <a:off x="4674240" y="1604520"/>
            <a:ext cx="4015800" cy="1896840"/>
          </a:xfrm>
          <a:prstGeom prst="rect">
            <a:avLst/>
          </a:prstGeom>
        </p:spPr>
        <p:txBody>
          <a:bodyPr lIns="0" rIns="0" tIns="0" bIns="0">
            <a:normAutofit/>
          </a:bodyPr>
          <a:p>
            <a:endParaRPr b="0" lang="gl-ES" sz="3200" spc="-1" strike="noStrike">
              <a:latin typeface="Arial"/>
            </a:endParaRPr>
          </a:p>
        </p:txBody>
      </p:sp>
      <p:sp>
        <p:nvSpPr>
          <p:cNvPr id="112" name="PlaceHolder 4"/>
          <p:cNvSpPr>
            <a:spLocks noGrp="1"/>
          </p:cNvSpPr>
          <p:nvPr>
            <p:ph type="body"/>
          </p:nvPr>
        </p:nvSpPr>
        <p:spPr>
          <a:xfrm>
            <a:off x="457200" y="3682080"/>
            <a:ext cx="822924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114" name="PlaceHolder 2"/>
          <p:cNvSpPr>
            <a:spLocks noGrp="1"/>
          </p:cNvSpPr>
          <p:nvPr>
            <p:ph type="body"/>
          </p:nvPr>
        </p:nvSpPr>
        <p:spPr>
          <a:xfrm>
            <a:off x="457200" y="1604520"/>
            <a:ext cx="8229240" cy="1896840"/>
          </a:xfrm>
          <a:prstGeom prst="rect">
            <a:avLst/>
          </a:prstGeom>
        </p:spPr>
        <p:txBody>
          <a:bodyPr lIns="0" rIns="0" tIns="0" bIns="0">
            <a:normAutofit/>
          </a:bodyPr>
          <a:p>
            <a:endParaRPr b="0" lang="gl-ES" sz="3200" spc="-1" strike="noStrike">
              <a:latin typeface="Arial"/>
            </a:endParaRPr>
          </a:p>
        </p:txBody>
      </p:sp>
      <p:sp>
        <p:nvSpPr>
          <p:cNvPr id="115" name="PlaceHolder 3"/>
          <p:cNvSpPr>
            <a:spLocks noGrp="1"/>
          </p:cNvSpPr>
          <p:nvPr>
            <p:ph type="body"/>
          </p:nvPr>
        </p:nvSpPr>
        <p:spPr>
          <a:xfrm>
            <a:off x="457200" y="3682080"/>
            <a:ext cx="822924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16"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117" name="PlaceHolder 2"/>
          <p:cNvSpPr>
            <a:spLocks noGrp="1"/>
          </p:cNvSpPr>
          <p:nvPr>
            <p:ph type="body"/>
          </p:nvPr>
        </p:nvSpPr>
        <p:spPr>
          <a:xfrm>
            <a:off x="457200" y="1604520"/>
            <a:ext cx="4015800" cy="1896840"/>
          </a:xfrm>
          <a:prstGeom prst="rect">
            <a:avLst/>
          </a:prstGeom>
        </p:spPr>
        <p:txBody>
          <a:bodyPr lIns="0" rIns="0" tIns="0" bIns="0">
            <a:normAutofit/>
          </a:bodyPr>
          <a:p>
            <a:endParaRPr b="0" lang="gl-ES" sz="3200" spc="-1" strike="noStrike">
              <a:latin typeface="Arial"/>
            </a:endParaRPr>
          </a:p>
        </p:txBody>
      </p:sp>
      <p:sp>
        <p:nvSpPr>
          <p:cNvPr id="118" name="PlaceHolder 3"/>
          <p:cNvSpPr>
            <a:spLocks noGrp="1"/>
          </p:cNvSpPr>
          <p:nvPr>
            <p:ph type="body"/>
          </p:nvPr>
        </p:nvSpPr>
        <p:spPr>
          <a:xfrm>
            <a:off x="4674240" y="1604520"/>
            <a:ext cx="4015800" cy="1896840"/>
          </a:xfrm>
          <a:prstGeom prst="rect">
            <a:avLst/>
          </a:prstGeom>
        </p:spPr>
        <p:txBody>
          <a:bodyPr lIns="0" rIns="0" tIns="0" bIns="0">
            <a:normAutofit/>
          </a:bodyPr>
          <a:p>
            <a:endParaRPr b="0" lang="gl-ES" sz="3200" spc="-1" strike="noStrike">
              <a:latin typeface="Arial"/>
            </a:endParaRPr>
          </a:p>
        </p:txBody>
      </p:sp>
      <p:sp>
        <p:nvSpPr>
          <p:cNvPr id="119" name="PlaceHolder 4"/>
          <p:cNvSpPr>
            <a:spLocks noGrp="1"/>
          </p:cNvSpPr>
          <p:nvPr>
            <p:ph type="body"/>
          </p:nvPr>
        </p:nvSpPr>
        <p:spPr>
          <a:xfrm>
            <a:off x="457200" y="3682080"/>
            <a:ext cx="4015800" cy="1896840"/>
          </a:xfrm>
          <a:prstGeom prst="rect">
            <a:avLst/>
          </a:prstGeom>
        </p:spPr>
        <p:txBody>
          <a:bodyPr lIns="0" rIns="0" tIns="0" bIns="0">
            <a:normAutofit/>
          </a:bodyPr>
          <a:p>
            <a:endParaRPr b="0" lang="gl-ES" sz="3200" spc="-1" strike="noStrike">
              <a:latin typeface="Arial"/>
            </a:endParaRPr>
          </a:p>
        </p:txBody>
      </p:sp>
      <p:sp>
        <p:nvSpPr>
          <p:cNvPr id="120" name="PlaceHolder 5"/>
          <p:cNvSpPr>
            <a:spLocks noGrp="1"/>
          </p:cNvSpPr>
          <p:nvPr>
            <p:ph type="body"/>
          </p:nvPr>
        </p:nvSpPr>
        <p:spPr>
          <a:xfrm>
            <a:off x="4674240" y="3682080"/>
            <a:ext cx="401580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21"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122" name="PlaceHolder 2"/>
          <p:cNvSpPr>
            <a:spLocks noGrp="1"/>
          </p:cNvSpPr>
          <p:nvPr>
            <p:ph type="body"/>
          </p:nvPr>
        </p:nvSpPr>
        <p:spPr>
          <a:xfrm>
            <a:off x="457200" y="1604520"/>
            <a:ext cx="2649600" cy="1896840"/>
          </a:xfrm>
          <a:prstGeom prst="rect">
            <a:avLst/>
          </a:prstGeom>
        </p:spPr>
        <p:txBody>
          <a:bodyPr lIns="0" rIns="0" tIns="0" bIns="0">
            <a:normAutofit/>
          </a:bodyPr>
          <a:p>
            <a:endParaRPr b="0" lang="gl-ES" sz="3200" spc="-1" strike="noStrike">
              <a:latin typeface="Arial"/>
            </a:endParaRPr>
          </a:p>
        </p:txBody>
      </p:sp>
      <p:sp>
        <p:nvSpPr>
          <p:cNvPr id="123" name="PlaceHolder 3"/>
          <p:cNvSpPr>
            <a:spLocks noGrp="1"/>
          </p:cNvSpPr>
          <p:nvPr>
            <p:ph type="body"/>
          </p:nvPr>
        </p:nvSpPr>
        <p:spPr>
          <a:xfrm>
            <a:off x="3239640" y="1604520"/>
            <a:ext cx="2649600" cy="1896840"/>
          </a:xfrm>
          <a:prstGeom prst="rect">
            <a:avLst/>
          </a:prstGeom>
        </p:spPr>
        <p:txBody>
          <a:bodyPr lIns="0" rIns="0" tIns="0" bIns="0">
            <a:normAutofit/>
          </a:bodyPr>
          <a:p>
            <a:endParaRPr b="0" lang="gl-ES" sz="3200" spc="-1" strike="noStrike">
              <a:latin typeface="Arial"/>
            </a:endParaRPr>
          </a:p>
        </p:txBody>
      </p:sp>
      <p:sp>
        <p:nvSpPr>
          <p:cNvPr id="124" name="PlaceHolder 4"/>
          <p:cNvSpPr>
            <a:spLocks noGrp="1"/>
          </p:cNvSpPr>
          <p:nvPr>
            <p:ph type="body"/>
          </p:nvPr>
        </p:nvSpPr>
        <p:spPr>
          <a:xfrm>
            <a:off x="6022080" y="1604520"/>
            <a:ext cx="2649600" cy="1896840"/>
          </a:xfrm>
          <a:prstGeom prst="rect">
            <a:avLst/>
          </a:prstGeom>
        </p:spPr>
        <p:txBody>
          <a:bodyPr lIns="0" rIns="0" tIns="0" bIns="0">
            <a:normAutofit/>
          </a:bodyPr>
          <a:p>
            <a:endParaRPr b="0" lang="gl-ES" sz="3200" spc="-1" strike="noStrike">
              <a:latin typeface="Arial"/>
            </a:endParaRPr>
          </a:p>
        </p:txBody>
      </p:sp>
      <p:sp>
        <p:nvSpPr>
          <p:cNvPr id="125" name="PlaceHolder 5"/>
          <p:cNvSpPr>
            <a:spLocks noGrp="1"/>
          </p:cNvSpPr>
          <p:nvPr>
            <p:ph type="body"/>
          </p:nvPr>
        </p:nvSpPr>
        <p:spPr>
          <a:xfrm>
            <a:off x="457200" y="3682080"/>
            <a:ext cx="2649600" cy="1896840"/>
          </a:xfrm>
          <a:prstGeom prst="rect">
            <a:avLst/>
          </a:prstGeom>
        </p:spPr>
        <p:txBody>
          <a:bodyPr lIns="0" rIns="0" tIns="0" bIns="0">
            <a:normAutofit/>
          </a:bodyPr>
          <a:p>
            <a:endParaRPr b="0" lang="gl-ES" sz="3200" spc="-1" strike="noStrike">
              <a:latin typeface="Arial"/>
            </a:endParaRPr>
          </a:p>
        </p:txBody>
      </p:sp>
      <p:sp>
        <p:nvSpPr>
          <p:cNvPr id="126" name="PlaceHolder 6"/>
          <p:cNvSpPr>
            <a:spLocks noGrp="1"/>
          </p:cNvSpPr>
          <p:nvPr>
            <p:ph type="body"/>
          </p:nvPr>
        </p:nvSpPr>
        <p:spPr>
          <a:xfrm>
            <a:off x="3239640" y="3682080"/>
            <a:ext cx="2649600" cy="1896840"/>
          </a:xfrm>
          <a:prstGeom prst="rect">
            <a:avLst/>
          </a:prstGeom>
        </p:spPr>
        <p:txBody>
          <a:bodyPr lIns="0" rIns="0" tIns="0" bIns="0">
            <a:normAutofit/>
          </a:bodyPr>
          <a:p>
            <a:endParaRPr b="0" lang="gl-ES" sz="3200" spc="-1" strike="noStrike">
              <a:latin typeface="Arial"/>
            </a:endParaRPr>
          </a:p>
        </p:txBody>
      </p:sp>
      <p:sp>
        <p:nvSpPr>
          <p:cNvPr id="127" name="PlaceHolder 7"/>
          <p:cNvSpPr>
            <a:spLocks noGrp="1"/>
          </p:cNvSpPr>
          <p:nvPr>
            <p:ph type="body"/>
          </p:nvPr>
        </p:nvSpPr>
        <p:spPr>
          <a:xfrm>
            <a:off x="6022080" y="3682080"/>
            <a:ext cx="264960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33"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134" name="PlaceHolder 2"/>
          <p:cNvSpPr>
            <a:spLocks noGrp="1"/>
          </p:cNvSpPr>
          <p:nvPr>
            <p:ph type="subTitle"/>
          </p:nvPr>
        </p:nvSpPr>
        <p:spPr>
          <a:xfrm>
            <a:off x="457200" y="1604520"/>
            <a:ext cx="8229240" cy="3977280"/>
          </a:xfrm>
          <a:prstGeom prst="rect">
            <a:avLst/>
          </a:prstGeom>
        </p:spPr>
        <p:txBody>
          <a:bodyPr lIns="0" rIns="0" tIns="0" bIns="0" anchor="ctr">
            <a:spAutoFit/>
          </a:bodyPr>
          <a:p>
            <a:pPr algn="ctr"/>
            <a:endParaRPr b="0" lang="gl-ES" sz="3200" spc="-1" strike="noStrike">
              <a:latin typeface="Arial"/>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35"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136" name="PlaceHolder 2"/>
          <p:cNvSpPr>
            <a:spLocks noGrp="1"/>
          </p:cNvSpPr>
          <p:nvPr>
            <p:ph type="body"/>
          </p:nvPr>
        </p:nvSpPr>
        <p:spPr>
          <a:xfrm>
            <a:off x="457200" y="1604520"/>
            <a:ext cx="8229240" cy="3977280"/>
          </a:xfrm>
          <a:prstGeom prst="rect">
            <a:avLst/>
          </a:prstGeom>
        </p:spPr>
        <p:txBody>
          <a:bodyPr lIns="0" rIns="0" tIns="0" bIns="0">
            <a:normAutofit/>
          </a:bodyPr>
          <a:p>
            <a:endParaRPr b="0" lang="gl-E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11" name="PlaceHolder 2"/>
          <p:cNvSpPr>
            <a:spLocks noGrp="1"/>
          </p:cNvSpPr>
          <p:nvPr>
            <p:ph type="body"/>
          </p:nvPr>
        </p:nvSpPr>
        <p:spPr>
          <a:xfrm>
            <a:off x="457200" y="1604520"/>
            <a:ext cx="4015800" cy="3977280"/>
          </a:xfrm>
          <a:prstGeom prst="rect">
            <a:avLst/>
          </a:prstGeom>
        </p:spPr>
        <p:txBody>
          <a:bodyPr lIns="0" rIns="0" tIns="0" bIns="0">
            <a:normAutofit/>
          </a:bodyPr>
          <a:p>
            <a:endParaRPr b="0" lang="gl-ES" sz="3200" spc="-1" strike="noStrike">
              <a:latin typeface="Arial"/>
            </a:endParaRPr>
          </a:p>
        </p:txBody>
      </p:sp>
      <p:sp>
        <p:nvSpPr>
          <p:cNvPr id="12" name="PlaceHolder 3"/>
          <p:cNvSpPr>
            <a:spLocks noGrp="1"/>
          </p:cNvSpPr>
          <p:nvPr>
            <p:ph type="body"/>
          </p:nvPr>
        </p:nvSpPr>
        <p:spPr>
          <a:xfrm>
            <a:off x="4674240" y="1604520"/>
            <a:ext cx="4015800" cy="3977280"/>
          </a:xfrm>
          <a:prstGeom prst="rect">
            <a:avLst/>
          </a:prstGeom>
        </p:spPr>
        <p:txBody>
          <a:bodyPr lIns="0" rIns="0" tIns="0" bIns="0">
            <a:normAutofit/>
          </a:bodyPr>
          <a:p>
            <a:endParaRPr b="0" lang="gl-ES" sz="3200" spc="-1" strike="noStrike">
              <a:latin typeface="Arial"/>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37"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138" name="PlaceHolder 2"/>
          <p:cNvSpPr>
            <a:spLocks noGrp="1"/>
          </p:cNvSpPr>
          <p:nvPr>
            <p:ph type="body"/>
          </p:nvPr>
        </p:nvSpPr>
        <p:spPr>
          <a:xfrm>
            <a:off x="457200" y="1604520"/>
            <a:ext cx="4015800" cy="3977280"/>
          </a:xfrm>
          <a:prstGeom prst="rect">
            <a:avLst/>
          </a:prstGeom>
        </p:spPr>
        <p:txBody>
          <a:bodyPr lIns="0" rIns="0" tIns="0" bIns="0">
            <a:normAutofit/>
          </a:bodyPr>
          <a:p>
            <a:endParaRPr b="0" lang="gl-ES" sz="3200" spc="-1" strike="noStrike">
              <a:latin typeface="Arial"/>
            </a:endParaRPr>
          </a:p>
        </p:txBody>
      </p:sp>
      <p:sp>
        <p:nvSpPr>
          <p:cNvPr id="139" name="PlaceHolder 3"/>
          <p:cNvSpPr>
            <a:spLocks noGrp="1"/>
          </p:cNvSpPr>
          <p:nvPr>
            <p:ph type="body"/>
          </p:nvPr>
        </p:nvSpPr>
        <p:spPr>
          <a:xfrm>
            <a:off x="4674240" y="1604520"/>
            <a:ext cx="4015800" cy="3977280"/>
          </a:xfrm>
          <a:prstGeom prst="rect">
            <a:avLst/>
          </a:prstGeom>
        </p:spPr>
        <p:txBody>
          <a:bodyPr lIns="0" rIns="0" tIns="0" bIns="0">
            <a:normAutofit/>
          </a:bodyPr>
          <a:p>
            <a:endParaRPr b="0" lang="gl-ES" sz="3200" spc="-1" strike="noStrike">
              <a:latin typeface="Arial"/>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40"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41" name="PlaceHolder 1"/>
          <p:cNvSpPr>
            <a:spLocks noGrp="1"/>
          </p:cNvSpPr>
          <p:nvPr>
            <p:ph type="subTitle"/>
          </p:nvPr>
        </p:nvSpPr>
        <p:spPr>
          <a:xfrm>
            <a:off x="457200" y="393840"/>
            <a:ext cx="8228880" cy="5309640"/>
          </a:xfrm>
          <a:prstGeom prst="rect">
            <a:avLst/>
          </a:prstGeom>
        </p:spPr>
        <p:txBody>
          <a:bodyPr lIns="0" rIns="0" tIns="0" bIns="0" anchor="ctr">
            <a:spAutoFit/>
          </a:bodyPr>
          <a:p>
            <a:pPr algn="ctr"/>
            <a:endParaRPr b="0" lang="gl-ES" sz="3200" spc="-1" strike="noStrike">
              <a:latin typeface="Arial"/>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2"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143" name="PlaceHolder 2"/>
          <p:cNvSpPr>
            <a:spLocks noGrp="1"/>
          </p:cNvSpPr>
          <p:nvPr>
            <p:ph type="body"/>
          </p:nvPr>
        </p:nvSpPr>
        <p:spPr>
          <a:xfrm>
            <a:off x="457200" y="1604520"/>
            <a:ext cx="4015800" cy="1896840"/>
          </a:xfrm>
          <a:prstGeom prst="rect">
            <a:avLst/>
          </a:prstGeom>
        </p:spPr>
        <p:txBody>
          <a:bodyPr lIns="0" rIns="0" tIns="0" bIns="0">
            <a:normAutofit/>
          </a:bodyPr>
          <a:p>
            <a:endParaRPr b="0" lang="gl-ES" sz="3200" spc="-1" strike="noStrike">
              <a:latin typeface="Arial"/>
            </a:endParaRPr>
          </a:p>
        </p:txBody>
      </p:sp>
      <p:sp>
        <p:nvSpPr>
          <p:cNvPr id="144" name="PlaceHolder 3"/>
          <p:cNvSpPr>
            <a:spLocks noGrp="1"/>
          </p:cNvSpPr>
          <p:nvPr>
            <p:ph type="body"/>
          </p:nvPr>
        </p:nvSpPr>
        <p:spPr>
          <a:xfrm>
            <a:off x="4674240" y="1604520"/>
            <a:ext cx="4015800" cy="3977280"/>
          </a:xfrm>
          <a:prstGeom prst="rect">
            <a:avLst/>
          </a:prstGeom>
        </p:spPr>
        <p:txBody>
          <a:bodyPr lIns="0" rIns="0" tIns="0" bIns="0">
            <a:normAutofit/>
          </a:bodyPr>
          <a:p>
            <a:endParaRPr b="0" lang="gl-ES" sz="3200" spc="-1" strike="noStrike">
              <a:latin typeface="Arial"/>
            </a:endParaRPr>
          </a:p>
        </p:txBody>
      </p:sp>
      <p:sp>
        <p:nvSpPr>
          <p:cNvPr id="145" name="PlaceHolder 4"/>
          <p:cNvSpPr>
            <a:spLocks noGrp="1"/>
          </p:cNvSpPr>
          <p:nvPr>
            <p:ph type="body"/>
          </p:nvPr>
        </p:nvSpPr>
        <p:spPr>
          <a:xfrm>
            <a:off x="457200" y="3682080"/>
            <a:ext cx="401580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46"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147" name="PlaceHolder 2"/>
          <p:cNvSpPr>
            <a:spLocks noGrp="1"/>
          </p:cNvSpPr>
          <p:nvPr>
            <p:ph type="body"/>
          </p:nvPr>
        </p:nvSpPr>
        <p:spPr>
          <a:xfrm>
            <a:off x="457200" y="1604520"/>
            <a:ext cx="4015800" cy="3977280"/>
          </a:xfrm>
          <a:prstGeom prst="rect">
            <a:avLst/>
          </a:prstGeom>
        </p:spPr>
        <p:txBody>
          <a:bodyPr lIns="0" rIns="0" tIns="0" bIns="0">
            <a:normAutofit/>
          </a:bodyPr>
          <a:p>
            <a:endParaRPr b="0" lang="gl-ES" sz="3200" spc="-1" strike="noStrike">
              <a:latin typeface="Arial"/>
            </a:endParaRPr>
          </a:p>
        </p:txBody>
      </p:sp>
      <p:sp>
        <p:nvSpPr>
          <p:cNvPr id="148" name="PlaceHolder 3"/>
          <p:cNvSpPr>
            <a:spLocks noGrp="1"/>
          </p:cNvSpPr>
          <p:nvPr>
            <p:ph type="body"/>
          </p:nvPr>
        </p:nvSpPr>
        <p:spPr>
          <a:xfrm>
            <a:off x="4674240" y="1604520"/>
            <a:ext cx="4015800" cy="1896840"/>
          </a:xfrm>
          <a:prstGeom prst="rect">
            <a:avLst/>
          </a:prstGeom>
        </p:spPr>
        <p:txBody>
          <a:bodyPr lIns="0" rIns="0" tIns="0" bIns="0">
            <a:normAutofit/>
          </a:bodyPr>
          <a:p>
            <a:endParaRPr b="0" lang="gl-ES" sz="3200" spc="-1" strike="noStrike">
              <a:latin typeface="Arial"/>
            </a:endParaRPr>
          </a:p>
        </p:txBody>
      </p:sp>
      <p:sp>
        <p:nvSpPr>
          <p:cNvPr id="149" name="PlaceHolder 4"/>
          <p:cNvSpPr>
            <a:spLocks noGrp="1"/>
          </p:cNvSpPr>
          <p:nvPr>
            <p:ph type="body"/>
          </p:nvPr>
        </p:nvSpPr>
        <p:spPr>
          <a:xfrm>
            <a:off x="4674240" y="3682080"/>
            <a:ext cx="401580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151" name="PlaceHolder 2"/>
          <p:cNvSpPr>
            <a:spLocks noGrp="1"/>
          </p:cNvSpPr>
          <p:nvPr>
            <p:ph type="body"/>
          </p:nvPr>
        </p:nvSpPr>
        <p:spPr>
          <a:xfrm>
            <a:off x="457200" y="1604520"/>
            <a:ext cx="4015800" cy="1896840"/>
          </a:xfrm>
          <a:prstGeom prst="rect">
            <a:avLst/>
          </a:prstGeom>
        </p:spPr>
        <p:txBody>
          <a:bodyPr lIns="0" rIns="0" tIns="0" bIns="0">
            <a:normAutofit/>
          </a:bodyPr>
          <a:p>
            <a:endParaRPr b="0" lang="gl-ES" sz="3200" spc="-1" strike="noStrike">
              <a:latin typeface="Arial"/>
            </a:endParaRPr>
          </a:p>
        </p:txBody>
      </p:sp>
      <p:sp>
        <p:nvSpPr>
          <p:cNvPr id="152" name="PlaceHolder 3"/>
          <p:cNvSpPr>
            <a:spLocks noGrp="1"/>
          </p:cNvSpPr>
          <p:nvPr>
            <p:ph type="body"/>
          </p:nvPr>
        </p:nvSpPr>
        <p:spPr>
          <a:xfrm>
            <a:off x="4674240" y="1604520"/>
            <a:ext cx="4015800" cy="1896840"/>
          </a:xfrm>
          <a:prstGeom prst="rect">
            <a:avLst/>
          </a:prstGeom>
        </p:spPr>
        <p:txBody>
          <a:bodyPr lIns="0" rIns="0" tIns="0" bIns="0">
            <a:normAutofit/>
          </a:bodyPr>
          <a:p>
            <a:endParaRPr b="0" lang="gl-ES" sz="3200" spc="-1" strike="noStrike">
              <a:latin typeface="Arial"/>
            </a:endParaRPr>
          </a:p>
        </p:txBody>
      </p:sp>
      <p:sp>
        <p:nvSpPr>
          <p:cNvPr id="153" name="PlaceHolder 4"/>
          <p:cNvSpPr>
            <a:spLocks noGrp="1"/>
          </p:cNvSpPr>
          <p:nvPr>
            <p:ph type="body"/>
          </p:nvPr>
        </p:nvSpPr>
        <p:spPr>
          <a:xfrm>
            <a:off x="457200" y="3682080"/>
            <a:ext cx="822924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54"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155" name="PlaceHolder 2"/>
          <p:cNvSpPr>
            <a:spLocks noGrp="1"/>
          </p:cNvSpPr>
          <p:nvPr>
            <p:ph type="body"/>
          </p:nvPr>
        </p:nvSpPr>
        <p:spPr>
          <a:xfrm>
            <a:off x="457200" y="1604520"/>
            <a:ext cx="8229240" cy="1896840"/>
          </a:xfrm>
          <a:prstGeom prst="rect">
            <a:avLst/>
          </a:prstGeom>
        </p:spPr>
        <p:txBody>
          <a:bodyPr lIns="0" rIns="0" tIns="0" bIns="0">
            <a:normAutofit/>
          </a:bodyPr>
          <a:p>
            <a:endParaRPr b="0" lang="gl-ES" sz="3200" spc="-1" strike="noStrike">
              <a:latin typeface="Arial"/>
            </a:endParaRPr>
          </a:p>
        </p:txBody>
      </p:sp>
      <p:sp>
        <p:nvSpPr>
          <p:cNvPr id="156" name="PlaceHolder 3"/>
          <p:cNvSpPr>
            <a:spLocks noGrp="1"/>
          </p:cNvSpPr>
          <p:nvPr>
            <p:ph type="body"/>
          </p:nvPr>
        </p:nvSpPr>
        <p:spPr>
          <a:xfrm>
            <a:off x="457200" y="3682080"/>
            <a:ext cx="822924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57"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158" name="PlaceHolder 2"/>
          <p:cNvSpPr>
            <a:spLocks noGrp="1"/>
          </p:cNvSpPr>
          <p:nvPr>
            <p:ph type="body"/>
          </p:nvPr>
        </p:nvSpPr>
        <p:spPr>
          <a:xfrm>
            <a:off x="457200" y="1604520"/>
            <a:ext cx="4015800" cy="1896840"/>
          </a:xfrm>
          <a:prstGeom prst="rect">
            <a:avLst/>
          </a:prstGeom>
        </p:spPr>
        <p:txBody>
          <a:bodyPr lIns="0" rIns="0" tIns="0" bIns="0">
            <a:normAutofit/>
          </a:bodyPr>
          <a:p>
            <a:endParaRPr b="0" lang="gl-ES" sz="3200" spc="-1" strike="noStrike">
              <a:latin typeface="Arial"/>
            </a:endParaRPr>
          </a:p>
        </p:txBody>
      </p:sp>
      <p:sp>
        <p:nvSpPr>
          <p:cNvPr id="159" name="PlaceHolder 3"/>
          <p:cNvSpPr>
            <a:spLocks noGrp="1"/>
          </p:cNvSpPr>
          <p:nvPr>
            <p:ph type="body"/>
          </p:nvPr>
        </p:nvSpPr>
        <p:spPr>
          <a:xfrm>
            <a:off x="4674240" y="1604520"/>
            <a:ext cx="4015800" cy="1896840"/>
          </a:xfrm>
          <a:prstGeom prst="rect">
            <a:avLst/>
          </a:prstGeom>
        </p:spPr>
        <p:txBody>
          <a:bodyPr lIns="0" rIns="0" tIns="0" bIns="0">
            <a:normAutofit/>
          </a:bodyPr>
          <a:p>
            <a:endParaRPr b="0" lang="gl-ES" sz="3200" spc="-1" strike="noStrike">
              <a:latin typeface="Arial"/>
            </a:endParaRPr>
          </a:p>
        </p:txBody>
      </p:sp>
      <p:sp>
        <p:nvSpPr>
          <p:cNvPr id="160" name="PlaceHolder 4"/>
          <p:cNvSpPr>
            <a:spLocks noGrp="1"/>
          </p:cNvSpPr>
          <p:nvPr>
            <p:ph type="body"/>
          </p:nvPr>
        </p:nvSpPr>
        <p:spPr>
          <a:xfrm>
            <a:off x="457200" y="3682080"/>
            <a:ext cx="4015800" cy="1896840"/>
          </a:xfrm>
          <a:prstGeom prst="rect">
            <a:avLst/>
          </a:prstGeom>
        </p:spPr>
        <p:txBody>
          <a:bodyPr lIns="0" rIns="0" tIns="0" bIns="0">
            <a:normAutofit/>
          </a:bodyPr>
          <a:p>
            <a:endParaRPr b="0" lang="gl-ES" sz="3200" spc="-1" strike="noStrike">
              <a:latin typeface="Arial"/>
            </a:endParaRPr>
          </a:p>
        </p:txBody>
      </p:sp>
      <p:sp>
        <p:nvSpPr>
          <p:cNvPr id="161" name="PlaceHolder 5"/>
          <p:cNvSpPr>
            <a:spLocks noGrp="1"/>
          </p:cNvSpPr>
          <p:nvPr>
            <p:ph type="body"/>
          </p:nvPr>
        </p:nvSpPr>
        <p:spPr>
          <a:xfrm>
            <a:off x="4674240" y="3682080"/>
            <a:ext cx="401580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62"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163" name="PlaceHolder 2"/>
          <p:cNvSpPr>
            <a:spLocks noGrp="1"/>
          </p:cNvSpPr>
          <p:nvPr>
            <p:ph type="body"/>
          </p:nvPr>
        </p:nvSpPr>
        <p:spPr>
          <a:xfrm>
            <a:off x="457200" y="1604520"/>
            <a:ext cx="2649600" cy="1896840"/>
          </a:xfrm>
          <a:prstGeom prst="rect">
            <a:avLst/>
          </a:prstGeom>
        </p:spPr>
        <p:txBody>
          <a:bodyPr lIns="0" rIns="0" tIns="0" bIns="0">
            <a:normAutofit/>
          </a:bodyPr>
          <a:p>
            <a:endParaRPr b="0" lang="gl-ES" sz="3200" spc="-1" strike="noStrike">
              <a:latin typeface="Arial"/>
            </a:endParaRPr>
          </a:p>
        </p:txBody>
      </p:sp>
      <p:sp>
        <p:nvSpPr>
          <p:cNvPr id="164" name="PlaceHolder 3"/>
          <p:cNvSpPr>
            <a:spLocks noGrp="1"/>
          </p:cNvSpPr>
          <p:nvPr>
            <p:ph type="body"/>
          </p:nvPr>
        </p:nvSpPr>
        <p:spPr>
          <a:xfrm>
            <a:off x="3239640" y="1604520"/>
            <a:ext cx="2649600" cy="1896840"/>
          </a:xfrm>
          <a:prstGeom prst="rect">
            <a:avLst/>
          </a:prstGeom>
        </p:spPr>
        <p:txBody>
          <a:bodyPr lIns="0" rIns="0" tIns="0" bIns="0">
            <a:normAutofit/>
          </a:bodyPr>
          <a:p>
            <a:endParaRPr b="0" lang="gl-ES" sz="3200" spc="-1" strike="noStrike">
              <a:latin typeface="Arial"/>
            </a:endParaRPr>
          </a:p>
        </p:txBody>
      </p:sp>
      <p:sp>
        <p:nvSpPr>
          <p:cNvPr id="165" name="PlaceHolder 4"/>
          <p:cNvSpPr>
            <a:spLocks noGrp="1"/>
          </p:cNvSpPr>
          <p:nvPr>
            <p:ph type="body"/>
          </p:nvPr>
        </p:nvSpPr>
        <p:spPr>
          <a:xfrm>
            <a:off x="6022080" y="1604520"/>
            <a:ext cx="2649600" cy="1896840"/>
          </a:xfrm>
          <a:prstGeom prst="rect">
            <a:avLst/>
          </a:prstGeom>
        </p:spPr>
        <p:txBody>
          <a:bodyPr lIns="0" rIns="0" tIns="0" bIns="0">
            <a:normAutofit/>
          </a:bodyPr>
          <a:p>
            <a:endParaRPr b="0" lang="gl-ES" sz="3200" spc="-1" strike="noStrike">
              <a:latin typeface="Arial"/>
            </a:endParaRPr>
          </a:p>
        </p:txBody>
      </p:sp>
      <p:sp>
        <p:nvSpPr>
          <p:cNvPr id="166" name="PlaceHolder 5"/>
          <p:cNvSpPr>
            <a:spLocks noGrp="1"/>
          </p:cNvSpPr>
          <p:nvPr>
            <p:ph type="body"/>
          </p:nvPr>
        </p:nvSpPr>
        <p:spPr>
          <a:xfrm>
            <a:off x="457200" y="3682080"/>
            <a:ext cx="2649600" cy="1896840"/>
          </a:xfrm>
          <a:prstGeom prst="rect">
            <a:avLst/>
          </a:prstGeom>
        </p:spPr>
        <p:txBody>
          <a:bodyPr lIns="0" rIns="0" tIns="0" bIns="0">
            <a:normAutofit/>
          </a:bodyPr>
          <a:p>
            <a:endParaRPr b="0" lang="gl-ES" sz="3200" spc="-1" strike="noStrike">
              <a:latin typeface="Arial"/>
            </a:endParaRPr>
          </a:p>
        </p:txBody>
      </p:sp>
      <p:sp>
        <p:nvSpPr>
          <p:cNvPr id="167" name="PlaceHolder 6"/>
          <p:cNvSpPr>
            <a:spLocks noGrp="1"/>
          </p:cNvSpPr>
          <p:nvPr>
            <p:ph type="body"/>
          </p:nvPr>
        </p:nvSpPr>
        <p:spPr>
          <a:xfrm>
            <a:off x="3239640" y="3682080"/>
            <a:ext cx="2649600" cy="1896840"/>
          </a:xfrm>
          <a:prstGeom prst="rect">
            <a:avLst/>
          </a:prstGeom>
        </p:spPr>
        <p:txBody>
          <a:bodyPr lIns="0" rIns="0" tIns="0" bIns="0">
            <a:normAutofit/>
          </a:bodyPr>
          <a:p>
            <a:endParaRPr b="0" lang="gl-ES" sz="3200" spc="-1" strike="noStrike">
              <a:latin typeface="Arial"/>
            </a:endParaRPr>
          </a:p>
        </p:txBody>
      </p:sp>
      <p:sp>
        <p:nvSpPr>
          <p:cNvPr id="168" name="PlaceHolder 7"/>
          <p:cNvSpPr>
            <a:spLocks noGrp="1"/>
          </p:cNvSpPr>
          <p:nvPr>
            <p:ph type="body"/>
          </p:nvPr>
        </p:nvSpPr>
        <p:spPr>
          <a:xfrm>
            <a:off x="6022080" y="3682080"/>
            <a:ext cx="264960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457200" y="393840"/>
            <a:ext cx="8228880" cy="5309640"/>
          </a:xfrm>
          <a:prstGeom prst="rect">
            <a:avLst/>
          </a:prstGeom>
        </p:spPr>
        <p:txBody>
          <a:bodyPr lIns="0" rIns="0" tIns="0" bIns="0" anchor="ctr">
            <a:spAutoFit/>
          </a:bodyPr>
          <a:p>
            <a:pPr algn="ctr"/>
            <a:endParaRPr b="0" lang="gl-E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16" name="PlaceHolder 2"/>
          <p:cNvSpPr>
            <a:spLocks noGrp="1"/>
          </p:cNvSpPr>
          <p:nvPr>
            <p:ph type="body"/>
          </p:nvPr>
        </p:nvSpPr>
        <p:spPr>
          <a:xfrm>
            <a:off x="457200" y="1604520"/>
            <a:ext cx="4015800" cy="1896840"/>
          </a:xfrm>
          <a:prstGeom prst="rect">
            <a:avLst/>
          </a:prstGeom>
        </p:spPr>
        <p:txBody>
          <a:bodyPr lIns="0" rIns="0" tIns="0" bIns="0">
            <a:normAutofit/>
          </a:bodyPr>
          <a:p>
            <a:endParaRPr b="0" lang="gl-ES" sz="3200" spc="-1" strike="noStrike">
              <a:latin typeface="Arial"/>
            </a:endParaRPr>
          </a:p>
        </p:txBody>
      </p:sp>
      <p:sp>
        <p:nvSpPr>
          <p:cNvPr id="17" name="PlaceHolder 3"/>
          <p:cNvSpPr>
            <a:spLocks noGrp="1"/>
          </p:cNvSpPr>
          <p:nvPr>
            <p:ph type="body"/>
          </p:nvPr>
        </p:nvSpPr>
        <p:spPr>
          <a:xfrm>
            <a:off x="4674240" y="1604520"/>
            <a:ext cx="4015800" cy="3977280"/>
          </a:xfrm>
          <a:prstGeom prst="rect">
            <a:avLst/>
          </a:prstGeom>
        </p:spPr>
        <p:txBody>
          <a:bodyPr lIns="0" rIns="0" tIns="0" bIns="0">
            <a:normAutofit/>
          </a:bodyPr>
          <a:p>
            <a:endParaRPr b="0" lang="gl-ES" sz="3200" spc="-1" strike="noStrike">
              <a:latin typeface="Arial"/>
            </a:endParaRPr>
          </a:p>
        </p:txBody>
      </p:sp>
      <p:sp>
        <p:nvSpPr>
          <p:cNvPr id="18" name="PlaceHolder 4"/>
          <p:cNvSpPr>
            <a:spLocks noGrp="1"/>
          </p:cNvSpPr>
          <p:nvPr>
            <p:ph type="body"/>
          </p:nvPr>
        </p:nvSpPr>
        <p:spPr>
          <a:xfrm>
            <a:off x="457200" y="3682080"/>
            <a:ext cx="401580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20" name="PlaceHolder 2"/>
          <p:cNvSpPr>
            <a:spLocks noGrp="1"/>
          </p:cNvSpPr>
          <p:nvPr>
            <p:ph type="body"/>
          </p:nvPr>
        </p:nvSpPr>
        <p:spPr>
          <a:xfrm>
            <a:off x="457200" y="1604520"/>
            <a:ext cx="4015800" cy="3977280"/>
          </a:xfrm>
          <a:prstGeom prst="rect">
            <a:avLst/>
          </a:prstGeom>
        </p:spPr>
        <p:txBody>
          <a:bodyPr lIns="0" rIns="0" tIns="0" bIns="0">
            <a:normAutofit/>
          </a:bodyPr>
          <a:p>
            <a:endParaRPr b="0" lang="gl-ES" sz="3200" spc="-1" strike="noStrike">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rIns="0" tIns="0" bIns="0">
            <a:normAutofit/>
          </a:bodyPr>
          <a:p>
            <a:endParaRPr b="0" lang="gl-ES" sz="3200" spc="-1" strike="noStrike">
              <a:latin typeface="Arial"/>
            </a:endParaRPr>
          </a:p>
        </p:txBody>
      </p:sp>
      <p:sp>
        <p:nvSpPr>
          <p:cNvPr id="22" name="PlaceHolder 4"/>
          <p:cNvSpPr>
            <a:spLocks noGrp="1"/>
          </p:cNvSpPr>
          <p:nvPr>
            <p:ph type="body"/>
          </p:nvPr>
        </p:nvSpPr>
        <p:spPr>
          <a:xfrm>
            <a:off x="4674240" y="3682080"/>
            <a:ext cx="4015800" cy="1896840"/>
          </a:xfrm>
          <a:prstGeom prst="rect">
            <a:avLst/>
          </a:prstGeom>
        </p:spPr>
        <p:txBody>
          <a:bodyPr lIns="0" rIns="0" tIns="0" bIns="0">
            <a:normAutofit/>
          </a:bodyPr>
          <a:p>
            <a:endParaRPr b="0" lang="gl-E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393840"/>
            <a:ext cx="8228880" cy="1145160"/>
          </a:xfrm>
          <a:prstGeom prst="rect">
            <a:avLst/>
          </a:prstGeom>
        </p:spPr>
        <p:txBody>
          <a:bodyPr lIns="0" rIns="0" tIns="0" bIns="0" anchor="ctr">
            <a:spAutoFit/>
          </a:bodyPr>
          <a:p>
            <a:pPr algn="ctr"/>
            <a:endParaRPr b="0" lang="gl-ES" sz="4400" spc="-1" strike="noStrike">
              <a:latin typeface="Arial"/>
            </a:endParaRPr>
          </a:p>
        </p:txBody>
      </p:sp>
      <p:sp>
        <p:nvSpPr>
          <p:cNvPr id="24" name="PlaceHolder 2"/>
          <p:cNvSpPr>
            <a:spLocks noGrp="1"/>
          </p:cNvSpPr>
          <p:nvPr>
            <p:ph type="body"/>
          </p:nvPr>
        </p:nvSpPr>
        <p:spPr>
          <a:xfrm>
            <a:off x="457200" y="1604520"/>
            <a:ext cx="4015800" cy="1896840"/>
          </a:xfrm>
          <a:prstGeom prst="rect">
            <a:avLst/>
          </a:prstGeom>
        </p:spPr>
        <p:txBody>
          <a:bodyPr lIns="0" rIns="0" tIns="0" bIns="0">
            <a:normAutofit/>
          </a:bodyPr>
          <a:p>
            <a:endParaRPr b="0" lang="gl-ES" sz="3200" spc="-1" strike="noStrike">
              <a:latin typeface="Arial"/>
            </a:endParaRPr>
          </a:p>
        </p:txBody>
      </p:sp>
      <p:sp>
        <p:nvSpPr>
          <p:cNvPr id="25" name="PlaceHolder 3"/>
          <p:cNvSpPr>
            <a:spLocks noGrp="1"/>
          </p:cNvSpPr>
          <p:nvPr>
            <p:ph type="body"/>
          </p:nvPr>
        </p:nvSpPr>
        <p:spPr>
          <a:xfrm>
            <a:off x="4674240" y="1604520"/>
            <a:ext cx="4015800" cy="1896840"/>
          </a:xfrm>
          <a:prstGeom prst="rect">
            <a:avLst/>
          </a:prstGeom>
        </p:spPr>
        <p:txBody>
          <a:bodyPr lIns="0" rIns="0" tIns="0" bIns="0">
            <a:normAutofit/>
          </a:bodyPr>
          <a:p>
            <a:endParaRPr b="0" lang="gl-ES" sz="3200" spc="-1" strike="noStrike">
              <a:latin typeface="Arial"/>
            </a:endParaRPr>
          </a:p>
        </p:txBody>
      </p:sp>
      <p:sp>
        <p:nvSpPr>
          <p:cNvPr id="26" name="PlaceHolder 4"/>
          <p:cNvSpPr>
            <a:spLocks noGrp="1"/>
          </p:cNvSpPr>
          <p:nvPr>
            <p:ph type="body"/>
          </p:nvPr>
        </p:nvSpPr>
        <p:spPr>
          <a:xfrm>
            <a:off x="457200" y="3682080"/>
            <a:ext cx="8229240" cy="1896840"/>
          </a:xfrm>
          <a:prstGeom prst="rect">
            <a:avLst/>
          </a:prstGeom>
        </p:spPr>
        <p:txBody>
          <a:bodyPr lIns="0" rIns="0" tIns="0" bIns="0">
            <a:normAutofit/>
          </a:bodyPr>
          <a:p>
            <a:endParaRPr b="0" lang="gl-E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CustomShape 1"/>
          <p:cNvSpPr/>
          <p:nvPr/>
        </p:nvSpPr>
        <p:spPr>
          <a:xfrm>
            <a:off x="7200" y="14040"/>
            <a:ext cx="9129240" cy="6836040"/>
          </a:xfrm>
          <a:prstGeom prst="rtTriangle">
            <a:avLst/>
          </a:prstGeom>
          <a:gradFill rotWithShape="0">
            <a:gsLst>
              <a:gs pos="0">
                <a:srgbClr val="d2d2d2"/>
              </a:gs>
              <a:gs pos="100000">
                <a:srgbClr val="d2d2d2"/>
              </a:gs>
            </a:gsLst>
            <a:lin ang="7998000"/>
          </a:gradFill>
          <a:ln>
            <a:noFill/>
          </a:ln>
          <a:effectLst>
            <a:outerShdw algn="t" blurRad="63500" dir="14693110" dist="25445" rotWithShape="0">
              <a:srgbClr val="000000">
                <a:alpha val="50000"/>
              </a:srgbClr>
            </a:outerShdw>
          </a:effectLst>
        </p:spPr>
        <p:style>
          <a:lnRef idx="3">
            <a:schemeClr val="lt1"/>
          </a:lnRef>
          <a:fillRef idx="1">
            <a:schemeClr val="accent1"/>
          </a:fillRef>
          <a:effectRef idx="1">
            <a:schemeClr val="accent1"/>
          </a:effectRef>
          <a:fontRef idx="minor"/>
        </p:style>
      </p:sp>
      <p:sp>
        <p:nvSpPr>
          <p:cNvPr id="1" name="Line 2"/>
          <p:cNvSpPr/>
          <p:nvPr/>
        </p:nvSpPr>
        <p:spPr>
          <a:xfrm>
            <a:off x="0" y="6840"/>
            <a:ext cx="9136800" cy="6843960"/>
          </a:xfrm>
          <a:prstGeom prst="line">
            <a:avLst/>
          </a:prstGeom>
          <a:ln w="5040">
            <a:solidFill>
              <a:schemeClr val="bg2">
                <a:tint val="55000"/>
                <a:satMod val="200000"/>
                <a:alpha val="35000"/>
              </a:schemeClr>
            </a:solidFill>
            <a:round/>
          </a:ln>
        </p:spPr>
        <p:style>
          <a:lnRef idx="2">
            <a:schemeClr val="accent1"/>
          </a:lnRef>
          <a:fillRef idx="0">
            <a:schemeClr val="accent1"/>
          </a:fillRef>
          <a:effectRef idx="1">
            <a:schemeClr val="accent1"/>
          </a:effectRef>
          <a:fontRef idx="minor"/>
        </p:style>
      </p:sp>
      <p:sp>
        <p:nvSpPr>
          <p:cNvPr id="2" name="Line 3"/>
          <p:cNvSpPr/>
          <p:nvPr/>
        </p:nvSpPr>
        <p:spPr>
          <a:xfrm flipH="1">
            <a:off x="6468480" y="4948200"/>
            <a:ext cx="2673000" cy="1900080"/>
          </a:xfrm>
          <a:prstGeom prst="line">
            <a:avLst/>
          </a:prstGeom>
          <a:ln w="6120">
            <a:solidFill>
              <a:schemeClr val="bg2">
                <a:tint val="50000"/>
                <a:satMod val="200000"/>
                <a:alpha val="45000"/>
              </a:schemeClr>
            </a:solidFill>
            <a:round/>
          </a:ln>
        </p:spPr>
        <p:style>
          <a:lnRef idx="2">
            <a:schemeClr val="accent1"/>
          </a:lnRef>
          <a:fillRef idx="0">
            <a:schemeClr val="accent1"/>
          </a:fillRef>
          <a:effectRef idx="1">
            <a:schemeClr val="accent1"/>
          </a:effectRef>
          <a:fontRef idx="minor"/>
        </p:style>
      </p:sp>
      <p:sp>
        <p:nvSpPr>
          <p:cNvPr id="3" name="CustomShape 4"/>
          <p:cNvSpPr/>
          <p:nvPr/>
        </p:nvSpPr>
        <p:spPr>
          <a:xfrm rot="16200000">
            <a:off x="7554240" y="5254920"/>
            <a:ext cx="1892160" cy="1293480"/>
          </a:xfrm>
          <a:prstGeom prst="triangle">
            <a:avLst>
              <a:gd name="adj" fmla="val 51323"/>
            </a:avLst>
          </a:prstGeom>
          <a:gradFill rotWithShape="0">
            <a:gsLst>
              <a:gs pos="0">
                <a:srgbClr val="b7014c"/>
              </a:gs>
              <a:gs pos="100000">
                <a:srgbClr val="ff388c"/>
              </a:gs>
            </a:gsLst>
            <a:lin ang="10098000"/>
          </a:gradFill>
          <a:ln>
            <a:noFill/>
          </a:ln>
          <a:effectLst>
            <a:outerShdw algn="t" blurRad="63500" dir="14693110" dist="25445" rotWithShape="0">
              <a:srgbClr val="000000">
                <a:alpha val="50000"/>
              </a:srgbClr>
            </a:outerShdw>
          </a:effectLst>
        </p:spPr>
        <p:style>
          <a:lnRef idx="3">
            <a:schemeClr val="lt1"/>
          </a:lnRef>
          <a:fillRef idx="1">
            <a:schemeClr val="accent1"/>
          </a:fillRef>
          <a:effectRef idx="1">
            <a:schemeClr val="accent1"/>
          </a:effectRef>
          <a:fontRef idx="minor"/>
        </p:style>
      </p:sp>
      <p:sp>
        <p:nvSpPr>
          <p:cNvPr id="4" name="PlaceHolder 5"/>
          <p:cNvSpPr>
            <a:spLocks noGrp="1"/>
          </p:cNvSpPr>
          <p:nvPr>
            <p:ph type="title"/>
          </p:nvPr>
        </p:nvSpPr>
        <p:spPr>
          <a:xfrm>
            <a:off x="457200" y="393840"/>
            <a:ext cx="8228880" cy="1145160"/>
          </a:xfrm>
          <a:prstGeom prst="rect">
            <a:avLst/>
          </a:prstGeom>
        </p:spPr>
        <p:txBody>
          <a:bodyPr lIns="0" rIns="0" tIns="0" bIns="0" anchor="ctr">
            <a:spAutoFit/>
          </a:bodyPr>
          <a:p>
            <a:r>
              <a:rPr b="0" lang="gl-ES" sz="1800" spc="-1" strike="noStrike">
                <a:latin typeface="Arial"/>
              </a:rPr>
              <a:t>Prema para editar o formato de texto do título</a:t>
            </a:r>
            <a:endParaRPr b="0" lang="gl-ES" sz="1800" spc="-1" strike="noStrike">
              <a:latin typeface="Arial"/>
            </a:endParaRPr>
          </a:p>
        </p:txBody>
      </p:sp>
      <p:sp>
        <p:nvSpPr>
          <p:cNvPr id="5" name="PlaceHolder 6"/>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gl-ES" sz="3200" spc="-1" strike="noStrike">
                <a:latin typeface="Arial"/>
              </a:rPr>
              <a:t>Prema para editar o formato de texto do esquema</a:t>
            </a:r>
            <a:endParaRPr b="0" lang="gl-ES" sz="3200" spc="-1" strike="noStrike">
              <a:latin typeface="Arial"/>
            </a:endParaRPr>
          </a:p>
          <a:p>
            <a:pPr lvl="1" marL="864000" indent="-324000">
              <a:spcBef>
                <a:spcPts val="1134"/>
              </a:spcBef>
              <a:buClr>
                <a:srgbClr val="000000"/>
              </a:buClr>
              <a:buSzPct val="75000"/>
              <a:buFont typeface="Symbol" charset="2"/>
              <a:buChar char=""/>
            </a:pPr>
            <a:r>
              <a:rPr b="0" lang="gl-ES" sz="2800" spc="-1" strike="noStrike">
                <a:latin typeface="Arial"/>
              </a:rPr>
              <a:t>Segundo nivel do esquema</a:t>
            </a:r>
            <a:endParaRPr b="0" lang="gl-ES" sz="2800" spc="-1" strike="noStrike">
              <a:latin typeface="Arial"/>
            </a:endParaRPr>
          </a:p>
          <a:p>
            <a:pPr lvl="2" marL="1296000" indent="-288000">
              <a:spcBef>
                <a:spcPts val="850"/>
              </a:spcBef>
              <a:buClr>
                <a:srgbClr val="000000"/>
              </a:buClr>
              <a:buSzPct val="45000"/>
              <a:buFont typeface="Wingdings" charset="2"/>
              <a:buChar char=""/>
            </a:pPr>
            <a:r>
              <a:rPr b="0" lang="gl-ES" sz="2400" spc="-1" strike="noStrike">
                <a:latin typeface="Arial"/>
              </a:rPr>
              <a:t>Terceiro nivel do esquema</a:t>
            </a:r>
            <a:endParaRPr b="0" lang="gl-ES" sz="2400" spc="-1" strike="noStrike">
              <a:latin typeface="Arial"/>
            </a:endParaRPr>
          </a:p>
          <a:p>
            <a:pPr lvl="3" marL="1728000" indent="-216000">
              <a:spcBef>
                <a:spcPts val="567"/>
              </a:spcBef>
              <a:buClr>
                <a:srgbClr val="000000"/>
              </a:buClr>
              <a:buSzPct val="75000"/>
              <a:buFont typeface="Symbol" charset="2"/>
              <a:buChar char=""/>
            </a:pPr>
            <a:r>
              <a:rPr b="0" lang="gl-ES" sz="2000" spc="-1" strike="noStrike">
                <a:latin typeface="Arial"/>
              </a:rPr>
              <a:t>Cuarto nivel do esquema</a:t>
            </a:r>
            <a:endParaRPr b="0" lang="gl-ES" sz="2000" spc="-1" strike="noStrike">
              <a:latin typeface="Arial"/>
            </a:endParaRPr>
          </a:p>
          <a:p>
            <a:pPr lvl="4" marL="2160000" indent="-216000">
              <a:spcBef>
                <a:spcPts val="283"/>
              </a:spcBef>
              <a:buClr>
                <a:srgbClr val="000000"/>
              </a:buClr>
              <a:buSzPct val="45000"/>
              <a:buFont typeface="Wingdings" charset="2"/>
              <a:buChar char=""/>
            </a:pPr>
            <a:r>
              <a:rPr b="0" lang="gl-ES" sz="2000" spc="-1" strike="noStrike">
                <a:latin typeface="Arial"/>
              </a:rPr>
              <a:t>Quinto nivel do esquema</a:t>
            </a:r>
            <a:endParaRPr b="0" lang="gl-ES" sz="2000" spc="-1" strike="noStrike">
              <a:latin typeface="Arial"/>
            </a:endParaRPr>
          </a:p>
          <a:p>
            <a:pPr lvl="5" marL="2592000" indent="-216000">
              <a:spcBef>
                <a:spcPts val="283"/>
              </a:spcBef>
              <a:buClr>
                <a:srgbClr val="000000"/>
              </a:buClr>
              <a:buSzPct val="45000"/>
              <a:buFont typeface="Wingdings" charset="2"/>
              <a:buChar char=""/>
            </a:pPr>
            <a:r>
              <a:rPr b="0" lang="gl-ES" sz="2000" spc="-1" strike="noStrike">
                <a:latin typeface="Arial"/>
              </a:rPr>
              <a:t>Sexto nivel do esquema</a:t>
            </a:r>
            <a:endParaRPr b="0" lang="gl-ES" sz="2000" spc="-1" strike="noStrike">
              <a:latin typeface="Arial"/>
            </a:endParaRPr>
          </a:p>
          <a:p>
            <a:pPr lvl="6" marL="3024000" indent="-216000">
              <a:spcBef>
                <a:spcPts val="283"/>
              </a:spcBef>
              <a:buClr>
                <a:srgbClr val="000000"/>
              </a:buClr>
              <a:buSzPct val="45000"/>
              <a:buFont typeface="Wingdings" charset="2"/>
              <a:buChar char=""/>
            </a:pPr>
            <a:r>
              <a:rPr b="0" lang="gl-ES" sz="2000" spc="-1" strike="noStrike">
                <a:latin typeface="Arial"/>
              </a:rPr>
              <a:t>Sétimo nivel do esquema</a:t>
            </a:r>
            <a:endParaRPr b="0" lang="gl-E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 name="CustomShape 1"/>
          <p:cNvSpPr/>
          <p:nvPr/>
        </p:nvSpPr>
        <p:spPr>
          <a:xfrm>
            <a:off x="7200" y="14040"/>
            <a:ext cx="9129240" cy="6836040"/>
          </a:xfrm>
          <a:prstGeom prst="rtTriangle">
            <a:avLst/>
          </a:prstGeom>
          <a:gradFill rotWithShape="0">
            <a:gsLst>
              <a:gs pos="0">
                <a:srgbClr val="d2d2d2"/>
              </a:gs>
              <a:gs pos="100000">
                <a:srgbClr val="d2d2d2"/>
              </a:gs>
            </a:gsLst>
            <a:lin ang="7998000"/>
          </a:gradFill>
          <a:ln>
            <a:noFill/>
          </a:ln>
          <a:effectLst>
            <a:outerShdw algn="t" blurRad="63500" dir="14693110" dist="25445" rotWithShape="0">
              <a:srgbClr val="000000">
                <a:alpha val="50000"/>
              </a:srgbClr>
            </a:outerShdw>
          </a:effectLst>
        </p:spPr>
        <p:style>
          <a:lnRef idx="3">
            <a:schemeClr val="lt1"/>
          </a:lnRef>
          <a:fillRef idx="1">
            <a:schemeClr val="accent1"/>
          </a:fillRef>
          <a:effectRef idx="1">
            <a:schemeClr val="accent1"/>
          </a:effectRef>
          <a:fontRef idx="minor"/>
        </p:style>
      </p:sp>
      <p:sp>
        <p:nvSpPr>
          <p:cNvPr id="43" name="Line 2"/>
          <p:cNvSpPr/>
          <p:nvPr/>
        </p:nvSpPr>
        <p:spPr>
          <a:xfrm>
            <a:off x="0" y="6840"/>
            <a:ext cx="9136800" cy="6843960"/>
          </a:xfrm>
          <a:prstGeom prst="line">
            <a:avLst/>
          </a:prstGeom>
          <a:ln w="5040">
            <a:solidFill>
              <a:schemeClr val="bg2">
                <a:tint val="55000"/>
                <a:satMod val="200000"/>
                <a:alpha val="35000"/>
              </a:schemeClr>
            </a:solidFill>
            <a:round/>
          </a:ln>
        </p:spPr>
        <p:style>
          <a:lnRef idx="2">
            <a:schemeClr val="accent1"/>
          </a:lnRef>
          <a:fillRef idx="0">
            <a:schemeClr val="accent1"/>
          </a:fillRef>
          <a:effectRef idx="1">
            <a:schemeClr val="accent1"/>
          </a:effectRef>
          <a:fontRef idx="minor"/>
        </p:style>
      </p:sp>
      <p:sp>
        <p:nvSpPr>
          <p:cNvPr id="44" name="Line 3"/>
          <p:cNvSpPr/>
          <p:nvPr/>
        </p:nvSpPr>
        <p:spPr>
          <a:xfrm flipH="1">
            <a:off x="6468480" y="4948200"/>
            <a:ext cx="2673000" cy="1900080"/>
          </a:xfrm>
          <a:prstGeom prst="line">
            <a:avLst/>
          </a:prstGeom>
          <a:ln w="6120">
            <a:solidFill>
              <a:schemeClr val="bg2">
                <a:tint val="50000"/>
                <a:satMod val="200000"/>
                <a:alpha val="45000"/>
              </a:schemeClr>
            </a:solidFill>
            <a:round/>
          </a:ln>
        </p:spPr>
        <p:style>
          <a:lnRef idx="2">
            <a:schemeClr val="accent1"/>
          </a:lnRef>
          <a:fillRef idx="0">
            <a:schemeClr val="accent1"/>
          </a:fillRef>
          <a:effectRef idx="1">
            <a:schemeClr val="accent1"/>
          </a:effectRef>
          <a:fontRef idx="minor"/>
        </p:style>
      </p:sp>
      <p:sp>
        <p:nvSpPr>
          <p:cNvPr id="45" name="PlaceHolder 4"/>
          <p:cNvSpPr>
            <a:spLocks noGrp="1"/>
          </p:cNvSpPr>
          <p:nvPr>
            <p:ph type="title"/>
          </p:nvPr>
        </p:nvSpPr>
        <p:spPr>
          <a:xfrm>
            <a:off x="457200" y="273600"/>
            <a:ext cx="8229240" cy="1144800"/>
          </a:xfrm>
          <a:prstGeom prst="rect">
            <a:avLst/>
          </a:prstGeom>
        </p:spPr>
        <p:txBody>
          <a:bodyPr lIns="0" rIns="0" tIns="0" bIns="0" anchor="ctr">
            <a:noAutofit/>
          </a:bodyPr>
          <a:p>
            <a:pPr algn="ctr"/>
            <a:r>
              <a:rPr b="0" lang="gl-ES" sz="4400" spc="-1" strike="noStrike">
                <a:latin typeface="Arial"/>
              </a:rPr>
              <a:t>Prema para editar o formato de texto do título</a:t>
            </a:r>
            <a:endParaRPr b="0" lang="gl-ES" sz="4400" spc="-1" strike="noStrike">
              <a:latin typeface="Arial"/>
            </a:endParaRPr>
          </a:p>
        </p:txBody>
      </p:sp>
      <p:sp>
        <p:nvSpPr>
          <p:cNvPr id="46" name="PlaceHolder 5"/>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gl-ES" sz="3200" spc="-1" strike="noStrike">
                <a:latin typeface="Arial"/>
              </a:rPr>
              <a:t>Prema para editar o formato de texto do esquema</a:t>
            </a:r>
            <a:endParaRPr b="0" lang="gl-ES" sz="3200" spc="-1" strike="noStrike">
              <a:latin typeface="Arial"/>
            </a:endParaRPr>
          </a:p>
          <a:p>
            <a:pPr lvl="1" marL="864000" indent="-324000">
              <a:spcBef>
                <a:spcPts val="1134"/>
              </a:spcBef>
              <a:buClr>
                <a:srgbClr val="000000"/>
              </a:buClr>
              <a:buSzPct val="75000"/>
              <a:buFont typeface="Symbol" charset="2"/>
              <a:buChar char=""/>
            </a:pPr>
            <a:r>
              <a:rPr b="0" lang="gl-ES" sz="2800" spc="-1" strike="noStrike">
                <a:latin typeface="Arial"/>
              </a:rPr>
              <a:t>Segundo nivel do esquema</a:t>
            </a:r>
            <a:endParaRPr b="0" lang="gl-ES" sz="2800" spc="-1" strike="noStrike">
              <a:latin typeface="Arial"/>
            </a:endParaRPr>
          </a:p>
          <a:p>
            <a:pPr lvl="2" marL="1296000" indent="-288000">
              <a:spcBef>
                <a:spcPts val="850"/>
              </a:spcBef>
              <a:buClr>
                <a:srgbClr val="000000"/>
              </a:buClr>
              <a:buSzPct val="45000"/>
              <a:buFont typeface="Wingdings" charset="2"/>
              <a:buChar char=""/>
            </a:pPr>
            <a:r>
              <a:rPr b="0" lang="gl-ES" sz="2400" spc="-1" strike="noStrike">
                <a:latin typeface="Arial"/>
              </a:rPr>
              <a:t>Terceiro nivel do esquema</a:t>
            </a:r>
            <a:endParaRPr b="0" lang="gl-ES" sz="2400" spc="-1" strike="noStrike">
              <a:latin typeface="Arial"/>
            </a:endParaRPr>
          </a:p>
          <a:p>
            <a:pPr lvl="3" marL="1728000" indent="-216000">
              <a:spcBef>
                <a:spcPts val="567"/>
              </a:spcBef>
              <a:buClr>
                <a:srgbClr val="000000"/>
              </a:buClr>
              <a:buSzPct val="75000"/>
              <a:buFont typeface="Symbol" charset="2"/>
              <a:buChar char=""/>
            </a:pPr>
            <a:r>
              <a:rPr b="0" lang="gl-ES" sz="2000" spc="-1" strike="noStrike">
                <a:latin typeface="Arial"/>
              </a:rPr>
              <a:t>Cuarto nivel do esquema</a:t>
            </a:r>
            <a:endParaRPr b="0" lang="gl-ES" sz="2000" spc="-1" strike="noStrike">
              <a:latin typeface="Arial"/>
            </a:endParaRPr>
          </a:p>
          <a:p>
            <a:pPr lvl="4" marL="2160000" indent="-216000">
              <a:spcBef>
                <a:spcPts val="283"/>
              </a:spcBef>
              <a:buClr>
                <a:srgbClr val="000000"/>
              </a:buClr>
              <a:buSzPct val="45000"/>
              <a:buFont typeface="Wingdings" charset="2"/>
              <a:buChar char=""/>
            </a:pPr>
            <a:r>
              <a:rPr b="0" lang="gl-ES" sz="2000" spc="-1" strike="noStrike">
                <a:latin typeface="Arial"/>
              </a:rPr>
              <a:t>Quinto nivel do esquema</a:t>
            </a:r>
            <a:endParaRPr b="0" lang="gl-ES" sz="2000" spc="-1" strike="noStrike">
              <a:latin typeface="Arial"/>
            </a:endParaRPr>
          </a:p>
          <a:p>
            <a:pPr lvl="5" marL="2592000" indent="-216000">
              <a:spcBef>
                <a:spcPts val="283"/>
              </a:spcBef>
              <a:buClr>
                <a:srgbClr val="000000"/>
              </a:buClr>
              <a:buSzPct val="45000"/>
              <a:buFont typeface="Wingdings" charset="2"/>
              <a:buChar char=""/>
            </a:pPr>
            <a:r>
              <a:rPr b="0" lang="gl-ES" sz="2000" spc="-1" strike="noStrike">
                <a:latin typeface="Arial"/>
              </a:rPr>
              <a:t>Sexto nivel do esquema</a:t>
            </a:r>
            <a:endParaRPr b="0" lang="gl-ES" sz="2000" spc="-1" strike="noStrike">
              <a:latin typeface="Arial"/>
            </a:endParaRPr>
          </a:p>
          <a:p>
            <a:pPr lvl="6" marL="3024000" indent="-216000">
              <a:spcBef>
                <a:spcPts val="283"/>
              </a:spcBef>
              <a:buClr>
                <a:srgbClr val="000000"/>
              </a:buClr>
              <a:buSzPct val="45000"/>
              <a:buFont typeface="Wingdings" charset="2"/>
              <a:buChar char=""/>
            </a:pPr>
            <a:r>
              <a:rPr b="0" lang="gl-ES" sz="2000" spc="-1" strike="noStrike">
                <a:latin typeface="Arial"/>
              </a:rPr>
              <a:t>Sétimo nivel do esquema</a:t>
            </a:r>
            <a:endParaRPr b="0" lang="gl-E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CustomShape 1" hidden="1"/>
          <p:cNvSpPr/>
          <p:nvPr/>
        </p:nvSpPr>
        <p:spPr>
          <a:xfrm>
            <a:off x="7200" y="14040"/>
            <a:ext cx="9129240" cy="6836040"/>
          </a:xfrm>
          <a:prstGeom prst="rtTriangle">
            <a:avLst/>
          </a:prstGeom>
          <a:gradFill rotWithShape="0">
            <a:gsLst>
              <a:gs pos="0">
                <a:srgbClr val="d2d2d2"/>
              </a:gs>
              <a:gs pos="100000">
                <a:srgbClr val="d2d2d2"/>
              </a:gs>
            </a:gsLst>
            <a:lin ang="7998000"/>
          </a:gradFill>
          <a:ln>
            <a:noFill/>
          </a:ln>
          <a:effectLst>
            <a:outerShdw algn="t" blurRad="63500" dir="14693110" dist="25445" rotWithShape="0">
              <a:srgbClr val="000000">
                <a:alpha val="50000"/>
              </a:srgbClr>
            </a:outerShdw>
          </a:effectLst>
        </p:spPr>
        <p:style>
          <a:lnRef idx="3">
            <a:schemeClr val="lt1"/>
          </a:lnRef>
          <a:fillRef idx="1">
            <a:schemeClr val="accent1"/>
          </a:fillRef>
          <a:effectRef idx="1">
            <a:schemeClr val="accent1"/>
          </a:effectRef>
          <a:fontRef idx="minor"/>
        </p:style>
      </p:sp>
      <p:sp>
        <p:nvSpPr>
          <p:cNvPr id="84" name="Line 2"/>
          <p:cNvSpPr/>
          <p:nvPr/>
        </p:nvSpPr>
        <p:spPr>
          <a:xfrm>
            <a:off x="0" y="6840"/>
            <a:ext cx="9136800" cy="6843960"/>
          </a:xfrm>
          <a:prstGeom prst="line">
            <a:avLst/>
          </a:prstGeom>
          <a:ln w="5040">
            <a:solidFill>
              <a:schemeClr val="bg2">
                <a:tint val="55000"/>
                <a:satMod val="200000"/>
                <a:alpha val="35000"/>
              </a:schemeClr>
            </a:solidFill>
            <a:round/>
          </a:ln>
        </p:spPr>
        <p:style>
          <a:lnRef idx="2">
            <a:schemeClr val="accent1"/>
          </a:lnRef>
          <a:fillRef idx="0">
            <a:schemeClr val="accent1"/>
          </a:fillRef>
          <a:effectRef idx="1">
            <a:schemeClr val="accent1"/>
          </a:effectRef>
          <a:fontRef idx="minor"/>
        </p:style>
      </p:sp>
      <p:sp>
        <p:nvSpPr>
          <p:cNvPr id="85" name="Line 3"/>
          <p:cNvSpPr/>
          <p:nvPr/>
        </p:nvSpPr>
        <p:spPr>
          <a:xfrm flipH="1">
            <a:off x="6468480" y="4948200"/>
            <a:ext cx="2673000" cy="1900080"/>
          </a:xfrm>
          <a:prstGeom prst="line">
            <a:avLst/>
          </a:prstGeom>
          <a:ln w="6120">
            <a:solidFill>
              <a:schemeClr val="bg2">
                <a:tint val="50000"/>
                <a:satMod val="200000"/>
                <a:alpha val="45000"/>
              </a:schemeClr>
            </a:solidFill>
            <a:round/>
          </a:ln>
        </p:spPr>
        <p:style>
          <a:lnRef idx="2">
            <a:schemeClr val="accent1"/>
          </a:lnRef>
          <a:fillRef idx="0">
            <a:schemeClr val="accent1"/>
          </a:fillRef>
          <a:effectRef idx="1">
            <a:schemeClr val="accent1"/>
          </a:effectRef>
          <a:fontRef idx="minor"/>
        </p:style>
      </p:sp>
      <p:sp>
        <p:nvSpPr>
          <p:cNvPr id="86" name="CustomShape 4"/>
          <p:cNvSpPr/>
          <p:nvPr/>
        </p:nvSpPr>
        <p:spPr>
          <a:xfrm flipV="1">
            <a:off x="7200" y="6120"/>
            <a:ext cx="9129240" cy="6836040"/>
          </a:xfrm>
          <a:prstGeom prst="rtTriangle">
            <a:avLst/>
          </a:prstGeom>
          <a:gradFill rotWithShape="0">
            <a:gsLst>
              <a:gs pos="0">
                <a:srgbClr val="d2d2d2"/>
              </a:gs>
              <a:gs pos="100000">
                <a:srgbClr val="d2d2d2"/>
              </a:gs>
            </a:gsLst>
            <a:lin ang="7998000"/>
          </a:gradFill>
          <a:ln>
            <a:noFill/>
          </a:ln>
          <a:effectLst>
            <a:outerShdw algn="t" blurRad="63500" dir="14693110" dist="25445" rotWithShape="0">
              <a:srgbClr val="000000">
                <a:alpha val="50000"/>
              </a:srgbClr>
            </a:outerShdw>
          </a:effectLst>
        </p:spPr>
        <p:style>
          <a:lnRef idx="3">
            <a:schemeClr val="lt1"/>
          </a:lnRef>
          <a:fillRef idx="1">
            <a:schemeClr val="accent1"/>
          </a:fillRef>
          <a:effectRef idx="1">
            <a:schemeClr val="accent1"/>
          </a:effectRef>
          <a:fontRef idx="minor"/>
        </p:style>
      </p:sp>
      <p:sp>
        <p:nvSpPr>
          <p:cNvPr id="87" name="CustomShape 5"/>
          <p:cNvSpPr/>
          <p:nvPr/>
        </p:nvSpPr>
        <p:spPr>
          <a:xfrm flipV="1" rot="5400000">
            <a:off x="7554240" y="309240"/>
            <a:ext cx="1892160" cy="1293480"/>
          </a:xfrm>
          <a:prstGeom prst="triangle">
            <a:avLst>
              <a:gd name="adj" fmla="val 51323"/>
            </a:avLst>
          </a:prstGeom>
          <a:gradFill rotWithShape="0">
            <a:gsLst>
              <a:gs pos="0">
                <a:srgbClr val="b7014c"/>
              </a:gs>
              <a:gs pos="100000">
                <a:srgbClr val="ff388c"/>
              </a:gs>
            </a:gsLst>
            <a:lin ang="10098000"/>
          </a:gradFill>
          <a:ln>
            <a:noFill/>
          </a:ln>
          <a:effectLst>
            <a:outerShdw algn="t" blurRad="63500" dir="14693110" dist="25445" rotWithShape="0">
              <a:srgbClr val="000000">
                <a:alpha val="50000"/>
              </a:srgbClr>
            </a:outerShdw>
          </a:effectLst>
        </p:spPr>
        <p:style>
          <a:lnRef idx="3">
            <a:schemeClr val="lt1"/>
          </a:lnRef>
          <a:fillRef idx="1">
            <a:schemeClr val="accent1"/>
          </a:fillRef>
          <a:effectRef idx="1">
            <a:schemeClr val="accent1"/>
          </a:effectRef>
          <a:fontRef idx="minor"/>
        </p:style>
      </p:sp>
      <p:sp>
        <p:nvSpPr>
          <p:cNvPr id="88" name="Line 6"/>
          <p:cNvSpPr/>
          <p:nvPr/>
        </p:nvSpPr>
        <p:spPr>
          <a:xfrm flipH="1" flipV="1">
            <a:off x="6468480" y="9360"/>
            <a:ext cx="2673000" cy="1900080"/>
          </a:xfrm>
          <a:prstGeom prst="line">
            <a:avLst/>
          </a:prstGeom>
          <a:ln w="6120">
            <a:solidFill>
              <a:schemeClr val="bg2">
                <a:tint val="50000"/>
                <a:satMod val="200000"/>
                <a:alpha val="45000"/>
              </a:schemeClr>
            </a:solidFill>
            <a:round/>
          </a:ln>
        </p:spPr>
        <p:style>
          <a:lnRef idx="2">
            <a:schemeClr val="accent1"/>
          </a:lnRef>
          <a:fillRef idx="0">
            <a:schemeClr val="accent1"/>
          </a:fillRef>
          <a:effectRef idx="1">
            <a:schemeClr val="accent1"/>
          </a:effectRef>
          <a:fontRef idx="minor"/>
        </p:style>
      </p:sp>
      <p:sp>
        <p:nvSpPr>
          <p:cNvPr id="89" name="Line 7"/>
          <p:cNvSpPr/>
          <p:nvPr/>
        </p:nvSpPr>
        <p:spPr>
          <a:xfrm flipV="1">
            <a:off x="0" y="6840"/>
            <a:ext cx="9136800" cy="6843960"/>
          </a:xfrm>
          <a:prstGeom prst="line">
            <a:avLst/>
          </a:prstGeom>
          <a:ln w="5040">
            <a:solidFill>
              <a:schemeClr val="bg2">
                <a:tint val="55000"/>
                <a:satMod val="200000"/>
                <a:alpha val="35000"/>
              </a:schemeClr>
            </a:solidFill>
            <a:round/>
          </a:ln>
        </p:spPr>
        <p:style>
          <a:lnRef idx="2">
            <a:schemeClr val="accent1"/>
          </a:lnRef>
          <a:fillRef idx="0">
            <a:schemeClr val="accent1"/>
          </a:fillRef>
          <a:effectRef idx="1">
            <a:schemeClr val="accent1"/>
          </a:effectRef>
          <a:fontRef idx="minor"/>
        </p:style>
      </p:sp>
      <p:sp>
        <p:nvSpPr>
          <p:cNvPr id="90" name="PlaceHolder 8"/>
          <p:cNvSpPr>
            <a:spLocks noGrp="1"/>
          </p:cNvSpPr>
          <p:nvPr>
            <p:ph type="title"/>
          </p:nvPr>
        </p:nvSpPr>
        <p:spPr>
          <a:xfrm>
            <a:off x="457200" y="273600"/>
            <a:ext cx="8229240" cy="1144800"/>
          </a:xfrm>
          <a:prstGeom prst="rect">
            <a:avLst/>
          </a:prstGeom>
        </p:spPr>
        <p:txBody>
          <a:bodyPr lIns="0" rIns="0" tIns="0" bIns="0" anchor="ctr">
            <a:noAutofit/>
          </a:bodyPr>
          <a:p>
            <a:pPr algn="ctr"/>
            <a:r>
              <a:rPr b="0" lang="gl-ES" sz="4400" spc="-1" strike="noStrike">
                <a:latin typeface="Arial"/>
              </a:rPr>
              <a:t>Prema para editar o formato de texto do título</a:t>
            </a:r>
            <a:endParaRPr b="0" lang="gl-ES" sz="4400" spc="-1" strike="noStrike">
              <a:latin typeface="Arial"/>
            </a:endParaRPr>
          </a:p>
        </p:txBody>
      </p:sp>
      <p:sp>
        <p:nvSpPr>
          <p:cNvPr id="91" name="PlaceHolder 9"/>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gl-ES" sz="3200" spc="-1" strike="noStrike">
                <a:latin typeface="Arial"/>
              </a:rPr>
              <a:t>Prema para editar o formato de texto do esquema</a:t>
            </a:r>
            <a:endParaRPr b="0" lang="gl-ES" sz="3200" spc="-1" strike="noStrike">
              <a:latin typeface="Arial"/>
            </a:endParaRPr>
          </a:p>
          <a:p>
            <a:pPr lvl="1" marL="864000" indent="-324000">
              <a:spcBef>
                <a:spcPts val="1134"/>
              </a:spcBef>
              <a:buClr>
                <a:srgbClr val="000000"/>
              </a:buClr>
              <a:buSzPct val="75000"/>
              <a:buFont typeface="Symbol" charset="2"/>
              <a:buChar char=""/>
            </a:pPr>
            <a:r>
              <a:rPr b="0" lang="gl-ES" sz="2800" spc="-1" strike="noStrike">
                <a:latin typeface="Arial"/>
              </a:rPr>
              <a:t>Segundo nivel do esquema</a:t>
            </a:r>
            <a:endParaRPr b="0" lang="gl-ES" sz="2800" spc="-1" strike="noStrike">
              <a:latin typeface="Arial"/>
            </a:endParaRPr>
          </a:p>
          <a:p>
            <a:pPr lvl="2" marL="1296000" indent="-288000">
              <a:spcBef>
                <a:spcPts val="850"/>
              </a:spcBef>
              <a:buClr>
                <a:srgbClr val="000000"/>
              </a:buClr>
              <a:buSzPct val="45000"/>
              <a:buFont typeface="Wingdings" charset="2"/>
              <a:buChar char=""/>
            </a:pPr>
            <a:r>
              <a:rPr b="0" lang="gl-ES" sz="2400" spc="-1" strike="noStrike">
                <a:latin typeface="Arial"/>
              </a:rPr>
              <a:t>Terceiro nivel do esquema</a:t>
            </a:r>
            <a:endParaRPr b="0" lang="gl-ES" sz="2400" spc="-1" strike="noStrike">
              <a:latin typeface="Arial"/>
            </a:endParaRPr>
          </a:p>
          <a:p>
            <a:pPr lvl="3" marL="1728000" indent="-216000">
              <a:spcBef>
                <a:spcPts val="567"/>
              </a:spcBef>
              <a:buClr>
                <a:srgbClr val="000000"/>
              </a:buClr>
              <a:buSzPct val="75000"/>
              <a:buFont typeface="Symbol" charset="2"/>
              <a:buChar char=""/>
            </a:pPr>
            <a:r>
              <a:rPr b="0" lang="gl-ES" sz="2000" spc="-1" strike="noStrike">
                <a:latin typeface="Arial"/>
              </a:rPr>
              <a:t>Cuarto nivel do esquema</a:t>
            </a:r>
            <a:endParaRPr b="0" lang="gl-ES" sz="2000" spc="-1" strike="noStrike">
              <a:latin typeface="Arial"/>
            </a:endParaRPr>
          </a:p>
          <a:p>
            <a:pPr lvl="4" marL="2160000" indent="-216000">
              <a:spcBef>
                <a:spcPts val="283"/>
              </a:spcBef>
              <a:buClr>
                <a:srgbClr val="000000"/>
              </a:buClr>
              <a:buSzPct val="45000"/>
              <a:buFont typeface="Wingdings" charset="2"/>
              <a:buChar char=""/>
            </a:pPr>
            <a:r>
              <a:rPr b="0" lang="gl-ES" sz="2000" spc="-1" strike="noStrike">
                <a:latin typeface="Arial"/>
              </a:rPr>
              <a:t>Quinto nivel do esquema</a:t>
            </a:r>
            <a:endParaRPr b="0" lang="gl-ES" sz="2000" spc="-1" strike="noStrike">
              <a:latin typeface="Arial"/>
            </a:endParaRPr>
          </a:p>
          <a:p>
            <a:pPr lvl="5" marL="2592000" indent="-216000">
              <a:spcBef>
                <a:spcPts val="283"/>
              </a:spcBef>
              <a:buClr>
                <a:srgbClr val="000000"/>
              </a:buClr>
              <a:buSzPct val="45000"/>
              <a:buFont typeface="Wingdings" charset="2"/>
              <a:buChar char=""/>
            </a:pPr>
            <a:r>
              <a:rPr b="0" lang="gl-ES" sz="2000" spc="-1" strike="noStrike">
                <a:latin typeface="Arial"/>
              </a:rPr>
              <a:t>Sexto nivel do esquema</a:t>
            </a:r>
            <a:endParaRPr b="0" lang="gl-ES" sz="2000" spc="-1" strike="noStrike">
              <a:latin typeface="Arial"/>
            </a:endParaRPr>
          </a:p>
          <a:p>
            <a:pPr lvl="6" marL="3024000" indent="-216000">
              <a:spcBef>
                <a:spcPts val="283"/>
              </a:spcBef>
              <a:buClr>
                <a:srgbClr val="000000"/>
              </a:buClr>
              <a:buSzPct val="45000"/>
              <a:buFont typeface="Wingdings" charset="2"/>
              <a:buChar char=""/>
            </a:pPr>
            <a:r>
              <a:rPr b="0" lang="gl-ES" sz="2000" spc="-1" strike="noStrike">
                <a:latin typeface="Arial"/>
              </a:rPr>
              <a:t>Sétimo nivel do esquema</a:t>
            </a:r>
            <a:endParaRPr b="0" lang="gl-E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 name="CustomShape 1"/>
          <p:cNvSpPr/>
          <p:nvPr/>
        </p:nvSpPr>
        <p:spPr>
          <a:xfrm>
            <a:off x="7200" y="14040"/>
            <a:ext cx="9129240" cy="6836040"/>
          </a:xfrm>
          <a:prstGeom prst="rtTriangle">
            <a:avLst/>
          </a:prstGeom>
          <a:gradFill rotWithShape="0">
            <a:gsLst>
              <a:gs pos="0">
                <a:srgbClr val="d2d2d2"/>
              </a:gs>
              <a:gs pos="100000">
                <a:srgbClr val="d2d2d2"/>
              </a:gs>
            </a:gsLst>
            <a:lin ang="7998000"/>
          </a:gradFill>
          <a:ln>
            <a:noFill/>
          </a:ln>
          <a:effectLst>
            <a:outerShdw algn="t" blurRad="63500" dir="14693110" dist="25445" rotWithShape="0">
              <a:srgbClr val="000000">
                <a:alpha val="50000"/>
              </a:srgbClr>
            </a:outerShdw>
          </a:effectLst>
        </p:spPr>
        <p:style>
          <a:lnRef idx="3">
            <a:schemeClr val="lt1"/>
          </a:lnRef>
          <a:fillRef idx="1">
            <a:schemeClr val="accent1"/>
          </a:fillRef>
          <a:effectRef idx="1">
            <a:schemeClr val="accent1"/>
          </a:effectRef>
          <a:fontRef idx="minor"/>
        </p:style>
      </p:sp>
      <p:sp>
        <p:nvSpPr>
          <p:cNvPr id="129" name="Line 2"/>
          <p:cNvSpPr/>
          <p:nvPr/>
        </p:nvSpPr>
        <p:spPr>
          <a:xfrm>
            <a:off x="0" y="6840"/>
            <a:ext cx="9136800" cy="6843960"/>
          </a:xfrm>
          <a:prstGeom prst="line">
            <a:avLst/>
          </a:prstGeom>
          <a:ln w="5040">
            <a:solidFill>
              <a:schemeClr val="bg2">
                <a:tint val="55000"/>
                <a:satMod val="200000"/>
                <a:alpha val="35000"/>
              </a:schemeClr>
            </a:solidFill>
            <a:round/>
          </a:ln>
        </p:spPr>
        <p:style>
          <a:lnRef idx="2">
            <a:schemeClr val="accent1"/>
          </a:lnRef>
          <a:fillRef idx="0">
            <a:schemeClr val="accent1"/>
          </a:fillRef>
          <a:effectRef idx="1">
            <a:schemeClr val="accent1"/>
          </a:effectRef>
          <a:fontRef idx="minor"/>
        </p:style>
      </p:sp>
      <p:sp>
        <p:nvSpPr>
          <p:cNvPr id="130" name="Line 3"/>
          <p:cNvSpPr/>
          <p:nvPr/>
        </p:nvSpPr>
        <p:spPr>
          <a:xfrm flipH="1">
            <a:off x="6468480" y="4948200"/>
            <a:ext cx="2673000" cy="1900080"/>
          </a:xfrm>
          <a:prstGeom prst="line">
            <a:avLst/>
          </a:prstGeom>
          <a:ln w="6120">
            <a:solidFill>
              <a:schemeClr val="bg2">
                <a:tint val="50000"/>
                <a:satMod val="200000"/>
                <a:alpha val="45000"/>
              </a:schemeClr>
            </a:solidFill>
            <a:round/>
          </a:ln>
        </p:spPr>
        <p:style>
          <a:lnRef idx="2">
            <a:schemeClr val="accent1"/>
          </a:lnRef>
          <a:fillRef idx="0">
            <a:schemeClr val="accent1"/>
          </a:fillRef>
          <a:effectRef idx="1">
            <a:schemeClr val="accent1"/>
          </a:effectRef>
          <a:fontRef idx="minor"/>
        </p:style>
      </p:sp>
      <p:sp>
        <p:nvSpPr>
          <p:cNvPr id="131" name="PlaceHolder 4"/>
          <p:cNvSpPr>
            <a:spLocks noGrp="1"/>
          </p:cNvSpPr>
          <p:nvPr>
            <p:ph type="title"/>
          </p:nvPr>
        </p:nvSpPr>
        <p:spPr>
          <a:xfrm>
            <a:off x="457200" y="393840"/>
            <a:ext cx="8228880" cy="1145160"/>
          </a:xfrm>
          <a:prstGeom prst="rect">
            <a:avLst/>
          </a:prstGeom>
        </p:spPr>
        <p:txBody>
          <a:bodyPr lIns="0" rIns="0" tIns="0" bIns="0" anchor="ctr">
            <a:spAutoFit/>
          </a:bodyPr>
          <a:p>
            <a:r>
              <a:rPr b="0" lang="gl-ES" sz="1800" spc="-1" strike="noStrike">
                <a:latin typeface="Arial"/>
              </a:rPr>
              <a:t>Prema para editar o formato de texto do título</a:t>
            </a:r>
            <a:endParaRPr b="0" lang="gl-ES" sz="1800" spc="-1" strike="noStrike">
              <a:latin typeface="Arial"/>
            </a:endParaRPr>
          </a:p>
        </p:txBody>
      </p:sp>
      <p:sp>
        <p:nvSpPr>
          <p:cNvPr id="132" name="PlaceHolder 5"/>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gl-ES" sz="3200" spc="-1" strike="noStrike">
                <a:latin typeface="Arial"/>
              </a:rPr>
              <a:t>Prema para editar o formato de texto do esquema</a:t>
            </a:r>
            <a:endParaRPr b="0" lang="gl-ES" sz="3200" spc="-1" strike="noStrike">
              <a:latin typeface="Arial"/>
            </a:endParaRPr>
          </a:p>
          <a:p>
            <a:pPr lvl="1" marL="864000" indent="-324000">
              <a:spcBef>
                <a:spcPts val="1134"/>
              </a:spcBef>
              <a:buClr>
                <a:srgbClr val="000000"/>
              </a:buClr>
              <a:buSzPct val="75000"/>
              <a:buFont typeface="Symbol" charset="2"/>
              <a:buChar char=""/>
            </a:pPr>
            <a:r>
              <a:rPr b="0" lang="gl-ES" sz="2800" spc="-1" strike="noStrike">
                <a:latin typeface="Arial"/>
              </a:rPr>
              <a:t>Segundo nivel do esquema</a:t>
            </a:r>
            <a:endParaRPr b="0" lang="gl-ES" sz="2800" spc="-1" strike="noStrike">
              <a:latin typeface="Arial"/>
            </a:endParaRPr>
          </a:p>
          <a:p>
            <a:pPr lvl="2" marL="1296000" indent="-288000">
              <a:spcBef>
                <a:spcPts val="850"/>
              </a:spcBef>
              <a:buClr>
                <a:srgbClr val="000000"/>
              </a:buClr>
              <a:buSzPct val="45000"/>
              <a:buFont typeface="Wingdings" charset="2"/>
              <a:buChar char=""/>
            </a:pPr>
            <a:r>
              <a:rPr b="0" lang="gl-ES" sz="2400" spc="-1" strike="noStrike">
                <a:latin typeface="Arial"/>
              </a:rPr>
              <a:t>Terceiro nivel do esquema</a:t>
            </a:r>
            <a:endParaRPr b="0" lang="gl-ES" sz="2400" spc="-1" strike="noStrike">
              <a:latin typeface="Arial"/>
            </a:endParaRPr>
          </a:p>
          <a:p>
            <a:pPr lvl="3" marL="1728000" indent="-216000">
              <a:spcBef>
                <a:spcPts val="567"/>
              </a:spcBef>
              <a:buClr>
                <a:srgbClr val="000000"/>
              </a:buClr>
              <a:buSzPct val="75000"/>
              <a:buFont typeface="Symbol" charset="2"/>
              <a:buChar char=""/>
            </a:pPr>
            <a:r>
              <a:rPr b="0" lang="gl-ES" sz="2000" spc="-1" strike="noStrike">
                <a:latin typeface="Arial"/>
              </a:rPr>
              <a:t>Cuarto nivel do esquema</a:t>
            </a:r>
            <a:endParaRPr b="0" lang="gl-ES" sz="2000" spc="-1" strike="noStrike">
              <a:latin typeface="Arial"/>
            </a:endParaRPr>
          </a:p>
          <a:p>
            <a:pPr lvl="4" marL="2160000" indent="-216000">
              <a:spcBef>
                <a:spcPts val="283"/>
              </a:spcBef>
              <a:buClr>
                <a:srgbClr val="000000"/>
              </a:buClr>
              <a:buSzPct val="45000"/>
              <a:buFont typeface="Wingdings" charset="2"/>
              <a:buChar char=""/>
            </a:pPr>
            <a:r>
              <a:rPr b="0" lang="gl-ES" sz="2000" spc="-1" strike="noStrike">
                <a:latin typeface="Arial"/>
              </a:rPr>
              <a:t>Quinto nivel do esquema</a:t>
            </a:r>
            <a:endParaRPr b="0" lang="gl-ES" sz="2000" spc="-1" strike="noStrike">
              <a:latin typeface="Arial"/>
            </a:endParaRPr>
          </a:p>
          <a:p>
            <a:pPr lvl="5" marL="2592000" indent="-216000">
              <a:spcBef>
                <a:spcPts val="283"/>
              </a:spcBef>
              <a:buClr>
                <a:srgbClr val="000000"/>
              </a:buClr>
              <a:buSzPct val="45000"/>
              <a:buFont typeface="Wingdings" charset="2"/>
              <a:buChar char=""/>
            </a:pPr>
            <a:r>
              <a:rPr b="0" lang="gl-ES" sz="2000" spc="-1" strike="noStrike">
                <a:latin typeface="Arial"/>
              </a:rPr>
              <a:t>Sexto nivel do esquema</a:t>
            </a:r>
            <a:endParaRPr b="0" lang="gl-ES" sz="2000" spc="-1" strike="noStrike">
              <a:latin typeface="Arial"/>
            </a:endParaRPr>
          </a:p>
          <a:p>
            <a:pPr lvl="6" marL="3024000" indent="-216000">
              <a:spcBef>
                <a:spcPts val="283"/>
              </a:spcBef>
              <a:buClr>
                <a:srgbClr val="000000"/>
              </a:buClr>
              <a:buSzPct val="45000"/>
              <a:buFont typeface="Wingdings" charset="2"/>
              <a:buChar char=""/>
            </a:pPr>
            <a:r>
              <a:rPr b="0" lang="gl-ES" sz="2000" spc="-1" strike="noStrike">
                <a:latin typeface="Arial"/>
              </a:rPr>
              <a:t>Sétimo nivel do esquema</a:t>
            </a:r>
            <a:endParaRPr b="0" lang="gl-E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4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hyperlink" Target="https://www.infominho.com/index.php/id/50/objeto/42040" TargetMode="External"/><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9" name="CustomShape 1"/>
          <p:cNvSpPr/>
          <p:nvPr/>
        </p:nvSpPr>
        <p:spPr>
          <a:xfrm>
            <a:off x="540720" y="776160"/>
            <a:ext cx="8062200" cy="1469160"/>
          </a:xfrm>
          <a:prstGeom prst="rect">
            <a:avLst/>
          </a:prstGeom>
          <a:noFill/>
          <a:ln>
            <a:noFill/>
          </a:ln>
        </p:spPr>
        <p:style>
          <a:lnRef idx="0"/>
          <a:fillRef idx="0"/>
          <a:effectRef idx="0"/>
          <a:fontRef idx="minor"/>
        </p:style>
        <p:txBody>
          <a:bodyPr lIns="90000" rIns="90000" tIns="45000" bIns="45000" anchor="b">
            <a:noAutofit/>
          </a:bodyPr>
          <a:p>
            <a:pPr marL="484560" algn="r">
              <a:lnSpc>
                <a:spcPct val="100000"/>
              </a:lnSpc>
            </a:pPr>
            <a:r>
              <a:rPr b="0" lang="gl-ES" sz="4400" spc="-1" strike="noStrike">
                <a:solidFill>
                  <a:srgbClr val="d26785"/>
                </a:solidFill>
                <a:latin typeface="Century Gothic"/>
              </a:rPr>
              <a:t>Como facer resumos e  esquemas</a:t>
            </a:r>
            <a:endParaRPr b="0" lang="gl-ES" sz="4400" spc="-1" strike="noStrike">
              <a:latin typeface="Arial"/>
            </a:endParaRPr>
          </a:p>
        </p:txBody>
      </p:sp>
      <p:sp>
        <p:nvSpPr>
          <p:cNvPr id="170" name="CustomShape 2"/>
          <p:cNvSpPr/>
          <p:nvPr/>
        </p:nvSpPr>
        <p:spPr>
          <a:xfrm>
            <a:off x="540720" y="2250360"/>
            <a:ext cx="8062200" cy="1751760"/>
          </a:xfrm>
          <a:prstGeom prst="rect">
            <a:avLst/>
          </a:prstGeom>
          <a:noFill/>
          <a:ln>
            <a:noFill/>
          </a:ln>
        </p:spPr>
        <p:style>
          <a:lnRef idx="0"/>
          <a:fillRef idx="0"/>
          <a:effectRef idx="0"/>
          <a:fontRef idx="minor"/>
        </p:style>
        <p:txBody>
          <a:bodyPr lIns="90000" rIns="90000" tIns="45000" bIns="45000">
            <a:noAutofit/>
          </a:bodyPr>
          <a:p>
            <a:pPr algn="r">
              <a:lnSpc>
                <a:spcPct val="100000"/>
              </a:lnSpc>
            </a:pPr>
            <a:r>
              <a:rPr b="0" lang="gl-ES" sz="3000" spc="-1" strike="noStrike">
                <a:solidFill>
                  <a:srgbClr val="ffffff"/>
                </a:solidFill>
                <a:latin typeface="Century Gothic"/>
              </a:rPr>
              <a:t>IES A GUÍA</a:t>
            </a:r>
            <a:endParaRPr b="0" lang="gl-ES" sz="3000" spc="-1" strike="noStrike">
              <a:latin typeface="Arial"/>
            </a:endParaRPr>
          </a:p>
          <a:p>
            <a:pPr algn="r">
              <a:lnSpc>
                <a:spcPct val="100000"/>
              </a:lnSpc>
            </a:pPr>
            <a:r>
              <a:rPr b="0" lang="gl-ES" sz="3000" spc="-1" strike="noStrike">
                <a:solidFill>
                  <a:srgbClr val="ffffff"/>
                </a:solidFill>
                <a:latin typeface="Century Gothic"/>
              </a:rPr>
              <a:t>Beatriz Fernández Barciela</a:t>
            </a:r>
            <a:endParaRPr b="0" lang="gl-ES" sz="3000" spc="-1" strike="noStrike">
              <a:latin typeface="Arial"/>
            </a:endParaRPr>
          </a:p>
        </p:txBody>
      </p:sp>
    </p:spTree>
  </p:cSld>
  <p:transition spd="slow">
    <p:push dir="u"/>
  </p:transition>
  <p:timing>
    <p:tnLst>
      <p:par>
        <p:cTn id="1" dur="indefinite" restart="never" nodeType="tmRoot">
          <p:childTnLst>
            <p:seq>
              <p:cTn id="2" dur="indefinite"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 name="CustomShape 1"/>
          <p:cNvSpPr/>
          <p:nvPr/>
        </p:nvSpPr>
        <p:spPr>
          <a:xfrm>
            <a:off x="457200" y="267480"/>
            <a:ext cx="8228880" cy="928440"/>
          </a:xfrm>
          <a:prstGeom prst="rect">
            <a:avLst/>
          </a:prstGeom>
          <a:noFill/>
          <a:ln>
            <a:noFill/>
          </a:ln>
        </p:spPr>
        <p:style>
          <a:lnRef idx="0"/>
          <a:fillRef idx="0"/>
          <a:effectRef idx="0"/>
          <a:fontRef idx="minor"/>
        </p:style>
        <p:txBody>
          <a:bodyPr lIns="90000" rIns="90000" tIns="45000" bIns="45000" anchor="ctr">
            <a:noAutofit/>
          </a:bodyPr>
          <a:p>
            <a:pPr marL="484560">
              <a:lnSpc>
                <a:spcPct val="100000"/>
              </a:lnSpc>
            </a:pPr>
            <a:r>
              <a:rPr b="0" lang="gl-ES" sz="4200" spc="-1" strike="noStrike">
                <a:solidFill>
                  <a:srgbClr val="d26785"/>
                </a:solidFill>
                <a:latin typeface="Century Gothic"/>
              </a:rPr>
              <a:t>RESUMO por parágrafos:</a:t>
            </a:r>
            <a:endParaRPr b="0" lang="gl-ES" sz="4200" spc="-1" strike="noStrike">
              <a:latin typeface="Arial"/>
            </a:endParaRPr>
          </a:p>
        </p:txBody>
      </p:sp>
      <p:sp>
        <p:nvSpPr>
          <p:cNvPr id="188" name="CustomShape 2"/>
          <p:cNvSpPr/>
          <p:nvPr/>
        </p:nvSpPr>
        <p:spPr>
          <a:xfrm>
            <a:off x="467640" y="1196640"/>
            <a:ext cx="8228880" cy="5113440"/>
          </a:xfrm>
          <a:prstGeom prst="rect">
            <a:avLst/>
          </a:prstGeom>
          <a:noFill/>
          <a:ln>
            <a:noFill/>
          </a:ln>
        </p:spPr>
        <p:style>
          <a:lnRef idx="0"/>
          <a:fillRef idx="0"/>
          <a:effectRef idx="0"/>
          <a:fontRef idx="minor"/>
        </p:style>
        <p:txBody>
          <a:bodyPr lIns="90000" rIns="90000" tIns="45000" bIns="45000">
            <a:noAutofit/>
          </a:bodyPr>
          <a:p>
            <a:pPr marL="448200" indent="-383400" algn="just">
              <a:lnSpc>
                <a:spcPct val="100000"/>
              </a:lnSpc>
              <a:spcBef>
                <a:spcPts val="360"/>
              </a:spcBef>
              <a:buClr>
                <a:srgbClr val="ff388c"/>
              </a:buClr>
              <a:buSzPct val="80000"/>
              <a:buFont typeface="Wingdings 2" charset="2"/>
              <a:buChar char=""/>
            </a:pPr>
            <a:r>
              <a:rPr b="0" i="1" lang="gl-ES" sz="1800" spc="-1" strike="noStrike">
                <a:solidFill>
                  <a:srgbClr val="e16173"/>
                </a:solidFill>
                <a:latin typeface="Century Gothic"/>
              </a:rPr>
              <a:t>A piques de facer un mes do confinamento, a psicóloga Andrea Iglesias e o Concello do Rosal dan cinco consellos para unha boa convivencia e pasar tempo de calidade en familia.</a:t>
            </a:r>
            <a:endParaRPr b="0" lang="gl-ES" sz="1800" spc="-1" strike="noStrike">
              <a:latin typeface="Arial"/>
            </a:endParaRPr>
          </a:p>
          <a:p>
            <a:pPr marL="448200" indent="-383400" algn="just">
              <a:lnSpc>
                <a:spcPct val="100000"/>
              </a:lnSpc>
              <a:spcBef>
                <a:spcPts val="360"/>
              </a:spcBef>
              <a:buClr>
                <a:srgbClr val="ff388c"/>
              </a:buClr>
              <a:buSzPct val="80000"/>
              <a:buFont typeface="Wingdings 2" charset="2"/>
              <a:buChar char=""/>
            </a:pPr>
            <a:r>
              <a:rPr b="0" i="1" lang="gl-ES" sz="1800" spc="-1" strike="noStrike">
                <a:solidFill>
                  <a:srgbClr val="e16173"/>
                </a:solidFill>
                <a:latin typeface="Century Gothic"/>
              </a:rPr>
              <a:t>1ª recomendación: as persoas adultas son o modelo para afrontar situacións difíciles por iso é fundamental manter o control e transmitir aos nenos e nenas tranquilidade e afecto.</a:t>
            </a:r>
            <a:endParaRPr b="0" lang="gl-ES" sz="1800" spc="-1" strike="noStrike">
              <a:latin typeface="Arial"/>
            </a:endParaRPr>
          </a:p>
          <a:p>
            <a:pPr marL="448200" indent="-383400" algn="just">
              <a:lnSpc>
                <a:spcPct val="100000"/>
              </a:lnSpc>
              <a:spcBef>
                <a:spcPts val="360"/>
              </a:spcBef>
              <a:buClr>
                <a:srgbClr val="ff388c"/>
              </a:buClr>
              <a:buSzPct val="80000"/>
              <a:buFont typeface="Wingdings 2" charset="2"/>
              <a:buChar char=""/>
            </a:pPr>
            <a:r>
              <a:rPr b="0" i="1" lang="gl-ES" sz="1800" spc="-1" strike="noStrike">
                <a:solidFill>
                  <a:srgbClr val="e16173"/>
                </a:solidFill>
                <a:latin typeface="Century Gothic"/>
              </a:rPr>
              <a:t>2ª recomendación: informalos do que pasa, con información veraz sen detalles innecesarios nin informacións positivas en extremo para axudalos a xestionar o que senten e buscar alternativas aos problemas.</a:t>
            </a:r>
            <a:endParaRPr b="0" lang="gl-ES" sz="1800" spc="-1" strike="noStrike">
              <a:latin typeface="Arial"/>
            </a:endParaRPr>
          </a:p>
          <a:p>
            <a:pPr marL="448200" indent="-383400" algn="just">
              <a:lnSpc>
                <a:spcPct val="100000"/>
              </a:lnSpc>
              <a:spcBef>
                <a:spcPts val="360"/>
              </a:spcBef>
              <a:buClr>
                <a:srgbClr val="ff388c"/>
              </a:buClr>
              <a:buSzPct val="80000"/>
              <a:buFont typeface="Wingdings 2" charset="2"/>
              <a:buChar char=""/>
            </a:pPr>
            <a:r>
              <a:rPr b="0" i="1" lang="gl-ES" sz="1800" spc="-1" strike="noStrike">
                <a:solidFill>
                  <a:srgbClr val="e16173"/>
                </a:solidFill>
                <a:latin typeface="Century Gothic"/>
              </a:rPr>
              <a:t>3ª recomendación: manter rutinas e horarios de tarefas consensuadamente sen esquecer que é difícil manter a normalidade nunha situación excepcional.</a:t>
            </a:r>
            <a:endParaRPr b="0" lang="gl-ES" sz="1800" spc="-1" strike="noStrike">
              <a:latin typeface="Arial"/>
            </a:endParaRPr>
          </a:p>
          <a:p>
            <a:pPr marL="448200" indent="-383400" algn="just">
              <a:lnSpc>
                <a:spcPct val="100000"/>
              </a:lnSpc>
              <a:spcBef>
                <a:spcPts val="360"/>
              </a:spcBef>
              <a:buClr>
                <a:srgbClr val="ff388c"/>
              </a:buClr>
              <a:buSzPct val="80000"/>
              <a:buFont typeface="Wingdings 2" charset="2"/>
              <a:buChar char=""/>
            </a:pPr>
            <a:r>
              <a:rPr b="0" i="1" lang="gl-ES" sz="1800" spc="-1" strike="noStrike">
                <a:solidFill>
                  <a:srgbClr val="e16173"/>
                </a:solidFill>
                <a:latin typeface="Century Gothic"/>
              </a:rPr>
              <a:t>4ª recomendación: limitar o uso das tecnoloxías segundo a idade e as necesidades, sendo flexibles e establecendo tempos e fomentando outras actividades (físicas, xogos…) </a:t>
            </a:r>
            <a:endParaRPr b="0" lang="gl-ES" sz="1800" spc="-1" strike="noStrike">
              <a:latin typeface="Arial"/>
            </a:endParaRPr>
          </a:p>
          <a:p>
            <a:pPr marL="448200" indent="-383400" algn="just">
              <a:lnSpc>
                <a:spcPct val="100000"/>
              </a:lnSpc>
              <a:spcBef>
                <a:spcPts val="360"/>
              </a:spcBef>
              <a:buClr>
                <a:srgbClr val="ff388c"/>
              </a:buClr>
              <a:buSzPct val="80000"/>
              <a:buFont typeface="Wingdings 2" charset="2"/>
              <a:buChar char=""/>
            </a:pPr>
            <a:r>
              <a:rPr b="0" i="1" lang="gl-ES" sz="1800" spc="-1" strike="noStrike">
                <a:solidFill>
                  <a:srgbClr val="e16173"/>
                </a:solidFill>
                <a:latin typeface="Century Gothic"/>
              </a:rPr>
              <a:t>5ª recomendación: facer os deberes e tarefas escolares sen xerar conflitos: os maiores deben avanzar no temario, e para os peques é un bo momento para aprenderen a traballar por si mesmos.</a:t>
            </a:r>
            <a:endParaRPr b="0" lang="gl-ES" sz="1800" spc="-1" strike="noStrike">
              <a:latin typeface="Arial"/>
            </a:endParaRPr>
          </a:p>
          <a:p>
            <a:pPr algn="just">
              <a:lnSpc>
                <a:spcPct val="100000"/>
              </a:lnSpc>
              <a:spcBef>
                <a:spcPts val="360"/>
              </a:spcBef>
            </a:pPr>
            <a:endParaRPr b="0" lang="gl-ES" sz="1800" spc="-1" strike="noStrike">
              <a:latin typeface="Arial"/>
            </a:endParaRPr>
          </a:p>
          <a:p>
            <a:pPr>
              <a:lnSpc>
                <a:spcPct val="100000"/>
              </a:lnSpc>
            </a:pPr>
            <a:endParaRPr b="0" lang="gl-ES" sz="1800" spc="-1" strike="noStrike">
              <a:latin typeface="Arial"/>
            </a:endParaRPr>
          </a:p>
          <a:p>
            <a:pPr>
              <a:lnSpc>
                <a:spcPct val="100000"/>
              </a:lnSpc>
            </a:pPr>
            <a:endParaRPr b="0" lang="gl-ES" sz="1800" spc="-1" strike="noStrike">
              <a:latin typeface="Arial"/>
            </a:endParaRPr>
          </a:p>
          <a:p>
            <a:pPr>
              <a:lnSpc>
                <a:spcPct val="100000"/>
              </a:lnSpc>
            </a:pPr>
            <a:endParaRPr b="0" lang="gl-ES" sz="1800" spc="-1" strike="noStrike">
              <a:latin typeface="Arial"/>
            </a:endParaRPr>
          </a:p>
        </p:txBody>
      </p:sp>
    </p:spTree>
  </p:cSld>
  <p:transition spd="slow">
    <p:push dir="u"/>
  </p:transition>
  <p:timing>
    <p:tnLst>
      <p:par>
        <p:cTn id="91" dur="indefinite" restart="never" nodeType="tmRoot">
          <p:childTnLst>
            <p:seq>
              <p:cTn id="92" dur="indefinite"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CustomShape 1"/>
          <p:cNvSpPr/>
          <p:nvPr/>
        </p:nvSpPr>
        <p:spPr>
          <a:xfrm>
            <a:off x="457200" y="267480"/>
            <a:ext cx="8228880" cy="1398240"/>
          </a:xfrm>
          <a:prstGeom prst="rect">
            <a:avLst/>
          </a:prstGeom>
          <a:noFill/>
          <a:ln>
            <a:noFill/>
          </a:ln>
        </p:spPr>
        <p:style>
          <a:lnRef idx="0"/>
          <a:fillRef idx="0"/>
          <a:effectRef idx="0"/>
          <a:fontRef idx="minor"/>
        </p:style>
        <p:txBody>
          <a:bodyPr lIns="90000" rIns="90000" tIns="45000" bIns="45000" anchor="ctr">
            <a:noAutofit/>
          </a:bodyPr>
          <a:p>
            <a:pPr marL="484560">
              <a:lnSpc>
                <a:spcPct val="100000"/>
              </a:lnSpc>
            </a:pPr>
            <a:r>
              <a:rPr b="0" lang="gl-ES" sz="4200" spc="-1" strike="noStrike">
                <a:solidFill>
                  <a:srgbClr val="d26785"/>
                </a:solidFill>
                <a:latin typeface="Century Gothic"/>
              </a:rPr>
              <a:t>Como facemos o esquema</a:t>
            </a:r>
            <a:endParaRPr b="0" lang="gl-ES" sz="4200" spc="-1" strike="noStrike">
              <a:latin typeface="Arial"/>
            </a:endParaRPr>
          </a:p>
        </p:txBody>
      </p:sp>
      <p:sp>
        <p:nvSpPr>
          <p:cNvPr id="190" name="CustomShape 2"/>
          <p:cNvSpPr/>
          <p:nvPr/>
        </p:nvSpPr>
        <p:spPr>
          <a:xfrm>
            <a:off x="457200" y="1882800"/>
            <a:ext cx="8228880" cy="4571280"/>
          </a:xfrm>
          <a:prstGeom prst="rect">
            <a:avLst/>
          </a:prstGeom>
          <a:noFill/>
          <a:ln>
            <a:noFill/>
          </a:ln>
        </p:spPr>
        <p:style>
          <a:lnRef idx="0"/>
          <a:fillRef idx="0"/>
          <a:effectRef idx="0"/>
          <a:fontRef idx="minor"/>
        </p:style>
        <p:txBody>
          <a:bodyPr lIns="90000" rIns="90000" tIns="45000" bIns="45000">
            <a:normAutofit fontScale="27000"/>
          </a:bodyPr>
          <a:p>
            <a:pPr marL="578520" indent="-513720">
              <a:lnSpc>
                <a:spcPct val="100000"/>
              </a:lnSpc>
              <a:spcBef>
                <a:spcPts val="601"/>
              </a:spcBef>
              <a:buClr>
                <a:srgbClr val="ff388c"/>
              </a:buClr>
              <a:buSzPct val="80000"/>
              <a:buFont typeface="Century Gothic"/>
              <a:buAutoNum type="arabicPeriod"/>
            </a:pPr>
            <a:r>
              <a:rPr b="0" lang="gl-ES" sz="3000" spc="-1" strike="noStrike">
                <a:solidFill>
                  <a:srgbClr val="666666"/>
                </a:solidFill>
                <a:latin typeface="Century Gothic"/>
              </a:rPr>
              <a:t>Temos o texto lido e entendido.</a:t>
            </a:r>
            <a:endParaRPr b="0" lang="gl-ES" sz="3000" spc="-1" strike="noStrike">
              <a:solidFill>
                <a:srgbClr val="666666"/>
              </a:solidFill>
              <a:latin typeface="Arial"/>
            </a:endParaRPr>
          </a:p>
          <a:p>
            <a:pPr marL="578520" indent="-513720">
              <a:lnSpc>
                <a:spcPct val="100000"/>
              </a:lnSpc>
              <a:spcBef>
                <a:spcPts val="601"/>
              </a:spcBef>
              <a:buClr>
                <a:srgbClr val="ff388c"/>
              </a:buClr>
              <a:buSzPct val="80000"/>
              <a:buFont typeface="Century Gothic"/>
              <a:buAutoNum type="arabicPeriod"/>
            </a:pPr>
            <a:r>
              <a:rPr b="0" lang="gl-ES" sz="3000" spc="-1" strike="noStrike">
                <a:solidFill>
                  <a:srgbClr val="666666"/>
                </a:solidFill>
                <a:latin typeface="Century Gothic"/>
              </a:rPr>
              <a:t>Pensamos en como se organizan as ideas principais. Busco a mellor estrutura de representación.</a:t>
            </a:r>
            <a:endParaRPr b="0" lang="gl-ES" sz="3000" spc="-1" strike="noStrike">
              <a:solidFill>
                <a:srgbClr val="666666"/>
              </a:solidFill>
              <a:latin typeface="Arial"/>
            </a:endParaRPr>
          </a:p>
          <a:p>
            <a:pPr marL="578520" indent="-513720">
              <a:lnSpc>
                <a:spcPct val="100000"/>
              </a:lnSpc>
              <a:spcBef>
                <a:spcPts val="601"/>
              </a:spcBef>
              <a:buClr>
                <a:srgbClr val="ff388c"/>
              </a:buClr>
              <a:buSzPct val="80000"/>
              <a:buFont typeface="Century Gothic"/>
              <a:buAutoNum type="arabicPeriod"/>
            </a:pPr>
            <a:r>
              <a:rPr b="0" lang="gl-ES" sz="3000" spc="-1" strike="noStrike">
                <a:solidFill>
                  <a:srgbClr val="666666"/>
                </a:solidFill>
                <a:latin typeface="Century Gothic"/>
              </a:rPr>
              <a:t>Non deixo información sen incluír se non a entendo. Leo outra vez, busco no diccionario, ou pido axuda.</a:t>
            </a:r>
            <a:endParaRPr b="0" lang="gl-ES" sz="3000" spc="-1" strike="noStrike">
              <a:solidFill>
                <a:srgbClr val="666666"/>
              </a:solidFill>
              <a:latin typeface="Arial"/>
            </a:endParaRPr>
          </a:p>
          <a:p>
            <a:pPr marL="578520" indent="-513720">
              <a:lnSpc>
                <a:spcPct val="100000"/>
              </a:lnSpc>
              <a:spcBef>
                <a:spcPts val="601"/>
              </a:spcBef>
              <a:buClr>
                <a:srgbClr val="ff388c"/>
              </a:buClr>
              <a:buSzPct val="80000"/>
              <a:buFont typeface="Century Gothic"/>
              <a:buAutoNum type="arabicPeriod"/>
            </a:pPr>
            <a:r>
              <a:rPr b="0" lang="gl-ES" sz="3000" spc="-1" strike="noStrike">
                <a:solidFill>
                  <a:srgbClr val="666666"/>
                </a:solidFill>
                <a:latin typeface="Century Gothic"/>
              </a:rPr>
              <a:t>Empezamos a escribilo. Pensa que o esquema non precisa oracións completas, podes omitir verbos para simplificar.</a:t>
            </a:r>
            <a:endParaRPr b="0" lang="gl-ES" sz="3000" spc="-1" strike="noStrike">
              <a:solidFill>
                <a:srgbClr val="666666"/>
              </a:solidFill>
              <a:latin typeface="Arial"/>
            </a:endParaRPr>
          </a:p>
          <a:p>
            <a:pPr marL="578520" indent="-513720">
              <a:lnSpc>
                <a:spcPct val="100000"/>
              </a:lnSpc>
              <a:spcBef>
                <a:spcPts val="601"/>
              </a:spcBef>
              <a:buClr>
                <a:srgbClr val="ff388c"/>
              </a:buClr>
              <a:buSzPct val="80000"/>
              <a:buFont typeface="Century Gothic"/>
              <a:buAutoNum type="arabicPeriod"/>
            </a:pPr>
            <a:r>
              <a:rPr b="0" lang="gl-ES" sz="3000" spc="-1" strike="noStrike">
                <a:solidFill>
                  <a:srgbClr val="666666"/>
                </a:solidFill>
                <a:latin typeface="Century Gothic"/>
              </a:rPr>
              <a:t>Podes usar símbolos, frechas, palabras encadradas, etc.</a:t>
            </a:r>
            <a:endParaRPr b="0" lang="gl-ES" sz="3000" spc="-1" strike="noStrike">
              <a:solidFill>
                <a:srgbClr val="666666"/>
              </a:solidFill>
              <a:latin typeface="Arial"/>
            </a:endParaRPr>
          </a:p>
          <a:p>
            <a:pPr marL="578520" indent="-513720">
              <a:lnSpc>
                <a:spcPct val="100000"/>
              </a:lnSpc>
              <a:spcBef>
                <a:spcPts val="601"/>
              </a:spcBef>
              <a:buClr>
                <a:srgbClr val="ff388c"/>
              </a:buClr>
              <a:buSzPct val="80000"/>
              <a:buFont typeface="Century Gothic"/>
              <a:buAutoNum type="arabicPeriod"/>
            </a:pPr>
            <a:r>
              <a:rPr b="0" lang="gl-ES" sz="3000" spc="-1" strike="noStrike">
                <a:solidFill>
                  <a:srgbClr val="666666"/>
                </a:solidFill>
                <a:latin typeface="Century Gothic"/>
              </a:rPr>
              <a:t>Cada idea non debe de ocupar máis dunha liña.</a:t>
            </a:r>
            <a:endParaRPr b="0" lang="gl-ES" sz="3000" spc="-1" strike="noStrike">
              <a:solidFill>
                <a:srgbClr val="666666"/>
              </a:solidFill>
              <a:latin typeface="Arial"/>
            </a:endParaRPr>
          </a:p>
          <a:p>
            <a:pPr marL="578520" indent="-513720">
              <a:lnSpc>
                <a:spcPct val="100000"/>
              </a:lnSpc>
              <a:spcBef>
                <a:spcPts val="601"/>
              </a:spcBef>
              <a:buClr>
                <a:srgbClr val="ff388c"/>
              </a:buClr>
              <a:buSzPct val="80000"/>
              <a:buFont typeface="Century Gothic"/>
              <a:buAutoNum type="arabicPeriod"/>
            </a:pPr>
            <a:r>
              <a:rPr b="0" lang="gl-ES" sz="3000" spc="-1" strike="noStrike">
                <a:solidFill>
                  <a:srgbClr val="666666"/>
                </a:solidFill>
                <a:latin typeface="Century Gothic"/>
              </a:rPr>
              <a:t>Pensa en representalo dunha maneira atractiva pero lóxica.</a:t>
            </a:r>
            <a:endParaRPr b="0" lang="gl-ES" sz="3000" spc="-1" strike="noStrike">
              <a:solidFill>
                <a:srgbClr val="666666"/>
              </a:solidFill>
              <a:latin typeface="Arial"/>
            </a:endParaRPr>
          </a:p>
          <a:p>
            <a:pPr marL="578520" indent="-513720">
              <a:lnSpc>
                <a:spcPct val="100000"/>
              </a:lnSpc>
              <a:spcBef>
                <a:spcPts val="601"/>
              </a:spcBef>
              <a:buClr>
                <a:srgbClr val="ff388c"/>
              </a:buClr>
              <a:buSzPct val="80000"/>
              <a:buFont typeface="Century Gothic"/>
              <a:buAutoNum type="arabicPeriod"/>
            </a:pPr>
            <a:r>
              <a:rPr b="0" lang="gl-ES" sz="3000" spc="-1" strike="noStrike">
                <a:solidFill>
                  <a:srgbClr val="666666"/>
                </a:solidFill>
                <a:latin typeface="Century Gothic"/>
              </a:rPr>
              <a:t>Unha vez feito, releo para comprobar que ten sentido, que non falta información relevante e que unha persoa que non leu o texto pode entendelo.</a:t>
            </a:r>
            <a:endParaRPr b="0" lang="gl-ES" sz="3000" spc="-1" strike="noStrike">
              <a:solidFill>
                <a:srgbClr val="666666"/>
              </a:solidFill>
              <a:latin typeface="Arial"/>
            </a:endParaRPr>
          </a:p>
        </p:txBody>
      </p:sp>
    </p:spTree>
  </p:cSld>
  <p:transition spd="slow">
    <p:push dir="u"/>
  </p:transition>
  <p:timing>
    <p:tnLst>
      <p:par>
        <p:cTn id="93" dur="indefinite" restart="never" nodeType="tmRoot">
          <p:childTnLst>
            <p:seq>
              <p:cTn id="94" dur="indefinite"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CustomShape 1"/>
          <p:cNvSpPr/>
          <p:nvPr/>
        </p:nvSpPr>
        <p:spPr>
          <a:xfrm>
            <a:off x="380880" y="271440"/>
            <a:ext cx="7238160" cy="1361520"/>
          </a:xfrm>
          <a:prstGeom prst="rect">
            <a:avLst/>
          </a:prstGeom>
          <a:noFill/>
          <a:ln>
            <a:noFill/>
          </a:ln>
        </p:spPr>
        <p:style>
          <a:lnRef idx="0"/>
          <a:fillRef idx="0"/>
          <a:effectRef idx="0"/>
          <a:fontRef idx="minor"/>
        </p:style>
        <p:txBody>
          <a:bodyPr lIns="90000" rIns="90000" tIns="45000" bIns="45000" anchor="ctr">
            <a:noAutofit/>
          </a:bodyPr>
          <a:p>
            <a:pPr>
              <a:lnSpc>
                <a:spcPct val="100000"/>
              </a:lnSpc>
            </a:pPr>
            <a:r>
              <a:rPr b="1" lang="gl-ES" sz="3600" spc="-1" strike="noStrike">
                <a:solidFill>
                  <a:srgbClr val="d26785"/>
                </a:solidFill>
                <a:latin typeface="Century Gothic"/>
              </a:rPr>
              <a:t>Facemos o esquema</a:t>
            </a:r>
            <a:endParaRPr b="0" lang="gl-ES" sz="3600" spc="-1" strike="noStrike">
              <a:latin typeface="Arial"/>
            </a:endParaRPr>
          </a:p>
        </p:txBody>
      </p:sp>
      <p:sp>
        <p:nvSpPr>
          <p:cNvPr id="192" name="CustomShape 2"/>
          <p:cNvSpPr/>
          <p:nvPr/>
        </p:nvSpPr>
        <p:spPr>
          <a:xfrm>
            <a:off x="380880" y="1632960"/>
            <a:ext cx="3885480" cy="2285280"/>
          </a:xfrm>
          <a:prstGeom prst="rect">
            <a:avLst/>
          </a:prstGeom>
          <a:noFill/>
          <a:ln>
            <a:noFill/>
          </a:ln>
        </p:spPr>
        <p:style>
          <a:lnRef idx="0"/>
          <a:fillRef idx="0"/>
          <a:effectRef idx="0"/>
          <a:fontRef idx="minor"/>
        </p:style>
        <p:txBody>
          <a:bodyPr lIns="90000" rIns="90000" tIns="45000" bIns="45000">
            <a:noAutofit/>
          </a:bodyPr>
          <a:p>
            <a:pPr marL="54720">
              <a:lnSpc>
                <a:spcPct val="100000"/>
              </a:lnSpc>
              <a:spcBef>
                <a:spcPts val="400"/>
              </a:spcBef>
            </a:pPr>
            <a:r>
              <a:rPr b="0" lang="gl-ES" sz="2000" spc="-1" strike="noStrike">
                <a:solidFill>
                  <a:srgbClr val="666666"/>
                </a:solidFill>
                <a:latin typeface="Century Gothic"/>
              </a:rPr>
              <a:t>Agora fai o teu esquema seguindo os pasos da guía:</a:t>
            </a:r>
            <a:endParaRPr b="0" lang="gl-ES" sz="2000" spc="-1" strike="noStrike">
              <a:solidFill>
                <a:srgbClr val="666666"/>
              </a:solidFill>
              <a:latin typeface="Arial"/>
            </a:endParaRPr>
          </a:p>
        </p:txBody>
      </p:sp>
    </p:spTree>
  </p:cSld>
  <p:transition spd="slow">
    <p:push dir="u"/>
  </p:transition>
  <p:timing>
    <p:tnLst>
      <p:par>
        <p:cTn id="95" dur="indefinite" restart="never" nodeType="tmRoot">
          <p:childTnLst>
            <p:seq>
              <p:cTn id="96" dur="indefinite" nodeType="mainSeq"/>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3" name="CustomShape 1"/>
          <p:cNvSpPr/>
          <p:nvPr/>
        </p:nvSpPr>
        <p:spPr>
          <a:xfrm>
            <a:off x="457200" y="267480"/>
            <a:ext cx="8228880" cy="1398240"/>
          </a:xfrm>
          <a:prstGeom prst="rect">
            <a:avLst/>
          </a:prstGeom>
          <a:noFill/>
          <a:ln>
            <a:noFill/>
          </a:ln>
        </p:spPr>
        <p:style>
          <a:lnRef idx="0"/>
          <a:fillRef idx="0"/>
          <a:effectRef idx="0"/>
          <a:fontRef idx="minor"/>
        </p:style>
        <p:txBody>
          <a:bodyPr lIns="90000" rIns="90000" tIns="45000" bIns="45000" anchor="ctr">
            <a:normAutofit/>
          </a:bodyPr>
          <a:p>
            <a:pPr marL="484560">
              <a:lnSpc>
                <a:spcPct val="100000"/>
              </a:lnSpc>
            </a:pPr>
            <a:r>
              <a:rPr b="0" i="1" lang="gl-ES" sz="2000" spc="-1" strike="noStrike">
                <a:solidFill>
                  <a:srgbClr val="ff88ba"/>
                </a:solidFill>
                <a:latin typeface="Century Gothic"/>
              </a:rPr>
              <a:t>A piques de facer un mes do confinamento, a psicóloga Andrea Iglesias e o Concello do Rosal dan cinco consellos para unha boa convivencia e pasar tempo de calidade en familia.</a:t>
            </a:r>
            <a:endParaRPr b="0" lang="gl-ES" sz="2000" spc="-1" strike="noStrike">
              <a:latin typeface="Arial"/>
            </a:endParaRPr>
          </a:p>
        </p:txBody>
      </p:sp>
      <p:sp>
        <p:nvSpPr>
          <p:cNvPr id="194" name="CustomShape 2"/>
          <p:cNvSpPr/>
          <p:nvPr/>
        </p:nvSpPr>
        <p:spPr>
          <a:xfrm>
            <a:off x="457200" y="1882800"/>
            <a:ext cx="8228880" cy="4571280"/>
          </a:xfrm>
          <a:prstGeom prst="rect">
            <a:avLst/>
          </a:prstGeom>
          <a:noFill/>
          <a:ln>
            <a:noFill/>
          </a:ln>
        </p:spPr>
        <p:style>
          <a:lnRef idx="0"/>
          <a:fillRef idx="0"/>
          <a:effectRef idx="0"/>
          <a:fontRef idx="minor"/>
        </p:style>
        <p:txBody>
          <a:bodyPr lIns="90000" rIns="90000" tIns="45000" bIns="45000">
            <a:noAutofit/>
          </a:bodyPr>
          <a:p>
            <a:pPr marL="448200" indent="-383400">
              <a:lnSpc>
                <a:spcPct val="100000"/>
              </a:lnSpc>
              <a:spcBef>
                <a:spcPts val="601"/>
              </a:spcBef>
              <a:buClr>
                <a:srgbClr val="ff388c"/>
              </a:buClr>
              <a:buSzPct val="80000"/>
              <a:buFont typeface="Wingdings 2" charset="2"/>
              <a:buChar char=""/>
            </a:pPr>
            <a:r>
              <a:rPr b="0" lang="gl-ES" sz="3000" spc="-1" strike="noStrike">
                <a:solidFill>
                  <a:srgbClr val="666666"/>
                </a:solidFill>
                <a:latin typeface="Century Gothic"/>
              </a:rPr>
              <a:t>O primeiro é decidir o título. Para iso temos información suficiente no primeiro parágrafo. Como titularías o teu esquema?</a:t>
            </a:r>
            <a:endParaRPr b="0" lang="gl-ES" sz="3000" spc="-1" strike="noStrike">
              <a:solidFill>
                <a:srgbClr val="666666"/>
              </a:solidFill>
              <a:latin typeface="Arial"/>
            </a:endParaRPr>
          </a:p>
          <a:p>
            <a:pPr marL="448200" indent="-383400">
              <a:lnSpc>
                <a:spcPct val="100000"/>
              </a:lnSpc>
              <a:spcBef>
                <a:spcPts val="601"/>
              </a:spcBef>
              <a:buClr>
                <a:srgbClr val="ff388c"/>
              </a:buClr>
              <a:buSzPct val="80000"/>
              <a:buFont typeface="Wingdings 2" charset="2"/>
              <a:buChar char=""/>
            </a:pPr>
            <a:r>
              <a:rPr b="0" lang="gl-ES" sz="3000" spc="-1" strike="noStrike">
                <a:solidFill>
                  <a:srgbClr val="666666"/>
                </a:solidFill>
                <a:latin typeface="Century Gothic"/>
              </a:rPr>
              <a:t>Proposta</a:t>
            </a:r>
            <a:endParaRPr b="0" lang="gl-ES" sz="3000" spc="-1" strike="noStrike">
              <a:solidFill>
                <a:srgbClr val="666666"/>
              </a:solidFill>
              <a:latin typeface="Arial"/>
            </a:endParaRPr>
          </a:p>
        </p:txBody>
      </p:sp>
      <p:sp>
        <p:nvSpPr>
          <p:cNvPr id="195" name="CustomShape 3"/>
          <p:cNvSpPr/>
          <p:nvPr/>
        </p:nvSpPr>
        <p:spPr>
          <a:xfrm>
            <a:off x="2195640" y="4653000"/>
            <a:ext cx="3311640" cy="93528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5 consellos para unha boa convivencia durante o confinamento</a:t>
            </a:r>
            <a:endParaRPr b="0" lang="gl-ES" sz="1800" spc="-1" strike="noStrike">
              <a:latin typeface="Arial"/>
            </a:endParaRPr>
          </a:p>
        </p:txBody>
      </p:sp>
      <p:sp>
        <p:nvSpPr>
          <p:cNvPr id="196" name="CustomShape 4"/>
          <p:cNvSpPr/>
          <p:nvPr/>
        </p:nvSpPr>
        <p:spPr>
          <a:xfrm>
            <a:off x="2195640" y="5877360"/>
            <a:ext cx="3311640" cy="57528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Andrea Iglesias</a:t>
            </a:r>
            <a:endParaRPr b="0" lang="gl-ES" sz="1800" spc="-1" strike="noStrike">
              <a:latin typeface="Arial"/>
            </a:endParaRPr>
          </a:p>
          <a:p>
            <a:pPr algn="ctr">
              <a:lnSpc>
                <a:spcPct val="100000"/>
              </a:lnSpc>
            </a:pPr>
            <a:r>
              <a:rPr b="0" lang="gl-ES" sz="1800" spc="-1" strike="noStrike">
                <a:solidFill>
                  <a:srgbClr val="ffffff"/>
                </a:solidFill>
                <a:latin typeface="Century Gothic"/>
                <a:ea typeface="DejaVu Sans"/>
              </a:rPr>
              <a:t>Concello do Rosal</a:t>
            </a:r>
            <a:endParaRPr b="0" lang="gl-ES" sz="1800" spc="-1" strike="noStrike">
              <a:latin typeface="Arial"/>
            </a:endParaRPr>
          </a:p>
        </p:txBody>
      </p:sp>
      <p:sp>
        <p:nvSpPr>
          <p:cNvPr id="197" name="CustomShape 5"/>
          <p:cNvSpPr/>
          <p:nvPr/>
        </p:nvSpPr>
        <p:spPr>
          <a:xfrm>
            <a:off x="3852000" y="5589360"/>
            <a:ext cx="360" cy="287280"/>
          </a:xfrm>
          <a:custGeom>
            <a:avLst/>
            <a:gdLst/>
            <a:ahLst/>
            <a:rect l="l" t="t" r="r" b="b"/>
            <a:pathLst>
              <a:path w="21600" h="21600">
                <a:moveTo>
                  <a:pt x="0" y="0"/>
                </a:moveTo>
                <a:lnTo>
                  <a:pt x="21600" y="21600"/>
                </a:lnTo>
              </a:path>
            </a:pathLst>
          </a:custGeom>
          <a:noFill/>
          <a:ln>
            <a:solidFill>
              <a:srgbClr val="fe3187"/>
            </a:solidFill>
            <a:round/>
            <a:tailEnd len="med" type="triangle" w="med"/>
          </a:ln>
        </p:spPr>
        <p:style>
          <a:lnRef idx="1">
            <a:schemeClr val="accent1"/>
          </a:lnRef>
          <a:fillRef idx="0">
            <a:schemeClr val="accent1"/>
          </a:fillRef>
          <a:effectRef idx="0">
            <a:schemeClr val="accent1"/>
          </a:effectRef>
          <a:fontRef idx="minor"/>
        </p:style>
      </p:sp>
    </p:spTree>
  </p:cSld>
  <p:transition spd="slow">
    <p:push dir="u"/>
  </p:transition>
  <p:timing>
    <p:tnLst>
      <p:par>
        <p:cTn id="97" dur="indefinite" restart="never" nodeType="tmRoot">
          <p:childTnLst>
            <p:seq>
              <p:cTn id="98" dur="indefinite" nodeType="mainSeq">
                <p:childTnLst>
                  <p:par>
                    <p:cTn id="99" fill="hold">
                      <p:stCondLst>
                        <p:cond delay="indefinite"/>
                      </p:stCondLst>
                      <p:childTnLst>
                        <p:par>
                          <p:cTn id="100" fill="hold">
                            <p:stCondLst>
                              <p:cond delay="0"/>
                            </p:stCondLst>
                            <p:childTnLst>
                              <p:par>
                                <p:cTn id="101" nodeType="clickEffect" fill="hold" presetClass="entr" presetID="1">
                                  <p:stCondLst>
                                    <p:cond delay="0"/>
                                  </p:stCondLst>
                                  <p:childTnLst>
                                    <p:set>
                                      <p:cBhvr>
                                        <p:cTn id="102" dur="1" fill="hold">
                                          <p:stCondLst>
                                            <p:cond delay="0"/>
                                          </p:stCondLst>
                                        </p:cTn>
                                        <p:tgtEl>
                                          <p:spTgt spid="193"/>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nodeType="clickEffect" fill="hold" presetClass="entr" presetID="1">
                                  <p:stCondLst>
                                    <p:cond delay="0"/>
                                  </p:stCondLst>
                                  <p:childTnLst>
                                    <p:set>
                                      <p:cBhvr>
                                        <p:cTn id="106" dur="1" fill="hold">
                                          <p:stCondLst>
                                            <p:cond delay="0"/>
                                          </p:stCondLst>
                                        </p:cTn>
                                        <p:tgtEl>
                                          <p:spTgt spid="194">
                                            <p:txEl>
                                              <p:pRg st="0" end="0"/>
                                            </p:txEl>
                                          </p:spTgt>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nodeType="clickEffect" fill="hold" presetClass="entr" presetID="1">
                                  <p:stCondLst>
                                    <p:cond delay="0"/>
                                  </p:stCondLst>
                                  <p:childTnLst>
                                    <p:set>
                                      <p:cBhvr>
                                        <p:cTn id="110" dur="1" fill="hold">
                                          <p:stCondLst>
                                            <p:cond delay="0"/>
                                          </p:stCondLst>
                                        </p:cTn>
                                        <p:tgtEl>
                                          <p:spTgt spid="194">
                                            <p:txEl>
                                              <p:pRg st="1" end="1"/>
                                            </p:txEl>
                                          </p:spTgt>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nodeType="clickEffect" fill="hold" presetClass="entr" presetID="1">
                                  <p:stCondLst>
                                    <p:cond delay="0"/>
                                  </p:stCondLst>
                                  <p:childTnLst>
                                    <p:set>
                                      <p:cBhvr>
                                        <p:cTn id="114" dur="1" fill="hold">
                                          <p:stCondLst>
                                            <p:cond delay="0"/>
                                          </p:stCondLst>
                                        </p:cTn>
                                        <p:tgtEl>
                                          <p:spTgt spid="195"/>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nodeType="clickEffect" fill="hold" presetClass="entr" presetID="1">
                                  <p:stCondLst>
                                    <p:cond delay="0"/>
                                  </p:stCondLst>
                                  <p:childTnLst>
                                    <p:set>
                                      <p:cBhvr>
                                        <p:cTn id="118" dur="1" fill="hold">
                                          <p:stCondLst>
                                            <p:cond delay="0"/>
                                          </p:stCondLst>
                                        </p:cTn>
                                        <p:tgtEl>
                                          <p:spTgt spid="197"/>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nodeType="clickEffect" fill="hold" presetClass="entr" presetID="1">
                                  <p:stCondLst>
                                    <p:cond delay="0"/>
                                  </p:stCondLst>
                                  <p:childTnLst>
                                    <p:set>
                                      <p:cBhvr>
                                        <p:cTn id="122" dur="1" fill="hold">
                                          <p:stCondLst>
                                            <p:cond delay="0"/>
                                          </p:stCondLst>
                                        </p:cTn>
                                        <p:tgtEl>
                                          <p:spTgt spid="196"/>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 name="CustomShape 1"/>
          <p:cNvSpPr/>
          <p:nvPr/>
        </p:nvSpPr>
        <p:spPr>
          <a:xfrm>
            <a:off x="457200" y="267480"/>
            <a:ext cx="8228880" cy="1398240"/>
          </a:xfrm>
          <a:prstGeom prst="rect">
            <a:avLst/>
          </a:prstGeom>
          <a:noFill/>
          <a:ln>
            <a:noFill/>
          </a:ln>
        </p:spPr>
        <p:style>
          <a:lnRef idx="0"/>
          <a:fillRef idx="0"/>
          <a:effectRef idx="0"/>
          <a:fontRef idx="minor"/>
        </p:style>
        <p:txBody>
          <a:bodyPr lIns="90000" rIns="90000" tIns="45000" bIns="45000" anchor="ctr">
            <a:noAutofit/>
          </a:bodyPr>
          <a:p>
            <a:pPr marL="484560">
              <a:lnSpc>
                <a:spcPct val="100000"/>
              </a:lnSpc>
            </a:pPr>
            <a:r>
              <a:rPr b="0" i="1" lang="gl-ES" sz="2000" spc="-1" strike="noStrike">
                <a:solidFill>
                  <a:srgbClr val="ff88ba"/>
                </a:solidFill>
                <a:latin typeface="Century Gothic"/>
              </a:rPr>
              <a:t>1ª recomendación: as persoas adultas son o modelo para afrontar situacións difíciles por iso é fundamental manter o control e transmitir aos nenos e nenas tranquilidade e afecto.</a:t>
            </a:r>
            <a:endParaRPr b="0" lang="gl-ES" sz="2000" spc="-1" strike="noStrike">
              <a:latin typeface="Arial"/>
            </a:endParaRPr>
          </a:p>
        </p:txBody>
      </p:sp>
      <p:sp>
        <p:nvSpPr>
          <p:cNvPr id="199" name="CustomShape 2"/>
          <p:cNvSpPr/>
          <p:nvPr/>
        </p:nvSpPr>
        <p:spPr>
          <a:xfrm>
            <a:off x="457200" y="1882800"/>
            <a:ext cx="8228880" cy="4571280"/>
          </a:xfrm>
          <a:prstGeom prst="rect">
            <a:avLst/>
          </a:prstGeom>
          <a:noFill/>
          <a:ln>
            <a:noFill/>
          </a:ln>
        </p:spPr>
        <p:style>
          <a:lnRef idx="0"/>
          <a:fillRef idx="0"/>
          <a:effectRef idx="0"/>
          <a:fontRef idx="minor"/>
        </p:style>
        <p:txBody>
          <a:bodyPr lIns="90000" rIns="90000" tIns="45000" bIns="45000">
            <a:noAutofit/>
          </a:bodyPr>
          <a:p>
            <a:pPr marL="216000" indent="-216000">
              <a:buClr>
                <a:srgbClr val="000000"/>
              </a:buClr>
              <a:buSzPct val="45000"/>
              <a:buFont typeface="Wingdings" charset="2"/>
              <a:buChar char=""/>
            </a:pPr>
            <a:r>
              <a:rPr b="0" lang="gl-ES" sz="1800" spc="-1" strike="noStrike">
                <a:solidFill>
                  <a:srgbClr val="666666"/>
                </a:solidFill>
                <a:latin typeface="Arial"/>
              </a:rPr>
              <a:t>Imos coa segunda idea. Lembra que no esquema, a diferenza do resumo, debes de utilizar enunciados curtos, polo que podes fragmentar unha idea en varias, sinalando as dependencias. Como redactarias esta/s idea/s?</a:t>
            </a:r>
            <a:endParaRPr b="0" lang="gl-ES" sz="1800" spc="-1" strike="noStrike">
              <a:latin typeface="Arial"/>
            </a:endParaRPr>
          </a:p>
          <a:p>
            <a:pPr marL="216000" indent="-216000">
              <a:buClr>
                <a:srgbClr val="000000"/>
              </a:buClr>
              <a:buSzPct val="45000"/>
              <a:buFont typeface="Wingdings" charset="2"/>
              <a:buChar char=""/>
            </a:pPr>
            <a:r>
              <a:rPr b="0" lang="gl-ES" sz="1800" spc="-1" strike="noStrike">
                <a:solidFill>
                  <a:srgbClr val="666666"/>
                </a:solidFill>
                <a:latin typeface="Arial"/>
              </a:rPr>
              <a:t>Proposta:</a:t>
            </a:r>
            <a:endParaRPr b="0" lang="gl-ES" sz="1800" spc="-1" strike="noStrike">
              <a:latin typeface="Arial"/>
            </a:endParaRPr>
          </a:p>
          <a:p>
            <a:pPr>
              <a:lnSpc>
                <a:spcPct val="100000"/>
              </a:lnSpc>
              <a:spcBef>
                <a:spcPts val="601"/>
              </a:spcBef>
            </a:pPr>
            <a:endParaRPr b="0" lang="gl-ES" sz="1800" spc="-1" strike="noStrike">
              <a:latin typeface="Arial"/>
            </a:endParaRPr>
          </a:p>
        </p:txBody>
      </p:sp>
      <p:sp>
        <p:nvSpPr>
          <p:cNvPr id="200" name="CustomShape 3"/>
          <p:cNvSpPr/>
          <p:nvPr/>
        </p:nvSpPr>
        <p:spPr>
          <a:xfrm>
            <a:off x="3145680" y="4077000"/>
            <a:ext cx="3095640" cy="57528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1ª recomendación</a:t>
            </a:r>
            <a:endParaRPr b="0" lang="gl-ES" sz="1800" spc="-1" strike="noStrike">
              <a:latin typeface="Arial"/>
            </a:endParaRPr>
          </a:p>
        </p:txBody>
      </p:sp>
      <p:sp>
        <p:nvSpPr>
          <p:cNvPr id="201" name="CustomShape 4"/>
          <p:cNvSpPr/>
          <p:nvPr/>
        </p:nvSpPr>
        <p:spPr>
          <a:xfrm>
            <a:off x="2529360" y="5027400"/>
            <a:ext cx="4391640" cy="57528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Persoas adultas = modelo</a:t>
            </a:r>
            <a:endParaRPr b="0" lang="gl-ES" sz="1800" spc="-1" strike="noStrike">
              <a:latin typeface="Arial"/>
            </a:endParaRPr>
          </a:p>
        </p:txBody>
      </p:sp>
      <p:sp>
        <p:nvSpPr>
          <p:cNvPr id="202" name="CustomShape 5"/>
          <p:cNvSpPr/>
          <p:nvPr/>
        </p:nvSpPr>
        <p:spPr>
          <a:xfrm>
            <a:off x="2552040" y="5822640"/>
            <a:ext cx="4391640" cy="57528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Manter o control e transmitir afecto</a:t>
            </a:r>
            <a:endParaRPr b="0" lang="gl-ES" sz="1800" spc="-1" strike="noStrike">
              <a:latin typeface="Arial"/>
            </a:endParaRPr>
          </a:p>
        </p:txBody>
      </p:sp>
      <p:sp>
        <p:nvSpPr>
          <p:cNvPr id="203" name="Line 6"/>
          <p:cNvSpPr/>
          <p:nvPr/>
        </p:nvSpPr>
        <p:spPr>
          <a:xfrm>
            <a:off x="4693680" y="4653000"/>
            <a:ext cx="360" cy="360000"/>
          </a:xfrm>
          <a:prstGeom prst="line">
            <a:avLst/>
          </a:prstGeom>
          <a:ln>
            <a:solidFill>
              <a:srgbClr val="fe3187"/>
            </a:solidFill>
            <a:round/>
          </a:ln>
        </p:spPr>
        <p:style>
          <a:lnRef idx="1">
            <a:schemeClr val="accent1"/>
          </a:lnRef>
          <a:fillRef idx="0">
            <a:schemeClr val="accent1"/>
          </a:fillRef>
          <a:effectRef idx="0">
            <a:schemeClr val="accent1"/>
          </a:effectRef>
          <a:fontRef idx="minor"/>
        </p:style>
      </p:sp>
      <p:sp>
        <p:nvSpPr>
          <p:cNvPr id="204" name="CustomShape 7"/>
          <p:cNvSpPr/>
          <p:nvPr/>
        </p:nvSpPr>
        <p:spPr>
          <a:xfrm>
            <a:off x="4694040" y="5603400"/>
            <a:ext cx="45000" cy="218520"/>
          </a:xfrm>
          <a:prstGeom prst="downArrow">
            <a:avLst>
              <a:gd name="adj1" fmla="val 50000"/>
              <a:gd name="adj2" fmla="val 50000"/>
            </a:avLst>
          </a:prstGeom>
          <a:ln>
            <a:round/>
          </a:ln>
        </p:spPr>
        <p:style>
          <a:lnRef idx="2">
            <a:schemeClr val="accent1">
              <a:shade val="50000"/>
            </a:schemeClr>
          </a:lnRef>
          <a:fillRef idx="1">
            <a:schemeClr val="accent1"/>
          </a:fillRef>
          <a:effectRef idx="0">
            <a:schemeClr val="accent1"/>
          </a:effectRef>
          <a:fontRef idx="minor"/>
        </p:style>
      </p:sp>
      <p:sp>
        <p:nvSpPr>
          <p:cNvPr id="205" name="CustomShape 8"/>
          <p:cNvSpPr/>
          <p:nvPr/>
        </p:nvSpPr>
        <p:spPr>
          <a:xfrm>
            <a:off x="6732360" y="3717000"/>
            <a:ext cx="1943640" cy="1121760"/>
          </a:xfrm>
          <a:prstGeom prst="cloudCallout">
            <a:avLst>
              <a:gd name="adj1" fmla="val -89133"/>
              <a:gd name="adj2" fmla="val 64952"/>
            </a:avLst>
          </a:prstGeom>
          <a:ln>
            <a:round/>
          </a:ln>
        </p:spPr>
        <p:style>
          <a:lnRef idx="2">
            <a:schemeClr val="accent2"/>
          </a:lnRef>
          <a:fillRef idx="1">
            <a:schemeClr val="lt1"/>
          </a:fillRef>
          <a:effectRef idx="0">
            <a:schemeClr val="accent2"/>
          </a:effectRef>
          <a:fontRef idx="minor"/>
        </p:style>
        <p:txBody>
          <a:bodyPr lIns="90000" rIns="90000" tIns="45000" bIns="45000" anchor="ctr">
            <a:noAutofit/>
          </a:bodyPr>
          <a:p>
            <a:pPr algn="ctr">
              <a:lnSpc>
                <a:spcPct val="100000"/>
              </a:lnSpc>
            </a:pPr>
            <a:r>
              <a:rPr b="0" lang="gl-ES" sz="1100" spc="-1" strike="noStrike">
                <a:solidFill>
                  <a:srgbClr val="000000"/>
                </a:solidFill>
                <a:latin typeface="Century Gothic"/>
                <a:ea typeface="DejaVu Sans"/>
              </a:rPr>
              <a:t>Fíxate que non é preciso usar verbos ou determinantes</a:t>
            </a:r>
            <a:endParaRPr b="0" lang="gl-ES" sz="1100" spc="-1" strike="noStrike">
              <a:latin typeface="Arial"/>
            </a:endParaRPr>
          </a:p>
        </p:txBody>
      </p:sp>
    </p:spTree>
  </p:cSld>
  <mc:AlternateContent>
    <mc:Choice Requires="p14">
      <p:transition spd="slow" p14:dur="2000"/>
    </mc:Choice>
    <mc:Fallback>
      <p:transition spd="slow"/>
    </mc:Fallback>
  </mc:AlternateContent>
  <p:timing>
    <p:tnLst>
      <p:par>
        <p:cTn id="123" dur="indefinite" restart="never" nodeType="tmRoot">
          <p:childTnLst>
            <p:seq>
              <p:cTn id="124" dur="indefinite" nodeType="mainSeq">
                <p:childTnLst>
                  <p:par>
                    <p:cTn id="125" fill="hold">
                      <p:stCondLst>
                        <p:cond delay="indefinite"/>
                      </p:stCondLst>
                      <p:childTnLst>
                        <p:par>
                          <p:cTn id="126" fill="hold">
                            <p:stCondLst>
                              <p:cond delay="0"/>
                            </p:stCondLst>
                            <p:childTnLst>
                              <p:par>
                                <p:cTn id="127" nodeType="clickEffect" fill="hold" presetClass="entr" presetID="1">
                                  <p:stCondLst>
                                    <p:cond delay="0"/>
                                  </p:stCondLst>
                                  <p:childTnLst>
                                    <p:set>
                                      <p:cBhvr>
                                        <p:cTn id="128" dur="1" fill="hold">
                                          <p:stCondLst>
                                            <p:cond delay="0"/>
                                          </p:stCondLst>
                                        </p:cTn>
                                        <p:tgtEl>
                                          <p:spTgt spid="198"/>
                                        </p:tgtEl>
                                        <p:attrNameLst>
                                          <p:attrName>style.visibility</p:attrName>
                                        </p:attrNameLst>
                                      </p:cBhvr>
                                      <p:to>
                                        <p:strVal val="visible"/>
                                      </p:to>
                                    </p:set>
                                  </p:childTnLst>
                                </p:cTn>
                              </p:par>
                            </p:childTnLst>
                          </p:cTn>
                        </p:par>
                      </p:childTnLst>
                    </p:cTn>
                  </p:par>
                  <p:par>
                    <p:cTn id="129" fill="hold">
                      <p:stCondLst>
                        <p:cond delay="indefinite"/>
                      </p:stCondLst>
                      <p:childTnLst>
                        <p:par>
                          <p:cTn id="130" fill="hold">
                            <p:stCondLst>
                              <p:cond delay="0"/>
                            </p:stCondLst>
                            <p:childTnLst>
                              <p:par>
                                <p:cTn id="131" nodeType="clickEffect" fill="hold" presetClass="entr" presetID="1">
                                  <p:stCondLst>
                                    <p:cond delay="0"/>
                                  </p:stCondLst>
                                  <p:childTnLst>
                                    <p:set>
                                      <p:cBhvr>
                                        <p:cTn id="132" dur="1" fill="hold">
                                          <p:stCondLst>
                                            <p:cond delay="0"/>
                                          </p:stCondLst>
                                        </p:cTn>
                                        <p:tgtEl>
                                          <p:spTgt spid="199">
                                            <p:txEl>
                                              <p:pRg st="0" end="0"/>
                                            </p:txEl>
                                          </p:spTgt>
                                        </p:tgtEl>
                                        <p:attrNameLst>
                                          <p:attrName>style.visibility</p:attrName>
                                        </p:attrNameLst>
                                      </p:cBhvr>
                                      <p:to>
                                        <p:strVal val="visible"/>
                                      </p:to>
                                    </p:set>
                                  </p:childTnLst>
                                </p:cTn>
                              </p:par>
                            </p:childTnLst>
                          </p:cTn>
                        </p:par>
                      </p:childTnLst>
                    </p:cTn>
                  </p:par>
                  <p:par>
                    <p:cTn id="133" fill="hold">
                      <p:stCondLst>
                        <p:cond delay="indefinite"/>
                      </p:stCondLst>
                      <p:childTnLst>
                        <p:par>
                          <p:cTn id="134" fill="hold">
                            <p:stCondLst>
                              <p:cond delay="0"/>
                            </p:stCondLst>
                            <p:childTnLst>
                              <p:par>
                                <p:cTn id="135" nodeType="clickEffect" fill="hold" presetClass="entr" presetID="1">
                                  <p:stCondLst>
                                    <p:cond delay="0"/>
                                  </p:stCondLst>
                                  <p:childTnLst>
                                    <p:set>
                                      <p:cBhvr>
                                        <p:cTn id="136" dur="1" fill="hold">
                                          <p:stCondLst>
                                            <p:cond delay="0"/>
                                          </p:stCondLst>
                                        </p:cTn>
                                        <p:tgtEl>
                                          <p:spTgt spid="199">
                                            <p:txEl>
                                              <p:pRg st="1" end="1"/>
                                            </p:txEl>
                                          </p:spTgt>
                                        </p:tgtEl>
                                        <p:attrNameLst>
                                          <p:attrName>style.visibility</p:attrName>
                                        </p:attrNameLst>
                                      </p:cBhvr>
                                      <p:to>
                                        <p:strVal val="visible"/>
                                      </p:to>
                                    </p:set>
                                  </p:childTnLst>
                                </p:cTn>
                              </p:par>
                            </p:childTnLst>
                          </p:cTn>
                        </p:par>
                      </p:childTnLst>
                    </p:cTn>
                  </p:par>
                  <p:par>
                    <p:cTn id="137" fill="hold">
                      <p:stCondLst>
                        <p:cond delay="indefinite"/>
                      </p:stCondLst>
                      <p:childTnLst>
                        <p:par>
                          <p:cTn id="138" fill="hold">
                            <p:stCondLst>
                              <p:cond delay="0"/>
                            </p:stCondLst>
                            <p:childTnLst>
                              <p:par>
                                <p:cTn id="139" nodeType="clickEffect" fill="hold" presetClass="entr" presetID="1">
                                  <p:stCondLst>
                                    <p:cond delay="0"/>
                                  </p:stCondLst>
                                  <p:childTnLst>
                                    <p:set>
                                      <p:cBhvr>
                                        <p:cTn id="140" dur="1" fill="hold">
                                          <p:stCondLst>
                                            <p:cond delay="0"/>
                                          </p:stCondLst>
                                        </p:cTn>
                                        <p:tgtEl>
                                          <p:spTgt spid="200"/>
                                        </p:tgtEl>
                                        <p:attrNameLst>
                                          <p:attrName>style.visibility</p:attrName>
                                        </p:attrNameLst>
                                      </p:cBhvr>
                                      <p:to>
                                        <p:strVal val="visible"/>
                                      </p:to>
                                    </p:set>
                                  </p:childTnLst>
                                </p:cTn>
                              </p:par>
                            </p:childTnLst>
                          </p:cTn>
                        </p:par>
                      </p:childTnLst>
                    </p:cTn>
                  </p:par>
                  <p:par>
                    <p:cTn id="141" fill="hold">
                      <p:stCondLst>
                        <p:cond delay="indefinite"/>
                      </p:stCondLst>
                      <p:childTnLst>
                        <p:par>
                          <p:cTn id="142" fill="hold">
                            <p:stCondLst>
                              <p:cond delay="0"/>
                            </p:stCondLst>
                            <p:childTnLst>
                              <p:par>
                                <p:cTn id="143" nodeType="clickEffect" fill="hold" presetClass="entr" presetID="1">
                                  <p:stCondLst>
                                    <p:cond delay="0"/>
                                  </p:stCondLst>
                                  <p:childTnLst>
                                    <p:set>
                                      <p:cBhvr>
                                        <p:cTn id="144" dur="1" fill="hold">
                                          <p:stCondLst>
                                            <p:cond delay="0"/>
                                          </p:stCondLst>
                                        </p:cTn>
                                        <p:tgtEl>
                                          <p:spTgt spid="203"/>
                                        </p:tgtEl>
                                        <p:attrNameLst>
                                          <p:attrName>style.visibility</p:attrName>
                                        </p:attrNameLst>
                                      </p:cBhvr>
                                      <p:to>
                                        <p:strVal val="visible"/>
                                      </p:to>
                                    </p:set>
                                  </p:childTnLst>
                                </p:cTn>
                              </p:par>
                            </p:childTnLst>
                          </p:cTn>
                        </p:par>
                      </p:childTnLst>
                    </p:cTn>
                  </p:par>
                  <p:par>
                    <p:cTn id="145" fill="hold">
                      <p:stCondLst>
                        <p:cond delay="indefinite"/>
                      </p:stCondLst>
                      <p:childTnLst>
                        <p:par>
                          <p:cTn id="146" fill="hold">
                            <p:stCondLst>
                              <p:cond delay="0"/>
                            </p:stCondLst>
                            <p:childTnLst>
                              <p:par>
                                <p:cTn id="147" nodeType="clickEffect" fill="hold" presetClass="entr" presetID="1">
                                  <p:stCondLst>
                                    <p:cond delay="0"/>
                                  </p:stCondLst>
                                  <p:childTnLst>
                                    <p:set>
                                      <p:cBhvr>
                                        <p:cTn id="148" dur="1" fill="hold">
                                          <p:stCondLst>
                                            <p:cond delay="0"/>
                                          </p:stCondLst>
                                        </p:cTn>
                                        <p:tgtEl>
                                          <p:spTgt spid="201"/>
                                        </p:tgtEl>
                                        <p:attrNameLst>
                                          <p:attrName>style.visibility</p:attrName>
                                        </p:attrNameLst>
                                      </p:cBhvr>
                                      <p:to>
                                        <p:strVal val="visible"/>
                                      </p:to>
                                    </p:set>
                                  </p:childTnLst>
                                </p:cTn>
                              </p:par>
                            </p:childTnLst>
                          </p:cTn>
                        </p:par>
                      </p:childTnLst>
                    </p:cTn>
                  </p:par>
                  <p:par>
                    <p:cTn id="149" fill="hold">
                      <p:stCondLst>
                        <p:cond delay="indefinite"/>
                      </p:stCondLst>
                      <p:childTnLst>
                        <p:par>
                          <p:cTn id="150" fill="hold">
                            <p:stCondLst>
                              <p:cond delay="0"/>
                            </p:stCondLst>
                            <p:childTnLst>
                              <p:par>
                                <p:cTn id="151" nodeType="clickEffect" fill="hold" presetClass="entr" presetID="1">
                                  <p:stCondLst>
                                    <p:cond delay="0"/>
                                  </p:stCondLst>
                                  <p:childTnLst>
                                    <p:set>
                                      <p:cBhvr>
                                        <p:cTn id="152" dur="1" fill="hold">
                                          <p:stCondLst>
                                            <p:cond delay="0"/>
                                          </p:stCondLst>
                                        </p:cTn>
                                        <p:tgtEl>
                                          <p:spTgt spid="204"/>
                                        </p:tgtEl>
                                        <p:attrNameLst>
                                          <p:attrName>style.visibility</p:attrName>
                                        </p:attrNameLst>
                                      </p:cBhvr>
                                      <p:to>
                                        <p:strVal val="visible"/>
                                      </p:to>
                                    </p:set>
                                  </p:childTnLst>
                                </p:cTn>
                              </p:par>
                            </p:childTnLst>
                          </p:cTn>
                        </p:par>
                      </p:childTnLst>
                    </p:cTn>
                  </p:par>
                  <p:par>
                    <p:cTn id="153" fill="hold">
                      <p:stCondLst>
                        <p:cond delay="indefinite"/>
                      </p:stCondLst>
                      <p:childTnLst>
                        <p:par>
                          <p:cTn id="154" fill="hold">
                            <p:stCondLst>
                              <p:cond delay="0"/>
                            </p:stCondLst>
                            <p:childTnLst>
                              <p:par>
                                <p:cTn id="155" nodeType="clickEffect" fill="hold" presetClass="entr" presetID="1">
                                  <p:stCondLst>
                                    <p:cond delay="0"/>
                                  </p:stCondLst>
                                  <p:childTnLst>
                                    <p:set>
                                      <p:cBhvr>
                                        <p:cTn id="156" dur="1" fill="hold">
                                          <p:stCondLst>
                                            <p:cond delay="0"/>
                                          </p:stCondLst>
                                        </p:cTn>
                                        <p:tgtEl>
                                          <p:spTgt spid="202"/>
                                        </p:tgtEl>
                                        <p:attrNameLst>
                                          <p:attrName>style.visibility</p:attrName>
                                        </p:attrNameLst>
                                      </p:cBhvr>
                                      <p:to>
                                        <p:strVal val="visible"/>
                                      </p:to>
                                    </p:set>
                                  </p:childTnLst>
                                </p:cTn>
                              </p:par>
                            </p:childTnLst>
                          </p:cTn>
                        </p:par>
                      </p:childTnLst>
                    </p:cTn>
                  </p:par>
                  <p:par>
                    <p:cTn id="157" fill="hold">
                      <p:stCondLst>
                        <p:cond delay="indefinite"/>
                      </p:stCondLst>
                      <p:childTnLst>
                        <p:par>
                          <p:cTn id="158" fill="hold">
                            <p:stCondLst>
                              <p:cond delay="0"/>
                            </p:stCondLst>
                            <p:childTnLst>
                              <p:par>
                                <p:cTn id="159" nodeType="clickEffect" fill="hold" presetClass="entr" presetID="1">
                                  <p:stCondLst>
                                    <p:cond delay="0"/>
                                  </p:stCondLst>
                                  <p:childTnLst>
                                    <p:set>
                                      <p:cBhvr>
                                        <p:cTn id="160" dur="1" fill="hold">
                                          <p:stCondLst>
                                            <p:cond delay="0"/>
                                          </p:stCondLst>
                                        </p:cTn>
                                        <p:tgtEl>
                                          <p:spTgt spid="205"/>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 name="CustomShape 1"/>
          <p:cNvSpPr/>
          <p:nvPr/>
        </p:nvSpPr>
        <p:spPr>
          <a:xfrm>
            <a:off x="457200" y="267480"/>
            <a:ext cx="8228880" cy="1398240"/>
          </a:xfrm>
          <a:prstGeom prst="rect">
            <a:avLst/>
          </a:prstGeom>
          <a:noFill/>
          <a:ln>
            <a:noFill/>
          </a:ln>
        </p:spPr>
        <p:style>
          <a:lnRef idx="0"/>
          <a:fillRef idx="0"/>
          <a:effectRef idx="0"/>
          <a:fontRef idx="minor"/>
        </p:style>
        <p:txBody>
          <a:bodyPr lIns="90000" rIns="90000" tIns="45000" bIns="45000" anchor="ctr">
            <a:noAutofit/>
          </a:bodyPr>
          <a:p>
            <a:pPr marL="484560">
              <a:lnSpc>
                <a:spcPct val="100000"/>
              </a:lnSpc>
            </a:pPr>
            <a:r>
              <a:rPr b="0" i="1" lang="gl-ES" sz="2000" spc="-1" strike="noStrike">
                <a:solidFill>
                  <a:srgbClr val="ff88ba"/>
                </a:solidFill>
                <a:latin typeface="Century Gothic"/>
              </a:rPr>
              <a:t>2ª recomendación: informalos do que pasa, con información veraz sen detalles innecesarios nin informacións positivas en extremo para axudalos a xestionar o que senten e buscar alternativas aos problemas.</a:t>
            </a:r>
            <a:br/>
            <a:endParaRPr b="0" lang="gl-ES" sz="2000" spc="-1" strike="noStrike">
              <a:latin typeface="Arial"/>
            </a:endParaRPr>
          </a:p>
        </p:txBody>
      </p:sp>
      <p:sp>
        <p:nvSpPr>
          <p:cNvPr id="207" name="CustomShape 2"/>
          <p:cNvSpPr/>
          <p:nvPr/>
        </p:nvSpPr>
        <p:spPr>
          <a:xfrm>
            <a:off x="457200" y="1882800"/>
            <a:ext cx="8228880" cy="4571280"/>
          </a:xfrm>
          <a:prstGeom prst="rect">
            <a:avLst/>
          </a:prstGeom>
          <a:noFill/>
          <a:ln>
            <a:noFill/>
          </a:ln>
        </p:spPr>
        <p:style>
          <a:lnRef idx="0"/>
          <a:fillRef idx="0"/>
          <a:effectRef idx="0"/>
          <a:fontRef idx="minor"/>
        </p:style>
        <p:txBody>
          <a:bodyPr lIns="90000" rIns="90000" tIns="45000" bIns="45000">
            <a:noAutofit/>
          </a:bodyPr>
          <a:p>
            <a:pPr marL="448200" indent="-383400">
              <a:lnSpc>
                <a:spcPct val="100000"/>
              </a:lnSpc>
              <a:spcBef>
                <a:spcPts val="601"/>
              </a:spcBef>
              <a:buClr>
                <a:srgbClr val="ff388c"/>
              </a:buClr>
              <a:buSzPct val="80000"/>
              <a:buFont typeface="Wingdings 2" charset="2"/>
              <a:buChar char=""/>
            </a:pPr>
            <a:r>
              <a:rPr b="0" lang="gl-ES" sz="3000" spc="-1" strike="noStrike">
                <a:solidFill>
                  <a:srgbClr val="666666"/>
                </a:solidFill>
                <a:latin typeface="Century Gothic"/>
              </a:rPr>
              <a:t>Imos coa terceira idea. Esta é unha idea complexa, con varias alternativas. Como o representarías?</a:t>
            </a:r>
            <a:endParaRPr b="0" lang="gl-ES" sz="3000" spc="-1" strike="noStrike">
              <a:solidFill>
                <a:srgbClr val="666666"/>
              </a:solidFill>
              <a:latin typeface="Arial"/>
            </a:endParaRPr>
          </a:p>
          <a:p>
            <a:pPr marL="448200" indent="-383400">
              <a:lnSpc>
                <a:spcPct val="100000"/>
              </a:lnSpc>
              <a:spcBef>
                <a:spcPts val="601"/>
              </a:spcBef>
              <a:buClr>
                <a:srgbClr val="ff388c"/>
              </a:buClr>
              <a:buSzPct val="80000"/>
              <a:buFont typeface="Wingdings 2" charset="2"/>
              <a:buChar char=""/>
            </a:pPr>
            <a:r>
              <a:rPr b="0" lang="gl-ES" sz="3000" spc="-1" strike="noStrike">
                <a:solidFill>
                  <a:srgbClr val="666666"/>
                </a:solidFill>
                <a:latin typeface="Century Gothic"/>
              </a:rPr>
              <a:t>Proposta</a:t>
            </a:r>
            <a:endParaRPr b="0" lang="gl-ES" sz="3000" spc="-1" strike="noStrike">
              <a:solidFill>
                <a:srgbClr val="666666"/>
              </a:solidFill>
              <a:latin typeface="Arial"/>
            </a:endParaRPr>
          </a:p>
        </p:txBody>
      </p:sp>
      <p:sp>
        <p:nvSpPr>
          <p:cNvPr id="208" name="CustomShape 3"/>
          <p:cNvSpPr/>
          <p:nvPr/>
        </p:nvSpPr>
        <p:spPr>
          <a:xfrm>
            <a:off x="3204000" y="3573000"/>
            <a:ext cx="2951640" cy="57528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2ª recomendación</a:t>
            </a:r>
            <a:endParaRPr b="0" lang="gl-ES" sz="1800" spc="-1" strike="noStrike">
              <a:latin typeface="Arial"/>
            </a:endParaRPr>
          </a:p>
        </p:txBody>
      </p:sp>
      <p:sp>
        <p:nvSpPr>
          <p:cNvPr id="209" name="CustomShape 4"/>
          <p:cNvSpPr/>
          <p:nvPr/>
        </p:nvSpPr>
        <p:spPr>
          <a:xfrm>
            <a:off x="611640" y="4448160"/>
            <a:ext cx="4896000" cy="57528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Informar aos nenos e nenas para axudalos a entender o que senten</a:t>
            </a:r>
            <a:endParaRPr b="0" lang="gl-ES" sz="1800" spc="-1" strike="noStrike">
              <a:latin typeface="Arial"/>
            </a:endParaRPr>
          </a:p>
        </p:txBody>
      </p:sp>
      <p:sp>
        <p:nvSpPr>
          <p:cNvPr id="210" name="CustomShape 5"/>
          <p:cNvSpPr/>
          <p:nvPr/>
        </p:nvSpPr>
        <p:spPr>
          <a:xfrm>
            <a:off x="193680" y="5478840"/>
            <a:ext cx="3062160" cy="57528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Sen detalles innecesarios</a:t>
            </a:r>
            <a:endParaRPr b="0" lang="gl-ES" sz="1800" spc="-1" strike="noStrike">
              <a:latin typeface="Arial"/>
            </a:endParaRPr>
          </a:p>
        </p:txBody>
      </p:sp>
      <p:sp>
        <p:nvSpPr>
          <p:cNvPr id="211" name="CustomShape 6"/>
          <p:cNvSpPr/>
          <p:nvPr/>
        </p:nvSpPr>
        <p:spPr>
          <a:xfrm>
            <a:off x="3636000" y="5484960"/>
            <a:ext cx="3094920" cy="57528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Sen excesiva positividade</a:t>
            </a:r>
            <a:endParaRPr b="0" lang="gl-ES" sz="1800" spc="-1" strike="noStrike">
              <a:latin typeface="Arial"/>
            </a:endParaRPr>
          </a:p>
        </p:txBody>
      </p:sp>
      <p:sp>
        <p:nvSpPr>
          <p:cNvPr id="212" name="Line 7"/>
          <p:cNvSpPr/>
          <p:nvPr/>
        </p:nvSpPr>
        <p:spPr>
          <a:xfrm flipH="1">
            <a:off x="3059640" y="4149000"/>
            <a:ext cx="1620360" cy="298800"/>
          </a:xfrm>
          <a:prstGeom prst="line">
            <a:avLst/>
          </a:prstGeom>
          <a:ln>
            <a:solidFill>
              <a:srgbClr val="fe3187"/>
            </a:solidFill>
            <a:round/>
          </a:ln>
        </p:spPr>
        <p:style>
          <a:lnRef idx="1">
            <a:schemeClr val="accent1"/>
          </a:lnRef>
          <a:fillRef idx="0">
            <a:schemeClr val="accent1"/>
          </a:fillRef>
          <a:effectRef idx="0">
            <a:schemeClr val="accent1"/>
          </a:effectRef>
          <a:fontRef idx="minor"/>
        </p:style>
      </p:sp>
      <p:sp>
        <p:nvSpPr>
          <p:cNvPr id="213" name="CustomShape 8"/>
          <p:cNvSpPr/>
          <p:nvPr/>
        </p:nvSpPr>
        <p:spPr>
          <a:xfrm flipH="1">
            <a:off x="1724400" y="5024160"/>
            <a:ext cx="1334160" cy="453960"/>
          </a:xfrm>
          <a:custGeom>
            <a:avLst/>
            <a:gdLst/>
            <a:ahLst/>
            <a:rect l="l" t="t" r="r" b="b"/>
            <a:pathLst>
              <a:path w="21600" h="21600">
                <a:moveTo>
                  <a:pt x="0" y="0"/>
                </a:moveTo>
                <a:lnTo>
                  <a:pt x="21600" y="21600"/>
                </a:lnTo>
              </a:path>
            </a:pathLst>
          </a:custGeom>
          <a:noFill/>
          <a:ln>
            <a:solidFill>
              <a:srgbClr val="fe3187"/>
            </a:solidFill>
            <a:round/>
            <a:tailEnd len="med" type="triangle" w="med"/>
          </a:ln>
        </p:spPr>
        <p:style>
          <a:lnRef idx="1">
            <a:schemeClr val="accent1"/>
          </a:lnRef>
          <a:fillRef idx="0">
            <a:schemeClr val="accent1"/>
          </a:fillRef>
          <a:effectRef idx="0">
            <a:schemeClr val="accent1"/>
          </a:effectRef>
          <a:fontRef idx="minor"/>
        </p:style>
      </p:sp>
      <p:sp>
        <p:nvSpPr>
          <p:cNvPr id="214" name="CustomShape 9"/>
          <p:cNvSpPr/>
          <p:nvPr/>
        </p:nvSpPr>
        <p:spPr>
          <a:xfrm>
            <a:off x="3060000" y="5024160"/>
            <a:ext cx="2122920" cy="460080"/>
          </a:xfrm>
          <a:custGeom>
            <a:avLst/>
            <a:gdLst/>
            <a:ahLst/>
            <a:rect l="l" t="t" r="r" b="b"/>
            <a:pathLst>
              <a:path w="21600" h="21600">
                <a:moveTo>
                  <a:pt x="0" y="0"/>
                </a:moveTo>
                <a:lnTo>
                  <a:pt x="21600" y="21600"/>
                </a:lnTo>
              </a:path>
            </a:pathLst>
          </a:custGeom>
          <a:noFill/>
          <a:ln>
            <a:solidFill>
              <a:srgbClr val="fe3187"/>
            </a:solidFill>
            <a:round/>
            <a:tailEnd len="med" type="triangle" w="med"/>
          </a:ln>
        </p:spPr>
        <p:style>
          <a:lnRef idx="1">
            <a:schemeClr val="accent1"/>
          </a:lnRef>
          <a:fillRef idx="0">
            <a:schemeClr val="accent1"/>
          </a:fillRef>
          <a:effectRef idx="0">
            <a:schemeClr val="accent1"/>
          </a:effectRef>
          <a:fontRef idx="minor"/>
        </p:style>
      </p:sp>
      <p:sp>
        <p:nvSpPr>
          <p:cNvPr id="215" name="CustomShape 10"/>
          <p:cNvSpPr/>
          <p:nvPr/>
        </p:nvSpPr>
        <p:spPr>
          <a:xfrm>
            <a:off x="5868000" y="4434120"/>
            <a:ext cx="3230280" cy="57528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Buscar alternativas aos problemas</a:t>
            </a:r>
            <a:endParaRPr b="0" lang="gl-ES" sz="1800" spc="-1" strike="noStrike">
              <a:latin typeface="Arial"/>
            </a:endParaRPr>
          </a:p>
        </p:txBody>
      </p:sp>
      <p:sp>
        <p:nvSpPr>
          <p:cNvPr id="216" name="Line 11"/>
          <p:cNvSpPr/>
          <p:nvPr/>
        </p:nvSpPr>
        <p:spPr>
          <a:xfrm>
            <a:off x="4680000" y="4149000"/>
            <a:ext cx="2803320" cy="285120"/>
          </a:xfrm>
          <a:prstGeom prst="line">
            <a:avLst/>
          </a:prstGeom>
          <a:ln>
            <a:solidFill>
              <a:srgbClr val="fe3187"/>
            </a:solidFill>
            <a:round/>
          </a:ln>
        </p:spPr>
        <p:style>
          <a:lnRef idx="1">
            <a:schemeClr val="accent1"/>
          </a:lnRef>
          <a:fillRef idx="0">
            <a:schemeClr val="accent1"/>
          </a:fillRef>
          <a:effectRef idx="0">
            <a:schemeClr val="accent1"/>
          </a:effectRef>
          <a:fontRef idx="minor"/>
        </p:style>
      </p:sp>
    </p:spTree>
  </p:cSld>
  <mc:AlternateContent>
    <mc:Choice Requires="p14">
      <p:transition spd="slow" p14:dur="2000"/>
    </mc:Choice>
    <mc:Fallback>
      <p:transition spd="slow"/>
    </mc:Fallback>
  </mc:AlternateContent>
  <p:timing>
    <p:tnLst>
      <p:par>
        <p:cTn id="161" dur="indefinite" restart="never" nodeType="tmRoot">
          <p:childTnLst>
            <p:seq>
              <p:cTn id="162" dur="indefinite" nodeType="mainSeq">
                <p:childTnLst>
                  <p:par>
                    <p:cTn id="163" fill="hold">
                      <p:stCondLst>
                        <p:cond delay="indefinite"/>
                      </p:stCondLst>
                      <p:childTnLst>
                        <p:par>
                          <p:cTn id="164" fill="hold">
                            <p:stCondLst>
                              <p:cond delay="0"/>
                            </p:stCondLst>
                            <p:childTnLst>
                              <p:par>
                                <p:cTn id="165" nodeType="clickEffect" fill="hold" presetClass="entr" presetID="1">
                                  <p:stCondLst>
                                    <p:cond delay="0"/>
                                  </p:stCondLst>
                                  <p:childTnLst>
                                    <p:set>
                                      <p:cBhvr>
                                        <p:cTn id="166" dur="1" fill="hold">
                                          <p:stCondLst>
                                            <p:cond delay="0"/>
                                          </p:stCondLst>
                                        </p:cTn>
                                        <p:tgtEl>
                                          <p:spTgt spid="206"/>
                                        </p:tgtEl>
                                        <p:attrNameLst>
                                          <p:attrName>style.visibility</p:attrName>
                                        </p:attrNameLst>
                                      </p:cBhvr>
                                      <p:to>
                                        <p:strVal val="visible"/>
                                      </p:to>
                                    </p:set>
                                  </p:childTnLst>
                                </p:cTn>
                              </p:par>
                            </p:childTnLst>
                          </p:cTn>
                        </p:par>
                      </p:childTnLst>
                    </p:cTn>
                  </p:par>
                  <p:par>
                    <p:cTn id="167" fill="hold">
                      <p:stCondLst>
                        <p:cond delay="indefinite"/>
                      </p:stCondLst>
                      <p:childTnLst>
                        <p:par>
                          <p:cTn id="168" fill="hold">
                            <p:stCondLst>
                              <p:cond delay="0"/>
                            </p:stCondLst>
                            <p:childTnLst>
                              <p:par>
                                <p:cTn id="169" nodeType="clickEffect" fill="hold" presetClass="entr" presetID="1">
                                  <p:stCondLst>
                                    <p:cond delay="0"/>
                                  </p:stCondLst>
                                  <p:childTnLst>
                                    <p:set>
                                      <p:cBhvr>
                                        <p:cTn id="170" dur="1" fill="hold">
                                          <p:stCondLst>
                                            <p:cond delay="0"/>
                                          </p:stCondLst>
                                        </p:cTn>
                                        <p:tgtEl>
                                          <p:spTgt spid="207">
                                            <p:txEl>
                                              <p:pRg st="0" end="0"/>
                                            </p:txEl>
                                          </p:spTgt>
                                        </p:tgtEl>
                                        <p:attrNameLst>
                                          <p:attrName>style.visibility</p:attrName>
                                        </p:attrNameLst>
                                      </p:cBhvr>
                                      <p:to>
                                        <p:strVal val="visible"/>
                                      </p:to>
                                    </p:set>
                                  </p:childTnLst>
                                </p:cTn>
                              </p:par>
                            </p:childTnLst>
                          </p:cTn>
                        </p:par>
                      </p:childTnLst>
                    </p:cTn>
                  </p:par>
                  <p:par>
                    <p:cTn id="171" fill="hold">
                      <p:stCondLst>
                        <p:cond delay="indefinite"/>
                      </p:stCondLst>
                      <p:childTnLst>
                        <p:par>
                          <p:cTn id="172" fill="hold">
                            <p:stCondLst>
                              <p:cond delay="0"/>
                            </p:stCondLst>
                            <p:childTnLst>
                              <p:par>
                                <p:cTn id="173" nodeType="clickEffect" fill="hold" presetClass="entr" presetID="1">
                                  <p:stCondLst>
                                    <p:cond delay="0"/>
                                  </p:stCondLst>
                                  <p:childTnLst>
                                    <p:set>
                                      <p:cBhvr>
                                        <p:cTn id="174" dur="1" fill="hold">
                                          <p:stCondLst>
                                            <p:cond delay="0"/>
                                          </p:stCondLst>
                                        </p:cTn>
                                        <p:tgtEl>
                                          <p:spTgt spid="207">
                                            <p:txEl>
                                              <p:pRg st="1" end="1"/>
                                            </p:txEl>
                                          </p:spTgt>
                                        </p:tgtEl>
                                        <p:attrNameLst>
                                          <p:attrName>style.visibility</p:attrName>
                                        </p:attrNameLst>
                                      </p:cBhvr>
                                      <p:to>
                                        <p:strVal val="visible"/>
                                      </p:to>
                                    </p:set>
                                  </p:childTnLst>
                                </p:cTn>
                              </p:par>
                            </p:childTnLst>
                          </p:cTn>
                        </p:par>
                      </p:childTnLst>
                    </p:cTn>
                  </p:par>
                  <p:par>
                    <p:cTn id="175" fill="hold">
                      <p:stCondLst>
                        <p:cond delay="indefinite"/>
                      </p:stCondLst>
                      <p:childTnLst>
                        <p:par>
                          <p:cTn id="176" fill="hold">
                            <p:stCondLst>
                              <p:cond delay="0"/>
                            </p:stCondLst>
                            <p:childTnLst>
                              <p:par>
                                <p:cTn id="177" nodeType="clickEffect" fill="hold" presetClass="entr" presetID="1">
                                  <p:stCondLst>
                                    <p:cond delay="0"/>
                                  </p:stCondLst>
                                  <p:childTnLst>
                                    <p:set>
                                      <p:cBhvr>
                                        <p:cTn id="178" dur="1" fill="hold">
                                          <p:stCondLst>
                                            <p:cond delay="0"/>
                                          </p:stCondLst>
                                        </p:cTn>
                                        <p:tgtEl>
                                          <p:spTgt spid="208"/>
                                        </p:tgtEl>
                                        <p:attrNameLst>
                                          <p:attrName>style.visibility</p:attrName>
                                        </p:attrNameLst>
                                      </p:cBhvr>
                                      <p:to>
                                        <p:strVal val="visible"/>
                                      </p:to>
                                    </p:set>
                                  </p:childTnLst>
                                </p:cTn>
                              </p:par>
                            </p:childTnLst>
                          </p:cTn>
                        </p:par>
                      </p:childTnLst>
                    </p:cTn>
                  </p:par>
                  <p:par>
                    <p:cTn id="179" fill="hold">
                      <p:stCondLst>
                        <p:cond delay="indefinite"/>
                      </p:stCondLst>
                      <p:childTnLst>
                        <p:par>
                          <p:cTn id="180" fill="hold">
                            <p:stCondLst>
                              <p:cond delay="0"/>
                            </p:stCondLst>
                            <p:childTnLst>
                              <p:par>
                                <p:cTn id="181" nodeType="clickEffect" fill="hold" presetClass="entr" presetID="1">
                                  <p:stCondLst>
                                    <p:cond delay="0"/>
                                  </p:stCondLst>
                                  <p:childTnLst>
                                    <p:set>
                                      <p:cBhvr>
                                        <p:cTn id="182" dur="1" fill="hold">
                                          <p:stCondLst>
                                            <p:cond delay="0"/>
                                          </p:stCondLst>
                                        </p:cTn>
                                        <p:tgtEl>
                                          <p:spTgt spid="212"/>
                                        </p:tgtEl>
                                        <p:attrNameLst>
                                          <p:attrName>style.visibility</p:attrName>
                                        </p:attrNameLst>
                                      </p:cBhvr>
                                      <p:to>
                                        <p:strVal val="visible"/>
                                      </p:to>
                                    </p:set>
                                  </p:childTnLst>
                                </p:cTn>
                              </p:par>
                            </p:childTnLst>
                          </p:cTn>
                        </p:par>
                      </p:childTnLst>
                    </p:cTn>
                  </p:par>
                  <p:par>
                    <p:cTn id="183" fill="hold">
                      <p:stCondLst>
                        <p:cond delay="indefinite"/>
                      </p:stCondLst>
                      <p:childTnLst>
                        <p:par>
                          <p:cTn id="184" fill="hold">
                            <p:stCondLst>
                              <p:cond delay="0"/>
                            </p:stCondLst>
                            <p:childTnLst>
                              <p:par>
                                <p:cTn id="185" nodeType="clickEffect" fill="hold" presetClass="entr" presetID="1">
                                  <p:stCondLst>
                                    <p:cond delay="0"/>
                                  </p:stCondLst>
                                  <p:childTnLst>
                                    <p:set>
                                      <p:cBhvr>
                                        <p:cTn id="186" dur="1" fill="hold">
                                          <p:stCondLst>
                                            <p:cond delay="0"/>
                                          </p:stCondLst>
                                        </p:cTn>
                                        <p:tgtEl>
                                          <p:spTgt spid="209"/>
                                        </p:tgtEl>
                                        <p:attrNameLst>
                                          <p:attrName>style.visibility</p:attrName>
                                        </p:attrNameLst>
                                      </p:cBhvr>
                                      <p:to>
                                        <p:strVal val="visible"/>
                                      </p:to>
                                    </p:set>
                                  </p:childTnLst>
                                </p:cTn>
                              </p:par>
                            </p:childTnLst>
                          </p:cTn>
                        </p:par>
                      </p:childTnLst>
                    </p:cTn>
                  </p:par>
                  <p:par>
                    <p:cTn id="187" fill="hold">
                      <p:stCondLst>
                        <p:cond delay="indefinite"/>
                      </p:stCondLst>
                      <p:childTnLst>
                        <p:par>
                          <p:cTn id="188" fill="hold">
                            <p:stCondLst>
                              <p:cond delay="0"/>
                            </p:stCondLst>
                            <p:childTnLst>
                              <p:par>
                                <p:cTn id="189" nodeType="clickEffect" fill="hold" presetClass="entr" presetID="1">
                                  <p:stCondLst>
                                    <p:cond delay="0"/>
                                  </p:stCondLst>
                                  <p:childTnLst>
                                    <p:set>
                                      <p:cBhvr>
                                        <p:cTn id="190" dur="1" fill="hold">
                                          <p:stCondLst>
                                            <p:cond delay="0"/>
                                          </p:stCondLst>
                                        </p:cTn>
                                        <p:tgtEl>
                                          <p:spTgt spid="213"/>
                                        </p:tgtEl>
                                        <p:attrNameLst>
                                          <p:attrName>style.visibility</p:attrName>
                                        </p:attrNameLst>
                                      </p:cBhvr>
                                      <p:to>
                                        <p:strVal val="visible"/>
                                      </p:to>
                                    </p:set>
                                  </p:childTnLst>
                                </p:cTn>
                              </p:par>
                            </p:childTnLst>
                          </p:cTn>
                        </p:par>
                      </p:childTnLst>
                    </p:cTn>
                  </p:par>
                  <p:par>
                    <p:cTn id="191" fill="hold">
                      <p:stCondLst>
                        <p:cond delay="indefinite"/>
                      </p:stCondLst>
                      <p:childTnLst>
                        <p:par>
                          <p:cTn id="192" fill="hold">
                            <p:stCondLst>
                              <p:cond delay="0"/>
                            </p:stCondLst>
                            <p:childTnLst>
                              <p:par>
                                <p:cTn id="193" nodeType="clickEffect" fill="hold" presetClass="entr" presetID="1">
                                  <p:stCondLst>
                                    <p:cond delay="0"/>
                                  </p:stCondLst>
                                  <p:childTnLst>
                                    <p:set>
                                      <p:cBhvr>
                                        <p:cTn id="194" dur="1" fill="hold">
                                          <p:stCondLst>
                                            <p:cond delay="0"/>
                                          </p:stCondLst>
                                        </p:cTn>
                                        <p:tgtEl>
                                          <p:spTgt spid="210"/>
                                        </p:tgtEl>
                                        <p:attrNameLst>
                                          <p:attrName>style.visibility</p:attrName>
                                        </p:attrNameLst>
                                      </p:cBhvr>
                                      <p:to>
                                        <p:strVal val="visible"/>
                                      </p:to>
                                    </p:set>
                                  </p:childTnLst>
                                </p:cTn>
                              </p:par>
                            </p:childTnLst>
                          </p:cTn>
                        </p:par>
                      </p:childTnLst>
                    </p:cTn>
                  </p:par>
                  <p:par>
                    <p:cTn id="195" fill="hold">
                      <p:stCondLst>
                        <p:cond delay="indefinite"/>
                      </p:stCondLst>
                      <p:childTnLst>
                        <p:par>
                          <p:cTn id="196" fill="hold">
                            <p:stCondLst>
                              <p:cond delay="0"/>
                            </p:stCondLst>
                            <p:childTnLst>
                              <p:par>
                                <p:cTn id="197" nodeType="clickEffect" fill="hold" presetClass="entr" presetID="1">
                                  <p:stCondLst>
                                    <p:cond delay="0"/>
                                  </p:stCondLst>
                                  <p:childTnLst>
                                    <p:set>
                                      <p:cBhvr>
                                        <p:cTn id="198" dur="1" fill="hold">
                                          <p:stCondLst>
                                            <p:cond delay="0"/>
                                          </p:stCondLst>
                                        </p:cTn>
                                        <p:tgtEl>
                                          <p:spTgt spid="214"/>
                                        </p:tgtEl>
                                        <p:attrNameLst>
                                          <p:attrName>style.visibility</p:attrName>
                                        </p:attrNameLst>
                                      </p:cBhvr>
                                      <p:to>
                                        <p:strVal val="visible"/>
                                      </p:to>
                                    </p:set>
                                  </p:childTnLst>
                                </p:cTn>
                              </p:par>
                            </p:childTnLst>
                          </p:cTn>
                        </p:par>
                      </p:childTnLst>
                    </p:cTn>
                  </p:par>
                  <p:par>
                    <p:cTn id="199" fill="hold">
                      <p:stCondLst>
                        <p:cond delay="indefinite"/>
                      </p:stCondLst>
                      <p:childTnLst>
                        <p:par>
                          <p:cTn id="200" fill="hold">
                            <p:stCondLst>
                              <p:cond delay="0"/>
                            </p:stCondLst>
                            <p:childTnLst>
                              <p:par>
                                <p:cTn id="201" nodeType="clickEffect" fill="hold" presetClass="entr" presetID="1">
                                  <p:stCondLst>
                                    <p:cond delay="0"/>
                                  </p:stCondLst>
                                  <p:childTnLst>
                                    <p:set>
                                      <p:cBhvr>
                                        <p:cTn id="202" dur="1" fill="hold">
                                          <p:stCondLst>
                                            <p:cond delay="0"/>
                                          </p:stCondLst>
                                        </p:cTn>
                                        <p:tgtEl>
                                          <p:spTgt spid="211"/>
                                        </p:tgtEl>
                                        <p:attrNameLst>
                                          <p:attrName>style.visibility</p:attrName>
                                        </p:attrNameLst>
                                      </p:cBhvr>
                                      <p:to>
                                        <p:strVal val="visible"/>
                                      </p:to>
                                    </p:set>
                                  </p:childTnLst>
                                </p:cTn>
                              </p:par>
                            </p:childTnLst>
                          </p:cTn>
                        </p:par>
                      </p:childTnLst>
                    </p:cTn>
                  </p:par>
                  <p:par>
                    <p:cTn id="203" fill="hold">
                      <p:stCondLst>
                        <p:cond delay="indefinite"/>
                      </p:stCondLst>
                      <p:childTnLst>
                        <p:par>
                          <p:cTn id="204" fill="hold">
                            <p:stCondLst>
                              <p:cond delay="0"/>
                            </p:stCondLst>
                            <p:childTnLst>
                              <p:par>
                                <p:cTn id="205" nodeType="clickEffect" fill="hold" presetClass="entr" presetID="1">
                                  <p:stCondLst>
                                    <p:cond delay="0"/>
                                  </p:stCondLst>
                                  <p:childTnLst>
                                    <p:set>
                                      <p:cBhvr>
                                        <p:cTn id="206" dur="1" fill="hold">
                                          <p:stCondLst>
                                            <p:cond delay="0"/>
                                          </p:stCondLst>
                                        </p:cTn>
                                        <p:tgtEl>
                                          <p:spTgt spid="216"/>
                                        </p:tgtEl>
                                        <p:attrNameLst>
                                          <p:attrName>style.visibility</p:attrName>
                                        </p:attrNameLst>
                                      </p:cBhvr>
                                      <p:to>
                                        <p:strVal val="visible"/>
                                      </p:to>
                                    </p:set>
                                  </p:childTnLst>
                                </p:cTn>
                              </p:par>
                            </p:childTnLst>
                          </p:cTn>
                        </p:par>
                      </p:childTnLst>
                    </p:cTn>
                  </p:par>
                  <p:par>
                    <p:cTn id="207" fill="hold">
                      <p:stCondLst>
                        <p:cond delay="indefinite"/>
                      </p:stCondLst>
                      <p:childTnLst>
                        <p:par>
                          <p:cTn id="208" fill="hold">
                            <p:stCondLst>
                              <p:cond delay="0"/>
                            </p:stCondLst>
                            <p:childTnLst>
                              <p:par>
                                <p:cTn id="209" nodeType="clickEffect" fill="hold" presetClass="entr" presetID="1">
                                  <p:stCondLst>
                                    <p:cond delay="0"/>
                                  </p:stCondLst>
                                  <p:childTnLst>
                                    <p:set>
                                      <p:cBhvr>
                                        <p:cTn id="210" dur="1" fill="hold">
                                          <p:stCondLst>
                                            <p:cond delay="0"/>
                                          </p:stCondLst>
                                        </p:cTn>
                                        <p:tgtEl>
                                          <p:spTgt spid="215"/>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7" name="CustomShape 1"/>
          <p:cNvSpPr/>
          <p:nvPr/>
        </p:nvSpPr>
        <p:spPr>
          <a:xfrm>
            <a:off x="457200" y="267480"/>
            <a:ext cx="8228880" cy="1398240"/>
          </a:xfrm>
          <a:prstGeom prst="rect">
            <a:avLst/>
          </a:prstGeom>
          <a:noFill/>
          <a:ln>
            <a:noFill/>
          </a:ln>
        </p:spPr>
        <p:style>
          <a:lnRef idx="0"/>
          <a:fillRef idx="0"/>
          <a:effectRef idx="0"/>
          <a:fontRef idx="minor"/>
        </p:style>
        <p:txBody>
          <a:bodyPr lIns="90000" rIns="90000" tIns="45000" bIns="45000" anchor="ctr">
            <a:noAutofit/>
          </a:bodyPr>
          <a:p>
            <a:pPr marL="484560">
              <a:lnSpc>
                <a:spcPct val="100000"/>
              </a:lnSpc>
            </a:pPr>
            <a:r>
              <a:rPr b="0" i="1" lang="gl-ES" sz="2400" spc="-1" strike="noStrike">
                <a:solidFill>
                  <a:srgbClr val="ff88ba"/>
                </a:solidFill>
                <a:latin typeface="Century Gothic"/>
              </a:rPr>
              <a:t>3ª recomendación: manter rutinas e horarios de tarefas consensuadamente sen esquecer que é difícil manter a normalidade nunha situación excepcional.</a:t>
            </a:r>
            <a:endParaRPr b="0" lang="gl-ES" sz="2400" spc="-1" strike="noStrike">
              <a:latin typeface="Arial"/>
            </a:endParaRPr>
          </a:p>
        </p:txBody>
      </p:sp>
      <p:sp>
        <p:nvSpPr>
          <p:cNvPr id="218" name="CustomShape 2"/>
          <p:cNvSpPr/>
          <p:nvPr/>
        </p:nvSpPr>
        <p:spPr>
          <a:xfrm>
            <a:off x="457200" y="1882800"/>
            <a:ext cx="8228880" cy="4571280"/>
          </a:xfrm>
          <a:prstGeom prst="rect">
            <a:avLst/>
          </a:prstGeom>
          <a:noFill/>
          <a:ln>
            <a:noFill/>
          </a:ln>
        </p:spPr>
        <p:style>
          <a:lnRef idx="0"/>
          <a:fillRef idx="0"/>
          <a:effectRef idx="0"/>
          <a:fontRef idx="minor"/>
        </p:style>
        <p:txBody>
          <a:bodyPr lIns="90000" rIns="90000" tIns="45000" bIns="45000">
            <a:noAutofit/>
          </a:bodyPr>
          <a:p>
            <a:pPr marL="448200" indent="-383400">
              <a:lnSpc>
                <a:spcPct val="100000"/>
              </a:lnSpc>
              <a:spcBef>
                <a:spcPts val="601"/>
              </a:spcBef>
              <a:buClr>
                <a:srgbClr val="ff388c"/>
              </a:buClr>
              <a:buSzPct val="80000"/>
              <a:buFont typeface="Wingdings 2" charset="2"/>
              <a:buChar char=""/>
            </a:pPr>
            <a:r>
              <a:rPr b="0" lang="gl-ES" sz="3000" spc="-1" strike="noStrike">
                <a:solidFill>
                  <a:srgbClr val="666666"/>
                </a:solidFill>
                <a:latin typeface="Century Gothic"/>
              </a:rPr>
              <a:t>Fagamos a cuarta idea. Agora xa vai sendo máis fácil. Como o farías ti?</a:t>
            </a:r>
            <a:endParaRPr b="0" lang="gl-ES" sz="3000" spc="-1" strike="noStrike">
              <a:solidFill>
                <a:srgbClr val="666666"/>
              </a:solidFill>
              <a:latin typeface="Arial"/>
            </a:endParaRPr>
          </a:p>
          <a:p>
            <a:pPr marL="448200" indent="-383400">
              <a:lnSpc>
                <a:spcPct val="100000"/>
              </a:lnSpc>
              <a:spcBef>
                <a:spcPts val="601"/>
              </a:spcBef>
              <a:buClr>
                <a:srgbClr val="ff388c"/>
              </a:buClr>
              <a:buSzPct val="80000"/>
              <a:buFont typeface="Wingdings 2" charset="2"/>
              <a:buChar char=""/>
            </a:pPr>
            <a:r>
              <a:rPr b="0" lang="gl-ES" sz="3000" spc="-1" strike="noStrike">
                <a:solidFill>
                  <a:srgbClr val="666666"/>
                </a:solidFill>
                <a:latin typeface="Century Gothic"/>
              </a:rPr>
              <a:t>Proposta:</a:t>
            </a:r>
            <a:endParaRPr b="0" lang="gl-ES" sz="3000" spc="-1" strike="noStrike">
              <a:solidFill>
                <a:srgbClr val="666666"/>
              </a:solidFill>
              <a:latin typeface="Arial"/>
            </a:endParaRPr>
          </a:p>
        </p:txBody>
      </p:sp>
      <p:sp>
        <p:nvSpPr>
          <p:cNvPr id="219" name="CustomShape 3"/>
          <p:cNvSpPr/>
          <p:nvPr/>
        </p:nvSpPr>
        <p:spPr>
          <a:xfrm>
            <a:off x="2988000" y="3357000"/>
            <a:ext cx="2807640" cy="64728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3ª proposta</a:t>
            </a:r>
            <a:endParaRPr b="0" lang="gl-ES" sz="1800" spc="-1" strike="noStrike">
              <a:latin typeface="Arial"/>
            </a:endParaRPr>
          </a:p>
        </p:txBody>
      </p:sp>
      <p:sp>
        <p:nvSpPr>
          <p:cNvPr id="220" name="CustomShape 4"/>
          <p:cNvSpPr/>
          <p:nvPr/>
        </p:nvSpPr>
        <p:spPr>
          <a:xfrm>
            <a:off x="1547640" y="4509000"/>
            <a:ext cx="2735640" cy="57528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Manter rutinas</a:t>
            </a:r>
            <a:endParaRPr b="0" lang="gl-ES" sz="1800" spc="-1" strike="noStrike">
              <a:latin typeface="Arial"/>
            </a:endParaRPr>
          </a:p>
        </p:txBody>
      </p:sp>
      <p:sp>
        <p:nvSpPr>
          <p:cNvPr id="221" name="CustomShape 5"/>
          <p:cNvSpPr/>
          <p:nvPr/>
        </p:nvSpPr>
        <p:spPr>
          <a:xfrm>
            <a:off x="4692600" y="4495320"/>
            <a:ext cx="2735640" cy="57528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Facer horarios consensuados</a:t>
            </a:r>
            <a:endParaRPr b="0" lang="gl-ES" sz="1800" spc="-1" strike="noStrike">
              <a:latin typeface="Arial"/>
            </a:endParaRPr>
          </a:p>
        </p:txBody>
      </p:sp>
      <p:sp>
        <p:nvSpPr>
          <p:cNvPr id="222" name="CustomShape 6"/>
          <p:cNvSpPr/>
          <p:nvPr/>
        </p:nvSpPr>
        <p:spPr>
          <a:xfrm>
            <a:off x="3107520" y="5778360"/>
            <a:ext cx="2568240" cy="1007280"/>
          </a:xfrm>
          <a:prstGeom prst="ellipse">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É unha situación excepcional</a:t>
            </a:r>
            <a:endParaRPr b="0" lang="gl-ES" sz="1800" spc="-1" strike="noStrike">
              <a:latin typeface="Arial"/>
            </a:endParaRPr>
          </a:p>
        </p:txBody>
      </p:sp>
      <p:sp>
        <p:nvSpPr>
          <p:cNvPr id="223" name="CustomShape 7"/>
          <p:cNvSpPr/>
          <p:nvPr/>
        </p:nvSpPr>
        <p:spPr>
          <a:xfrm>
            <a:off x="3274920" y="5130360"/>
            <a:ext cx="2233440" cy="647280"/>
          </a:xfrm>
          <a:prstGeom prst="ellipse">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DIFICULTADE</a:t>
            </a:r>
            <a:endParaRPr b="0" lang="gl-ES" sz="1800" spc="-1" strike="noStrike">
              <a:latin typeface="Arial"/>
            </a:endParaRPr>
          </a:p>
        </p:txBody>
      </p:sp>
      <p:sp>
        <p:nvSpPr>
          <p:cNvPr id="224" name="Line 8"/>
          <p:cNvSpPr/>
          <p:nvPr/>
        </p:nvSpPr>
        <p:spPr>
          <a:xfrm flipH="1">
            <a:off x="2915640" y="4005000"/>
            <a:ext cx="1476000" cy="504000"/>
          </a:xfrm>
          <a:prstGeom prst="line">
            <a:avLst/>
          </a:prstGeom>
          <a:ln>
            <a:solidFill>
              <a:srgbClr val="fe3187"/>
            </a:solidFill>
            <a:round/>
          </a:ln>
        </p:spPr>
        <p:style>
          <a:lnRef idx="1">
            <a:schemeClr val="accent1"/>
          </a:lnRef>
          <a:fillRef idx="0">
            <a:schemeClr val="accent1"/>
          </a:fillRef>
          <a:effectRef idx="0">
            <a:schemeClr val="accent1"/>
          </a:effectRef>
          <a:fontRef idx="minor"/>
        </p:style>
      </p:sp>
      <p:sp>
        <p:nvSpPr>
          <p:cNvPr id="225" name="Line 9"/>
          <p:cNvSpPr/>
          <p:nvPr/>
        </p:nvSpPr>
        <p:spPr>
          <a:xfrm>
            <a:off x="4391640" y="4005000"/>
            <a:ext cx="1668960" cy="489960"/>
          </a:xfrm>
          <a:prstGeom prst="line">
            <a:avLst/>
          </a:prstGeom>
          <a:ln>
            <a:solidFill>
              <a:srgbClr val="fe3187"/>
            </a:solidFill>
            <a:round/>
          </a:ln>
        </p:spPr>
        <p:style>
          <a:lnRef idx="1">
            <a:schemeClr val="accent1"/>
          </a:lnRef>
          <a:fillRef idx="0">
            <a:schemeClr val="accent1"/>
          </a:fillRef>
          <a:effectRef idx="0">
            <a:schemeClr val="accent1"/>
          </a:effectRef>
          <a:fontRef idx="minor"/>
        </p:style>
      </p:sp>
      <p:sp>
        <p:nvSpPr>
          <p:cNvPr id="226" name="Line 10"/>
          <p:cNvSpPr/>
          <p:nvPr/>
        </p:nvSpPr>
        <p:spPr>
          <a:xfrm>
            <a:off x="2915640" y="5085000"/>
            <a:ext cx="686160" cy="140040"/>
          </a:xfrm>
          <a:prstGeom prst="line">
            <a:avLst/>
          </a:prstGeom>
          <a:ln>
            <a:solidFill>
              <a:srgbClr val="fe3187"/>
            </a:solidFill>
            <a:round/>
          </a:ln>
        </p:spPr>
        <p:style>
          <a:lnRef idx="1">
            <a:schemeClr val="accent1"/>
          </a:lnRef>
          <a:fillRef idx="0">
            <a:schemeClr val="accent1"/>
          </a:fillRef>
          <a:effectRef idx="0">
            <a:schemeClr val="accent1"/>
          </a:effectRef>
          <a:fontRef idx="minor"/>
        </p:style>
      </p:sp>
      <p:sp>
        <p:nvSpPr>
          <p:cNvPr id="227" name="Line 11"/>
          <p:cNvSpPr/>
          <p:nvPr/>
        </p:nvSpPr>
        <p:spPr>
          <a:xfrm flipH="1">
            <a:off x="5181840" y="5071320"/>
            <a:ext cx="878760" cy="153720"/>
          </a:xfrm>
          <a:prstGeom prst="line">
            <a:avLst/>
          </a:prstGeom>
          <a:ln>
            <a:solidFill>
              <a:srgbClr val="fe3187"/>
            </a:solidFill>
            <a:round/>
          </a:ln>
        </p:spPr>
        <p:style>
          <a:lnRef idx="1">
            <a:schemeClr val="accent1"/>
          </a:lnRef>
          <a:fillRef idx="0">
            <a:schemeClr val="accent1"/>
          </a:fillRef>
          <a:effectRef idx="0">
            <a:schemeClr val="accent1"/>
          </a:effectRef>
          <a:fontRef idx="minor"/>
        </p:style>
      </p:sp>
      <p:sp>
        <p:nvSpPr>
          <p:cNvPr id="228" name="CustomShape 12"/>
          <p:cNvSpPr/>
          <p:nvPr/>
        </p:nvSpPr>
        <p:spPr>
          <a:xfrm>
            <a:off x="6300360" y="5132520"/>
            <a:ext cx="2615040" cy="1092960"/>
          </a:xfrm>
          <a:prstGeom prst="cloudCallout">
            <a:avLst>
              <a:gd name="adj1" fmla="val -78245"/>
              <a:gd name="adj2" fmla="val -19318"/>
            </a:avLst>
          </a:prstGeom>
          <a:ln>
            <a:round/>
          </a:ln>
        </p:spPr>
        <p:style>
          <a:lnRef idx="2">
            <a:schemeClr val="accent2"/>
          </a:lnRef>
          <a:fillRef idx="1">
            <a:schemeClr val="lt1"/>
          </a:fillRef>
          <a:effectRef idx="0">
            <a:schemeClr val="accent2"/>
          </a:effectRef>
          <a:fontRef idx="minor"/>
        </p:style>
        <p:txBody>
          <a:bodyPr lIns="90000" rIns="90000" tIns="45000" bIns="45000" anchor="ctr">
            <a:noAutofit/>
          </a:bodyPr>
          <a:p>
            <a:pPr algn="ctr">
              <a:lnSpc>
                <a:spcPct val="100000"/>
              </a:lnSpc>
            </a:pPr>
            <a:r>
              <a:rPr b="0" lang="gl-ES" sz="1800" spc="-1" strike="noStrike">
                <a:solidFill>
                  <a:srgbClr val="000000"/>
                </a:solidFill>
                <a:latin typeface="Century Gothic"/>
                <a:ea typeface="DejaVu Sans"/>
              </a:rPr>
              <a:t>Podo usar maíusculas para resaltar</a:t>
            </a:r>
            <a:endParaRPr b="0" lang="gl-ES" sz="1800" spc="-1" strike="noStrike">
              <a:latin typeface="Arial"/>
            </a:endParaRPr>
          </a:p>
        </p:txBody>
      </p:sp>
    </p:spTree>
  </p:cSld>
  <p:transition spd="slow">
    <p:push dir="u"/>
  </p:transition>
  <p:timing>
    <p:tnLst>
      <p:par>
        <p:cTn id="211" dur="indefinite" restart="never" nodeType="tmRoot">
          <p:childTnLst>
            <p:seq>
              <p:cTn id="212" dur="indefinite" nodeType="mainSeq">
                <p:childTnLst>
                  <p:par>
                    <p:cTn id="213" fill="hold">
                      <p:stCondLst>
                        <p:cond delay="indefinite"/>
                      </p:stCondLst>
                      <p:childTnLst>
                        <p:par>
                          <p:cTn id="214" fill="hold">
                            <p:stCondLst>
                              <p:cond delay="0"/>
                            </p:stCondLst>
                            <p:childTnLst>
                              <p:par>
                                <p:cTn id="215" nodeType="clickEffect" fill="hold" presetClass="entr" presetID="1">
                                  <p:stCondLst>
                                    <p:cond delay="0"/>
                                  </p:stCondLst>
                                  <p:childTnLst>
                                    <p:set>
                                      <p:cBhvr>
                                        <p:cTn id="216" dur="1" fill="hold">
                                          <p:stCondLst>
                                            <p:cond delay="0"/>
                                          </p:stCondLst>
                                        </p:cTn>
                                        <p:tgtEl>
                                          <p:spTgt spid="217"/>
                                        </p:tgtEl>
                                        <p:attrNameLst>
                                          <p:attrName>style.visibility</p:attrName>
                                        </p:attrNameLst>
                                      </p:cBhvr>
                                      <p:to>
                                        <p:strVal val="visible"/>
                                      </p:to>
                                    </p:set>
                                  </p:childTnLst>
                                </p:cTn>
                              </p:par>
                            </p:childTnLst>
                          </p:cTn>
                        </p:par>
                      </p:childTnLst>
                    </p:cTn>
                  </p:par>
                  <p:par>
                    <p:cTn id="217" fill="hold">
                      <p:stCondLst>
                        <p:cond delay="indefinite"/>
                      </p:stCondLst>
                      <p:childTnLst>
                        <p:par>
                          <p:cTn id="218" fill="hold">
                            <p:stCondLst>
                              <p:cond delay="0"/>
                            </p:stCondLst>
                            <p:childTnLst>
                              <p:par>
                                <p:cTn id="219" nodeType="clickEffect" fill="hold" presetClass="entr" presetID="1">
                                  <p:stCondLst>
                                    <p:cond delay="0"/>
                                  </p:stCondLst>
                                  <p:childTnLst>
                                    <p:set>
                                      <p:cBhvr>
                                        <p:cTn id="220" dur="1" fill="hold">
                                          <p:stCondLst>
                                            <p:cond delay="0"/>
                                          </p:stCondLst>
                                        </p:cTn>
                                        <p:tgtEl>
                                          <p:spTgt spid="218">
                                            <p:txEl>
                                              <p:pRg st="0" end="0"/>
                                            </p:txEl>
                                          </p:spTgt>
                                        </p:tgtEl>
                                        <p:attrNameLst>
                                          <p:attrName>style.visibility</p:attrName>
                                        </p:attrNameLst>
                                      </p:cBhvr>
                                      <p:to>
                                        <p:strVal val="visible"/>
                                      </p:to>
                                    </p:set>
                                  </p:childTnLst>
                                </p:cTn>
                              </p:par>
                            </p:childTnLst>
                          </p:cTn>
                        </p:par>
                      </p:childTnLst>
                    </p:cTn>
                  </p:par>
                  <p:par>
                    <p:cTn id="221" fill="hold">
                      <p:stCondLst>
                        <p:cond delay="indefinite"/>
                      </p:stCondLst>
                      <p:childTnLst>
                        <p:par>
                          <p:cTn id="222" fill="hold">
                            <p:stCondLst>
                              <p:cond delay="0"/>
                            </p:stCondLst>
                            <p:childTnLst>
                              <p:par>
                                <p:cTn id="223" nodeType="clickEffect" fill="hold" presetClass="entr" presetID="1">
                                  <p:stCondLst>
                                    <p:cond delay="0"/>
                                  </p:stCondLst>
                                  <p:childTnLst>
                                    <p:set>
                                      <p:cBhvr>
                                        <p:cTn id="224" dur="1" fill="hold">
                                          <p:stCondLst>
                                            <p:cond delay="0"/>
                                          </p:stCondLst>
                                        </p:cTn>
                                        <p:tgtEl>
                                          <p:spTgt spid="218">
                                            <p:txEl>
                                              <p:pRg st="1" end="1"/>
                                            </p:txEl>
                                          </p:spTgt>
                                        </p:tgtEl>
                                        <p:attrNameLst>
                                          <p:attrName>style.visibility</p:attrName>
                                        </p:attrNameLst>
                                      </p:cBhvr>
                                      <p:to>
                                        <p:strVal val="visible"/>
                                      </p:to>
                                    </p:set>
                                  </p:childTnLst>
                                </p:cTn>
                              </p:par>
                            </p:childTnLst>
                          </p:cTn>
                        </p:par>
                      </p:childTnLst>
                    </p:cTn>
                  </p:par>
                  <p:par>
                    <p:cTn id="225" fill="hold">
                      <p:stCondLst>
                        <p:cond delay="indefinite"/>
                      </p:stCondLst>
                      <p:childTnLst>
                        <p:par>
                          <p:cTn id="226" fill="hold">
                            <p:stCondLst>
                              <p:cond delay="0"/>
                            </p:stCondLst>
                            <p:childTnLst>
                              <p:par>
                                <p:cTn id="227" nodeType="clickEffect" fill="hold" presetClass="entr" presetID="1">
                                  <p:stCondLst>
                                    <p:cond delay="0"/>
                                  </p:stCondLst>
                                  <p:childTnLst>
                                    <p:set>
                                      <p:cBhvr>
                                        <p:cTn id="228" dur="1" fill="hold">
                                          <p:stCondLst>
                                            <p:cond delay="0"/>
                                          </p:stCondLst>
                                        </p:cTn>
                                        <p:tgtEl>
                                          <p:spTgt spid="219"/>
                                        </p:tgtEl>
                                        <p:attrNameLst>
                                          <p:attrName>style.visibility</p:attrName>
                                        </p:attrNameLst>
                                      </p:cBhvr>
                                      <p:to>
                                        <p:strVal val="visible"/>
                                      </p:to>
                                    </p:set>
                                  </p:childTnLst>
                                </p:cTn>
                              </p:par>
                            </p:childTnLst>
                          </p:cTn>
                        </p:par>
                      </p:childTnLst>
                    </p:cTn>
                  </p:par>
                  <p:par>
                    <p:cTn id="229" fill="hold">
                      <p:stCondLst>
                        <p:cond delay="indefinite"/>
                      </p:stCondLst>
                      <p:childTnLst>
                        <p:par>
                          <p:cTn id="230" fill="hold">
                            <p:stCondLst>
                              <p:cond delay="0"/>
                            </p:stCondLst>
                            <p:childTnLst>
                              <p:par>
                                <p:cTn id="231" nodeType="clickEffect" fill="hold" presetClass="entr" presetID="1">
                                  <p:stCondLst>
                                    <p:cond delay="0"/>
                                  </p:stCondLst>
                                  <p:childTnLst>
                                    <p:set>
                                      <p:cBhvr>
                                        <p:cTn id="232" dur="1" fill="hold">
                                          <p:stCondLst>
                                            <p:cond delay="0"/>
                                          </p:stCondLst>
                                        </p:cTn>
                                        <p:tgtEl>
                                          <p:spTgt spid="224"/>
                                        </p:tgtEl>
                                        <p:attrNameLst>
                                          <p:attrName>style.visibility</p:attrName>
                                        </p:attrNameLst>
                                      </p:cBhvr>
                                      <p:to>
                                        <p:strVal val="visible"/>
                                      </p:to>
                                    </p:set>
                                  </p:childTnLst>
                                </p:cTn>
                              </p:par>
                            </p:childTnLst>
                          </p:cTn>
                        </p:par>
                      </p:childTnLst>
                    </p:cTn>
                  </p:par>
                  <p:par>
                    <p:cTn id="233" fill="hold">
                      <p:stCondLst>
                        <p:cond delay="indefinite"/>
                      </p:stCondLst>
                      <p:childTnLst>
                        <p:par>
                          <p:cTn id="234" fill="hold">
                            <p:stCondLst>
                              <p:cond delay="0"/>
                            </p:stCondLst>
                            <p:childTnLst>
                              <p:par>
                                <p:cTn id="235" nodeType="clickEffect" fill="hold" presetClass="entr" presetID="1">
                                  <p:stCondLst>
                                    <p:cond delay="0"/>
                                  </p:stCondLst>
                                  <p:childTnLst>
                                    <p:set>
                                      <p:cBhvr>
                                        <p:cTn id="236" dur="1" fill="hold">
                                          <p:stCondLst>
                                            <p:cond delay="0"/>
                                          </p:stCondLst>
                                        </p:cTn>
                                        <p:tgtEl>
                                          <p:spTgt spid="220"/>
                                        </p:tgtEl>
                                        <p:attrNameLst>
                                          <p:attrName>style.visibility</p:attrName>
                                        </p:attrNameLst>
                                      </p:cBhvr>
                                      <p:to>
                                        <p:strVal val="visible"/>
                                      </p:to>
                                    </p:set>
                                  </p:childTnLst>
                                </p:cTn>
                              </p:par>
                            </p:childTnLst>
                          </p:cTn>
                        </p:par>
                      </p:childTnLst>
                    </p:cTn>
                  </p:par>
                  <p:par>
                    <p:cTn id="237" fill="hold">
                      <p:stCondLst>
                        <p:cond delay="indefinite"/>
                      </p:stCondLst>
                      <p:childTnLst>
                        <p:par>
                          <p:cTn id="238" fill="hold">
                            <p:stCondLst>
                              <p:cond delay="0"/>
                            </p:stCondLst>
                            <p:childTnLst>
                              <p:par>
                                <p:cTn id="239" nodeType="clickEffect" fill="hold" presetClass="entr" presetID="1">
                                  <p:stCondLst>
                                    <p:cond delay="0"/>
                                  </p:stCondLst>
                                  <p:childTnLst>
                                    <p:set>
                                      <p:cBhvr>
                                        <p:cTn id="240" dur="1" fill="hold">
                                          <p:stCondLst>
                                            <p:cond delay="0"/>
                                          </p:stCondLst>
                                        </p:cTn>
                                        <p:tgtEl>
                                          <p:spTgt spid="225"/>
                                        </p:tgtEl>
                                        <p:attrNameLst>
                                          <p:attrName>style.visibility</p:attrName>
                                        </p:attrNameLst>
                                      </p:cBhvr>
                                      <p:to>
                                        <p:strVal val="visible"/>
                                      </p:to>
                                    </p:set>
                                  </p:childTnLst>
                                </p:cTn>
                              </p:par>
                            </p:childTnLst>
                          </p:cTn>
                        </p:par>
                      </p:childTnLst>
                    </p:cTn>
                  </p:par>
                  <p:par>
                    <p:cTn id="241" fill="hold">
                      <p:stCondLst>
                        <p:cond delay="indefinite"/>
                      </p:stCondLst>
                      <p:childTnLst>
                        <p:par>
                          <p:cTn id="242" fill="hold">
                            <p:stCondLst>
                              <p:cond delay="0"/>
                            </p:stCondLst>
                            <p:childTnLst>
                              <p:par>
                                <p:cTn id="243" nodeType="clickEffect" fill="hold" presetClass="entr" presetID="1">
                                  <p:stCondLst>
                                    <p:cond delay="0"/>
                                  </p:stCondLst>
                                  <p:childTnLst>
                                    <p:set>
                                      <p:cBhvr>
                                        <p:cTn id="244" dur="1" fill="hold">
                                          <p:stCondLst>
                                            <p:cond delay="0"/>
                                          </p:stCondLst>
                                        </p:cTn>
                                        <p:tgtEl>
                                          <p:spTgt spid="221"/>
                                        </p:tgtEl>
                                        <p:attrNameLst>
                                          <p:attrName>style.visibility</p:attrName>
                                        </p:attrNameLst>
                                      </p:cBhvr>
                                      <p:to>
                                        <p:strVal val="visible"/>
                                      </p:to>
                                    </p:set>
                                  </p:childTnLst>
                                </p:cTn>
                              </p:par>
                            </p:childTnLst>
                          </p:cTn>
                        </p:par>
                      </p:childTnLst>
                    </p:cTn>
                  </p:par>
                  <p:par>
                    <p:cTn id="245" fill="hold">
                      <p:stCondLst>
                        <p:cond delay="indefinite"/>
                      </p:stCondLst>
                      <p:childTnLst>
                        <p:par>
                          <p:cTn id="246" fill="hold">
                            <p:stCondLst>
                              <p:cond delay="0"/>
                            </p:stCondLst>
                            <p:childTnLst>
                              <p:par>
                                <p:cTn id="247" nodeType="clickEffect" fill="hold" presetClass="entr" presetID="1">
                                  <p:stCondLst>
                                    <p:cond delay="0"/>
                                  </p:stCondLst>
                                  <p:childTnLst>
                                    <p:set>
                                      <p:cBhvr>
                                        <p:cTn id="248" dur="1" fill="hold">
                                          <p:stCondLst>
                                            <p:cond delay="0"/>
                                          </p:stCondLst>
                                        </p:cTn>
                                        <p:tgtEl>
                                          <p:spTgt spid="226"/>
                                        </p:tgtEl>
                                        <p:attrNameLst>
                                          <p:attrName>style.visibility</p:attrName>
                                        </p:attrNameLst>
                                      </p:cBhvr>
                                      <p:to>
                                        <p:strVal val="visible"/>
                                      </p:to>
                                    </p:set>
                                  </p:childTnLst>
                                </p:cTn>
                              </p:par>
                            </p:childTnLst>
                          </p:cTn>
                        </p:par>
                      </p:childTnLst>
                    </p:cTn>
                  </p:par>
                  <p:par>
                    <p:cTn id="249" fill="hold">
                      <p:stCondLst>
                        <p:cond delay="indefinite"/>
                      </p:stCondLst>
                      <p:childTnLst>
                        <p:par>
                          <p:cTn id="250" fill="hold">
                            <p:stCondLst>
                              <p:cond delay="0"/>
                            </p:stCondLst>
                            <p:childTnLst>
                              <p:par>
                                <p:cTn id="251" nodeType="clickEffect" fill="hold" presetClass="entr" presetID="1">
                                  <p:stCondLst>
                                    <p:cond delay="0"/>
                                  </p:stCondLst>
                                  <p:childTnLst>
                                    <p:set>
                                      <p:cBhvr>
                                        <p:cTn id="252" dur="1" fill="hold">
                                          <p:stCondLst>
                                            <p:cond delay="0"/>
                                          </p:stCondLst>
                                        </p:cTn>
                                        <p:tgtEl>
                                          <p:spTgt spid="227"/>
                                        </p:tgtEl>
                                        <p:attrNameLst>
                                          <p:attrName>style.visibility</p:attrName>
                                        </p:attrNameLst>
                                      </p:cBhvr>
                                      <p:to>
                                        <p:strVal val="visible"/>
                                      </p:to>
                                    </p:set>
                                  </p:childTnLst>
                                </p:cTn>
                              </p:par>
                            </p:childTnLst>
                          </p:cTn>
                        </p:par>
                      </p:childTnLst>
                    </p:cTn>
                  </p:par>
                  <p:par>
                    <p:cTn id="253" fill="hold">
                      <p:stCondLst>
                        <p:cond delay="indefinite"/>
                      </p:stCondLst>
                      <p:childTnLst>
                        <p:par>
                          <p:cTn id="254" fill="hold">
                            <p:stCondLst>
                              <p:cond delay="0"/>
                            </p:stCondLst>
                            <p:childTnLst>
                              <p:par>
                                <p:cTn id="255" nodeType="clickEffect" fill="hold" presetClass="entr" presetID="1">
                                  <p:stCondLst>
                                    <p:cond delay="0"/>
                                  </p:stCondLst>
                                  <p:childTnLst>
                                    <p:set>
                                      <p:cBhvr>
                                        <p:cTn id="256" dur="1" fill="hold">
                                          <p:stCondLst>
                                            <p:cond delay="0"/>
                                          </p:stCondLst>
                                        </p:cTn>
                                        <p:tgtEl>
                                          <p:spTgt spid="223"/>
                                        </p:tgtEl>
                                        <p:attrNameLst>
                                          <p:attrName>style.visibility</p:attrName>
                                        </p:attrNameLst>
                                      </p:cBhvr>
                                      <p:to>
                                        <p:strVal val="visible"/>
                                      </p:to>
                                    </p:set>
                                  </p:childTnLst>
                                </p:cTn>
                              </p:par>
                            </p:childTnLst>
                          </p:cTn>
                        </p:par>
                      </p:childTnLst>
                    </p:cTn>
                  </p:par>
                  <p:par>
                    <p:cTn id="257" fill="hold">
                      <p:stCondLst>
                        <p:cond delay="indefinite"/>
                      </p:stCondLst>
                      <p:childTnLst>
                        <p:par>
                          <p:cTn id="258" fill="hold">
                            <p:stCondLst>
                              <p:cond delay="0"/>
                            </p:stCondLst>
                            <p:childTnLst>
                              <p:par>
                                <p:cTn id="259" nodeType="clickEffect" fill="hold" presetClass="entr" presetID="1">
                                  <p:stCondLst>
                                    <p:cond delay="0"/>
                                  </p:stCondLst>
                                  <p:childTnLst>
                                    <p:set>
                                      <p:cBhvr>
                                        <p:cTn id="260" dur="1" fill="hold">
                                          <p:stCondLst>
                                            <p:cond delay="0"/>
                                          </p:stCondLst>
                                        </p:cTn>
                                        <p:tgtEl>
                                          <p:spTgt spid="222"/>
                                        </p:tgtEl>
                                        <p:attrNameLst>
                                          <p:attrName>style.visibility</p:attrName>
                                        </p:attrNameLst>
                                      </p:cBhvr>
                                      <p:to>
                                        <p:strVal val="visible"/>
                                      </p:to>
                                    </p:set>
                                  </p:childTnLst>
                                </p:cTn>
                              </p:par>
                            </p:childTnLst>
                          </p:cTn>
                        </p:par>
                      </p:childTnLst>
                    </p:cTn>
                  </p:par>
                  <p:par>
                    <p:cTn id="261" fill="hold">
                      <p:stCondLst>
                        <p:cond delay="indefinite"/>
                      </p:stCondLst>
                      <p:childTnLst>
                        <p:par>
                          <p:cTn id="262" fill="hold">
                            <p:stCondLst>
                              <p:cond delay="0"/>
                            </p:stCondLst>
                            <p:childTnLst>
                              <p:par>
                                <p:cTn id="263" nodeType="clickEffect" fill="hold" presetClass="entr" presetID="1">
                                  <p:stCondLst>
                                    <p:cond delay="0"/>
                                  </p:stCondLst>
                                  <p:childTnLst>
                                    <p:set>
                                      <p:cBhvr>
                                        <p:cTn id="264" dur="1" fill="hold">
                                          <p:stCondLst>
                                            <p:cond delay="0"/>
                                          </p:stCondLst>
                                        </p:cTn>
                                        <p:tgtEl>
                                          <p:spTgt spid="228"/>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 name="CustomShape 1"/>
          <p:cNvSpPr/>
          <p:nvPr/>
        </p:nvSpPr>
        <p:spPr>
          <a:xfrm>
            <a:off x="457200" y="267480"/>
            <a:ext cx="8228880" cy="1398240"/>
          </a:xfrm>
          <a:prstGeom prst="rect">
            <a:avLst/>
          </a:prstGeom>
          <a:noFill/>
          <a:ln>
            <a:noFill/>
          </a:ln>
        </p:spPr>
        <p:style>
          <a:lnRef idx="0"/>
          <a:fillRef idx="0"/>
          <a:effectRef idx="0"/>
          <a:fontRef idx="minor"/>
        </p:style>
        <p:txBody>
          <a:bodyPr lIns="90000" rIns="90000" tIns="45000" bIns="45000" anchor="ctr">
            <a:noAutofit/>
          </a:bodyPr>
          <a:p>
            <a:pPr marL="484560">
              <a:lnSpc>
                <a:spcPct val="100000"/>
              </a:lnSpc>
            </a:pPr>
            <a:r>
              <a:rPr b="0" i="1" lang="gl-ES" sz="2400" spc="-1" strike="noStrike">
                <a:solidFill>
                  <a:srgbClr val="ff88ba"/>
                </a:solidFill>
                <a:latin typeface="Century Gothic"/>
              </a:rPr>
              <a:t>4ª recomendación: limitar o uso das tecnoloxías segundo a idade e as necesidades, sendo flexibles e establecendo tempos e fomentando outras actividades (físicas, xogos…) </a:t>
            </a:r>
            <a:endParaRPr b="0" lang="gl-ES" sz="2400" spc="-1" strike="noStrike">
              <a:latin typeface="Arial"/>
            </a:endParaRPr>
          </a:p>
        </p:txBody>
      </p:sp>
      <p:sp>
        <p:nvSpPr>
          <p:cNvPr id="230" name="CustomShape 2"/>
          <p:cNvSpPr/>
          <p:nvPr/>
        </p:nvSpPr>
        <p:spPr>
          <a:xfrm>
            <a:off x="457200" y="1882800"/>
            <a:ext cx="8228880" cy="4571280"/>
          </a:xfrm>
          <a:prstGeom prst="rect">
            <a:avLst/>
          </a:prstGeom>
          <a:noFill/>
          <a:ln>
            <a:noFill/>
          </a:ln>
        </p:spPr>
        <p:style>
          <a:lnRef idx="0"/>
          <a:fillRef idx="0"/>
          <a:effectRef idx="0"/>
          <a:fontRef idx="minor"/>
        </p:style>
        <p:txBody>
          <a:bodyPr lIns="90000" rIns="90000" tIns="45000" bIns="45000">
            <a:noAutofit/>
          </a:bodyPr>
          <a:p>
            <a:pPr marL="448200" indent="-383400">
              <a:lnSpc>
                <a:spcPct val="100000"/>
              </a:lnSpc>
              <a:spcBef>
                <a:spcPts val="601"/>
              </a:spcBef>
              <a:buClr>
                <a:srgbClr val="ff388c"/>
              </a:buClr>
              <a:buSzPct val="80000"/>
              <a:buFont typeface="Wingdings 2" charset="2"/>
              <a:buChar char=""/>
            </a:pPr>
            <a:r>
              <a:rPr b="0" lang="gl-ES" sz="3000" spc="-1" strike="noStrike">
                <a:solidFill>
                  <a:srgbClr val="666666"/>
                </a:solidFill>
                <a:latin typeface="Century Gothic"/>
              </a:rPr>
              <a:t>Estamos na cuarta recomendación. Cal é a túa proposta?</a:t>
            </a:r>
            <a:endParaRPr b="0" lang="gl-ES" sz="3000" spc="-1" strike="noStrike">
              <a:latin typeface="Arial"/>
            </a:endParaRPr>
          </a:p>
          <a:p>
            <a:pPr marL="448200" indent="-383400">
              <a:lnSpc>
                <a:spcPct val="100000"/>
              </a:lnSpc>
              <a:spcBef>
                <a:spcPts val="601"/>
              </a:spcBef>
              <a:buClr>
                <a:srgbClr val="ff388c"/>
              </a:buClr>
              <a:buSzPct val="80000"/>
              <a:buFont typeface="Wingdings 2" charset="2"/>
              <a:buChar char=""/>
            </a:pPr>
            <a:r>
              <a:rPr b="0" lang="gl-ES" sz="3000" spc="-1" strike="noStrike">
                <a:solidFill>
                  <a:srgbClr val="666666"/>
                </a:solidFill>
                <a:latin typeface="Century Gothic"/>
              </a:rPr>
              <a:t>Proposta:</a:t>
            </a:r>
            <a:endParaRPr b="0" lang="gl-ES" sz="3000" spc="-1" strike="noStrike">
              <a:latin typeface="Arial"/>
            </a:endParaRPr>
          </a:p>
          <a:p>
            <a:pPr>
              <a:lnSpc>
                <a:spcPct val="100000"/>
              </a:lnSpc>
              <a:spcBef>
                <a:spcPts val="601"/>
              </a:spcBef>
            </a:pPr>
            <a:endParaRPr b="0" lang="gl-ES" sz="3000" spc="-1" strike="noStrike">
              <a:latin typeface="Arial"/>
            </a:endParaRPr>
          </a:p>
        </p:txBody>
      </p:sp>
      <p:sp>
        <p:nvSpPr>
          <p:cNvPr id="231" name="CustomShape 3"/>
          <p:cNvSpPr/>
          <p:nvPr/>
        </p:nvSpPr>
        <p:spPr>
          <a:xfrm>
            <a:off x="3456000" y="3225600"/>
            <a:ext cx="2663640" cy="57528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4ª recomendación</a:t>
            </a:r>
            <a:endParaRPr b="0" lang="gl-ES" sz="1800" spc="-1" strike="noStrike">
              <a:latin typeface="Arial"/>
            </a:endParaRPr>
          </a:p>
        </p:txBody>
      </p:sp>
      <p:sp>
        <p:nvSpPr>
          <p:cNvPr id="232" name="CustomShape 4"/>
          <p:cNvSpPr/>
          <p:nvPr/>
        </p:nvSpPr>
        <p:spPr>
          <a:xfrm>
            <a:off x="2483640" y="4149000"/>
            <a:ext cx="4607640" cy="57528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Limitar o uso das tecnoloxías</a:t>
            </a:r>
            <a:endParaRPr b="0" lang="gl-ES" sz="1800" spc="-1" strike="noStrike">
              <a:latin typeface="Arial"/>
            </a:endParaRPr>
          </a:p>
        </p:txBody>
      </p:sp>
      <p:sp>
        <p:nvSpPr>
          <p:cNvPr id="233" name="CustomShape 5"/>
          <p:cNvSpPr/>
          <p:nvPr/>
        </p:nvSpPr>
        <p:spPr>
          <a:xfrm>
            <a:off x="2267640" y="5229360"/>
            <a:ext cx="1727640" cy="79128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Dependendo da idade</a:t>
            </a:r>
            <a:endParaRPr b="0" lang="gl-ES" sz="1800" spc="-1" strike="noStrike">
              <a:latin typeface="Arial"/>
            </a:endParaRPr>
          </a:p>
        </p:txBody>
      </p:sp>
      <p:sp>
        <p:nvSpPr>
          <p:cNvPr id="234" name="CustomShape 6"/>
          <p:cNvSpPr/>
          <p:nvPr/>
        </p:nvSpPr>
        <p:spPr>
          <a:xfrm>
            <a:off x="4193640" y="5229360"/>
            <a:ext cx="1583280" cy="79128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Flexibilidade nos tempos</a:t>
            </a:r>
            <a:endParaRPr b="0" lang="gl-ES" sz="1800" spc="-1" strike="noStrike">
              <a:latin typeface="Arial"/>
            </a:endParaRPr>
          </a:p>
        </p:txBody>
      </p:sp>
      <p:sp>
        <p:nvSpPr>
          <p:cNvPr id="235" name="CustomShape 7"/>
          <p:cNvSpPr/>
          <p:nvPr/>
        </p:nvSpPr>
        <p:spPr>
          <a:xfrm>
            <a:off x="5967000" y="5215320"/>
            <a:ext cx="1583280" cy="79128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Alternativa:actividades físicas</a:t>
            </a:r>
            <a:endParaRPr b="0" lang="gl-ES" sz="1800" spc="-1" strike="noStrike">
              <a:latin typeface="Arial"/>
            </a:endParaRPr>
          </a:p>
        </p:txBody>
      </p:sp>
      <p:sp>
        <p:nvSpPr>
          <p:cNvPr id="236" name="CustomShape 8"/>
          <p:cNvSpPr/>
          <p:nvPr/>
        </p:nvSpPr>
        <p:spPr>
          <a:xfrm>
            <a:off x="7452360" y="4149000"/>
            <a:ext cx="1690920" cy="935280"/>
          </a:xfrm>
          <a:prstGeom prst="cloudCallout">
            <a:avLst>
              <a:gd name="adj1" fmla="val -81830"/>
              <a:gd name="adj2" fmla="val 59256"/>
            </a:avLst>
          </a:prstGeom>
          <a:ln>
            <a:round/>
          </a:ln>
        </p:spPr>
        <p:style>
          <a:lnRef idx="2">
            <a:schemeClr val="accent2"/>
          </a:lnRef>
          <a:fillRef idx="1">
            <a:schemeClr val="lt1"/>
          </a:fillRef>
          <a:effectRef idx="0">
            <a:schemeClr val="accent2"/>
          </a:effectRef>
          <a:fontRef idx="minor"/>
        </p:style>
        <p:txBody>
          <a:bodyPr lIns="90000" rIns="90000" tIns="45000" bIns="45000" anchor="ctr">
            <a:noAutofit/>
          </a:bodyPr>
          <a:p>
            <a:pPr algn="ctr">
              <a:lnSpc>
                <a:spcPct val="100000"/>
              </a:lnSpc>
            </a:pPr>
            <a:r>
              <a:rPr b="0" lang="gl-ES" sz="1200" spc="-1" strike="noStrike">
                <a:solidFill>
                  <a:srgbClr val="000000"/>
                </a:solidFill>
                <a:latin typeface="Century Gothic"/>
                <a:ea typeface="DejaVu Sans"/>
              </a:rPr>
              <a:t>Interpreto a información</a:t>
            </a:r>
            <a:endParaRPr b="0" lang="gl-ES" sz="1200" spc="-1" strike="noStrike">
              <a:latin typeface="Arial"/>
            </a:endParaRPr>
          </a:p>
        </p:txBody>
      </p:sp>
      <p:sp>
        <p:nvSpPr>
          <p:cNvPr id="237" name="Line 9"/>
          <p:cNvSpPr/>
          <p:nvPr/>
        </p:nvSpPr>
        <p:spPr>
          <a:xfrm>
            <a:off x="4788000" y="3801600"/>
            <a:ext cx="360" cy="347400"/>
          </a:xfrm>
          <a:prstGeom prst="line">
            <a:avLst/>
          </a:prstGeom>
          <a:ln>
            <a:solidFill>
              <a:srgbClr val="fe3187"/>
            </a:solidFill>
            <a:round/>
          </a:ln>
        </p:spPr>
        <p:style>
          <a:lnRef idx="1">
            <a:schemeClr val="accent1"/>
          </a:lnRef>
          <a:fillRef idx="0">
            <a:schemeClr val="accent1"/>
          </a:fillRef>
          <a:effectRef idx="0">
            <a:schemeClr val="accent1"/>
          </a:effectRef>
          <a:fontRef idx="minor"/>
        </p:style>
      </p:sp>
      <p:sp>
        <p:nvSpPr>
          <p:cNvPr id="238" name="Line 10"/>
          <p:cNvSpPr/>
          <p:nvPr/>
        </p:nvSpPr>
        <p:spPr>
          <a:xfrm flipH="1">
            <a:off x="3131640" y="4725000"/>
            <a:ext cx="1656360" cy="504000"/>
          </a:xfrm>
          <a:prstGeom prst="line">
            <a:avLst/>
          </a:prstGeom>
          <a:ln>
            <a:solidFill>
              <a:srgbClr val="fe3187"/>
            </a:solidFill>
            <a:round/>
          </a:ln>
        </p:spPr>
        <p:style>
          <a:lnRef idx="1">
            <a:schemeClr val="accent1"/>
          </a:lnRef>
          <a:fillRef idx="0">
            <a:schemeClr val="accent1"/>
          </a:fillRef>
          <a:effectRef idx="0">
            <a:schemeClr val="accent1"/>
          </a:effectRef>
          <a:fontRef idx="minor"/>
        </p:style>
      </p:sp>
      <p:sp>
        <p:nvSpPr>
          <p:cNvPr id="239" name="Line 11"/>
          <p:cNvSpPr/>
          <p:nvPr/>
        </p:nvSpPr>
        <p:spPr>
          <a:xfrm>
            <a:off x="4788000" y="4725000"/>
            <a:ext cx="197280" cy="504000"/>
          </a:xfrm>
          <a:prstGeom prst="line">
            <a:avLst/>
          </a:prstGeom>
          <a:ln>
            <a:solidFill>
              <a:srgbClr val="fe3187"/>
            </a:solidFill>
            <a:round/>
          </a:ln>
        </p:spPr>
        <p:style>
          <a:lnRef idx="1">
            <a:schemeClr val="accent1"/>
          </a:lnRef>
          <a:fillRef idx="0">
            <a:schemeClr val="accent1"/>
          </a:fillRef>
          <a:effectRef idx="0">
            <a:schemeClr val="accent1"/>
          </a:effectRef>
          <a:fontRef idx="minor"/>
        </p:style>
      </p:sp>
      <p:sp>
        <p:nvSpPr>
          <p:cNvPr id="240" name="Line 12"/>
          <p:cNvSpPr/>
          <p:nvPr/>
        </p:nvSpPr>
        <p:spPr>
          <a:xfrm>
            <a:off x="4788000" y="4725000"/>
            <a:ext cx="1970640" cy="490320"/>
          </a:xfrm>
          <a:prstGeom prst="line">
            <a:avLst/>
          </a:prstGeom>
          <a:ln>
            <a:solidFill>
              <a:srgbClr val="fe3187"/>
            </a:solidFill>
            <a:round/>
          </a:ln>
        </p:spPr>
        <p:style>
          <a:lnRef idx="1">
            <a:schemeClr val="accent1"/>
          </a:lnRef>
          <a:fillRef idx="0">
            <a:schemeClr val="accent1"/>
          </a:fillRef>
          <a:effectRef idx="0">
            <a:schemeClr val="accent1"/>
          </a:effectRef>
          <a:fontRef idx="minor"/>
        </p:style>
      </p:sp>
    </p:spTree>
  </p:cSld>
  <p:transition spd="slow">
    <p:push dir="u"/>
  </p:transition>
  <p:timing>
    <p:tnLst>
      <p:par>
        <p:cTn id="265" dur="indefinite" restart="never" nodeType="tmRoot">
          <p:childTnLst>
            <p:seq>
              <p:cTn id="266" dur="indefinite" nodeType="mainSeq">
                <p:childTnLst>
                  <p:par>
                    <p:cTn id="267" fill="hold">
                      <p:stCondLst>
                        <p:cond delay="indefinite"/>
                      </p:stCondLst>
                      <p:childTnLst>
                        <p:par>
                          <p:cTn id="268" fill="hold">
                            <p:stCondLst>
                              <p:cond delay="0"/>
                            </p:stCondLst>
                            <p:childTnLst>
                              <p:par>
                                <p:cTn id="269" nodeType="clickEffect" fill="hold" presetClass="entr" presetID="1">
                                  <p:stCondLst>
                                    <p:cond delay="0"/>
                                  </p:stCondLst>
                                  <p:childTnLst>
                                    <p:set>
                                      <p:cBhvr>
                                        <p:cTn id="270" dur="1" fill="hold">
                                          <p:stCondLst>
                                            <p:cond delay="0"/>
                                          </p:stCondLst>
                                        </p:cTn>
                                        <p:tgtEl>
                                          <p:spTgt spid="231"/>
                                        </p:tgtEl>
                                        <p:attrNameLst>
                                          <p:attrName>style.visibility</p:attrName>
                                        </p:attrNameLst>
                                      </p:cBhvr>
                                      <p:to>
                                        <p:strVal val="visible"/>
                                      </p:to>
                                    </p:set>
                                  </p:childTnLst>
                                </p:cTn>
                              </p:par>
                            </p:childTnLst>
                          </p:cTn>
                        </p:par>
                      </p:childTnLst>
                    </p:cTn>
                  </p:par>
                  <p:par>
                    <p:cTn id="271" fill="hold">
                      <p:stCondLst>
                        <p:cond delay="indefinite"/>
                      </p:stCondLst>
                      <p:childTnLst>
                        <p:par>
                          <p:cTn id="272" fill="hold">
                            <p:stCondLst>
                              <p:cond delay="0"/>
                            </p:stCondLst>
                            <p:childTnLst>
                              <p:par>
                                <p:cTn id="273" nodeType="clickEffect" fill="hold" presetClass="entr" presetID="1">
                                  <p:stCondLst>
                                    <p:cond delay="0"/>
                                  </p:stCondLst>
                                  <p:childTnLst>
                                    <p:set>
                                      <p:cBhvr>
                                        <p:cTn id="274" dur="1" fill="hold">
                                          <p:stCondLst>
                                            <p:cond delay="0"/>
                                          </p:stCondLst>
                                        </p:cTn>
                                        <p:tgtEl>
                                          <p:spTgt spid="237"/>
                                        </p:tgtEl>
                                        <p:attrNameLst>
                                          <p:attrName>style.visibility</p:attrName>
                                        </p:attrNameLst>
                                      </p:cBhvr>
                                      <p:to>
                                        <p:strVal val="visible"/>
                                      </p:to>
                                    </p:set>
                                  </p:childTnLst>
                                </p:cTn>
                              </p:par>
                            </p:childTnLst>
                          </p:cTn>
                        </p:par>
                      </p:childTnLst>
                    </p:cTn>
                  </p:par>
                  <p:par>
                    <p:cTn id="275" fill="hold">
                      <p:stCondLst>
                        <p:cond delay="indefinite"/>
                      </p:stCondLst>
                      <p:childTnLst>
                        <p:par>
                          <p:cTn id="276" fill="hold">
                            <p:stCondLst>
                              <p:cond delay="0"/>
                            </p:stCondLst>
                            <p:childTnLst>
                              <p:par>
                                <p:cTn id="277" nodeType="clickEffect" fill="hold" presetClass="entr" presetID="1">
                                  <p:stCondLst>
                                    <p:cond delay="0"/>
                                  </p:stCondLst>
                                  <p:childTnLst>
                                    <p:set>
                                      <p:cBhvr>
                                        <p:cTn id="278" dur="1" fill="hold">
                                          <p:stCondLst>
                                            <p:cond delay="0"/>
                                          </p:stCondLst>
                                        </p:cTn>
                                        <p:tgtEl>
                                          <p:spTgt spid="232"/>
                                        </p:tgtEl>
                                        <p:attrNameLst>
                                          <p:attrName>style.visibility</p:attrName>
                                        </p:attrNameLst>
                                      </p:cBhvr>
                                      <p:to>
                                        <p:strVal val="visible"/>
                                      </p:to>
                                    </p:set>
                                  </p:childTnLst>
                                </p:cTn>
                              </p:par>
                            </p:childTnLst>
                          </p:cTn>
                        </p:par>
                      </p:childTnLst>
                    </p:cTn>
                  </p:par>
                  <p:par>
                    <p:cTn id="279" fill="hold">
                      <p:stCondLst>
                        <p:cond delay="indefinite"/>
                      </p:stCondLst>
                      <p:childTnLst>
                        <p:par>
                          <p:cTn id="280" fill="hold">
                            <p:stCondLst>
                              <p:cond delay="0"/>
                            </p:stCondLst>
                            <p:childTnLst>
                              <p:par>
                                <p:cTn id="281" nodeType="clickEffect" fill="hold" presetClass="entr" presetID="1">
                                  <p:stCondLst>
                                    <p:cond delay="0"/>
                                  </p:stCondLst>
                                  <p:childTnLst>
                                    <p:set>
                                      <p:cBhvr>
                                        <p:cTn id="282" dur="1" fill="hold">
                                          <p:stCondLst>
                                            <p:cond delay="0"/>
                                          </p:stCondLst>
                                        </p:cTn>
                                        <p:tgtEl>
                                          <p:spTgt spid="238"/>
                                        </p:tgtEl>
                                        <p:attrNameLst>
                                          <p:attrName>style.visibility</p:attrName>
                                        </p:attrNameLst>
                                      </p:cBhvr>
                                      <p:to>
                                        <p:strVal val="visible"/>
                                      </p:to>
                                    </p:set>
                                  </p:childTnLst>
                                </p:cTn>
                              </p:par>
                            </p:childTnLst>
                          </p:cTn>
                        </p:par>
                      </p:childTnLst>
                    </p:cTn>
                  </p:par>
                  <p:par>
                    <p:cTn id="283" fill="hold">
                      <p:stCondLst>
                        <p:cond delay="indefinite"/>
                      </p:stCondLst>
                      <p:childTnLst>
                        <p:par>
                          <p:cTn id="284" fill="hold">
                            <p:stCondLst>
                              <p:cond delay="0"/>
                            </p:stCondLst>
                            <p:childTnLst>
                              <p:par>
                                <p:cTn id="285" nodeType="clickEffect" fill="hold" presetClass="entr" presetID="1">
                                  <p:stCondLst>
                                    <p:cond delay="0"/>
                                  </p:stCondLst>
                                  <p:childTnLst>
                                    <p:set>
                                      <p:cBhvr>
                                        <p:cTn id="286" dur="1" fill="hold">
                                          <p:stCondLst>
                                            <p:cond delay="0"/>
                                          </p:stCondLst>
                                        </p:cTn>
                                        <p:tgtEl>
                                          <p:spTgt spid="233"/>
                                        </p:tgtEl>
                                        <p:attrNameLst>
                                          <p:attrName>style.visibility</p:attrName>
                                        </p:attrNameLst>
                                      </p:cBhvr>
                                      <p:to>
                                        <p:strVal val="visible"/>
                                      </p:to>
                                    </p:set>
                                  </p:childTnLst>
                                </p:cTn>
                              </p:par>
                            </p:childTnLst>
                          </p:cTn>
                        </p:par>
                      </p:childTnLst>
                    </p:cTn>
                  </p:par>
                  <p:par>
                    <p:cTn id="287" fill="hold">
                      <p:stCondLst>
                        <p:cond delay="indefinite"/>
                      </p:stCondLst>
                      <p:childTnLst>
                        <p:par>
                          <p:cTn id="288" fill="hold">
                            <p:stCondLst>
                              <p:cond delay="0"/>
                            </p:stCondLst>
                            <p:childTnLst>
                              <p:par>
                                <p:cTn id="289" nodeType="clickEffect" fill="hold" presetClass="entr" presetID="1">
                                  <p:stCondLst>
                                    <p:cond delay="0"/>
                                  </p:stCondLst>
                                  <p:childTnLst>
                                    <p:set>
                                      <p:cBhvr>
                                        <p:cTn id="290" dur="1" fill="hold">
                                          <p:stCondLst>
                                            <p:cond delay="0"/>
                                          </p:stCondLst>
                                        </p:cTn>
                                        <p:tgtEl>
                                          <p:spTgt spid="239"/>
                                        </p:tgtEl>
                                        <p:attrNameLst>
                                          <p:attrName>style.visibility</p:attrName>
                                        </p:attrNameLst>
                                      </p:cBhvr>
                                      <p:to>
                                        <p:strVal val="visible"/>
                                      </p:to>
                                    </p:set>
                                  </p:childTnLst>
                                </p:cTn>
                              </p:par>
                            </p:childTnLst>
                          </p:cTn>
                        </p:par>
                      </p:childTnLst>
                    </p:cTn>
                  </p:par>
                  <p:par>
                    <p:cTn id="291" fill="hold">
                      <p:stCondLst>
                        <p:cond delay="indefinite"/>
                      </p:stCondLst>
                      <p:childTnLst>
                        <p:par>
                          <p:cTn id="292" fill="hold">
                            <p:stCondLst>
                              <p:cond delay="0"/>
                            </p:stCondLst>
                            <p:childTnLst>
                              <p:par>
                                <p:cTn id="293" nodeType="clickEffect" fill="hold" presetClass="entr" presetID="1">
                                  <p:stCondLst>
                                    <p:cond delay="0"/>
                                  </p:stCondLst>
                                  <p:childTnLst>
                                    <p:set>
                                      <p:cBhvr>
                                        <p:cTn id="294" dur="1" fill="hold">
                                          <p:stCondLst>
                                            <p:cond delay="0"/>
                                          </p:stCondLst>
                                        </p:cTn>
                                        <p:tgtEl>
                                          <p:spTgt spid="234"/>
                                        </p:tgtEl>
                                        <p:attrNameLst>
                                          <p:attrName>style.visibility</p:attrName>
                                        </p:attrNameLst>
                                      </p:cBhvr>
                                      <p:to>
                                        <p:strVal val="visible"/>
                                      </p:to>
                                    </p:set>
                                  </p:childTnLst>
                                </p:cTn>
                              </p:par>
                            </p:childTnLst>
                          </p:cTn>
                        </p:par>
                      </p:childTnLst>
                    </p:cTn>
                  </p:par>
                  <p:par>
                    <p:cTn id="295" fill="hold">
                      <p:stCondLst>
                        <p:cond delay="indefinite"/>
                      </p:stCondLst>
                      <p:childTnLst>
                        <p:par>
                          <p:cTn id="296" fill="hold">
                            <p:stCondLst>
                              <p:cond delay="0"/>
                            </p:stCondLst>
                            <p:childTnLst>
                              <p:par>
                                <p:cTn id="297" nodeType="clickEffect" fill="hold" presetClass="entr" presetID="1">
                                  <p:stCondLst>
                                    <p:cond delay="0"/>
                                  </p:stCondLst>
                                  <p:childTnLst>
                                    <p:set>
                                      <p:cBhvr>
                                        <p:cTn id="298" dur="1" fill="hold">
                                          <p:stCondLst>
                                            <p:cond delay="0"/>
                                          </p:stCondLst>
                                        </p:cTn>
                                        <p:tgtEl>
                                          <p:spTgt spid="240"/>
                                        </p:tgtEl>
                                        <p:attrNameLst>
                                          <p:attrName>style.visibility</p:attrName>
                                        </p:attrNameLst>
                                      </p:cBhvr>
                                      <p:to>
                                        <p:strVal val="visible"/>
                                      </p:to>
                                    </p:set>
                                  </p:childTnLst>
                                </p:cTn>
                              </p:par>
                            </p:childTnLst>
                          </p:cTn>
                        </p:par>
                      </p:childTnLst>
                    </p:cTn>
                  </p:par>
                  <p:par>
                    <p:cTn id="299" fill="hold">
                      <p:stCondLst>
                        <p:cond delay="indefinite"/>
                      </p:stCondLst>
                      <p:childTnLst>
                        <p:par>
                          <p:cTn id="300" fill="hold">
                            <p:stCondLst>
                              <p:cond delay="0"/>
                            </p:stCondLst>
                            <p:childTnLst>
                              <p:par>
                                <p:cTn id="301" nodeType="clickEffect" fill="hold" presetClass="entr" presetID="1">
                                  <p:stCondLst>
                                    <p:cond delay="0"/>
                                  </p:stCondLst>
                                  <p:childTnLst>
                                    <p:set>
                                      <p:cBhvr>
                                        <p:cTn id="302" dur="1" fill="hold">
                                          <p:stCondLst>
                                            <p:cond delay="0"/>
                                          </p:stCondLst>
                                        </p:cTn>
                                        <p:tgtEl>
                                          <p:spTgt spid="235"/>
                                        </p:tgtEl>
                                        <p:attrNameLst>
                                          <p:attrName>style.visibility</p:attrName>
                                        </p:attrNameLst>
                                      </p:cBhvr>
                                      <p:to>
                                        <p:strVal val="visible"/>
                                      </p:to>
                                    </p:set>
                                  </p:childTnLst>
                                </p:cTn>
                              </p:par>
                            </p:childTnLst>
                          </p:cTn>
                        </p:par>
                      </p:childTnLst>
                    </p:cTn>
                  </p:par>
                  <p:par>
                    <p:cTn id="303" fill="hold">
                      <p:stCondLst>
                        <p:cond delay="indefinite"/>
                      </p:stCondLst>
                      <p:childTnLst>
                        <p:par>
                          <p:cTn id="304" fill="hold">
                            <p:stCondLst>
                              <p:cond delay="0"/>
                            </p:stCondLst>
                            <p:childTnLst>
                              <p:par>
                                <p:cTn id="305" nodeType="clickEffect" fill="hold" presetClass="entr" presetID="1">
                                  <p:stCondLst>
                                    <p:cond delay="0"/>
                                  </p:stCondLst>
                                  <p:childTnLst>
                                    <p:set>
                                      <p:cBhvr>
                                        <p:cTn id="306" dur="1" fill="hold">
                                          <p:stCondLst>
                                            <p:cond delay="0"/>
                                          </p:stCondLst>
                                        </p:cTn>
                                        <p:tgtEl>
                                          <p:spTgt spid="236"/>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 name="CustomShape 1"/>
          <p:cNvSpPr/>
          <p:nvPr/>
        </p:nvSpPr>
        <p:spPr>
          <a:xfrm>
            <a:off x="457200" y="267480"/>
            <a:ext cx="8228880" cy="1398240"/>
          </a:xfrm>
          <a:prstGeom prst="rect">
            <a:avLst/>
          </a:prstGeom>
          <a:noFill/>
          <a:ln>
            <a:noFill/>
          </a:ln>
        </p:spPr>
        <p:style>
          <a:lnRef idx="0"/>
          <a:fillRef idx="0"/>
          <a:effectRef idx="0"/>
          <a:fontRef idx="minor"/>
        </p:style>
        <p:txBody>
          <a:bodyPr lIns="90000" rIns="90000" tIns="45000" bIns="45000" anchor="ctr">
            <a:noAutofit/>
          </a:bodyPr>
          <a:p>
            <a:pPr marL="484560">
              <a:lnSpc>
                <a:spcPct val="100000"/>
              </a:lnSpc>
            </a:pPr>
            <a:r>
              <a:rPr b="0" i="1" lang="gl-ES" sz="2000" spc="-1" strike="noStrike">
                <a:solidFill>
                  <a:srgbClr val="ff88ba"/>
                </a:solidFill>
                <a:latin typeface="Century Gothic"/>
              </a:rPr>
              <a:t>5ª recomendación: facer os deberes e tarefas escolares sen xerar conflitos: os maiores deben avanzar no temario, e para os peques é un bo momento para aprenderen a traballar por si mesmos para non aburrirse.</a:t>
            </a:r>
            <a:endParaRPr b="0" lang="gl-ES" sz="2000" spc="-1" strike="noStrike">
              <a:latin typeface="Arial"/>
            </a:endParaRPr>
          </a:p>
        </p:txBody>
      </p:sp>
      <p:sp>
        <p:nvSpPr>
          <p:cNvPr id="242" name="CustomShape 2"/>
          <p:cNvSpPr/>
          <p:nvPr/>
        </p:nvSpPr>
        <p:spPr>
          <a:xfrm>
            <a:off x="457200" y="1882800"/>
            <a:ext cx="8228880" cy="4571280"/>
          </a:xfrm>
          <a:prstGeom prst="rect">
            <a:avLst/>
          </a:prstGeom>
          <a:noFill/>
          <a:ln>
            <a:noFill/>
          </a:ln>
        </p:spPr>
        <p:style>
          <a:lnRef idx="0"/>
          <a:fillRef idx="0"/>
          <a:effectRef idx="0"/>
          <a:fontRef idx="minor"/>
        </p:style>
        <p:txBody>
          <a:bodyPr lIns="90000" rIns="90000" tIns="45000" bIns="45000">
            <a:noAutofit/>
          </a:bodyPr>
          <a:p>
            <a:pPr marL="448200" indent="-383400">
              <a:lnSpc>
                <a:spcPct val="100000"/>
              </a:lnSpc>
              <a:spcBef>
                <a:spcPts val="601"/>
              </a:spcBef>
              <a:buClr>
                <a:srgbClr val="ff388c"/>
              </a:buClr>
              <a:buSzPct val="80000"/>
              <a:buFont typeface="Wingdings 2" charset="2"/>
              <a:buChar char=""/>
            </a:pPr>
            <a:r>
              <a:rPr b="0" lang="gl-ES" sz="3000" spc="-1" strike="noStrike">
                <a:solidFill>
                  <a:srgbClr val="666666"/>
                </a:solidFill>
                <a:latin typeface="Century Gothic"/>
              </a:rPr>
              <a:t>E rematamos coa quinta recomendación. Como a representarías ti?</a:t>
            </a:r>
            <a:endParaRPr b="0" lang="gl-ES" sz="3000" spc="-1" strike="noStrike">
              <a:solidFill>
                <a:srgbClr val="666666"/>
              </a:solidFill>
              <a:latin typeface="Arial"/>
            </a:endParaRPr>
          </a:p>
          <a:p>
            <a:pPr marL="448200" indent="-383400">
              <a:lnSpc>
                <a:spcPct val="100000"/>
              </a:lnSpc>
              <a:spcBef>
                <a:spcPts val="601"/>
              </a:spcBef>
              <a:buClr>
                <a:srgbClr val="ff388c"/>
              </a:buClr>
              <a:buSzPct val="80000"/>
              <a:buFont typeface="Wingdings 2" charset="2"/>
              <a:buChar char=""/>
            </a:pPr>
            <a:r>
              <a:rPr b="0" lang="gl-ES" sz="3000" spc="-1" strike="noStrike">
                <a:solidFill>
                  <a:srgbClr val="666666"/>
                </a:solidFill>
                <a:latin typeface="Century Gothic"/>
              </a:rPr>
              <a:t>Proposta:</a:t>
            </a:r>
            <a:endParaRPr b="0" lang="gl-ES" sz="3000" spc="-1" strike="noStrike">
              <a:solidFill>
                <a:srgbClr val="666666"/>
              </a:solidFill>
              <a:latin typeface="Arial"/>
            </a:endParaRPr>
          </a:p>
        </p:txBody>
      </p:sp>
      <p:sp>
        <p:nvSpPr>
          <p:cNvPr id="243" name="CustomShape 3"/>
          <p:cNvSpPr/>
          <p:nvPr/>
        </p:nvSpPr>
        <p:spPr>
          <a:xfrm>
            <a:off x="3132000" y="3645000"/>
            <a:ext cx="2807640" cy="50328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5ª recomendación</a:t>
            </a:r>
            <a:endParaRPr b="0" lang="gl-ES" sz="1800" spc="-1" strike="noStrike">
              <a:latin typeface="Arial"/>
            </a:endParaRPr>
          </a:p>
        </p:txBody>
      </p:sp>
      <p:sp>
        <p:nvSpPr>
          <p:cNvPr id="244" name="CustomShape 4"/>
          <p:cNvSpPr/>
          <p:nvPr/>
        </p:nvSpPr>
        <p:spPr>
          <a:xfrm>
            <a:off x="1943640" y="4437000"/>
            <a:ext cx="5184000" cy="64728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Facer as tarefas escolares sen crear conflito</a:t>
            </a:r>
            <a:endParaRPr b="0" lang="gl-ES" sz="1800" spc="-1" strike="noStrike">
              <a:latin typeface="Arial"/>
            </a:endParaRPr>
          </a:p>
        </p:txBody>
      </p:sp>
      <p:sp>
        <p:nvSpPr>
          <p:cNvPr id="245" name="CustomShape 5"/>
          <p:cNvSpPr/>
          <p:nvPr/>
        </p:nvSpPr>
        <p:spPr>
          <a:xfrm>
            <a:off x="1259640" y="5373360"/>
            <a:ext cx="3275640" cy="71928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Alumnado maior avanza temario</a:t>
            </a:r>
            <a:endParaRPr b="0" lang="gl-ES" sz="1800" spc="-1" strike="noStrike">
              <a:latin typeface="Arial"/>
            </a:endParaRPr>
          </a:p>
        </p:txBody>
      </p:sp>
      <p:sp>
        <p:nvSpPr>
          <p:cNvPr id="246" name="CustomShape 6"/>
          <p:cNvSpPr/>
          <p:nvPr/>
        </p:nvSpPr>
        <p:spPr>
          <a:xfrm>
            <a:off x="4932000" y="5373360"/>
            <a:ext cx="3275640" cy="71928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Os/as peques: non aburrirse</a:t>
            </a:r>
            <a:endParaRPr b="0" lang="gl-ES" sz="1800" spc="-1" strike="noStrike">
              <a:latin typeface="Arial"/>
            </a:endParaRPr>
          </a:p>
        </p:txBody>
      </p:sp>
      <p:sp>
        <p:nvSpPr>
          <p:cNvPr id="247" name="Line 7"/>
          <p:cNvSpPr/>
          <p:nvPr/>
        </p:nvSpPr>
        <p:spPr>
          <a:xfrm>
            <a:off x="4535640" y="4149000"/>
            <a:ext cx="360" cy="288000"/>
          </a:xfrm>
          <a:prstGeom prst="line">
            <a:avLst/>
          </a:prstGeom>
          <a:ln>
            <a:solidFill>
              <a:srgbClr val="fe3187"/>
            </a:solidFill>
            <a:round/>
          </a:ln>
        </p:spPr>
        <p:style>
          <a:lnRef idx="1">
            <a:schemeClr val="accent1"/>
          </a:lnRef>
          <a:fillRef idx="0">
            <a:schemeClr val="accent1"/>
          </a:fillRef>
          <a:effectRef idx="0">
            <a:schemeClr val="accent1"/>
          </a:effectRef>
          <a:fontRef idx="minor"/>
        </p:style>
      </p:sp>
      <p:sp>
        <p:nvSpPr>
          <p:cNvPr id="248" name="Line 8"/>
          <p:cNvSpPr/>
          <p:nvPr/>
        </p:nvSpPr>
        <p:spPr>
          <a:xfrm flipH="1">
            <a:off x="2897640" y="5085000"/>
            <a:ext cx="1638000" cy="288000"/>
          </a:xfrm>
          <a:prstGeom prst="line">
            <a:avLst/>
          </a:prstGeom>
          <a:ln>
            <a:solidFill>
              <a:srgbClr val="fe3187"/>
            </a:solidFill>
            <a:round/>
          </a:ln>
        </p:spPr>
        <p:style>
          <a:lnRef idx="1">
            <a:schemeClr val="accent1"/>
          </a:lnRef>
          <a:fillRef idx="0">
            <a:schemeClr val="accent1"/>
          </a:fillRef>
          <a:effectRef idx="0">
            <a:schemeClr val="accent1"/>
          </a:effectRef>
          <a:fontRef idx="minor"/>
        </p:style>
      </p:sp>
      <p:sp>
        <p:nvSpPr>
          <p:cNvPr id="249" name="Line 9"/>
          <p:cNvSpPr/>
          <p:nvPr/>
        </p:nvSpPr>
        <p:spPr>
          <a:xfrm>
            <a:off x="4535640" y="5085000"/>
            <a:ext cx="2034360" cy="288000"/>
          </a:xfrm>
          <a:prstGeom prst="line">
            <a:avLst/>
          </a:prstGeom>
          <a:ln>
            <a:solidFill>
              <a:srgbClr val="fe3187"/>
            </a:solidFill>
            <a:round/>
          </a:ln>
        </p:spPr>
        <p:style>
          <a:lnRef idx="1">
            <a:schemeClr val="accent1"/>
          </a:lnRef>
          <a:fillRef idx="0">
            <a:schemeClr val="accent1"/>
          </a:fillRef>
          <a:effectRef idx="0">
            <a:schemeClr val="accent1"/>
          </a:effectRef>
          <a:fontRef idx="minor"/>
        </p:style>
      </p:sp>
      <p:sp>
        <p:nvSpPr>
          <p:cNvPr id="250" name="CustomShape 10"/>
          <p:cNvSpPr/>
          <p:nvPr/>
        </p:nvSpPr>
        <p:spPr>
          <a:xfrm>
            <a:off x="4932000" y="6138000"/>
            <a:ext cx="3275640" cy="53064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gl-ES" sz="1800" spc="-1" strike="noStrike">
                <a:solidFill>
                  <a:srgbClr val="ffffff"/>
                </a:solidFill>
                <a:latin typeface="Century Gothic"/>
                <a:ea typeface="DejaVu Sans"/>
              </a:rPr>
              <a:t>Aprenden a traballar sós</a:t>
            </a:r>
            <a:endParaRPr b="0" lang="gl-ES" sz="1800" spc="-1" strike="noStrike">
              <a:latin typeface="Arial"/>
            </a:endParaRPr>
          </a:p>
        </p:txBody>
      </p:sp>
    </p:spTree>
  </p:cSld>
  <p:transition spd="slow">
    <p:push dir="u"/>
  </p:transition>
  <p:timing>
    <p:tnLst>
      <p:par>
        <p:cTn id="307" dur="indefinite" restart="never" nodeType="tmRoot">
          <p:childTnLst>
            <p:seq>
              <p:cTn id="308" dur="indefinite" nodeType="mainSeq">
                <p:childTnLst>
                  <p:par>
                    <p:cTn id="309" fill="hold">
                      <p:stCondLst>
                        <p:cond delay="indefinite"/>
                      </p:stCondLst>
                      <p:childTnLst>
                        <p:par>
                          <p:cTn id="310" fill="hold">
                            <p:stCondLst>
                              <p:cond delay="0"/>
                            </p:stCondLst>
                            <p:childTnLst>
                              <p:par>
                                <p:cTn id="311" nodeType="clickEffect" fill="hold" presetClass="entr" presetID="1">
                                  <p:stCondLst>
                                    <p:cond delay="0"/>
                                  </p:stCondLst>
                                  <p:childTnLst>
                                    <p:set>
                                      <p:cBhvr>
                                        <p:cTn id="312" dur="1" fill="hold">
                                          <p:stCondLst>
                                            <p:cond delay="0"/>
                                          </p:stCondLst>
                                        </p:cTn>
                                        <p:tgtEl>
                                          <p:spTgt spid="241"/>
                                        </p:tgtEl>
                                        <p:attrNameLst>
                                          <p:attrName>style.visibility</p:attrName>
                                        </p:attrNameLst>
                                      </p:cBhvr>
                                      <p:to>
                                        <p:strVal val="visible"/>
                                      </p:to>
                                    </p:set>
                                  </p:childTnLst>
                                </p:cTn>
                              </p:par>
                            </p:childTnLst>
                          </p:cTn>
                        </p:par>
                      </p:childTnLst>
                    </p:cTn>
                  </p:par>
                  <p:par>
                    <p:cTn id="313" fill="hold">
                      <p:stCondLst>
                        <p:cond delay="indefinite"/>
                      </p:stCondLst>
                      <p:childTnLst>
                        <p:par>
                          <p:cTn id="314" fill="hold">
                            <p:stCondLst>
                              <p:cond delay="0"/>
                            </p:stCondLst>
                            <p:childTnLst>
                              <p:par>
                                <p:cTn id="315" nodeType="clickEffect" fill="hold" presetClass="entr" presetID="1">
                                  <p:stCondLst>
                                    <p:cond delay="0"/>
                                  </p:stCondLst>
                                  <p:childTnLst>
                                    <p:set>
                                      <p:cBhvr>
                                        <p:cTn id="316" dur="1" fill="hold">
                                          <p:stCondLst>
                                            <p:cond delay="0"/>
                                          </p:stCondLst>
                                        </p:cTn>
                                        <p:tgtEl>
                                          <p:spTgt spid="242">
                                            <p:txEl>
                                              <p:pRg st="0" end="0"/>
                                            </p:txEl>
                                          </p:spTgt>
                                        </p:tgtEl>
                                        <p:attrNameLst>
                                          <p:attrName>style.visibility</p:attrName>
                                        </p:attrNameLst>
                                      </p:cBhvr>
                                      <p:to>
                                        <p:strVal val="visible"/>
                                      </p:to>
                                    </p:set>
                                  </p:childTnLst>
                                </p:cTn>
                              </p:par>
                            </p:childTnLst>
                          </p:cTn>
                        </p:par>
                      </p:childTnLst>
                    </p:cTn>
                  </p:par>
                  <p:par>
                    <p:cTn id="317" fill="hold">
                      <p:stCondLst>
                        <p:cond delay="indefinite"/>
                      </p:stCondLst>
                      <p:childTnLst>
                        <p:par>
                          <p:cTn id="318" fill="hold">
                            <p:stCondLst>
                              <p:cond delay="0"/>
                            </p:stCondLst>
                            <p:childTnLst>
                              <p:par>
                                <p:cTn id="319" nodeType="clickEffect" fill="hold" presetClass="entr" presetID="1">
                                  <p:stCondLst>
                                    <p:cond delay="0"/>
                                  </p:stCondLst>
                                  <p:childTnLst>
                                    <p:set>
                                      <p:cBhvr>
                                        <p:cTn id="320" dur="1" fill="hold">
                                          <p:stCondLst>
                                            <p:cond delay="0"/>
                                          </p:stCondLst>
                                        </p:cTn>
                                        <p:tgtEl>
                                          <p:spTgt spid="242">
                                            <p:txEl>
                                              <p:pRg st="1" end="1"/>
                                            </p:txEl>
                                          </p:spTgt>
                                        </p:tgtEl>
                                        <p:attrNameLst>
                                          <p:attrName>style.visibility</p:attrName>
                                        </p:attrNameLst>
                                      </p:cBhvr>
                                      <p:to>
                                        <p:strVal val="visible"/>
                                      </p:to>
                                    </p:set>
                                  </p:childTnLst>
                                </p:cTn>
                              </p:par>
                            </p:childTnLst>
                          </p:cTn>
                        </p:par>
                      </p:childTnLst>
                    </p:cTn>
                  </p:par>
                  <p:par>
                    <p:cTn id="321" fill="hold">
                      <p:stCondLst>
                        <p:cond delay="indefinite"/>
                      </p:stCondLst>
                      <p:childTnLst>
                        <p:par>
                          <p:cTn id="322" fill="hold">
                            <p:stCondLst>
                              <p:cond delay="0"/>
                            </p:stCondLst>
                            <p:childTnLst>
                              <p:par>
                                <p:cTn id="323" nodeType="clickEffect" fill="hold" presetClass="entr" presetID="1">
                                  <p:stCondLst>
                                    <p:cond delay="0"/>
                                  </p:stCondLst>
                                  <p:childTnLst>
                                    <p:set>
                                      <p:cBhvr>
                                        <p:cTn id="324" dur="1" fill="hold">
                                          <p:stCondLst>
                                            <p:cond delay="0"/>
                                          </p:stCondLst>
                                        </p:cTn>
                                        <p:tgtEl>
                                          <p:spTgt spid="243"/>
                                        </p:tgtEl>
                                        <p:attrNameLst>
                                          <p:attrName>style.visibility</p:attrName>
                                        </p:attrNameLst>
                                      </p:cBhvr>
                                      <p:to>
                                        <p:strVal val="visible"/>
                                      </p:to>
                                    </p:set>
                                  </p:childTnLst>
                                </p:cTn>
                              </p:par>
                            </p:childTnLst>
                          </p:cTn>
                        </p:par>
                      </p:childTnLst>
                    </p:cTn>
                  </p:par>
                  <p:par>
                    <p:cTn id="325" fill="hold">
                      <p:stCondLst>
                        <p:cond delay="indefinite"/>
                      </p:stCondLst>
                      <p:childTnLst>
                        <p:par>
                          <p:cTn id="326" fill="hold">
                            <p:stCondLst>
                              <p:cond delay="0"/>
                            </p:stCondLst>
                            <p:childTnLst>
                              <p:par>
                                <p:cTn id="327" nodeType="clickEffect" fill="hold" presetClass="entr" presetID="1">
                                  <p:stCondLst>
                                    <p:cond delay="0"/>
                                  </p:stCondLst>
                                  <p:childTnLst>
                                    <p:set>
                                      <p:cBhvr>
                                        <p:cTn id="328" dur="1" fill="hold">
                                          <p:stCondLst>
                                            <p:cond delay="0"/>
                                          </p:stCondLst>
                                        </p:cTn>
                                        <p:tgtEl>
                                          <p:spTgt spid="247"/>
                                        </p:tgtEl>
                                        <p:attrNameLst>
                                          <p:attrName>style.visibility</p:attrName>
                                        </p:attrNameLst>
                                      </p:cBhvr>
                                      <p:to>
                                        <p:strVal val="visible"/>
                                      </p:to>
                                    </p:set>
                                  </p:childTnLst>
                                </p:cTn>
                              </p:par>
                            </p:childTnLst>
                          </p:cTn>
                        </p:par>
                      </p:childTnLst>
                    </p:cTn>
                  </p:par>
                  <p:par>
                    <p:cTn id="329" fill="hold">
                      <p:stCondLst>
                        <p:cond delay="indefinite"/>
                      </p:stCondLst>
                      <p:childTnLst>
                        <p:par>
                          <p:cTn id="330" fill="hold">
                            <p:stCondLst>
                              <p:cond delay="0"/>
                            </p:stCondLst>
                            <p:childTnLst>
                              <p:par>
                                <p:cTn id="331" nodeType="clickEffect" fill="hold" presetClass="entr" presetID="1">
                                  <p:stCondLst>
                                    <p:cond delay="0"/>
                                  </p:stCondLst>
                                  <p:childTnLst>
                                    <p:set>
                                      <p:cBhvr>
                                        <p:cTn id="332" dur="1" fill="hold">
                                          <p:stCondLst>
                                            <p:cond delay="0"/>
                                          </p:stCondLst>
                                        </p:cTn>
                                        <p:tgtEl>
                                          <p:spTgt spid="244"/>
                                        </p:tgtEl>
                                        <p:attrNameLst>
                                          <p:attrName>style.visibility</p:attrName>
                                        </p:attrNameLst>
                                      </p:cBhvr>
                                      <p:to>
                                        <p:strVal val="visible"/>
                                      </p:to>
                                    </p:set>
                                  </p:childTnLst>
                                </p:cTn>
                              </p:par>
                            </p:childTnLst>
                          </p:cTn>
                        </p:par>
                      </p:childTnLst>
                    </p:cTn>
                  </p:par>
                  <p:par>
                    <p:cTn id="333" fill="hold">
                      <p:stCondLst>
                        <p:cond delay="indefinite"/>
                      </p:stCondLst>
                      <p:childTnLst>
                        <p:par>
                          <p:cTn id="334" fill="hold">
                            <p:stCondLst>
                              <p:cond delay="0"/>
                            </p:stCondLst>
                            <p:childTnLst>
                              <p:par>
                                <p:cTn id="335" nodeType="clickEffect" fill="hold" presetClass="entr" presetID="1">
                                  <p:stCondLst>
                                    <p:cond delay="0"/>
                                  </p:stCondLst>
                                  <p:childTnLst>
                                    <p:set>
                                      <p:cBhvr>
                                        <p:cTn id="336" dur="1" fill="hold">
                                          <p:stCondLst>
                                            <p:cond delay="0"/>
                                          </p:stCondLst>
                                        </p:cTn>
                                        <p:tgtEl>
                                          <p:spTgt spid="248"/>
                                        </p:tgtEl>
                                        <p:attrNameLst>
                                          <p:attrName>style.visibility</p:attrName>
                                        </p:attrNameLst>
                                      </p:cBhvr>
                                      <p:to>
                                        <p:strVal val="visible"/>
                                      </p:to>
                                    </p:set>
                                  </p:childTnLst>
                                </p:cTn>
                              </p:par>
                            </p:childTnLst>
                          </p:cTn>
                        </p:par>
                      </p:childTnLst>
                    </p:cTn>
                  </p:par>
                  <p:par>
                    <p:cTn id="337" fill="hold">
                      <p:stCondLst>
                        <p:cond delay="indefinite"/>
                      </p:stCondLst>
                      <p:childTnLst>
                        <p:par>
                          <p:cTn id="338" fill="hold">
                            <p:stCondLst>
                              <p:cond delay="0"/>
                            </p:stCondLst>
                            <p:childTnLst>
                              <p:par>
                                <p:cTn id="339" nodeType="clickEffect" fill="hold" presetClass="entr" presetID="1">
                                  <p:stCondLst>
                                    <p:cond delay="0"/>
                                  </p:stCondLst>
                                  <p:childTnLst>
                                    <p:set>
                                      <p:cBhvr>
                                        <p:cTn id="340" dur="1" fill="hold">
                                          <p:stCondLst>
                                            <p:cond delay="0"/>
                                          </p:stCondLst>
                                        </p:cTn>
                                        <p:tgtEl>
                                          <p:spTgt spid="245"/>
                                        </p:tgtEl>
                                        <p:attrNameLst>
                                          <p:attrName>style.visibility</p:attrName>
                                        </p:attrNameLst>
                                      </p:cBhvr>
                                      <p:to>
                                        <p:strVal val="visible"/>
                                      </p:to>
                                    </p:set>
                                  </p:childTnLst>
                                </p:cTn>
                              </p:par>
                            </p:childTnLst>
                          </p:cTn>
                        </p:par>
                      </p:childTnLst>
                    </p:cTn>
                  </p:par>
                  <p:par>
                    <p:cTn id="341" fill="hold">
                      <p:stCondLst>
                        <p:cond delay="indefinite"/>
                      </p:stCondLst>
                      <p:childTnLst>
                        <p:par>
                          <p:cTn id="342" fill="hold">
                            <p:stCondLst>
                              <p:cond delay="0"/>
                            </p:stCondLst>
                            <p:childTnLst>
                              <p:par>
                                <p:cTn id="343" nodeType="clickEffect" fill="hold" presetClass="entr" presetID="1">
                                  <p:stCondLst>
                                    <p:cond delay="0"/>
                                  </p:stCondLst>
                                  <p:childTnLst>
                                    <p:set>
                                      <p:cBhvr>
                                        <p:cTn id="344" dur="1" fill="hold">
                                          <p:stCondLst>
                                            <p:cond delay="0"/>
                                          </p:stCondLst>
                                        </p:cTn>
                                        <p:tgtEl>
                                          <p:spTgt spid="249"/>
                                        </p:tgtEl>
                                        <p:attrNameLst>
                                          <p:attrName>style.visibility</p:attrName>
                                        </p:attrNameLst>
                                      </p:cBhvr>
                                      <p:to>
                                        <p:strVal val="visible"/>
                                      </p:to>
                                    </p:set>
                                  </p:childTnLst>
                                </p:cTn>
                              </p:par>
                            </p:childTnLst>
                          </p:cTn>
                        </p:par>
                      </p:childTnLst>
                    </p:cTn>
                  </p:par>
                  <p:par>
                    <p:cTn id="345" fill="hold">
                      <p:stCondLst>
                        <p:cond delay="indefinite"/>
                      </p:stCondLst>
                      <p:childTnLst>
                        <p:par>
                          <p:cTn id="346" fill="hold">
                            <p:stCondLst>
                              <p:cond delay="0"/>
                            </p:stCondLst>
                            <p:childTnLst>
                              <p:par>
                                <p:cTn id="347" nodeType="clickEffect" fill="hold" presetClass="entr" presetID="1">
                                  <p:stCondLst>
                                    <p:cond delay="0"/>
                                  </p:stCondLst>
                                  <p:childTnLst>
                                    <p:set>
                                      <p:cBhvr>
                                        <p:cTn id="348" dur="1" fill="hold">
                                          <p:stCondLst>
                                            <p:cond delay="0"/>
                                          </p:stCondLst>
                                        </p:cTn>
                                        <p:tgtEl>
                                          <p:spTgt spid="246"/>
                                        </p:tgtEl>
                                        <p:attrNameLst>
                                          <p:attrName>style.visibility</p:attrName>
                                        </p:attrNameLst>
                                      </p:cBhvr>
                                      <p:to>
                                        <p:strVal val="visible"/>
                                      </p:to>
                                    </p:set>
                                  </p:childTnLst>
                                </p:cTn>
                              </p:par>
                            </p:childTnLst>
                          </p:cTn>
                        </p:par>
                      </p:childTnLst>
                    </p:cTn>
                  </p:par>
                  <p:par>
                    <p:cTn id="349" fill="hold">
                      <p:stCondLst>
                        <p:cond delay="indefinite"/>
                      </p:stCondLst>
                      <p:childTnLst>
                        <p:par>
                          <p:cTn id="350" fill="hold">
                            <p:stCondLst>
                              <p:cond delay="0"/>
                            </p:stCondLst>
                            <p:childTnLst>
                              <p:par>
                                <p:cTn id="351" nodeType="clickEffect" fill="hold" presetClass="entr" presetID="1">
                                  <p:stCondLst>
                                    <p:cond delay="0"/>
                                  </p:stCondLst>
                                  <p:childTnLst>
                                    <p:set>
                                      <p:cBhvr>
                                        <p:cTn id="352" dur="1" fill="hold">
                                          <p:stCondLst>
                                            <p:cond delay="0"/>
                                          </p:stCondLst>
                                        </p:cTn>
                                        <p:tgtEl>
                                          <p:spTgt spid="250"/>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51" name="Picture 2" descr=""/>
          <p:cNvPicPr/>
          <p:nvPr/>
        </p:nvPicPr>
        <p:blipFill>
          <a:blip r:embed="rId1"/>
          <a:srcRect l="14833" t="21422" r="50125" b="9326"/>
          <a:stretch/>
        </p:blipFill>
        <p:spPr>
          <a:xfrm>
            <a:off x="3253680" y="144000"/>
            <a:ext cx="5746320" cy="6387120"/>
          </a:xfrm>
          <a:prstGeom prst="rect">
            <a:avLst/>
          </a:prstGeom>
          <a:ln>
            <a:noFill/>
          </a:ln>
        </p:spPr>
      </p:pic>
      <p:sp>
        <p:nvSpPr>
          <p:cNvPr id="252" name="CustomShape 1"/>
          <p:cNvSpPr/>
          <p:nvPr/>
        </p:nvSpPr>
        <p:spPr>
          <a:xfrm>
            <a:off x="241200" y="288000"/>
            <a:ext cx="4510800" cy="1152000"/>
          </a:xfrm>
          <a:prstGeom prst="rect">
            <a:avLst/>
          </a:prstGeom>
          <a:noFill/>
          <a:ln>
            <a:noFill/>
          </a:ln>
        </p:spPr>
        <p:style>
          <a:lnRef idx="0"/>
          <a:fillRef idx="0"/>
          <a:effectRef idx="0"/>
          <a:fontRef idx="minor"/>
        </p:style>
        <p:txBody>
          <a:bodyPr lIns="90000" rIns="90000" tIns="45000" bIns="45000" anchor="ctr">
            <a:noAutofit/>
          </a:bodyPr>
          <a:p>
            <a:pPr marL="484560" algn="ctr">
              <a:lnSpc>
                <a:spcPct val="100000"/>
              </a:lnSpc>
            </a:pPr>
            <a:r>
              <a:rPr b="0" lang="gl-ES" sz="4200" spc="-1" strike="noStrike">
                <a:solidFill>
                  <a:srgbClr val="d26785"/>
                </a:solidFill>
                <a:latin typeface="Century Gothic"/>
              </a:rPr>
              <a:t>RESULTADO FINAL</a:t>
            </a:r>
            <a:endParaRPr b="0" lang="gl-ES" sz="4200" spc="-1" strike="noStrike">
              <a:latin typeface="Arial"/>
            </a:endParaRPr>
          </a:p>
        </p:txBody>
      </p:sp>
    </p:spTree>
  </p:cSld>
  <p:transition spd="slow">
    <p:wipe dir="l"/>
  </p:transition>
  <p:timing>
    <p:tnLst>
      <p:par>
        <p:cTn id="353" dur="indefinite" restart="never" nodeType="tmRoot">
          <p:childTnLst>
            <p:seq>
              <p:cTn id="354" dur="indefinite"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 name="CustomShape 1"/>
          <p:cNvSpPr/>
          <p:nvPr/>
        </p:nvSpPr>
        <p:spPr>
          <a:xfrm>
            <a:off x="457200" y="267480"/>
            <a:ext cx="8228880" cy="1398240"/>
          </a:xfrm>
          <a:prstGeom prst="rect">
            <a:avLst/>
          </a:prstGeom>
          <a:noFill/>
          <a:ln>
            <a:noFill/>
          </a:ln>
        </p:spPr>
        <p:style>
          <a:lnRef idx="0"/>
          <a:fillRef idx="0"/>
          <a:effectRef idx="0"/>
          <a:fontRef idx="minor"/>
        </p:style>
        <p:txBody>
          <a:bodyPr lIns="90000" rIns="90000" tIns="45000" bIns="45000" anchor="ctr">
            <a:noAutofit/>
          </a:bodyPr>
          <a:p>
            <a:pPr marL="484560">
              <a:lnSpc>
                <a:spcPct val="100000"/>
              </a:lnSpc>
            </a:pPr>
            <a:r>
              <a:rPr b="0" lang="gl-ES" sz="4200" spc="-1" strike="noStrike">
                <a:solidFill>
                  <a:srgbClr val="d26785"/>
                </a:solidFill>
                <a:latin typeface="Century Gothic"/>
              </a:rPr>
              <a:t>Como facer resumos e esquemas</a:t>
            </a:r>
            <a:endParaRPr b="0" lang="gl-ES" sz="4200" spc="-1" strike="noStrike">
              <a:latin typeface="Arial"/>
            </a:endParaRPr>
          </a:p>
        </p:txBody>
      </p:sp>
      <p:sp>
        <p:nvSpPr>
          <p:cNvPr id="172" name="CustomShape 2"/>
          <p:cNvSpPr/>
          <p:nvPr/>
        </p:nvSpPr>
        <p:spPr>
          <a:xfrm>
            <a:off x="457200" y="1882800"/>
            <a:ext cx="8228880" cy="4571280"/>
          </a:xfrm>
          <a:prstGeom prst="rect">
            <a:avLst/>
          </a:prstGeom>
          <a:noFill/>
          <a:ln>
            <a:noFill/>
          </a:ln>
        </p:spPr>
        <p:style>
          <a:lnRef idx="0"/>
          <a:fillRef idx="0"/>
          <a:effectRef idx="0"/>
          <a:fontRef idx="minor"/>
        </p:style>
        <p:txBody>
          <a:bodyPr lIns="90000" rIns="90000" tIns="45000" bIns="45000">
            <a:normAutofit/>
          </a:bodyPr>
          <a:p>
            <a:pPr marL="448200" indent="-383400">
              <a:lnSpc>
                <a:spcPct val="100000"/>
              </a:lnSpc>
              <a:spcBef>
                <a:spcPts val="601"/>
              </a:spcBef>
              <a:buClr>
                <a:srgbClr val="ff388c"/>
              </a:buClr>
              <a:buSzPct val="80000"/>
              <a:buFont typeface="Wingdings 2" charset="2"/>
              <a:buChar char=""/>
            </a:pPr>
            <a:r>
              <a:rPr b="0" lang="gl-ES" sz="3000" spc="-1" strike="noStrike">
                <a:solidFill>
                  <a:srgbClr val="808080"/>
                </a:solidFill>
                <a:latin typeface="Century Gothic"/>
              </a:rPr>
              <a:t>Empezaremos subliñando e facendo resumos por parágrafos.</a:t>
            </a:r>
            <a:endParaRPr b="0" lang="gl-ES" sz="3000" spc="-1" strike="noStrike">
              <a:solidFill>
                <a:srgbClr val="808080"/>
              </a:solidFill>
              <a:latin typeface="Arial"/>
            </a:endParaRPr>
          </a:p>
          <a:p>
            <a:pPr marL="448200" indent="-383400">
              <a:lnSpc>
                <a:spcPct val="100000"/>
              </a:lnSpc>
              <a:spcBef>
                <a:spcPts val="601"/>
              </a:spcBef>
              <a:buClr>
                <a:srgbClr val="ff388c"/>
              </a:buClr>
              <a:buSzPct val="80000"/>
              <a:buFont typeface="Wingdings 2" charset="2"/>
              <a:buChar char=""/>
            </a:pPr>
            <a:r>
              <a:rPr b="0" lang="gl-ES" sz="3000" spc="-1" strike="noStrike">
                <a:solidFill>
                  <a:srgbClr val="808080"/>
                </a:solidFill>
                <a:latin typeface="Century Gothic"/>
              </a:rPr>
              <a:t>Deberás ir seguindo os pasos que se che marcan.</a:t>
            </a:r>
            <a:endParaRPr b="0" lang="gl-ES" sz="3000" spc="-1" strike="noStrike">
              <a:solidFill>
                <a:srgbClr val="808080"/>
              </a:solidFill>
              <a:latin typeface="Arial"/>
            </a:endParaRPr>
          </a:p>
          <a:p>
            <a:pPr marL="448200" indent="-383400">
              <a:lnSpc>
                <a:spcPct val="100000"/>
              </a:lnSpc>
              <a:spcBef>
                <a:spcPts val="601"/>
              </a:spcBef>
              <a:buClr>
                <a:srgbClr val="ff388c"/>
              </a:buClr>
              <a:buSzPct val="80000"/>
              <a:buFont typeface="Wingdings 2" charset="2"/>
              <a:buChar char=""/>
            </a:pPr>
            <a:r>
              <a:rPr b="0" lang="gl-ES" sz="3000" spc="-1" strike="noStrike">
                <a:solidFill>
                  <a:srgbClr val="808080"/>
                </a:solidFill>
                <a:latin typeface="Century Gothic"/>
              </a:rPr>
              <a:t>Colle unha libreta ou un folio para seguir as instrucións.</a:t>
            </a:r>
            <a:endParaRPr b="0" lang="gl-ES" sz="3000" spc="-1" strike="noStrike">
              <a:solidFill>
                <a:srgbClr val="808080"/>
              </a:solidFill>
              <a:latin typeface="Arial"/>
            </a:endParaRPr>
          </a:p>
          <a:p>
            <a:pPr marL="448200" indent="-383400">
              <a:lnSpc>
                <a:spcPct val="100000"/>
              </a:lnSpc>
              <a:spcBef>
                <a:spcPts val="601"/>
              </a:spcBef>
              <a:buClr>
                <a:srgbClr val="ff388c"/>
              </a:buClr>
              <a:buSzPct val="80000"/>
              <a:buFont typeface="Wingdings 2" charset="2"/>
              <a:buChar char=""/>
            </a:pPr>
            <a:r>
              <a:rPr b="0" lang="gl-ES" sz="3000" spc="-1" strike="noStrike">
                <a:solidFill>
                  <a:srgbClr val="808080"/>
                </a:solidFill>
                <a:latin typeface="Century Gothic"/>
              </a:rPr>
              <a:t>Ulitizaremos o texto que está na seguinte diapositiva.</a:t>
            </a:r>
            <a:endParaRPr b="0" lang="gl-ES" sz="3000" spc="-1" strike="noStrike">
              <a:solidFill>
                <a:srgbClr val="808080"/>
              </a:solidFill>
              <a:latin typeface="Arial"/>
            </a:endParaRPr>
          </a:p>
        </p:txBody>
      </p:sp>
    </p:spTree>
  </p:cSld>
  <mc:AlternateContent>
    <mc:Choice Requires="p14">
      <p:transition spd="med" p14:dur="699">
        <p:fade/>
      </p:transition>
    </mc:Choice>
    <mc:Fallback>
      <p:transition spd="med">
        <p:fade/>
      </p:transition>
    </mc:Fallback>
  </mc:AlternateContent>
  <p:timing>
    <p:tnLst>
      <p:par>
        <p:cTn id="3" dur="indefinite" restart="never" nodeType="tmRoot">
          <p:childTnLst>
            <p:seq>
              <p:cTn id="4" dur="indefinite"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 name="CustomShape 1"/>
          <p:cNvSpPr/>
          <p:nvPr/>
        </p:nvSpPr>
        <p:spPr>
          <a:xfrm>
            <a:off x="457200" y="267480"/>
            <a:ext cx="8228880" cy="1000440"/>
          </a:xfrm>
          <a:prstGeom prst="rect">
            <a:avLst/>
          </a:prstGeom>
          <a:noFill/>
          <a:ln>
            <a:noFill/>
          </a:ln>
        </p:spPr>
        <p:style>
          <a:lnRef idx="0"/>
          <a:fillRef idx="0"/>
          <a:effectRef idx="0"/>
          <a:fontRef idx="minor"/>
        </p:style>
        <p:txBody>
          <a:bodyPr lIns="90000" rIns="90000" tIns="45000" bIns="45000" anchor="ctr">
            <a:noAutofit/>
          </a:bodyPr>
          <a:p>
            <a:pPr marL="484560">
              <a:lnSpc>
                <a:spcPct val="100000"/>
              </a:lnSpc>
            </a:pPr>
            <a:r>
              <a:rPr b="0" lang="gl-ES" sz="2000" spc="-1" strike="noStrike">
                <a:solidFill>
                  <a:srgbClr val="d26785"/>
                </a:solidFill>
                <a:latin typeface="Century Gothic"/>
              </a:rPr>
              <a:t>1. Lectura atenta do texto</a:t>
            </a:r>
            <a:br/>
            <a:r>
              <a:rPr b="0" lang="gl-ES" sz="2000" spc="-1" strike="noStrike" u="sng">
                <a:solidFill>
                  <a:srgbClr val="17bbfd"/>
                </a:solidFill>
                <a:uFillTx/>
                <a:latin typeface="Century Gothic"/>
                <a:hlinkClick r:id="rId1"/>
              </a:rPr>
              <a:t>https://www.infominho.com/index.php/id/50/objeto/42040</a:t>
            </a:r>
            <a:br/>
            <a:endParaRPr b="0" lang="gl-ES" sz="2000" spc="-1" strike="noStrike">
              <a:latin typeface="Arial"/>
            </a:endParaRPr>
          </a:p>
        </p:txBody>
      </p:sp>
      <p:sp>
        <p:nvSpPr>
          <p:cNvPr id="174" name="CustomShape 2"/>
          <p:cNvSpPr/>
          <p:nvPr/>
        </p:nvSpPr>
        <p:spPr>
          <a:xfrm>
            <a:off x="457200" y="1340640"/>
            <a:ext cx="8228880" cy="5113440"/>
          </a:xfrm>
          <a:prstGeom prst="rect">
            <a:avLst/>
          </a:prstGeom>
          <a:noFill/>
          <a:ln>
            <a:noFill/>
          </a:ln>
        </p:spPr>
        <p:style>
          <a:lnRef idx="0"/>
          <a:fillRef idx="0"/>
          <a:effectRef idx="0"/>
          <a:fontRef idx="minor"/>
        </p:style>
        <p:txBody>
          <a:bodyPr lIns="90000" rIns="90000" tIns="45000" bIns="45000">
            <a:noAutofit/>
          </a:bodyPr>
          <a:p>
            <a:pPr algn="just">
              <a:lnSpc>
                <a:spcPct val="100000"/>
              </a:lnSpc>
              <a:spcBef>
                <a:spcPts val="221"/>
              </a:spcBef>
            </a:pPr>
            <a:r>
              <a:rPr b="0" lang="gl-ES" sz="1100" spc="-1" strike="noStrike">
                <a:solidFill>
                  <a:srgbClr val="666666"/>
                </a:solidFill>
                <a:latin typeface="Arial"/>
              </a:rPr>
              <a:t>Xa na cuarta semana de estado de alarma e a piques de cumprirse un mes de confinamento para frear os contaxios por COVID-19, é o momento de ter en conta algunhas pautas psicolóxicas que axuden a afrontar este illamento. A psicóloga Andrea Iglesias, de novo en colaboración co Concello do Rosal, fai unha serie de recomendacións dirixidas ás familias para superar do mellor xeito posible esta alerta sanitaria e que os días pechados na casa non pesen tanto, cinco consellos para unha boa convivencia e para superar a crise sanitaria que rematan cunha idea central, que "o máis importante é pasar tempo de calidade en familia". </a:t>
            </a:r>
            <a:endParaRPr b="0" lang="gl-ES" sz="1100" spc="-1" strike="noStrike">
              <a:solidFill>
                <a:srgbClr val="666666"/>
              </a:solidFill>
              <a:latin typeface="Arial"/>
            </a:endParaRPr>
          </a:p>
          <a:p>
            <a:pPr algn="just">
              <a:lnSpc>
                <a:spcPct val="100000"/>
              </a:lnSpc>
              <a:spcBef>
                <a:spcPts val="221"/>
              </a:spcBef>
            </a:pPr>
            <a:endParaRPr b="0" lang="gl-ES" sz="1100" spc="-1" strike="noStrike">
              <a:solidFill>
                <a:srgbClr val="666666"/>
              </a:solidFill>
              <a:latin typeface="Arial"/>
            </a:endParaRPr>
          </a:p>
          <a:p>
            <a:pPr algn="just">
              <a:lnSpc>
                <a:spcPct val="100000"/>
              </a:lnSpc>
              <a:spcBef>
                <a:spcPts val="221"/>
              </a:spcBef>
            </a:pPr>
            <a:r>
              <a:rPr b="0" lang="gl-ES" sz="1100" spc="-1" strike="noStrike">
                <a:solidFill>
                  <a:srgbClr val="666666"/>
                </a:solidFill>
                <a:latin typeface="Arial"/>
              </a:rPr>
              <a:t>A primeira recomendación da psicóloga rosaleira é manter a calma. As persoas adultas son o modelo que os nenos e nenas seguen para afrontar situacións que se saen da normalidade, por iso aínda que se cambien normas, se teñan dúbidas ou se reorganice a estrutura do fogar é fundamental manter o control e transmitirlles tranquilidade e afecto. </a:t>
            </a:r>
            <a:endParaRPr b="0" lang="gl-ES" sz="1100" spc="-1" strike="noStrike">
              <a:solidFill>
                <a:srgbClr val="666666"/>
              </a:solidFill>
              <a:latin typeface="Arial"/>
            </a:endParaRPr>
          </a:p>
          <a:p>
            <a:pPr algn="just">
              <a:lnSpc>
                <a:spcPct val="100000"/>
              </a:lnSpc>
              <a:spcBef>
                <a:spcPts val="221"/>
              </a:spcBef>
            </a:pPr>
            <a:endParaRPr b="0" lang="gl-ES" sz="1100" spc="-1" strike="noStrike">
              <a:solidFill>
                <a:srgbClr val="666666"/>
              </a:solidFill>
              <a:latin typeface="Arial"/>
            </a:endParaRPr>
          </a:p>
          <a:p>
            <a:pPr algn="just">
              <a:lnSpc>
                <a:spcPct val="100000"/>
              </a:lnSpc>
              <a:spcBef>
                <a:spcPts val="221"/>
              </a:spcBef>
            </a:pPr>
            <a:r>
              <a:rPr b="0" lang="gl-ES" sz="1100" spc="-1" strike="noStrike">
                <a:solidFill>
                  <a:srgbClr val="666666"/>
                </a:solidFill>
                <a:latin typeface="Arial"/>
              </a:rPr>
              <a:t>Tamén hai que manter aos cativos e cativas informados do que pasa, coñecer que é o que saben de todo o que está a pasar, darlles información veraz pero sen detalles innecesarios e aclarar todas as súas dúbidas. Nin sobreinformación nin mensaxes irreais e positivas en extremo: hai que axudarlles a xestionar o que senten e buscar alternativas aos problemas que poidan xurdir. </a:t>
            </a:r>
            <a:endParaRPr b="0" lang="gl-ES" sz="1100" spc="-1" strike="noStrike">
              <a:solidFill>
                <a:srgbClr val="666666"/>
              </a:solidFill>
              <a:latin typeface="Arial"/>
            </a:endParaRPr>
          </a:p>
          <a:p>
            <a:pPr algn="just">
              <a:lnSpc>
                <a:spcPct val="100000"/>
              </a:lnSpc>
              <a:spcBef>
                <a:spcPts val="221"/>
              </a:spcBef>
            </a:pPr>
            <a:endParaRPr b="0" lang="gl-ES" sz="1100" spc="-1" strike="noStrike">
              <a:solidFill>
                <a:srgbClr val="666666"/>
              </a:solidFill>
              <a:latin typeface="Arial"/>
            </a:endParaRPr>
          </a:p>
          <a:p>
            <a:pPr algn="just">
              <a:lnSpc>
                <a:spcPct val="100000"/>
              </a:lnSpc>
              <a:spcBef>
                <a:spcPts val="221"/>
              </a:spcBef>
            </a:pPr>
            <a:r>
              <a:rPr b="0" lang="gl-ES" sz="1100" spc="-1" strike="noStrike">
                <a:solidFill>
                  <a:srgbClr val="666666"/>
                </a:solidFill>
                <a:latin typeface="Arial"/>
              </a:rPr>
              <a:t>Iglesias tamén recalca a importancia de manter rutinas e horarios, tanto familiares como individuais. Pódese deseñar coas fillas e fillos un horario de tarefas, hixiene, xogo, chamadas frecuentes aos avós... de xeito consensuado para que o manexen da mellor forma posible. Sempre sen esquecer que é difícil manter a normalidade nunha situación excepcional como a que se está a vivir. </a:t>
            </a:r>
            <a:endParaRPr b="0" lang="gl-ES" sz="1100" spc="-1" strike="noStrike">
              <a:solidFill>
                <a:srgbClr val="666666"/>
              </a:solidFill>
              <a:latin typeface="Arial"/>
            </a:endParaRPr>
          </a:p>
          <a:p>
            <a:pPr algn="just">
              <a:lnSpc>
                <a:spcPct val="100000"/>
              </a:lnSpc>
              <a:spcBef>
                <a:spcPts val="221"/>
              </a:spcBef>
            </a:pPr>
            <a:endParaRPr b="0" lang="gl-ES" sz="1100" spc="-1" strike="noStrike">
              <a:solidFill>
                <a:srgbClr val="666666"/>
              </a:solidFill>
              <a:latin typeface="Arial"/>
            </a:endParaRPr>
          </a:p>
          <a:p>
            <a:pPr algn="just">
              <a:lnSpc>
                <a:spcPct val="100000"/>
              </a:lnSpc>
              <a:spcBef>
                <a:spcPts val="221"/>
              </a:spcBef>
            </a:pPr>
            <a:r>
              <a:rPr b="0" lang="gl-ES" sz="1100" spc="-1" strike="noStrike">
                <a:solidFill>
                  <a:srgbClr val="666666"/>
                </a:solidFill>
                <a:latin typeface="Arial"/>
              </a:rPr>
              <a:t>Tecnoloxías e pantallas si, pero cun uso limitado dependendo da idade e necesidades de comunicación de cada nena ou neno, segundo recomenda a psicóloga. Hai que tratar de ser flexibles e axudarse de ferramentas como o establecemento de tempos, o fomento doutras actividades físicas, xogos... </a:t>
            </a:r>
            <a:endParaRPr b="0" lang="gl-ES" sz="1100" spc="-1" strike="noStrike">
              <a:solidFill>
                <a:srgbClr val="666666"/>
              </a:solidFill>
              <a:latin typeface="Arial"/>
            </a:endParaRPr>
          </a:p>
          <a:p>
            <a:pPr algn="just">
              <a:lnSpc>
                <a:spcPct val="100000"/>
              </a:lnSpc>
              <a:spcBef>
                <a:spcPts val="221"/>
              </a:spcBef>
            </a:pPr>
            <a:endParaRPr b="0" lang="gl-ES" sz="1100" spc="-1" strike="noStrike">
              <a:solidFill>
                <a:srgbClr val="666666"/>
              </a:solidFill>
              <a:latin typeface="Arial"/>
            </a:endParaRPr>
          </a:p>
          <a:p>
            <a:pPr algn="just">
              <a:lnSpc>
                <a:spcPct val="100000"/>
              </a:lnSpc>
              <a:spcBef>
                <a:spcPts val="221"/>
              </a:spcBef>
            </a:pPr>
            <a:r>
              <a:rPr b="0" lang="gl-ES" sz="1100" spc="-1" strike="noStrike">
                <a:solidFill>
                  <a:srgbClr val="666666"/>
                </a:solidFill>
                <a:latin typeface="Arial"/>
              </a:rPr>
              <a:t>Por último, Iglesias lembra que é importante facer os deberes e tarefas escolares, pero sen que se converta nun conflito constante. Estudar a distancia supón un esforzo extra e moitos nenos e nenas e adolescentes non dispoñen dos medios suficientes para manter o ritmo ao que estaban habituados ou precisan un apoio que as familias non poden darlle. Os máis maiores ou adolescentes deben organizarse para avanzar no temario integrando as tarefas escolares nas novas rutinas escolares; mentres, os máis pequenos e pequenas, non precisan facer tarefas educativas todo o tempo e é un bo momento para que aprendan a facer cousas por si mesmos para non aburrirse.</a:t>
            </a:r>
            <a:endParaRPr b="0" lang="gl-ES" sz="1100" spc="-1" strike="noStrike">
              <a:solidFill>
                <a:srgbClr val="666666"/>
              </a:solidFill>
              <a:latin typeface="Arial"/>
            </a:endParaRPr>
          </a:p>
          <a:p>
            <a:pPr algn="just">
              <a:lnSpc>
                <a:spcPct val="100000"/>
              </a:lnSpc>
              <a:spcBef>
                <a:spcPts val="221"/>
              </a:spcBef>
            </a:pPr>
            <a:endParaRPr b="0" lang="gl-ES" sz="1100" spc="-1" strike="noStrike">
              <a:solidFill>
                <a:srgbClr val="666666"/>
              </a:solidFill>
              <a:latin typeface="Arial"/>
            </a:endParaRPr>
          </a:p>
        </p:txBody>
      </p:sp>
    </p:spTree>
  </p:cSld>
  <p:transition spd="slow">
    <p:wipe dir="l"/>
  </p:transition>
  <p:timing>
    <p:tnLst>
      <p:par>
        <p:cTn id="5" dur="indefinite" restart="never" nodeType="tmRoot">
          <p:childTnLst>
            <p:seq>
              <p:cTn id="6" dur="indefinite"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5" name="CustomShape 1"/>
          <p:cNvSpPr/>
          <p:nvPr/>
        </p:nvSpPr>
        <p:spPr>
          <a:xfrm>
            <a:off x="457200" y="267480"/>
            <a:ext cx="8228880" cy="1398240"/>
          </a:xfrm>
          <a:prstGeom prst="rect">
            <a:avLst/>
          </a:prstGeom>
          <a:noFill/>
          <a:ln>
            <a:noFill/>
          </a:ln>
        </p:spPr>
        <p:style>
          <a:lnRef idx="0"/>
          <a:fillRef idx="0"/>
          <a:effectRef idx="0"/>
          <a:fontRef idx="minor"/>
        </p:style>
        <p:txBody>
          <a:bodyPr lIns="90000" rIns="90000" tIns="45000" bIns="45000" anchor="ctr">
            <a:normAutofit fontScale="56000"/>
          </a:bodyPr>
          <a:p>
            <a:pPr marL="484560">
              <a:lnSpc>
                <a:spcPct val="100000"/>
              </a:lnSpc>
            </a:pPr>
            <a:r>
              <a:rPr b="0" lang="gl-ES" sz="4200" spc="-1" strike="noStrike">
                <a:solidFill>
                  <a:srgbClr val="d26785"/>
                </a:solidFill>
                <a:latin typeface="Century Gothic"/>
              </a:rPr>
              <a:t>2. Lemos parágrafo a parágrafo subliñando o importante.</a:t>
            </a:r>
            <a:endParaRPr b="0" lang="gl-ES" sz="4200" spc="-1" strike="noStrike">
              <a:latin typeface="Arial"/>
            </a:endParaRPr>
          </a:p>
        </p:txBody>
      </p:sp>
      <p:sp>
        <p:nvSpPr>
          <p:cNvPr id="176" name="CustomShape 2"/>
          <p:cNvSpPr/>
          <p:nvPr/>
        </p:nvSpPr>
        <p:spPr>
          <a:xfrm>
            <a:off x="457200" y="1882800"/>
            <a:ext cx="8228880" cy="4571280"/>
          </a:xfrm>
          <a:prstGeom prst="rect">
            <a:avLst/>
          </a:prstGeom>
          <a:noFill/>
          <a:ln>
            <a:noFill/>
          </a:ln>
        </p:spPr>
        <p:style>
          <a:lnRef idx="0"/>
          <a:fillRef idx="0"/>
          <a:effectRef idx="0"/>
          <a:fontRef idx="minor"/>
        </p:style>
        <p:txBody>
          <a:bodyPr lIns="90000" rIns="90000" tIns="45000" bIns="45000">
            <a:normAutofit fontScale="17000"/>
          </a:bodyPr>
          <a:p>
            <a:pPr marL="448200" indent="-383400">
              <a:lnSpc>
                <a:spcPct val="100000"/>
              </a:lnSpc>
              <a:spcBef>
                <a:spcPts val="641"/>
              </a:spcBef>
              <a:buClr>
                <a:srgbClr val="ff388c"/>
              </a:buClr>
              <a:buSzPct val="80000"/>
              <a:buFont typeface="Wingdings 2" charset="2"/>
              <a:buChar char=""/>
            </a:pPr>
            <a:r>
              <a:rPr b="0" lang="gl-ES" sz="3200" spc="-1" strike="noStrike">
                <a:solidFill>
                  <a:srgbClr val="666666"/>
                </a:solidFill>
                <a:latin typeface="Century Gothic"/>
              </a:rPr>
              <a:t>Xa na cuarta semana de estado de alarma e </a:t>
            </a:r>
            <a:r>
              <a:rPr b="0" lang="gl-ES" sz="3200" spc="-1" strike="noStrike" u="sng">
                <a:solidFill>
                  <a:srgbClr val="666666"/>
                </a:solidFill>
                <a:uFillTx/>
                <a:latin typeface="Century Gothic"/>
              </a:rPr>
              <a:t>a piques de cumprirse un mes de confinamento</a:t>
            </a:r>
            <a:r>
              <a:rPr b="0" lang="gl-ES" sz="3200" spc="-1" strike="noStrike">
                <a:solidFill>
                  <a:srgbClr val="666666"/>
                </a:solidFill>
                <a:latin typeface="Century Gothic"/>
              </a:rPr>
              <a:t> para frear os contaxios por COVID-19, é o momento de ter en conta algunhas</a:t>
            </a:r>
            <a:r>
              <a:rPr b="0" lang="gl-ES" sz="3200" spc="-1" strike="noStrike" u="sng">
                <a:solidFill>
                  <a:srgbClr val="666666"/>
                </a:solidFill>
                <a:uFillTx/>
                <a:latin typeface="Century Gothic"/>
              </a:rPr>
              <a:t> pautas psicolóxicas que axuden a afrontar este illamento</a:t>
            </a:r>
            <a:r>
              <a:rPr b="0" lang="gl-ES" sz="3200" spc="-1" strike="noStrike">
                <a:solidFill>
                  <a:srgbClr val="666666"/>
                </a:solidFill>
                <a:latin typeface="Century Gothic"/>
              </a:rPr>
              <a:t>. </a:t>
            </a:r>
            <a:r>
              <a:rPr b="0" lang="gl-ES" sz="3200" spc="-1" strike="noStrike" u="sng">
                <a:solidFill>
                  <a:srgbClr val="666666"/>
                </a:solidFill>
                <a:uFillTx/>
                <a:latin typeface="Century Gothic"/>
              </a:rPr>
              <a:t>A psicóloga Andrea Iglesias</a:t>
            </a:r>
            <a:r>
              <a:rPr b="0" lang="gl-ES" sz="3200" spc="-1" strike="noStrike">
                <a:solidFill>
                  <a:srgbClr val="666666"/>
                </a:solidFill>
                <a:latin typeface="Century Gothic"/>
              </a:rPr>
              <a:t>, de novo en colaboración </a:t>
            </a:r>
            <a:r>
              <a:rPr b="0" lang="gl-ES" sz="3200" spc="-1" strike="noStrike" u="sng">
                <a:solidFill>
                  <a:srgbClr val="666666"/>
                </a:solidFill>
                <a:uFillTx/>
                <a:latin typeface="Century Gothic"/>
              </a:rPr>
              <a:t>co Concello do Rosal</a:t>
            </a:r>
            <a:r>
              <a:rPr b="0" lang="gl-ES" sz="3200" spc="-1" strike="noStrike">
                <a:solidFill>
                  <a:srgbClr val="666666"/>
                </a:solidFill>
                <a:latin typeface="Century Gothic"/>
              </a:rPr>
              <a:t>, fai unha serie de </a:t>
            </a:r>
            <a:r>
              <a:rPr b="0" lang="gl-ES" sz="3200" spc="-1" strike="noStrike" u="sng">
                <a:solidFill>
                  <a:srgbClr val="666666"/>
                </a:solidFill>
                <a:uFillTx/>
                <a:latin typeface="Century Gothic"/>
              </a:rPr>
              <a:t>recomendacións dirixidas ás familias</a:t>
            </a:r>
            <a:r>
              <a:rPr b="0" lang="gl-ES" sz="3200" spc="-1" strike="noStrike">
                <a:solidFill>
                  <a:srgbClr val="666666"/>
                </a:solidFill>
                <a:latin typeface="Century Gothic"/>
              </a:rPr>
              <a:t> </a:t>
            </a:r>
            <a:r>
              <a:rPr b="0" lang="gl-ES" sz="3200" spc="-1" strike="noStrike" u="sng">
                <a:solidFill>
                  <a:srgbClr val="666666"/>
                </a:solidFill>
                <a:uFillTx/>
                <a:latin typeface="Century Gothic"/>
              </a:rPr>
              <a:t>para superar</a:t>
            </a:r>
            <a:r>
              <a:rPr b="0" lang="gl-ES" sz="3200" spc="-1" strike="noStrike">
                <a:solidFill>
                  <a:srgbClr val="666666"/>
                </a:solidFill>
                <a:latin typeface="Century Gothic"/>
              </a:rPr>
              <a:t> do mellor xeito posible esta alerta sanitaria e que os días pechados na casa non pesen tanto, </a:t>
            </a:r>
            <a:r>
              <a:rPr b="0" lang="gl-ES" sz="3200" spc="-1" strike="noStrike" u="sng">
                <a:solidFill>
                  <a:srgbClr val="666666"/>
                </a:solidFill>
                <a:uFillTx/>
                <a:latin typeface="Century Gothic"/>
              </a:rPr>
              <a:t>cinco consellos para unha boa convivencia</a:t>
            </a:r>
            <a:r>
              <a:rPr b="0" lang="gl-ES" sz="3200" spc="-1" strike="noStrike">
                <a:solidFill>
                  <a:srgbClr val="666666"/>
                </a:solidFill>
                <a:latin typeface="Century Gothic"/>
              </a:rPr>
              <a:t> e para superar a crise sanitaria que rematan cunha idea central, que "</a:t>
            </a:r>
            <a:r>
              <a:rPr b="0" lang="gl-ES" sz="3200" spc="-1" strike="noStrike" u="sng">
                <a:solidFill>
                  <a:srgbClr val="666666"/>
                </a:solidFill>
                <a:uFillTx/>
                <a:latin typeface="Century Gothic"/>
              </a:rPr>
              <a:t>o máis importante é pasar tempo de calidade en famili</a:t>
            </a:r>
            <a:r>
              <a:rPr b="0" lang="gl-ES" sz="3200" spc="-1" strike="noStrike">
                <a:solidFill>
                  <a:srgbClr val="666666"/>
                </a:solidFill>
                <a:latin typeface="Century Gothic"/>
              </a:rPr>
              <a:t>a". </a:t>
            </a:r>
            <a:endParaRPr b="0" lang="gl-ES" sz="3200" spc="-1" strike="noStrike">
              <a:latin typeface="Arial"/>
            </a:endParaRPr>
          </a:p>
          <a:p>
            <a:pPr>
              <a:lnSpc>
                <a:spcPct val="100000"/>
              </a:lnSpc>
              <a:spcBef>
                <a:spcPts val="641"/>
              </a:spcBef>
            </a:pPr>
            <a:endParaRPr b="0" lang="gl-ES" sz="3200" spc="-1" strike="noStrike">
              <a:latin typeface="Arial"/>
            </a:endParaRPr>
          </a:p>
          <a:p>
            <a:pPr marL="448200" indent="-383400">
              <a:lnSpc>
                <a:spcPct val="100000"/>
              </a:lnSpc>
              <a:spcBef>
                <a:spcPts val="601"/>
              </a:spcBef>
              <a:buClr>
                <a:srgbClr val="ff388c"/>
              </a:buClr>
              <a:buSzPct val="80000"/>
              <a:buFont typeface="Wingdings 2" charset="2"/>
              <a:buChar char=""/>
            </a:pPr>
            <a:r>
              <a:rPr b="0" lang="gl-ES" sz="3000" spc="-1" strike="noStrike">
                <a:solidFill>
                  <a:srgbClr val="666666"/>
                </a:solidFill>
                <a:latin typeface="Century Gothic"/>
              </a:rPr>
              <a:t>Resume nunha oración a información principal deste parágrafo (non copies literal o subliñado). O resultado debería ser algo así: </a:t>
            </a:r>
            <a:endParaRPr b="0" lang="gl-ES" sz="3000" spc="-1" strike="noStrike">
              <a:latin typeface="Arial"/>
            </a:endParaRPr>
          </a:p>
          <a:p>
            <a:pPr>
              <a:lnSpc>
                <a:spcPct val="100000"/>
              </a:lnSpc>
              <a:spcBef>
                <a:spcPts val="601"/>
              </a:spcBef>
            </a:pPr>
            <a:endParaRPr b="0" lang="gl-ES" sz="3000" spc="-1" strike="noStrike">
              <a:latin typeface="Arial"/>
            </a:endParaRPr>
          </a:p>
          <a:p>
            <a:pPr marL="448200" indent="-383400">
              <a:lnSpc>
                <a:spcPct val="100000"/>
              </a:lnSpc>
              <a:spcBef>
                <a:spcPts val="601"/>
              </a:spcBef>
              <a:buClr>
                <a:srgbClr val="ff388c"/>
              </a:buClr>
              <a:buSzPct val="80000"/>
              <a:buFont typeface="Wingdings 2" charset="2"/>
              <a:buChar char=""/>
            </a:pPr>
            <a:r>
              <a:rPr b="0" lang="gl-ES" sz="3000" spc="-1" strike="noStrike">
                <a:solidFill>
                  <a:srgbClr val="e16173"/>
                </a:solidFill>
                <a:latin typeface="Century Gothic"/>
              </a:rPr>
              <a:t>“</a:t>
            </a:r>
            <a:r>
              <a:rPr b="0" i="1" lang="gl-ES" sz="3000" spc="-1" strike="noStrike">
                <a:solidFill>
                  <a:srgbClr val="e16173"/>
                </a:solidFill>
                <a:latin typeface="Century Gothic"/>
              </a:rPr>
              <a:t>A piques de facer un mes do confinamento, a psicóloga Andrea Iglesias e o Concello do Rosal dan cinco consellos para unha boa convivencia e pasar tempo de calidade</a:t>
            </a:r>
            <a:endParaRPr b="0" lang="gl-ES" sz="3000" spc="-1" strike="noStrike">
              <a:latin typeface="Arial"/>
            </a:endParaRPr>
          </a:p>
        </p:txBody>
      </p:sp>
    </p:spTree>
  </p:cSld>
  <p:transition spd="slow">
    <p:push dir="u"/>
  </p:transition>
  <p:timing>
    <p:tnLst>
      <p:par>
        <p:cTn id="7" dur="indefinite" restart="never" nodeType="tmRoot">
          <p:childTnLst>
            <p:seq>
              <p:cTn id="8" dur="indefinite" nodeType="mainSeq">
                <p:childTnLst>
                  <p:par>
                    <p:cTn id="9" fill="hold">
                      <p:stCondLst>
                        <p:cond delay="indefinite"/>
                      </p:stCondLst>
                      <p:childTnLst>
                        <p:par>
                          <p:cTn id="10" fill="hold">
                            <p:stCondLst>
                              <p:cond delay="0"/>
                            </p:stCondLst>
                            <p:childTnLst>
                              <p:par>
                                <p:cTn id="11" nodeType="clickEffect" fill="hold" presetClass="entr" presetID="1">
                                  <p:stCondLst>
                                    <p:cond delay="0"/>
                                  </p:stCondLst>
                                  <p:childTnLst>
                                    <p:set>
                                      <p:cBhvr>
                                        <p:cTn id="12" dur="1" fill="hold">
                                          <p:stCondLst>
                                            <p:cond delay="0"/>
                                          </p:stCondLst>
                                        </p:cTn>
                                        <p:tgtEl>
                                          <p:spTgt spid="176">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nodeType="clickEffect" fill="hold" presetClass="entr" presetID="1">
                                  <p:stCondLst>
                                    <p:cond delay="0"/>
                                  </p:stCondLst>
                                  <p:childTnLst>
                                    <p:set>
                                      <p:cBhvr>
                                        <p:cTn id="16" dur="1" fill="hold">
                                          <p:stCondLst>
                                            <p:cond delay="0"/>
                                          </p:stCondLst>
                                        </p:cTn>
                                        <p:tgtEl>
                                          <p:spTgt spid="176">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nodeType="clickEffect" fill="hold" presetClass="entr" presetID="1">
                                  <p:stCondLst>
                                    <p:cond delay="0"/>
                                  </p:stCondLst>
                                  <p:childTnLst>
                                    <p:set>
                                      <p:cBhvr>
                                        <p:cTn id="20" dur="1" fill="hold">
                                          <p:stCondLst>
                                            <p:cond delay="0"/>
                                          </p:stCondLst>
                                        </p:cTn>
                                        <p:tgtEl>
                                          <p:spTgt spid="176">
                                            <p:txEl>
                                              <p:pRg st="4" end="4"/>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 name="CustomShape 1"/>
          <p:cNvSpPr/>
          <p:nvPr/>
        </p:nvSpPr>
        <p:spPr>
          <a:xfrm>
            <a:off x="457200" y="267480"/>
            <a:ext cx="8228880" cy="1398240"/>
          </a:xfrm>
          <a:prstGeom prst="rect">
            <a:avLst/>
          </a:prstGeom>
          <a:noFill/>
          <a:ln>
            <a:noFill/>
          </a:ln>
        </p:spPr>
        <p:style>
          <a:lnRef idx="0"/>
          <a:fillRef idx="0"/>
          <a:effectRef idx="0"/>
          <a:fontRef idx="minor"/>
        </p:style>
        <p:txBody>
          <a:bodyPr lIns="90000" rIns="90000" tIns="45000" bIns="45000" anchor="ctr">
            <a:noAutofit/>
          </a:bodyPr>
          <a:p>
            <a:pPr marL="484560">
              <a:lnSpc>
                <a:spcPct val="100000"/>
              </a:lnSpc>
            </a:pPr>
            <a:r>
              <a:rPr b="0" lang="gl-ES" sz="4200" spc="-1" strike="noStrike">
                <a:solidFill>
                  <a:srgbClr val="d26785"/>
                </a:solidFill>
                <a:latin typeface="Century Gothic"/>
              </a:rPr>
              <a:t>2º parágrafo</a:t>
            </a:r>
            <a:endParaRPr b="0" lang="gl-ES" sz="4200" spc="-1" strike="noStrike">
              <a:latin typeface="Arial"/>
            </a:endParaRPr>
          </a:p>
        </p:txBody>
      </p:sp>
      <p:sp>
        <p:nvSpPr>
          <p:cNvPr id="178" name="CustomShape 2"/>
          <p:cNvSpPr/>
          <p:nvPr/>
        </p:nvSpPr>
        <p:spPr>
          <a:xfrm>
            <a:off x="457200" y="1882800"/>
            <a:ext cx="8228880" cy="4571280"/>
          </a:xfrm>
          <a:prstGeom prst="rect">
            <a:avLst/>
          </a:prstGeom>
          <a:noFill/>
          <a:ln>
            <a:noFill/>
          </a:ln>
        </p:spPr>
        <p:style>
          <a:lnRef idx="0"/>
          <a:fillRef idx="0"/>
          <a:effectRef idx="0"/>
          <a:fontRef idx="minor"/>
        </p:style>
        <p:txBody>
          <a:bodyPr lIns="90000" rIns="90000" tIns="45000" bIns="45000">
            <a:normAutofit fontScale="34000"/>
          </a:bodyPr>
          <a:p>
            <a:pPr marL="448200" indent="-383400">
              <a:lnSpc>
                <a:spcPct val="100000"/>
              </a:lnSpc>
              <a:spcBef>
                <a:spcPts val="641"/>
              </a:spcBef>
              <a:buClr>
                <a:srgbClr val="ff388c"/>
              </a:buClr>
              <a:buSzPct val="80000"/>
              <a:buFont typeface="Wingdings 2" charset="2"/>
              <a:buChar char=""/>
            </a:pPr>
            <a:r>
              <a:rPr b="0" lang="gl-ES" sz="3200" spc="-1" strike="noStrike">
                <a:solidFill>
                  <a:srgbClr val="666666"/>
                </a:solidFill>
                <a:latin typeface="Arial"/>
              </a:rPr>
              <a:t>A </a:t>
            </a:r>
            <a:r>
              <a:rPr b="0" lang="gl-ES" sz="3200" spc="-1" strike="noStrike" u="sng">
                <a:solidFill>
                  <a:srgbClr val="666666"/>
                </a:solidFill>
                <a:uFillTx/>
                <a:latin typeface="Arial"/>
              </a:rPr>
              <a:t>primeira</a:t>
            </a:r>
            <a:r>
              <a:rPr b="0" lang="gl-ES" sz="3200" spc="-1" strike="noStrike">
                <a:solidFill>
                  <a:srgbClr val="666666"/>
                </a:solidFill>
                <a:latin typeface="Arial"/>
              </a:rPr>
              <a:t> </a:t>
            </a:r>
            <a:r>
              <a:rPr b="0" lang="gl-ES" sz="3200" spc="-1" strike="noStrike" u="sng">
                <a:solidFill>
                  <a:srgbClr val="666666"/>
                </a:solidFill>
                <a:uFillTx/>
                <a:latin typeface="Arial"/>
              </a:rPr>
              <a:t>recomendación</a:t>
            </a:r>
            <a:r>
              <a:rPr b="0" lang="gl-ES" sz="3200" spc="-1" strike="noStrike">
                <a:solidFill>
                  <a:srgbClr val="666666"/>
                </a:solidFill>
                <a:latin typeface="Arial"/>
              </a:rPr>
              <a:t> da psicóloga rosaleira é </a:t>
            </a:r>
            <a:r>
              <a:rPr b="0" lang="gl-ES" sz="3200" spc="-1" strike="noStrike" u="sng">
                <a:solidFill>
                  <a:srgbClr val="666666"/>
                </a:solidFill>
                <a:uFillTx/>
                <a:latin typeface="Arial"/>
              </a:rPr>
              <a:t>manter a calma</a:t>
            </a:r>
            <a:r>
              <a:rPr b="0" lang="gl-ES" sz="3200" spc="-1" strike="noStrike">
                <a:solidFill>
                  <a:srgbClr val="666666"/>
                </a:solidFill>
                <a:latin typeface="Arial"/>
              </a:rPr>
              <a:t>. </a:t>
            </a:r>
            <a:r>
              <a:rPr b="0" lang="gl-ES" sz="3200" spc="-1" strike="noStrike" u="sng">
                <a:solidFill>
                  <a:srgbClr val="666666"/>
                </a:solidFill>
                <a:uFillTx/>
                <a:latin typeface="Arial"/>
              </a:rPr>
              <a:t>As persoas adultas son o modelo </a:t>
            </a:r>
            <a:r>
              <a:rPr b="0" lang="gl-ES" sz="3200" spc="-1" strike="noStrike">
                <a:solidFill>
                  <a:srgbClr val="666666"/>
                </a:solidFill>
                <a:latin typeface="Arial"/>
              </a:rPr>
              <a:t>que os nenos e nenas seguen </a:t>
            </a:r>
            <a:r>
              <a:rPr b="0" lang="gl-ES" sz="3200" spc="-1" strike="noStrike" u="sng">
                <a:solidFill>
                  <a:srgbClr val="666666"/>
                </a:solidFill>
                <a:uFillTx/>
                <a:latin typeface="Arial"/>
              </a:rPr>
              <a:t>para afrontar situacións que se saen da normalidade</a:t>
            </a:r>
            <a:r>
              <a:rPr b="0" lang="gl-ES" sz="3200" spc="-1" strike="noStrike">
                <a:solidFill>
                  <a:srgbClr val="666666"/>
                </a:solidFill>
                <a:latin typeface="Arial"/>
              </a:rPr>
              <a:t>, por iso aínda que se cambien normas, se teñan dúbidas ou se reorganice a estrutura do fogar é </a:t>
            </a:r>
            <a:r>
              <a:rPr b="0" lang="gl-ES" sz="3200" spc="-1" strike="noStrike" u="sng">
                <a:solidFill>
                  <a:srgbClr val="666666"/>
                </a:solidFill>
                <a:uFillTx/>
                <a:latin typeface="Arial"/>
              </a:rPr>
              <a:t>fundamental manter o control e transmitirlles tranquilidade e afecto</a:t>
            </a:r>
            <a:r>
              <a:rPr b="0" lang="gl-ES" sz="3200" spc="-1" strike="noStrike">
                <a:solidFill>
                  <a:srgbClr val="666666"/>
                </a:solidFill>
                <a:latin typeface="Arial"/>
              </a:rPr>
              <a:t>. </a:t>
            </a:r>
            <a:endParaRPr b="0" lang="gl-ES" sz="3200" spc="-1" strike="noStrike">
              <a:latin typeface="Arial"/>
            </a:endParaRPr>
          </a:p>
          <a:p>
            <a:pPr marL="64080">
              <a:lnSpc>
                <a:spcPct val="100000"/>
              </a:lnSpc>
              <a:spcBef>
                <a:spcPts val="641"/>
              </a:spcBef>
            </a:pPr>
            <a:endParaRPr b="0" lang="gl-ES" sz="3200" spc="-1" strike="noStrike">
              <a:latin typeface="Arial"/>
            </a:endParaRPr>
          </a:p>
          <a:p>
            <a:pPr marL="448200" indent="-383400">
              <a:lnSpc>
                <a:spcPct val="100000"/>
              </a:lnSpc>
              <a:spcBef>
                <a:spcPts val="641"/>
              </a:spcBef>
              <a:buClr>
                <a:srgbClr val="ff388c"/>
              </a:buClr>
              <a:buSzPct val="80000"/>
              <a:buFont typeface="Wingdings 2" charset="2"/>
              <a:buChar char=""/>
            </a:pPr>
            <a:r>
              <a:rPr b="0" lang="gl-ES" sz="3200" spc="-1" strike="noStrike">
                <a:solidFill>
                  <a:srgbClr val="666666"/>
                </a:solidFill>
                <a:latin typeface="Century Gothic"/>
              </a:rPr>
              <a:t>Resume nunha oración a información principal deste parágrafo (non copies literal o subliñado). O resultado debería ser algo así: </a:t>
            </a:r>
            <a:endParaRPr b="0" lang="gl-ES" sz="3200" spc="-1" strike="noStrike">
              <a:latin typeface="Arial"/>
            </a:endParaRPr>
          </a:p>
          <a:p>
            <a:pPr marL="448200" indent="-383400">
              <a:lnSpc>
                <a:spcPct val="100000"/>
              </a:lnSpc>
              <a:spcBef>
                <a:spcPts val="601"/>
              </a:spcBef>
              <a:buClr>
                <a:srgbClr val="ff388c"/>
              </a:buClr>
              <a:buSzPct val="80000"/>
              <a:buFont typeface="Wingdings 2" charset="2"/>
              <a:buChar char=""/>
            </a:pPr>
            <a:r>
              <a:rPr b="0" i="1" lang="gl-ES" sz="3000" spc="-1" strike="noStrike">
                <a:solidFill>
                  <a:srgbClr val="e16173"/>
                </a:solidFill>
                <a:latin typeface="Century Gothic"/>
              </a:rPr>
              <a:t>1ª recomendación: as persoas adultas son o modelo para afrontar situacións difíciles por iso é fundamental manter o control e transmitir aos nenos e nenas tranquilidade e afecto.</a:t>
            </a:r>
            <a:endParaRPr b="0" lang="gl-ES" sz="3000" spc="-1" strike="noStrike">
              <a:latin typeface="Arial"/>
            </a:endParaRPr>
          </a:p>
          <a:p>
            <a:pPr>
              <a:lnSpc>
                <a:spcPct val="100000"/>
              </a:lnSpc>
              <a:spcBef>
                <a:spcPts val="641"/>
              </a:spcBef>
            </a:pPr>
            <a:endParaRPr b="0" lang="gl-ES" sz="3000" spc="-1" strike="noStrike">
              <a:latin typeface="Arial"/>
            </a:endParaRPr>
          </a:p>
        </p:txBody>
      </p:sp>
    </p:spTree>
  </p:cSld>
  <mc:AlternateContent>
    <mc:Choice Requires="p14">
      <p:transition spd="med" p14:dur="699">
        <p:fade/>
      </p:transition>
    </mc:Choice>
    <mc:Fallback>
      <p:transition spd="med">
        <p:fade/>
      </p:transition>
    </mc:Fallback>
  </mc:AlternateContent>
  <p:timing>
    <p:tnLst>
      <p:par>
        <p:cTn id="21" dur="indefinite" restart="never" nodeType="tmRoot">
          <p:childTnLst>
            <p:seq>
              <p:cTn id="22" dur="indefinite" nodeType="mainSeq">
                <p:childTnLst>
                  <p:par>
                    <p:cTn id="23" fill="hold">
                      <p:stCondLst>
                        <p:cond delay="indefinite"/>
                      </p:stCondLst>
                      <p:childTnLst>
                        <p:par>
                          <p:cTn id="24" fill="hold">
                            <p:stCondLst>
                              <p:cond delay="0"/>
                            </p:stCondLst>
                            <p:childTnLst>
                              <p:par>
                                <p:cTn id="25" nodeType="clickEffect" fill="hold" presetClass="entr" presetID="1">
                                  <p:stCondLst>
                                    <p:cond delay="0"/>
                                  </p:stCondLst>
                                  <p:childTnLst>
                                    <p:set>
                                      <p:cBhvr>
                                        <p:cTn id="26" dur="1" fill="hold">
                                          <p:stCondLst>
                                            <p:cond delay="0"/>
                                          </p:stCondLst>
                                        </p:cTn>
                                        <p:tgtEl>
                                          <p:spTgt spid="178">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nodeType="clickEffect" fill="hold" presetClass="entr" presetID="1">
                                  <p:stCondLst>
                                    <p:cond delay="0"/>
                                  </p:stCondLst>
                                  <p:childTnLst>
                                    <p:set>
                                      <p:cBhvr>
                                        <p:cTn id="30" dur="1" fill="hold">
                                          <p:stCondLst>
                                            <p:cond delay="0"/>
                                          </p:stCondLst>
                                        </p:cTn>
                                        <p:tgtEl>
                                          <p:spTgt spid="178">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nodeType="clickEffect" fill="hold" presetClass="entr" presetID="1">
                                  <p:stCondLst>
                                    <p:cond delay="0"/>
                                  </p:stCondLst>
                                  <p:childTnLst>
                                    <p:set>
                                      <p:cBhvr>
                                        <p:cTn id="34" dur="1" fill="hold">
                                          <p:stCondLst>
                                            <p:cond delay="0"/>
                                          </p:stCondLst>
                                        </p:cTn>
                                        <p:tgtEl>
                                          <p:spTgt spid="178">
                                            <p:txEl>
                                              <p:pRg st="3" end="3"/>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9" name="CustomShape 1"/>
          <p:cNvSpPr/>
          <p:nvPr/>
        </p:nvSpPr>
        <p:spPr>
          <a:xfrm>
            <a:off x="457200" y="267480"/>
            <a:ext cx="8228880" cy="1398240"/>
          </a:xfrm>
          <a:prstGeom prst="rect">
            <a:avLst/>
          </a:prstGeom>
          <a:noFill/>
          <a:ln>
            <a:noFill/>
          </a:ln>
        </p:spPr>
        <p:style>
          <a:lnRef idx="0"/>
          <a:fillRef idx="0"/>
          <a:effectRef idx="0"/>
          <a:fontRef idx="minor"/>
        </p:style>
        <p:txBody>
          <a:bodyPr lIns="90000" rIns="90000" tIns="45000" bIns="45000" anchor="ctr">
            <a:noAutofit/>
          </a:bodyPr>
          <a:p>
            <a:pPr marL="484560">
              <a:lnSpc>
                <a:spcPct val="100000"/>
              </a:lnSpc>
            </a:pPr>
            <a:r>
              <a:rPr b="0" lang="gl-ES" sz="4200" spc="-1" strike="noStrike">
                <a:solidFill>
                  <a:srgbClr val="d26785"/>
                </a:solidFill>
                <a:latin typeface="Century Gothic"/>
              </a:rPr>
              <a:t>3º parágrafo</a:t>
            </a:r>
            <a:endParaRPr b="0" lang="gl-ES" sz="4200" spc="-1" strike="noStrike">
              <a:latin typeface="Arial"/>
            </a:endParaRPr>
          </a:p>
        </p:txBody>
      </p:sp>
      <p:sp>
        <p:nvSpPr>
          <p:cNvPr id="180" name="CustomShape 2"/>
          <p:cNvSpPr/>
          <p:nvPr/>
        </p:nvSpPr>
        <p:spPr>
          <a:xfrm>
            <a:off x="457200" y="1882800"/>
            <a:ext cx="8228880" cy="4571280"/>
          </a:xfrm>
          <a:prstGeom prst="rect">
            <a:avLst/>
          </a:prstGeom>
          <a:noFill/>
          <a:ln>
            <a:noFill/>
          </a:ln>
        </p:spPr>
        <p:style>
          <a:lnRef idx="0"/>
          <a:fillRef idx="0"/>
          <a:effectRef idx="0"/>
          <a:fontRef idx="minor"/>
        </p:style>
        <p:txBody>
          <a:bodyPr lIns="90000" rIns="90000" tIns="45000" bIns="45000">
            <a:normAutofit fontScale="32000"/>
          </a:bodyPr>
          <a:p>
            <a:pPr marL="448200" indent="-383400">
              <a:lnSpc>
                <a:spcPct val="100000"/>
              </a:lnSpc>
              <a:spcBef>
                <a:spcPts val="641"/>
              </a:spcBef>
              <a:buClr>
                <a:srgbClr val="ff388c"/>
              </a:buClr>
              <a:buSzPct val="80000"/>
              <a:buFont typeface="Wingdings 2" charset="2"/>
              <a:buChar char=""/>
            </a:pPr>
            <a:r>
              <a:rPr b="0" lang="gl-ES" sz="3200" spc="-1" strike="noStrike">
                <a:solidFill>
                  <a:srgbClr val="666666"/>
                </a:solidFill>
                <a:latin typeface="Arial"/>
              </a:rPr>
              <a:t>Tamén </a:t>
            </a:r>
            <a:r>
              <a:rPr b="0" lang="gl-ES" sz="3200" spc="-1" strike="noStrike" u="sng">
                <a:solidFill>
                  <a:srgbClr val="666666"/>
                </a:solidFill>
                <a:uFillTx/>
                <a:latin typeface="Arial"/>
              </a:rPr>
              <a:t>hai que manter aos cativos e cativas informados do que pasa</a:t>
            </a:r>
            <a:r>
              <a:rPr b="0" lang="gl-ES" sz="3200" spc="-1" strike="noStrike">
                <a:solidFill>
                  <a:srgbClr val="666666"/>
                </a:solidFill>
                <a:latin typeface="Arial"/>
              </a:rPr>
              <a:t>, coñecer que é o que saben de todo o que está a pasar, darlles </a:t>
            </a:r>
            <a:r>
              <a:rPr b="0" lang="gl-ES" sz="3200" spc="-1" strike="noStrike" u="sng">
                <a:solidFill>
                  <a:srgbClr val="666666"/>
                </a:solidFill>
                <a:uFillTx/>
                <a:latin typeface="Arial"/>
              </a:rPr>
              <a:t>información veraz pero sen detalles innecesarios </a:t>
            </a:r>
            <a:r>
              <a:rPr b="0" lang="gl-ES" sz="3200" spc="-1" strike="noStrike">
                <a:solidFill>
                  <a:srgbClr val="666666"/>
                </a:solidFill>
                <a:latin typeface="Arial"/>
              </a:rPr>
              <a:t>e </a:t>
            </a:r>
            <a:r>
              <a:rPr b="0" lang="gl-ES" sz="3200" spc="-1" strike="noStrike" u="sng">
                <a:solidFill>
                  <a:srgbClr val="666666"/>
                </a:solidFill>
                <a:uFillTx/>
                <a:latin typeface="Arial"/>
              </a:rPr>
              <a:t>aclarar todas as súas dúbidas</a:t>
            </a:r>
            <a:r>
              <a:rPr b="0" lang="gl-ES" sz="3200" spc="-1" strike="noStrike">
                <a:solidFill>
                  <a:srgbClr val="666666"/>
                </a:solidFill>
                <a:latin typeface="Arial"/>
              </a:rPr>
              <a:t>. Nin sobreinformación </a:t>
            </a:r>
            <a:r>
              <a:rPr b="0" lang="gl-ES" sz="3200" spc="-1" strike="noStrike" u="sng">
                <a:solidFill>
                  <a:srgbClr val="666666"/>
                </a:solidFill>
                <a:uFillTx/>
                <a:latin typeface="Arial"/>
              </a:rPr>
              <a:t>nin mensaxes irreais e positivas en extremo</a:t>
            </a:r>
            <a:r>
              <a:rPr b="0" lang="gl-ES" sz="3200" spc="-1" strike="noStrike">
                <a:solidFill>
                  <a:srgbClr val="666666"/>
                </a:solidFill>
                <a:latin typeface="Arial"/>
              </a:rPr>
              <a:t>: hai que </a:t>
            </a:r>
            <a:r>
              <a:rPr b="0" lang="gl-ES" sz="3200" spc="-1" strike="noStrike" u="sng">
                <a:solidFill>
                  <a:srgbClr val="666666"/>
                </a:solidFill>
                <a:uFillTx/>
                <a:latin typeface="Arial"/>
              </a:rPr>
              <a:t>axudarlles a xestionar o que senten e buscar alternativas aos problemas que poidan xurdir</a:t>
            </a:r>
            <a:r>
              <a:rPr b="0" lang="gl-ES" sz="3200" spc="-1" strike="noStrike">
                <a:solidFill>
                  <a:srgbClr val="666666"/>
                </a:solidFill>
                <a:latin typeface="Arial"/>
              </a:rPr>
              <a:t>.</a:t>
            </a:r>
            <a:endParaRPr b="0" lang="gl-ES" sz="3200" spc="-1" strike="noStrike">
              <a:latin typeface="Arial"/>
            </a:endParaRPr>
          </a:p>
          <a:p>
            <a:pPr marL="448200" indent="-383400">
              <a:lnSpc>
                <a:spcPct val="100000"/>
              </a:lnSpc>
              <a:spcBef>
                <a:spcPts val="641"/>
              </a:spcBef>
              <a:buClr>
                <a:srgbClr val="ff388c"/>
              </a:buClr>
              <a:buSzPct val="80000"/>
              <a:buFont typeface="Wingdings 2" charset="2"/>
              <a:buChar char=""/>
            </a:pPr>
            <a:r>
              <a:rPr b="0" lang="gl-ES" sz="3200" spc="-1" strike="noStrike">
                <a:solidFill>
                  <a:srgbClr val="666666"/>
                </a:solidFill>
                <a:latin typeface="Century Gothic"/>
              </a:rPr>
              <a:t>Resume nunha oración a información principal deste parágrafo (non copies literal o subliñado). O resultado debería ser algo así: </a:t>
            </a:r>
            <a:endParaRPr b="0" lang="gl-ES" sz="3200" spc="-1" strike="noStrike">
              <a:latin typeface="Arial"/>
            </a:endParaRPr>
          </a:p>
          <a:p>
            <a:pPr marL="448200" indent="-383400">
              <a:lnSpc>
                <a:spcPct val="100000"/>
              </a:lnSpc>
              <a:spcBef>
                <a:spcPts val="641"/>
              </a:spcBef>
              <a:buClr>
                <a:srgbClr val="ff388c"/>
              </a:buClr>
              <a:buSzPct val="80000"/>
              <a:buFont typeface="Wingdings 2" charset="2"/>
              <a:buChar char=""/>
            </a:pPr>
            <a:r>
              <a:rPr b="0" i="1" lang="gl-ES" sz="3200" spc="-1" strike="noStrike">
                <a:solidFill>
                  <a:srgbClr val="e16173"/>
                </a:solidFill>
                <a:latin typeface="Arial"/>
              </a:rPr>
              <a:t>2ª recomendación: informalos do que pasa, con información veraz sen detalles innecesarios nin informacións positivas en extremo para axudalos a xestionar o que senten e buscar alternativas aos problemas.</a:t>
            </a:r>
            <a:endParaRPr b="0" lang="gl-ES" sz="3200" spc="-1" strike="noStrike">
              <a:latin typeface="Arial"/>
            </a:endParaRPr>
          </a:p>
        </p:txBody>
      </p:sp>
    </p:spTree>
  </p:cSld>
  <p:transition spd="slow">
    <p:push dir="u"/>
  </p:transition>
  <p:timing>
    <p:tnLst>
      <p:par>
        <p:cTn id="35" dur="indefinite" restart="never" nodeType="tmRoot">
          <p:childTnLst>
            <p:seq>
              <p:cTn id="36" dur="indefinite" nodeType="mainSeq">
                <p:childTnLst>
                  <p:par>
                    <p:cTn id="37" fill="hold">
                      <p:stCondLst>
                        <p:cond delay="indefinite"/>
                      </p:stCondLst>
                      <p:childTnLst>
                        <p:par>
                          <p:cTn id="38" fill="hold">
                            <p:stCondLst>
                              <p:cond delay="0"/>
                            </p:stCondLst>
                            <p:childTnLst>
                              <p:par>
                                <p:cTn id="39" nodeType="clickEffect" fill="hold" presetClass="entr" presetID="1">
                                  <p:stCondLst>
                                    <p:cond delay="0"/>
                                  </p:stCondLst>
                                  <p:childTnLst>
                                    <p:set>
                                      <p:cBhvr>
                                        <p:cTn id="40" dur="1" fill="hold">
                                          <p:stCondLst>
                                            <p:cond delay="0"/>
                                          </p:stCondLst>
                                        </p:cTn>
                                        <p:tgtEl>
                                          <p:spTgt spid="180">
                                            <p:txEl>
                                              <p:pRg st="0" end="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nodeType="clickEffect" fill="hold" presetClass="entr" presetID="1">
                                  <p:stCondLst>
                                    <p:cond delay="0"/>
                                  </p:stCondLst>
                                  <p:childTnLst>
                                    <p:set>
                                      <p:cBhvr>
                                        <p:cTn id="44" dur="1" fill="hold">
                                          <p:stCondLst>
                                            <p:cond delay="0"/>
                                          </p:stCondLst>
                                        </p:cTn>
                                        <p:tgtEl>
                                          <p:spTgt spid="180">
                                            <p:txEl>
                                              <p:pRg st="1" end="1"/>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nodeType="clickEffect" fill="hold" presetClass="entr" presetID="1">
                                  <p:stCondLst>
                                    <p:cond delay="0"/>
                                  </p:stCondLst>
                                  <p:childTnLst>
                                    <p:set>
                                      <p:cBhvr>
                                        <p:cTn id="48" dur="1" fill="hold">
                                          <p:stCondLst>
                                            <p:cond delay="0"/>
                                          </p:stCondLst>
                                        </p:cTn>
                                        <p:tgtEl>
                                          <p:spTgt spid="180">
                                            <p:txEl>
                                              <p:pRg st="2" end="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 name="CustomShape 1"/>
          <p:cNvSpPr/>
          <p:nvPr/>
        </p:nvSpPr>
        <p:spPr>
          <a:xfrm>
            <a:off x="457200" y="267480"/>
            <a:ext cx="8228880" cy="1398240"/>
          </a:xfrm>
          <a:prstGeom prst="rect">
            <a:avLst/>
          </a:prstGeom>
          <a:noFill/>
          <a:ln>
            <a:noFill/>
          </a:ln>
        </p:spPr>
        <p:style>
          <a:lnRef idx="0"/>
          <a:fillRef idx="0"/>
          <a:effectRef idx="0"/>
          <a:fontRef idx="minor"/>
        </p:style>
        <p:txBody>
          <a:bodyPr lIns="90000" rIns="90000" tIns="45000" bIns="45000" anchor="ctr">
            <a:noAutofit/>
          </a:bodyPr>
          <a:p>
            <a:pPr marL="484560">
              <a:lnSpc>
                <a:spcPct val="100000"/>
              </a:lnSpc>
            </a:pPr>
            <a:r>
              <a:rPr b="0" lang="gl-ES" sz="4200" spc="-1" strike="noStrike">
                <a:solidFill>
                  <a:srgbClr val="d26785"/>
                </a:solidFill>
                <a:latin typeface="Century Gothic"/>
              </a:rPr>
              <a:t>4º parágrafo</a:t>
            </a:r>
            <a:endParaRPr b="0" lang="gl-ES" sz="4200" spc="-1" strike="noStrike">
              <a:latin typeface="Arial"/>
            </a:endParaRPr>
          </a:p>
        </p:txBody>
      </p:sp>
      <p:sp>
        <p:nvSpPr>
          <p:cNvPr id="182" name="CustomShape 2"/>
          <p:cNvSpPr/>
          <p:nvPr/>
        </p:nvSpPr>
        <p:spPr>
          <a:xfrm>
            <a:off x="457200" y="1882800"/>
            <a:ext cx="8228880" cy="4571280"/>
          </a:xfrm>
          <a:prstGeom prst="rect">
            <a:avLst/>
          </a:prstGeom>
          <a:noFill/>
          <a:ln>
            <a:noFill/>
          </a:ln>
        </p:spPr>
        <p:style>
          <a:lnRef idx="0"/>
          <a:fillRef idx="0"/>
          <a:effectRef idx="0"/>
          <a:fontRef idx="minor"/>
        </p:style>
        <p:txBody>
          <a:bodyPr lIns="90000" rIns="90000" tIns="45000" bIns="45000">
            <a:normAutofit fontScale="37000"/>
          </a:bodyPr>
          <a:p>
            <a:pPr marL="448200" indent="-383400">
              <a:lnSpc>
                <a:spcPct val="100000"/>
              </a:lnSpc>
              <a:spcBef>
                <a:spcPts val="641"/>
              </a:spcBef>
              <a:buClr>
                <a:srgbClr val="ff388c"/>
              </a:buClr>
              <a:buSzPct val="80000"/>
              <a:buFont typeface="Wingdings 2" charset="2"/>
              <a:buChar char=""/>
            </a:pPr>
            <a:r>
              <a:rPr b="0" lang="gl-ES" sz="3200" spc="-1" strike="noStrike">
                <a:solidFill>
                  <a:srgbClr val="666666"/>
                </a:solidFill>
                <a:latin typeface="Arial"/>
              </a:rPr>
              <a:t>Iglesias tamén recalca a importancia de </a:t>
            </a:r>
            <a:r>
              <a:rPr b="0" lang="gl-ES" sz="3200" spc="-1" strike="noStrike" u="sng">
                <a:solidFill>
                  <a:srgbClr val="666666"/>
                </a:solidFill>
                <a:uFillTx/>
                <a:latin typeface="Arial"/>
              </a:rPr>
              <a:t>manter rutinas e horarios</a:t>
            </a:r>
            <a:r>
              <a:rPr b="0" lang="gl-ES" sz="3200" spc="-1" strike="noStrike">
                <a:solidFill>
                  <a:srgbClr val="666666"/>
                </a:solidFill>
                <a:latin typeface="Arial"/>
              </a:rPr>
              <a:t>, tanto familiares como individuais. Pódese deseñar coas fillas e fillos </a:t>
            </a:r>
            <a:r>
              <a:rPr b="0" lang="gl-ES" sz="3200" spc="-1" strike="noStrike" u="sng">
                <a:solidFill>
                  <a:srgbClr val="666666"/>
                </a:solidFill>
                <a:uFillTx/>
                <a:latin typeface="Arial"/>
              </a:rPr>
              <a:t>un horario de tarefas</a:t>
            </a:r>
            <a:r>
              <a:rPr b="0" lang="gl-ES" sz="3200" spc="-1" strike="noStrike">
                <a:solidFill>
                  <a:srgbClr val="666666"/>
                </a:solidFill>
                <a:latin typeface="Arial"/>
              </a:rPr>
              <a:t>, hixiene, xogo, chamadas frecuentes aos avós... </a:t>
            </a:r>
            <a:r>
              <a:rPr b="0" lang="gl-ES" sz="3200" spc="-1" strike="noStrike" u="sng">
                <a:solidFill>
                  <a:srgbClr val="666666"/>
                </a:solidFill>
                <a:uFillTx/>
                <a:latin typeface="Arial"/>
              </a:rPr>
              <a:t>de xeito consensuado </a:t>
            </a:r>
            <a:r>
              <a:rPr b="0" lang="gl-ES" sz="3200" spc="-1" strike="noStrike">
                <a:solidFill>
                  <a:srgbClr val="666666"/>
                </a:solidFill>
                <a:latin typeface="Arial"/>
              </a:rPr>
              <a:t>para que o manexen da mellor forma posible. Sempre </a:t>
            </a:r>
            <a:r>
              <a:rPr b="0" lang="gl-ES" sz="3200" spc="-1" strike="noStrike" u="sng">
                <a:solidFill>
                  <a:srgbClr val="666666"/>
                </a:solidFill>
                <a:uFillTx/>
                <a:latin typeface="Arial"/>
              </a:rPr>
              <a:t>sen esquecer que é difícil manter a normalidade nunha situación excepcional </a:t>
            </a:r>
            <a:r>
              <a:rPr b="0" lang="gl-ES" sz="3200" spc="-1" strike="noStrike">
                <a:solidFill>
                  <a:srgbClr val="666666"/>
                </a:solidFill>
                <a:latin typeface="Arial"/>
              </a:rPr>
              <a:t>como a que se está a vivir. </a:t>
            </a:r>
            <a:endParaRPr b="0" lang="gl-ES" sz="3200" spc="-1" strike="noStrike">
              <a:latin typeface="Arial"/>
            </a:endParaRPr>
          </a:p>
          <a:p>
            <a:pPr marL="448200" indent="-383400">
              <a:lnSpc>
                <a:spcPct val="100000"/>
              </a:lnSpc>
              <a:spcBef>
                <a:spcPts val="641"/>
              </a:spcBef>
              <a:buClr>
                <a:srgbClr val="ff388c"/>
              </a:buClr>
              <a:buSzPct val="80000"/>
              <a:buFont typeface="Wingdings 2" charset="2"/>
              <a:buChar char=""/>
            </a:pPr>
            <a:r>
              <a:rPr b="0" lang="gl-ES" sz="3200" spc="-1" strike="noStrike">
                <a:solidFill>
                  <a:srgbClr val="666666"/>
                </a:solidFill>
                <a:latin typeface="Century Gothic"/>
              </a:rPr>
              <a:t>Resume nunha oración a información principal deste parágrafo (non copies literal o subliñado). O resultado debería ser algo así: </a:t>
            </a:r>
            <a:endParaRPr b="0" lang="gl-ES" sz="3200" spc="-1" strike="noStrike">
              <a:latin typeface="Arial"/>
            </a:endParaRPr>
          </a:p>
          <a:p>
            <a:pPr marL="448200" indent="-383400">
              <a:lnSpc>
                <a:spcPct val="100000"/>
              </a:lnSpc>
              <a:spcBef>
                <a:spcPts val="641"/>
              </a:spcBef>
              <a:buClr>
                <a:srgbClr val="ff388c"/>
              </a:buClr>
              <a:buSzPct val="80000"/>
              <a:buFont typeface="Wingdings 2" charset="2"/>
              <a:buChar char=""/>
            </a:pPr>
            <a:r>
              <a:rPr b="0" i="1" lang="gl-ES" sz="3200" spc="-1" strike="noStrike">
                <a:solidFill>
                  <a:srgbClr val="e16173"/>
                </a:solidFill>
                <a:latin typeface="Arial"/>
              </a:rPr>
              <a:t>3ª recomendación: manter rutinas e horarios de tarefas consensuadamente sen esquecer que é difícil manter a normalidade nunha situación excepcional.</a:t>
            </a:r>
            <a:endParaRPr b="0" lang="gl-ES" sz="3200" spc="-1" strike="noStrike">
              <a:latin typeface="Arial"/>
            </a:endParaRPr>
          </a:p>
        </p:txBody>
      </p:sp>
    </p:spTree>
  </p:cSld>
  <p:transition spd="slow">
    <p:wipe dir="l"/>
  </p:transition>
  <p:timing>
    <p:tnLst>
      <p:par>
        <p:cTn id="49" dur="indefinite" restart="never" nodeType="tmRoot">
          <p:childTnLst>
            <p:seq>
              <p:cTn id="50" dur="indefinite" nodeType="mainSeq">
                <p:childTnLst>
                  <p:par>
                    <p:cTn id="51" fill="hold">
                      <p:stCondLst>
                        <p:cond delay="indefinite"/>
                      </p:stCondLst>
                      <p:childTnLst>
                        <p:par>
                          <p:cTn id="52" fill="hold">
                            <p:stCondLst>
                              <p:cond delay="0"/>
                            </p:stCondLst>
                            <p:childTnLst>
                              <p:par>
                                <p:cTn id="53" nodeType="clickEffect" fill="hold" presetClass="entr" presetID="1">
                                  <p:stCondLst>
                                    <p:cond delay="0"/>
                                  </p:stCondLst>
                                  <p:childTnLst>
                                    <p:set>
                                      <p:cBhvr>
                                        <p:cTn id="54" dur="1" fill="hold">
                                          <p:stCondLst>
                                            <p:cond delay="0"/>
                                          </p:stCondLst>
                                        </p:cTn>
                                        <p:tgtEl>
                                          <p:spTgt spid="182">
                                            <p:txEl>
                                              <p:pRg st="0" end="0"/>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nodeType="clickEffect" fill="hold" presetClass="entr" presetID="1">
                                  <p:stCondLst>
                                    <p:cond delay="0"/>
                                  </p:stCondLst>
                                  <p:childTnLst>
                                    <p:set>
                                      <p:cBhvr>
                                        <p:cTn id="58" dur="1" fill="hold">
                                          <p:stCondLst>
                                            <p:cond delay="0"/>
                                          </p:stCondLst>
                                        </p:cTn>
                                        <p:tgtEl>
                                          <p:spTgt spid="182">
                                            <p:txEl>
                                              <p:pRg st="1" end="1"/>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nodeType="clickEffect" fill="hold" presetClass="entr" presetID="1">
                                  <p:stCondLst>
                                    <p:cond delay="0"/>
                                  </p:stCondLst>
                                  <p:childTnLst>
                                    <p:set>
                                      <p:cBhvr>
                                        <p:cTn id="62" dur="1" fill="hold">
                                          <p:stCondLst>
                                            <p:cond delay="0"/>
                                          </p:stCondLst>
                                        </p:cTn>
                                        <p:tgtEl>
                                          <p:spTgt spid="182">
                                            <p:txEl>
                                              <p:pRg st="2" end="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CustomShape 1"/>
          <p:cNvSpPr/>
          <p:nvPr/>
        </p:nvSpPr>
        <p:spPr>
          <a:xfrm>
            <a:off x="457200" y="267480"/>
            <a:ext cx="8228880" cy="1398240"/>
          </a:xfrm>
          <a:prstGeom prst="rect">
            <a:avLst/>
          </a:prstGeom>
          <a:noFill/>
          <a:ln>
            <a:noFill/>
          </a:ln>
        </p:spPr>
        <p:style>
          <a:lnRef idx="0"/>
          <a:fillRef idx="0"/>
          <a:effectRef idx="0"/>
          <a:fontRef idx="minor"/>
        </p:style>
        <p:txBody>
          <a:bodyPr lIns="90000" rIns="90000" tIns="45000" bIns="45000" anchor="ctr">
            <a:noAutofit/>
          </a:bodyPr>
          <a:p>
            <a:pPr marL="484560">
              <a:lnSpc>
                <a:spcPct val="100000"/>
              </a:lnSpc>
            </a:pPr>
            <a:r>
              <a:rPr b="0" lang="gl-ES" sz="4200" spc="-1" strike="noStrike">
                <a:solidFill>
                  <a:srgbClr val="d26785"/>
                </a:solidFill>
                <a:latin typeface="Century Gothic"/>
              </a:rPr>
              <a:t>5º parágrafo</a:t>
            </a:r>
            <a:endParaRPr b="0" lang="gl-ES" sz="4200" spc="-1" strike="noStrike">
              <a:latin typeface="Arial"/>
            </a:endParaRPr>
          </a:p>
        </p:txBody>
      </p:sp>
      <p:sp>
        <p:nvSpPr>
          <p:cNvPr id="184" name="CustomShape 2"/>
          <p:cNvSpPr/>
          <p:nvPr/>
        </p:nvSpPr>
        <p:spPr>
          <a:xfrm>
            <a:off x="457200" y="1882800"/>
            <a:ext cx="8228880" cy="4571280"/>
          </a:xfrm>
          <a:prstGeom prst="rect">
            <a:avLst/>
          </a:prstGeom>
          <a:noFill/>
          <a:ln>
            <a:noFill/>
          </a:ln>
        </p:spPr>
        <p:style>
          <a:lnRef idx="0"/>
          <a:fillRef idx="0"/>
          <a:effectRef idx="0"/>
          <a:fontRef idx="minor"/>
        </p:style>
        <p:txBody>
          <a:bodyPr lIns="90000" rIns="90000" tIns="45000" bIns="45000">
            <a:normAutofit fontScale="37000"/>
          </a:bodyPr>
          <a:p>
            <a:pPr marL="448200" indent="-383400">
              <a:lnSpc>
                <a:spcPct val="100000"/>
              </a:lnSpc>
              <a:spcBef>
                <a:spcPts val="641"/>
              </a:spcBef>
              <a:buClr>
                <a:srgbClr val="ff388c"/>
              </a:buClr>
              <a:buSzPct val="80000"/>
              <a:buFont typeface="Wingdings 2" charset="2"/>
              <a:buChar char=""/>
            </a:pPr>
            <a:r>
              <a:rPr b="0" lang="gl-ES" sz="3200" spc="-1" strike="noStrike" u="sng">
                <a:solidFill>
                  <a:srgbClr val="666666"/>
                </a:solidFill>
                <a:uFillTx/>
                <a:latin typeface="Arial"/>
              </a:rPr>
              <a:t>Tecnoloxías e pantallas si, pero cun uso limitado dependendo da idade e necesidades</a:t>
            </a:r>
            <a:r>
              <a:rPr b="0" lang="gl-ES" sz="3200" spc="-1" strike="noStrike">
                <a:solidFill>
                  <a:srgbClr val="666666"/>
                </a:solidFill>
                <a:latin typeface="Arial"/>
              </a:rPr>
              <a:t> de comunicación de cada nena ou neno, segundo recomenda a psicóloga. Hai que tratar de </a:t>
            </a:r>
            <a:r>
              <a:rPr b="0" lang="gl-ES" sz="3200" spc="-1" strike="noStrike" u="sng">
                <a:solidFill>
                  <a:srgbClr val="666666"/>
                </a:solidFill>
                <a:uFillTx/>
                <a:latin typeface="Arial"/>
              </a:rPr>
              <a:t>ser flexibles </a:t>
            </a:r>
            <a:r>
              <a:rPr b="0" lang="gl-ES" sz="3200" spc="-1" strike="noStrike">
                <a:solidFill>
                  <a:srgbClr val="666666"/>
                </a:solidFill>
                <a:latin typeface="Arial"/>
              </a:rPr>
              <a:t>e axudarse de ferramentas como o </a:t>
            </a:r>
            <a:r>
              <a:rPr b="0" lang="gl-ES" sz="3200" spc="-1" strike="noStrike" u="sng">
                <a:solidFill>
                  <a:srgbClr val="666666"/>
                </a:solidFill>
                <a:uFillTx/>
                <a:latin typeface="Arial"/>
              </a:rPr>
              <a:t>establecemento de tempos, o fomento doutras actividades</a:t>
            </a:r>
            <a:r>
              <a:rPr b="0" lang="gl-ES" sz="3200" spc="-1" strike="noStrike">
                <a:solidFill>
                  <a:srgbClr val="666666"/>
                </a:solidFill>
                <a:latin typeface="Arial"/>
              </a:rPr>
              <a:t> </a:t>
            </a:r>
            <a:r>
              <a:rPr b="0" lang="gl-ES" sz="3200" spc="-1" strike="noStrike" u="sng">
                <a:solidFill>
                  <a:srgbClr val="666666"/>
                </a:solidFill>
                <a:uFillTx/>
                <a:latin typeface="Arial"/>
              </a:rPr>
              <a:t>físicas, xogos</a:t>
            </a:r>
            <a:r>
              <a:rPr b="0" lang="gl-ES" sz="3200" spc="-1" strike="noStrike">
                <a:solidFill>
                  <a:srgbClr val="666666"/>
                </a:solidFill>
                <a:latin typeface="Arial"/>
              </a:rPr>
              <a:t>...</a:t>
            </a:r>
            <a:endParaRPr b="0" lang="gl-ES" sz="3200" spc="-1" strike="noStrike">
              <a:latin typeface="Arial"/>
            </a:endParaRPr>
          </a:p>
          <a:p>
            <a:pPr marL="448200" indent="-383400">
              <a:lnSpc>
                <a:spcPct val="100000"/>
              </a:lnSpc>
              <a:spcBef>
                <a:spcPts val="641"/>
              </a:spcBef>
              <a:buClr>
                <a:srgbClr val="ff388c"/>
              </a:buClr>
              <a:buSzPct val="80000"/>
              <a:buFont typeface="Wingdings 2" charset="2"/>
              <a:buChar char=""/>
            </a:pPr>
            <a:r>
              <a:rPr b="0" lang="gl-ES" sz="3200" spc="-1" strike="noStrike">
                <a:solidFill>
                  <a:srgbClr val="666666"/>
                </a:solidFill>
                <a:latin typeface="Arial"/>
              </a:rPr>
              <a:t> </a:t>
            </a:r>
            <a:r>
              <a:rPr b="0" lang="gl-ES" sz="3200" spc="-1" strike="noStrike">
                <a:solidFill>
                  <a:srgbClr val="666666"/>
                </a:solidFill>
                <a:latin typeface="Century Gothic"/>
              </a:rPr>
              <a:t>Resume nunha oración a información principal deste parágrafo (non copies literal o subliñado). O resultado debería ser algo así: </a:t>
            </a:r>
            <a:endParaRPr b="0" lang="gl-ES" sz="3200" spc="-1" strike="noStrike">
              <a:latin typeface="Arial"/>
            </a:endParaRPr>
          </a:p>
          <a:p>
            <a:pPr marL="448200" indent="-383400">
              <a:lnSpc>
                <a:spcPct val="100000"/>
              </a:lnSpc>
              <a:spcBef>
                <a:spcPts val="641"/>
              </a:spcBef>
              <a:buClr>
                <a:srgbClr val="ff388c"/>
              </a:buClr>
              <a:buSzPct val="80000"/>
              <a:buFont typeface="Wingdings 2" charset="2"/>
              <a:buChar char=""/>
            </a:pPr>
            <a:r>
              <a:rPr b="0" i="1" lang="gl-ES" sz="3200" spc="-1" strike="noStrike">
                <a:solidFill>
                  <a:srgbClr val="e16173"/>
                </a:solidFill>
                <a:latin typeface="Century Gothic"/>
              </a:rPr>
              <a:t>4ª recomendación: limitar o uso das tecnoloxías segundo a idade e as necesidades, sendo flexibles e establecendo tempos e fomentando outras actividades (físicas, xogos…)</a:t>
            </a:r>
            <a:endParaRPr b="0" lang="gl-ES" sz="3200" spc="-1" strike="noStrike">
              <a:latin typeface="Arial"/>
            </a:endParaRPr>
          </a:p>
          <a:p>
            <a:pPr>
              <a:lnSpc>
                <a:spcPct val="100000"/>
              </a:lnSpc>
              <a:spcBef>
                <a:spcPts val="641"/>
              </a:spcBef>
            </a:pPr>
            <a:endParaRPr b="0" lang="gl-ES" sz="3200" spc="-1" strike="noStrike">
              <a:latin typeface="Arial"/>
            </a:endParaRPr>
          </a:p>
          <a:p>
            <a:pPr>
              <a:lnSpc>
                <a:spcPct val="100000"/>
              </a:lnSpc>
              <a:spcBef>
                <a:spcPts val="641"/>
              </a:spcBef>
            </a:pPr>
            <a:endParaRPr b="0" lang="gl-ES" sz="3200" spc="-1" strike="noStrike">
              <a:latin typeface="Arial"/>
            </a:endParaRPr>
          </a:p>
        </p:txBody>
      </p:sp>
    </p:spTree>
  </p:cSld>
  <p:transition spd="slow">
    <p:push dir="u"/>
  </p:transition>
  <p:timing>
    <p:tnLst>
      <p:par>
        <p:cTn id="63" dur="indefinite" restart="never" nodeType="tmRoot">
          <p:childTnLst>
            <p:seq>
              <p:cTn id="64" dur="indefinite" nodeType="mainSeq">
                <p:childTnLst>
                  <p:par>
                    <p:cTn id="65" fill="hold">
                      <p:stCondLst>
                        <p:cond delay="indefinite"/>
                      </p:stCondLst>
                      <p:childTnLst>
                        <p:par>
                          <p:cTn id="66" fill="hold">
                            <p:stCondLst>
                              <p:cond delay="0"/>
                            </p:stCondLst>
                            <p:childTnLst>
                              <p:par>
                                <p:cTn id="67" nodeType="clickEffect" fill="hold" presetClass="entr" presetID="1">
                                  <p:stCondLst>
                                    <p:cond delay="0"/>
                                  </p:stCondLst>
                                  <p:childTnLst>
                                    <p:set>
                                      <p:cBhvr>
                                        <p:cTn id="68" dur="1" fill="hold">
                                          <p:stCondLst>
                                            <p:cond delay="0"/>
                                          </p:stCondLst>
                                        </p:cTn>
                                        <p:tgtEl>
                                          <p:spTgt spid="184">
                                            <p:txEl>
                                              <p:pRg st="0" end="0"/>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nodeType="clickEffect" fill="hold" presetClass="entr" presetID="1">
                                  <p:stCondLst>
                                    <p:cond delay="0"/>
                                  </p:stCondLst>
                                  <p:childTnLst>
                                    <p:set>
                                      <p:cBhvr>
                                        <p:cTn id="72" dur="1" fill="hold">
                                          <p:stCondLst>
                                            <p:cond delay="0"/>
                                          </p:stCondLst>
                                        </p:cTn>
                                        <p:tgtEl>
                                          <p:spTgt spid="184">
                                            <p:txEl>
                                              <p:pRg st="1" end="1"/>
                                            </p:txEl>
                                          </p:spTgt>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nodeType="clickEffect" fill="hold" presetClass="entr" presetID="1">
                                  <p:stCondLst>
                                    <p:cond delay="0"/>
                                  </p:stCondLst>
                                  <p:childTnLst>
                                    <p:set>
                                      <p:cBhvr>
                                        <p:cTn id="76" dur="1" fill="hold">
                                          <p:stCondLst>
                                            <p:cond delay="0"/>
                                          </p:stCondLst>
                                        </p:cTn>
                                        <p:tgtEl>
                                          <p:spTgt spid="184">
                                            <p:txEl>
                                              <p:pRg st="2" end="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CustomShape 1"/>
          <p:cNvSpPr/>
          <p:nvPr/>
        </p:nvSpPr>
        <p:spPr>
          <a:xfrm>
            <a:off x="457200" y="267480"/>
            <a:ext cx="8228880" cy="1398240"/>
          </a:xfrm>
          <a:prstGeom prst="rect">
            <a:avLst/>
          </a:prstGeom>
          <a:noFill/>
          <a:ln>
            <a:noFill/>
          </a:ln>
        </p:spPr>
        <p:style>
          <a:lnRef idx="0"/>
          <a:fillRef idx="0"/>
          <a:effectRef idx="0"/>
          <a:fontRef idx="minor"/>
        </p:style>
        <p:txBody>
          <a:bodyPr lIns="90000" rIns="90000" tIns="45000" bIns="45000" anchor="ctr">
            <a:noAutofit/>
          </a:bodyPr>
          <a:p>
            <a:pPr marL="484560">
              <a:lnSpc>
                <a:spcPct val="100000"/>
              </a:lnSpc>
            </a:pPr>
            <a:r>
              <a:rPr b="0" lang="gl-ES" sz="4200" spc="-1" strike="noStrike">
                <a:solidFill>
                  <a:srgbClr val="d26785"/>
                </a:solidFill>
                <a:latin typeface="Century Gothic"/>
              </a:rPr>
              <a:t>6º parágrafo</a:t>
            </a:r>
            <a:endParaRPr b="0" lang="gl-ES" sz="4200" spc="-1" strike="noStrike">
              <a:latin typeface="Arial"/>
            </a:endParaRPr>
          </a:p>
        </p:txBody>
      </p:sp>
      <p:sp>
        <p:nvSpPr>
          <p:cNvPr id="186" name="CustomShape 2"/>
          <p:cNvSpPr/>
          <p:nvPr/>
        </p:nvSpPr>
        <p:spPr>
          <a:xfrm>
            <a:off x="457200" y="1882800"/>
            <a:ext cx="8228880" cy="4571280"/>
          </a:xfrm>
          <a:prstGeom prst="rect">
            <a:avLst/>
          </a:prstGeom>
          <a:noFill/>
          <a:ln>
            <a:noFill/>
          </a:ln>
        </p:spPr>
        <p:style>
          <a:lnRef idx="0"/>
          <a:fillRef idx="0"/>
          <a:effectRef idx="0"/>
          <a:fontRef idx="minor"/>
        </p:style>
        <p:txBody>
          <a:bodyPr lIns="90000" rIns="90000" tIns="45000" bIns="45000">
            <a:normAutofit fontScale="20000"/>
          </a:bodyPr>
          <a:p>
            <a:pPr marL="457200" indent="-456480" algn="just">
              <a:lnSpc>
                <a:spcPct val="100000"/>
              </a:lnSpc>
              <a:spcBef>
                <a:spcPts val="641"/>
              </a:spcBef>
              <a:buClr>
                <a:srgbClr val="ff388c"/>
              </a:buClr>
              <a:buSzPct val="80000"/>
              <a:buFont typeface="Wingdings 2" charset="2"/>
              <a:buChar char=""/>
            </a:pPr>
            <a:r>
              <a:rPr b="0" lang="gl-ES" sz="3200" spc="-1" strike="noStrike">
                <a:solidFill>
                  <a:srgbClr val="666666"/>
                </a:solidFill>
                <a:latin typeface="Arial"/>
              </a:rPr>
              <a:t>Por último, Iglesias lembra que é importante </a:t>
            </a:r>
            <a:r>
              <a:rPr b="0" lang="gl-ES" sz="3200" spc="-1" strike="noStrike" u="sng">
                <a:solidFill>
                  <a:srgbClr val="666666"/>
                </a:solidFill>
                <a:uFillTx/>
                <a:latin typeface="Arial"/>
              </a:rPr>
              <a:t>facer os deberes e tarefas escolares, pero sen que se converta nun conflito</a:t>
            </a:r>
            <a:r>
              <a:rPr b="0" lang="gl-ES" sz="3200" spc="-1" strike="noStrike">
                <a:solidFill>
                  <a:srgbClr val="666666"/>
                </a:solidFill>
                <a:latin typeface="Arial"/>
              </a:rPr>
              <a:t> constante. Estudar a distancia supón un esforzo extra e moitos nenos e nenas e adolescentes non dispoñen dos medios suficientes para manter o ritmo ao que estaban habituados ou precisan un apoio que as familias non poden darlle. </a:t>
            </a:r>
            <a:r>
              <a:rPr b="0" lang="gl-ES" sz="3200" spc="-1" strike="noStrike" u="sng">
                <a:solidFill>
                  <a:srgbClr val="666666"/>
                </a:solidFill>
                <a:uFillTx/>
                <a:latin typeface="Arial"/>
              </a:rPr>
              <a:t>Os máis maiores ou adolescentes deben organizarse para avanzar no temario</a:t>
            </a:r>
            <a:r>
              <a:rPr b="0" lang="gl-ES" sz="3200" spc="-1" strike="noStrike">
                <a:solidFill>
                  <a:srgbClr val="666666"/>
                </a:solidFill>
                <a:latin typeface="Arial"/>
              </a:rPr>
              <a:t> integrando as tarefas escolares nas novas rutinas escolares; mentres, </a:t>
            </a:r>
            <a:r>
              <a:rPr b="0" lang="gl-ES" sz="3200" spc="-1" strike="noStrike" u="sng">
                <a:solidFill>
                  <a:srgbClr val="666666"/>
                </a:solidFill>
                <a:uFillTx/>
                <a:latin typeface="Arial"/>
              </a:rPr>
              <a:t>os máis pequenos e pequenas</a:t>
            </a:r>
            <a:r>
              <a:rPr b="0" lang="gl-ES" sz="3200" spc="-1" strike="noStrike">
                <a:solidFill>
                  <a:srgbClr val="666666"/>
                </a:solidFill>
                <a:latin typeface="Arial"/>
              </a:rPr>
              <a:t>, non precisan facer tarefas educativas todo o tempo e é </a:t>
            </a:r>
            <a:r>
              <a:rPr b="0" lang="gl-ES" sz="3200" spc="-1" strike="noStrike" u="sng">
                <a:solidFill>
                  <a:srgbClr val="666666"/>
                </a:solidFill>
                <a:uFillTx/>
                <a:latin typeface="Arial"/>
              </a:rPr>
              <a:t>un bo momento para que aprendan a facer cousas por si mesmos para non aburrirse.</a:t>
            </a:r>
            <a:endParaRPr b="0" lang="gl-ES" sz="3200" spc="-1" strike="noStrike">
              <a:latin typeface="Arial"/>
            </a:endParaRPr>
          </a:p>
          <a:p>
            <a:pPr marL="457200" indent="-456480" algn="just">
              <a:lnSpc>
                <a:spcPct val="100000"/>
              </a:lnSpc>
              <a:spcBef>
                <a:spcPts val="641"/>
              </a:spcBef>
              <a:buClr>
                <a:srgbClr val="ff388c"/>
              </a:buClr>
              <a:buSzPct val="80000"/>
              <a:buFont typeface="Wingdings 2" charset="2"/>
              <a:buChar char=""/>
            </a:pPr>
            <a:r>
              <a:rPr b="0" lang="gl-ES" sz="3200" spc="-1" strike="noStrike">
                <a:solidFill>
                  <a:srgbClr val="666666"/>
                </a:solidFill>
                <a:latin typeface="Century Gothic"/>
              </a:rPr>
              <a:t>Resume nunha oración a información deste parágrafo (non copies literal o subliñado). O resultado debería ser algo así: </a:t>
            </a:r>
            <a:endParaRPr b="0" lang="gl-ES" sz="3200" spc="-1" strike="noStrike">
              <a:latin typeface="Arial"/>
            </a:endParaRPr>
          </a:p>
          <a:p>
            <a:pPr marL="457200" indent="-456480" algn="just">
              <a:lnSpc>
                <a:spcPct val="100000"/>
              </a:lnSpc>
              <a:spcBef>
                <a:spcPts val="641"/>
              </a:spcBef>
              <a:buClr>
                <a:srgbClr val="ff388c"/>
              </a:buClr>
              <a:buSzPct val="80000"/>
              <a:buFont typeface="Wingdings 2" charset="2"/>
              <a:buChar char=""/>
            </a:pPr>
            <a:r>
              <a:rPr b="0" i="1" lang="gl-ES" sz="3200" spc="-1" strike="noStrike">
                <a:solidFill>
                  <a:srgbClr val="e16173"/>
                </a:solidFill>
                <a:latin typeface="Arial"/>
              </a:rPr>
              <a:t>5ª recomendación: facer os deberes e tarefas escolares sen xerar conflitos: os maiores deben avanzar no temario, e para os peques é un bo momento para aprenderen a traballar por si mesmos para non aburirse.</a:t>
            </a:r>
            <a:endParaRPr b="0" lang="gl-ES" sz="3200" spc="-1" strike="noStrike">
              <a:latin typeface="Arial"/>
            </a:endParaRPr>
          </a:p>
          <a:p>
            <a:pPr algn="just">
              <a:lnSpc>
                <a:spcPct val="100000"/>
              </a:lnSpc>
              <a:spcBef>
                <a:spcPts val="641"/>
              </a:spcBef>
            </a:pPr>
            <a:endParaRPr b="0" lang="gl-ES" sz="3200" spc="-1" strike="noStrike">
              <a:latin typeface="Arial"/>
            </a:endParaRPr>
          </a:p>
        </p:txBody>
      </p:sp>
    </p:spTree>
  </p:cSld>
  <mc:AlternateContent>
    <mc:Choice Requires="p14">
      <p:transition spd="slow" p14:dur="3399"/>
    </mc:Choice>
    <mc:Fallback>
      <p:transition spd="slow"/>
    </mc:Fallback>
  </mc:AlternateContent>
  <p:timing>
    <p:tnLst>
      <p:par>
        <p:cTn id="77" dur="indefinite" restart="never" nodeType="tmRoot">
          <p:childTnLst>
            <p:seq>
              <p:cTn id="78" dur="indefinite" nodeType="mainSeq">
                <p:childTnLst>
                  <p:par>
                    <p:cTn id="79" fill="hold">
                      <p:stCondLst>
                        <p:cond delay="indefinite"/>
                      </p:stCondLst>
                      <p:childTnLst>
                        <p:par>
                          <p:cTn id="80" fill="hold">
                            <p:stCondLst>
                              <p:cond delay="0"/>
                            </p:stCondLst>
                            <p:childTnLst>
                              <p:par>
                                <p:cTn id="81" nodeType="clickEffect" fill="hold" presetClass="entr" presetID="1">
                                  <p:stCondLst>
                                    <p:cond delay="0"/>
                                  </p:stCondLst>
                                  <p:childTnLst>
                                    <p:set>
                                      <p:cBhvr>
                                        <p:cTn id="82" dur="1" fill="hold">
                                          <p:stCondLst>
                                            <p:cond delay="0"/>
                                          </p:stCondLst>
                                        </p:cTn>
                                        <p:tgtEl>
                                          <p:spTgt spid="186">
                                            <p:txEl>
                                              <p:pRg st="0" end="0"/>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nodeType="clickEffect" fill="hold" presetClass="entr" presetID="1">
                                  <p:stCondLst>
                                    <p:cond delay="0"/>
                                  </p:stCondLst>
                                  <p:childTnLst>
                                    <p:set>
                                      <p:cBhvr>
                                        <p:cTn id="86" dur="1" fill="hold">
                                          <p:stCondLst>
                                            <p:cond delay="0"/>
                                          </p:stCondLst>
                                        </p:cTn>
                                        <p:tgtEl>
                                          <p:spTgt spid="186">
                                            <p:txEl>
                                              <p:pRg st="1" end="1"/>
                                            </p:txEl>
                                          </p:spTgt>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nodeType="clickEffect" fill="hold" presetClass="entr" presetID="1">
                                  <p:stCondLst>
                                    <p:cond delay="0"/>
                                  </p:stCondLst>
                                  <p:childTnLst>
                                    <p:set>
                                      <p:cBhvr>
                                        <p:cTn id="90" dur="1" fill="hold">
                                          <p:stCondLst>
                                            <p:cond delay="0"/>
                                          </p:stCondLst>
                                        </p:cTn>
                                        <p:tgtEl>
                                          <p:spTgt spid="186">
                                            <p:txEl>
                                              <p:pRg st="2" end="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Verve</Template>
  <TotalTime>1896</TotalTime>
  <Application>LibreOffice/6.1.5.2$Linux_X86_64 LibreOffice_project/10$Build-2</Application>
  <Words>2114</Words>
  <Paragraphs>116</Paragraphs>
  <Company>Hewlett-Packard</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2020-04-15T10:33:11Z</dcterms:created>
  <dc:creator>Beatriz</dc:creator>
  <dc:description/>
  <dc:language>es-ES</dc:language>
  <cp:lastModifiedBy/>
  <dcterms:modified xsi:type="dcterms:W3CDTF">2021-10-21T10:15:35Z</dcterms:modified>
  <cp:revision>24</cp:revision>
  <dc:subject/>
  <dc:title>Presentación de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Company">
    <vt:lpwstr>Hewlett-Packard</vt:lpwstr>
  </property>
  <property fmtid="{D5CDD505-2E9C-101B-9397-08002B2CF9AE}" pid="4" name="HiddenSlides">
    <vt:i4>0</vt:i4>
  </property>
  <property fmtid="{D5CDD505-2E9C-101B-9397-08002B2CF9AE}" pid="5" name="HyperlinksChanged">
    <vt:bool>0</vt:bool>
  </property>
  <property fmtid="{D5CDD505-2E9C-101B-9397-08002B2CF9AE}" pid="6" name="LinksUpToDate">
    <vt:bool>0</vt:bool>
  </property>
  <property fmtid="{D5CDD505-2E9C-101B-9397-08002B2CF9AE}" pid="7" name="MMClips">
    <vt:i4>0</vt:i4>
  </property>
  <property fmtid="{D5CDD505-2E9C-101B-9397-08002B2CF9AE}" pid="8" name="Notes">
    <vt:i4>0</vt:i4>
  </property>
  <property fmtid="{D5CDD505-2E9C-101B-9397-08002B2CF9AE}" pid="9" name="PresentationFormat">
    <vt:lpwstr>Presentación en pantalla (4:3)</vt:lpwstr>
  </property>
  <property fmtid="{D5CDD505-2E9C-101B-9397-08002B2CF9AE}" pid="10" name="ScaleCrop">
    <vt:bool>0</vt:bool>
  </property>
  <property fmtid="{D5CDD505-2E9C-101B-9397-08002B2CF9AE}" pid="11" name="ShareDoc">
    <vt:bool>0</vt:bool>
  </property>
  <property fmtid="{D5CDD505-2E9C-101B-9397-08002B2CF9AE}" pid="12" name="Slides">
    <vt:i4>19</vt:i4>
  </property>
</Properties>
</file>