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7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_rels/slideLayout3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9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_rels/.rels" ContentType="application/vnd.openxmlformats-package.relationshi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1009440" y="392328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466020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341856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82732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100944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7" name="PlaceHolder 6"/>
          <p:cNvSpPr>
            <a:spLocks noGrp="1"/>
          </p:cNvSpPr>
          <p:nvPr>
            <p:ph type="body"/>
          </p:nvPr>
        </p:nvSpPr>
        <p:spPr>
          <a:xfrm>
            <a:off x="341856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8" name="PlaceHolder 7"/>
          <p:cNvSpPr>
            <a:spLocks noGrp="1"/>
          </p:cNvSpPr>
          <p:nvPr>
            <p:ph type="body"/>
          </p:nvPr>
        </p:nvSpPr>
        <p:spPr>
          <a:xfrm>
            <a:off x="582732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subTitle"/>
          </p:nvPr>
        </p:nvSpPr>
        <p:spPr>
          <a:xfrm>
            <a:off x="1009440" y="1807200"/>
            <a:ext cx="7124760" cy="4051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712476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ubTitle"/>
          </p:nvPr>
        </p:nvSpPr>
        <p:spPr>
          <a:xfrm>
            <a:off x="1009440" y="675720"/>
            <a:ext cx="7124760" cy="4285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1009440" y="1807200"/>
            <a:ext cx="7124760" cy="4051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466020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1009440" y="392328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0" name="PlaceHolder 5"/>
          <p:cNvSpPr>
            <a:spLocks noGrp="1"/>
          </p:cNvSpPr>
          <p:nvPr>
            <p:ph type="body"/>
          </p:nvPr>
        </p:nvSpPr>
        <p:spPr>
          <a:xfrm>
            <a:off x="466020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341856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582732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5" name="PlaceHolder 5"/>
          <p:cNvSpPr>
            <a:spLocks noGrp="1"/>
          </p:cNvSpPr>
          <p:nvPr>
            <p:ph type="body"/>
          </p:nvPr>
        </p:nvSpPr>
        <p:spPr>
          <a:xfrm>
            <a:off x="100944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6" name="PlaceHolder 6"/>
          <p:cNvSpPr>
            <a:spLocks noGrp="1"/>
          </p:cNvSpPr>
          <p:nvPr>
            <p:ph type="body"/>
          </p:nvPr>
        </p:nvSpPr>
        <p:spPr>
          <a:xfrm>
            <a:off x="341856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97" name="PlaceHolder 7"/>
          <p:cNvSpPr>
            <a:spLocks noGrp="1"/>
          </p:cNvSpPr>
          <p:nvPr>
            <p:ph type="body"/>
          </p:nvPr>
        </p:nvSpPr>
        <p:spPr>
          <a:xfrm>
            <a:off x="582732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subTitle"/>
          </p:nvPr>
        </p:nvSpPr>
        <p:spPr>
          <a:xfrm>
            <a:off x="1009440" y="1807200"/>
            <a:ext cx="7124760" cy="4051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712476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712476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subTitle"/>
          </p:nvPr>
        </p:nvSpPr>
        <p:spPr>
          <a:xfrm>
            <a:off x="1009440" y="675720"/>
            <a:ext cx="7124760" cy="4285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466020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1009440" y="392328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2" name="PlaceHolder 5"/>
          <p:cNvSpPr>
            <a:spLocks noGrp="1"/>
          </p:cNvSpPr>
          <p:nvPr>
            <p:ph type="body"/>
          </p:nvPr>
        </p:nvSpPr>
        <p:spPr>
          <a:xfrm>
            <a:off x="466020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body"/>
          </p:nvPr>
        </p:nvSpPr>
        <p:spPr>
          <a:xfrm>
            <a:off x="341856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body"/>
          </p:nvPr>
        </p:nvSpPr>
        <p:spPr>
          <a:xfrm>
            <a:off x="5827320" y="180720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7" name="PlaceHolder 5"/>
          <p:cNvSpPr>
            <a:spLocks noGrp="1"/>
          </p:cNvSpPr>
          <p:nvPr>
            <p:ph type="body"/>
          </p:nvPr>
        </p:nvSpPr>
        <p:spPr>
          <a:xfrm>
            <a:off x="100944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8" name="PlaceHolder 6"/>
          <p:cNvSpPr>
            <a:spLocks noGrp="1"/>
          </p:cNvSpPr>
          <p:nvPr>
            <p:ph type="body"/>
          </p:nvPr>
        </p:nvSpPr>
        <p:spPr>
          <a:xfrm>
            <a:off x="341856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99" name="PlaceHolder 7"/>
          <p:cNvSpPr>
            <a:spLocks noGrp="1"/>
          </p:cNvSpPr>
          <p:nvPr>
            <p:ph type="body"/>
          </p:nvPr>
        </p:nvSpPr>
        <p:spPr>
          <a:xfrm>
            <a:off x="5827320" y="3923280"/>
            <a:ext cx="22939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subTitle"/>
          </p:nvPr>
        </p:nvSpPr>
        <p:spPr>
          <a:xfrm>
            <a:off x="1009440" y="675720"/>
            <a:ext cx="7124760" cy="4285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4051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660200" y="392328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100944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60200" y="1807200"/>
            <a:ext cx="347652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1009440" y="3923280"/>
            <a:ext cx="7124760" cy="1932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39325"/>
            </a:gs>
            <a:gs pos="100000">
              <a:srgbClr val="d03201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-69480" y="4042440"/>
            <a:ext cx="1743480" cy="1908720"/>
          </a:xfrm>
          <a:custGeom>
            <a:avLst/>
            <a:gdLst/>
            <a:ah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520560" y="109548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1878840" y="28296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520560" y="5729040"/>
            <a:ext cx="1908720" cy="1193400"/>
          </a:xfrm>
          <a:custGeom>
            <a:avLst/>
            <a:gdLst/>
            <a:ah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-46800" y="-61560"/>
            <a:ext cx="1448640" cy="1676880"/>
          </a:xfrm>
          <a:custGeom>
            <a:avLst/>
            <a:gdLst/>
            <a:ah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924120" y="-1616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0" y="66060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7497360" y="-61560"/>
            <a:ext cx="1694160" cy="1676880"/>
          </a:xfrm>
          <a:custGeom>
            <a:avLst/>
            <a:gdLst/>
            <a:ah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8" name="CustomShape 9"/>
          <p:cNvSpPr/>
          <p:nvPr/>
        </p:nvSpPr>
        <p:spPr>
          <a:xfrm>
            <a:off x="6117480" y="-61560"/>
            <a:ext cx="1908720" cy="1704960"/>
          </a:xfrm>
          <a:custGeom>
            <a:avLst/>
            <a:gdLst/>
            <a:ah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7494480" y="1095480"/>
            <a:ext cx="1697040" cy="1908720"/>
          </a:xfrm>
          <a:custGeom>
            <a:avLst/>
            <a:gdLst/>
            <a:ah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8056800" y="5140440"/>
            <a:ext cx="1136880" cy="1759320"/>
          </a:xfrm>
          <a:custGeom>
            <a:avLst/>
            <a:gdLst/>
            <a:ah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6661800" y="43628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" name="CustomShape 13"/>
          <p:cNvSpPr/>
          <p:nvPr/>
        </p:nvSpPr>
        <p:spPr>
          <a:xfrm>
            <a:off x="-69480" y="4948920"/>
            <a:ext cx="1353600" cy="1908720"/>
          </a:xfrm>
          <a:custGeom>
            <a:avLst/>
            <a:gdLst/>
            <a:ah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" name="CustomShape 14"/>
          <p:cNvSpPr/>
          <p:nvPr/>
        </p:nvSpPr>
        <p:spPr>
          <a:xfrm>
            <a:off x="708480" y="479016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" name="CustomShape 15"/>
          <p:cNvSpPr/>
          <p:nvPr/>
        </p:nvSpPr>
        <p:spPr>
          <a:xfrm>
            <a:off x="6117480" y="78408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" name="CustomShape 16"/>
          <p:cNvSpPr/>
          <p:nvPr/>
        </p:nvSpPr>
        <p:spPr>
          <a:xfrm>
            <a:off x="6459120" y="51404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6" name="CustomShape 17"/>
          <p:cNvSpPr/>
          <p:nvPr/>
        </p:nvSpPr>
        <p:spPr>
          <a:xfrm>
            <a:off x="8398080" y="597960"/>
            <a:ext cx="793440" cy="1252440"/>
          </a:xfrm>
          <a:custGeom>
            <a:avLst/>
            <a:gdLst/>
            <a:ah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7" name="CustomShape 18"/>
          <p:cNvSpPr/>
          <p:nvPr/>
        </p:nvSpPr>
        <p:spPr>
          <a:xfrm>
            <a:off x="6350040" y="206640"/>
            <a:ext cx="1040760" cy="104076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8" name="CustomShape 19"/>
          <p:cNvSpPr/>
          <p:nvPr/>
        </p:nvSpPr>
        <p:spPr>
          <a:xfrm>
            <a:off x="6872040" y="1450800"/>
            <a:ext cx="1217880" cy="12178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9" name="CustomShape 20"/>
          <p:cNvSpPr/>
          <p:nvPr/>
        </p:nvSpPr>
        <p:spPr>
          <a:xfrm>
            <a:off x="7219080" y="2049840"/>
            <a:ext cx="1040760" cy="104076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" name="CustomShape 21"/>
          <p:cNvSpPr/>
          <p:nvPr/>
        </p:nvSpPr>
        <p:spPr>
          <a:xfrm>
            <a:off x="7749360" y="2661480"/>
            <a:ext cx="721080" cy="7210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" name="CustomShape 22"/>
          <p:cNvSpPr/>
          <p:nvPr/>
        </p:nvSpPr>
        <p:spPr>
          <a:xfrm>
            <a:off x="685080" y="-100800"/>
            <a:ext cx="1193400" cy="697320"/>
          </a:xfrm>
          <a:custGeom>
            <a:avLst/>
            <a:gdLst/>
            <a:ah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" name="CustomShape 23"/>
          <p:cNvSpPr/>
          <p:nvPr/>
        </p:nvSpPr>
        <p:spPr>
          <a:xfrm>
            <a:off x="1502640" y="-100800"/>
            <a:ext cx="1028520" cy="459360"/>
          </a:xfrm>
          <a:custGeom>
            <a:avLst/>
            <a:gdLst/>
            <a:ah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" name="CustomShape 24"/>
          <p:cNvSpPr/>
          <p:nvPr/>
        </p:nvSpPr>
        <p:spPr>
          <a:xfrm>
            <a:off x="-69480" y="-100800"/>
            <a:ext cx="590040" cy="612000"/>
          </a:xfrm>
          <a:custGeom>
            <a:avLst/>
            <a:gdLst/>
            <a:ah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" name="CustomShape 25"/>
          <p:cNvSpPr/>
          <p:nvPr/>
        </p:nvSpPr>
        <p:spPr>
          <a:xfrm>
            <a:off x="277560" y="4321800"/>
            <a:ext cx="1396440" cy="1396440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" name="CustomShape 26"/>
          <p:cNvSpPr/>
          <p:nvPr/>
        </p:nvSpPr>
        <p:spPr>
          <a:xfrm>
            <a:off x="5792040" y="6490080"/>
            <a:ext cx="1115640" cy="443520"/>
          </a:xfrm>
          <a:custGeom>
            <a:avLst/>
            <a:gdLst/>
            <a:ah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6" name="CustomShape 27"/>
          <p:cNvSpPr/>
          <p:nvPr/>
        </p:nvSpPr>
        <p:spPr>
          <a:xfrm>
            <a:off x="6127920" y="6408720"/>
            <a:ext cx="1236600" cy="524520"/>
          </a:xfrm>
          <a:custGeom>
            <a:avLst/>
            <a:gdLst/>
            <a:ah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7" name="CustomShape 28"/>
          <p:cNvSpPr/>
          <p:nvPr/>
        </p:nvSpPr>
        <p:spPr>
          <a:xfrm>
            <a:off x="7577640" y="6408720"/>
            <a:ext cx="1211040" cy="524520"/>
          </a:xfrm>
          <a:custGeom>
            <a:avLst/>
            <a:gdLst/>
            <a:ah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8" name="CustomShape 29"/>
          <p:cNvSpPr/>
          <p:nvPr/>
        </p:nvSpPr>
        <p:spPr>
          <a:xfrm>
            <a:off x="11160" y="4942080"/>
            <a:ext cx="610920" cy="6109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9" name="CustomShape 30"/>
          <p:cNvSpPr/>
          <p:nvPr/>
        </p:nvSpPr>
        <p:spPr>
          <a:xfrm>
            <a:off x="-69480" y="6172560"/>
            <a:ext cx="777600" cy="749880"/>
          </a:xfrm>
          <a:custGeom>
            <a:avLst/>
            <a:gdLst/>
            <a:ah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0" name="CustomShape 31"/>
          <p:cNvSpPr/>
          <p:nvPr/>
        </p:nvSpPr>
        <p:spPr>
          <a:xfrm>
            <a:off x="-69480" y="5158440"/>
            <a:ext cx="563040" cy="897120"/>
          </a:xfrm>
          <a:custGeom>
            <a:avLst/>
            <a:gdLst/>
            <a:ah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1" name="CustomShape 32"/>
          <p:cNvSpPr/>
          <p:nvPr/>
        </p:nvSpPr>
        <p:spPr>
          <a:xfrm>
            <a:off x="-25920" y="482400"/>
            <a:ext cx="597960" cy="905400"/>
          </a:xfrm>
          <a:custGeom>
            <a:avLst/>
            <a:gdLst/>
            <a:ah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2" name="CustomShape 33"/>
          <p:cNvSpPr/>
          <p:nvPr/>
        </p:nvSpPr>
        <p:spPr>
          <a:xfrm>
            <a:off x="474120" y="836640"/>
            <a:ext cx="910440" cy="9104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3" name="CustomShape 34"/>
          <p:cNvSpPr/>
          <p:nvPr/>
        </p:nvSpPr>
        <p:spPr>
          <a:xfrm>
            <a:off x="319320" y="1452240"/>
            <a:ext cx="772560" cy="77256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4" name="CustomShape 35"/>
          <p:cNvSpPr/>
          <p:nvPr/>
        </p:nvSpPr>
        <p:spPr>
          <a:xfrm>
            <a:off x="371160" y="1887120"/>
            <a:ext cx="609840" cy="6098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5" name="CustomShape 36"/>
          <p:cNvSpPr/>
          <p:nvPr/>
        </p:nvSpPr>
        <p:spPr>
          <a:xfrm>
            <a:off x="154800" y="1919520"/>
            <a:ext cx="521280" cy="521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6" name="CustomShape 37"/>
          <p:cNvSpPr/>
          <p:nvPr/>
        </p:nvSpPr>
        <p:spPr>
          <a:xfrm>
            <a:off x="7302600" y="-61560"/>
            <a:ext cx="910440" cy="750600"/>
          </a:xfrm>
          <a:custGeom>
            <a:avLst/>
            <a:gdLst/>
            <a:ah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7" name="CustomShape 38"/>
          <p:cNvSpPr/>
          <p:nvPr/>
        </p:nvSpPr>
        <p:spPr>
          <a:xfrm>
            <a:off x="8718120" y="-61560"/>
            <a:ext cx="473400" cy="612720"/>
          </a:xfrm>
          <a:custGeom>
            <a:avLst/>
            <a:gdLst/>
            <a:ah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8" name="CustomShape 39"/>
          <p:cNvSpPr/>
          <p:nvPr/>
        </p:nvSpPr>
        <p:spPr>
          <a:xfrm>
            <a:off x="7748280" y="282960"/>
            <a:ext cx="1128240" cy="11282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39" name="CustomShape 40"/>
          <p:cNvSpPr/>
          <p:nvPr/>
        </p:nvSpPr>
        <p:spPr>
          <a:xfrm>
            <a:off x="8914680" y="749520"/>
            <a:ext cx="276840" cy="907560"/>
          </a:xfrm>
          <a:custGeom>
            <a:avLst/>
            <a:gdLst/>
            <a:ah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0" name="CustomShape 41"/>
          <p:cNvSpPr/>
          <p:nvPr/>
        </p:nvSpPr>
        <p:spPr>
          <a:xfrm>
            <a:off x="7590960" y="728640"/>
            <a:ext cx="969480" cy="9694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1" name="CustomShape 42"/>
          <p:cNvSpPr/>
          <p:nvPr/>
        </p:nvSpPr>
        <p:spPr>
          <a:xfrm>
            <a:off x="7470000" y="1326600"/>
            <a:ext cx="607680" cy="6076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2" name="CustomShape 43"/>
          <p:cNvSpPr/>
          <p:nvPr/>
        </p:nvSpPr>
        <p:spPr>
          <a:xfrm>
            <a:off x="7629840" y="561132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3" name="CustomShape 44"/>
          <p:cNvSpPr/>
          <p:nvPr/>
        </p:nvSpPr>
        <p:spPr>
          <a:xfrm>
            <a:off x="6972840" y="524232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4" name="CustomShape 45"/>
          <p:cNvSpPr/>
          <p:nvPr/>
        </p:nvSpPr>
        <p:spPr>
          <a:xfrm>
            <a:off x="7494480" y="492804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5" name="CustomShape 46"/>
          <p:cNvSpPr/>
          <p:nvPr/>
        </p:nvSpPr>
        <p:spPr>
          <a:xfrm>
            <a:off x="8228880" y="5666400"/>
            <a:ext cx="605160" cy="60516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6" name="CustomShape 47"/>
          <p:cNvSpPr/>
          <p:nvPr/>
        </p:nvSpPr>
        <p:spPr>
          <a:xfrm>
            <a:off x="8078400" y="4097880"/>
            <a:ext cx="553320" cy="5533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7" name="CustomShape 48"/>
          <p:cNvSpPr/>
          <p:nvPr/>
        </p:nvSpPr>
        <p:spPr>
          <a:xfrm>
            <a:off x="8411760" y="5058000"/>
            <a:ext cx="553320" cy="5533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8" name="CustomShape 49"/>
          <p:cNvSpPr/>
          <p:nvPr/>
        </p:nvSpPr>
        <p:spPr>
          <a:xfrm>
            <a:off x="8688600" y="4790160"/>
            <a:ext cx="502920" cy="553320"/>
          </a:xfrm>
          <a:custGeom>
            <a:avLst/>
            <a:gdLst/>
            <a:ah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49" name="CustomShape 50"/>
          <p:cNvSpPr/>
          <p:nvPr/>
        </p:nvSpPr>
        <p:spPr>
          <a:xfrm>
            <a:off x="1583280" y="5454360"/>
            <a:ext cx="1908720" cy="1468440"/>
          </a:xfrm>
          <a:custGeom>
            <a:avLst/>
            <a:gdLst/>
            <a:ah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0" name="CustomShape 51"/>
          <p:cNvSpPr/>
          <p:nvPr/>
        </p:nvSpPr>
        <p:spPr>
          <a:xfrm>
            <a:off x="8570880" y="338292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1" name="CustomShape 52"/>
          <p:cNvSpPr/>
          <p:nvPr/>
        </p:nvSpPr>
        <p:spPr>
          <a:xfrm>
            <a:off x="8398080" y="353592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2" name="CustomShape 53"/>
          <p:cNvSpPr/>
          <p:nvPr/>
        </p:nvSpPr>
        <p:spPr>
          <a:xfrm>
            <a:off x="8608320" y="368856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3" name="CustomShape 54"/>
          <p:cNvSpPr/>
          <p:nvPr/>
        </p:nvSpPr>
        <p:spPr>
          <a:xfrm>
            <a:off x="154800" y="2698920"/>
            <a:ext cx="467280" cy="467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4" name="CustomShape 55"/>
          <p:cNvSpPr/>
          <p:nvPr/>
        </p:nvSpPr>
        <p:spPr>
          <a:xfrm>
            <a:off x="474120" y="3166560"/>
            <a:ext cx="458280" cy="458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5" name="CustomShape 56"/>
          <p:cNvSpPr/>
          <p:nvPr/>
        </p:nvSpPr>
        <p:spPr>
          <a:xfrm>
            <a:off x="270360" y="3382920"/>
            <a:ext cx="351720" cy="3517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6" name="CustomShape 57"/>
          <p:cNvSpPr/>
          <p:nvPr/>
        </p:nvSpPr>
        <p:spPr>
          <a:xfrm>
            <a:off x="-86760" y="2581560"/>
            <a:ext cx="1360080" cy="1908720"/>
          </a:xfrm>
          <a:custGeom>
            <a:avLst/>
            <a:gdLst/>
            <a:ah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7" name="CustomShape 58"/>
          <p:cNvSpPr/>
          <p:nvPr/>
        </p:nvSpPr>
        <p:spPr>
          <a:xfrm>
            <a:off x="6173280" y="2395440"/>
            <a:ext cx="1217880" cy="12178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58" name="PlaceHolder 59"/>
          <p:cNvSpPr>
            <a:spLocks noGrp="1"/>
          </p:cNvSpPr>
          <p:nvPr>
            <p:ph type="title"/>
          </p:nvPr>
        </p:nvSpPr>
        <p:spPr>
          <a:xfrm>
            <a:off x="1009440" y="3307320"/>
            <a:ext cx="7116840" cy="146952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es-ES" sz="4000" spc="-1" strike="noStrike">
                <a:solidFill>
                  <a:srgbClr val="ffffff"/>
                </a:solidFill>
                <a:latin typeface="Verdana"/>
              </a:rPr>
              <a:t>Haga clic </a:t>
            </a:r>
            <a:r>
              <a:rPr b="0" lang="es-ES" sz="4000" spc="-1" strike="noStrike">
                <a:solidFill>
                  <a:srgbClr val="ffffff"/>
                </a:solidFill>
                <a:latin typeface="Verdana"/>
              </a:rPr>
              <a:t>para </a:t>
            </a:r>
            <a:r>
              <a:rPr b="0" lang="es-ES" sz="4000" spc="-1" strike="noStrike">
                <a:solidFill>
                  <a:srgbClr val="ffffff"/>
                </a:solidFill>
                <a:latin typeface="Verdana"/>
              </a:rPr>
              <a:t>modificar el </a:t>
            </a:r>
            <a:r>
              <a:rPr b="0" lang="es-ES" sz="4000" spc="-1" strike="noStrike">
                <a:solidFill>
                  <a:srgbClr val="ffffff"/>
                </a:solidFill>
                <a:latin typeface="Verdana"/>
              </a:rPr>
              <a:t>estilo de </a:t>
            </a:r>
            <a:r>
              <a:rPr b="0" lang="es-ES" sz="4000" spc="-1" strike="noStrike">
                <a:solidFill>
                  <a:srgbClr val="ffffff"/>
                </a:solidFill>
                <a:latin typeface="Verdana"/>
              </a:rPr>
              <a:t>título del </a:t>
            </a:r>
            <a:r>
              <a:rPr b="0" lang="es-ES" sz="4000" spc="-1" strike="noStrike">
                <a:solidFill>
                  <a:srgbClr val="ffffff"/>
                </a:solidFill>
                <a:latin typeface="Verdana"/>
              </a:rPr>
              <a:t>patrón</a:t>
            </a:r>
            <a:endParaRPr b="0" lang="gl-ES" sz="40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59" name="PlaceHolder 60"/>
          <p:cNvSpPr>
            <a:spLocks noGrp="1"/>
          </p:cNvSpPr>
          <p:nvPr>
            <p:ph type="dt"/>
          </p:nvPr>
        </p:nvSpPr>
        <p:spPr>
          <a:xfrm>
            <a:off x="6437520" y="5951880"/>
            <a:ext cx="2133360" cy="36468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96110E7C-3FB6-437E-81B4-835B4BAA8EA4}" type="datetime">
              <a:rPr b="0" lang="gl-ES" sz="900" spc="-1" strike="noStrike">
                <a:solidFill>
                  <a:srgbClr val="ffffff"/>
                </a:solidFill>
                <a:latin typeface="Verdana"/>
              </a:rPr>
              <a:t>21/12/21</a:t>
            </a:fld>
            <a:endParaRPr b="0" lang="gl-ES" sz="900" spc="-1" strike="noStrike">
              <a:latin typeface="Times New Roman"/>
            </a:endParaRPr>
          </a:p>
        </p:txBody>
      </p:sp>
      <p:sp>
        <p:nvSpPr>
          <p:cNvPr id="60" name="PlaceHolder 61"/>
          <p:cNvSpPr>
            <a:spLocks noGrp="1"/>
          </p:cNvSpPr>
          <p:nvPr>
            <p:ph type="ftr"/>
          </p:nvPr>
        </p:nvSpPr>
        <p:spPr>
          <a:xfrm>
            <a:off x="1180800" y="5951880"/>
            <a:ext cx="5256000" cy="364680"/>
          </a:xfrm>
          <a:prstGeom prst="rect">
            <a:avLst/>
          </a:prstGeom>
        </p:spPr>
        <p:txBody>
          <a:bodyPr anchor="b">
            <a:noAutofit/>
          </a:bodyPr>
          <a:p>
            <a:endParaRPr b="0" lang="gl-ES" sz="2400" spc="-1" strike="noStrike">
              <a:latin typeface="Times New Roman"/>
            </a:endParaRPr>
          </a:p>
        </p:txBody>
      </p:sp>
      <p:sp>
        <p:nvSpPr>
          <p:cNvPr id="61" name="PlaceHolder 62"/>
          <p:cNvSpPr>
            <a:spLocks noGrp="1"/>
          </p:cNvSpPr>
          <p:nvPr>
            <p:ph type="sldNum"/>
          </p:nvPr>
        </p:nvSpPr>
        <p:spPr>
          <a:xfrm>
            <a:off x="572760" y="5951880"/>
            <a:ext cx="608040" cy="36468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fld id="{3E29B31A-88A2-46A1-A1C3-CBF17864B073}" type="slidenum">
              <a:rPr b="0" lang="gl-ES" sz="1800" spc="-1" strike="noStrike">
                <a:solidFill>
                  <a:srgbClr val="ffffff"/>
                </a:solidFill>
                <a:latin typeface="Verdana"/>
              </a:rPr>
              <a:t>&lt;número&gt;</a:t>
            </a:fld>
            <a:endParaRPr b="0" lang="gl-ES" sz="1800" spc="-1" strike="noStrike">
              <a:latin typeface="Times New Roman"/>
            </a:endParaRPr>
          </a:p>
        </p:txBody>
      </p:sp>
      <p:sp>
        <p:nvSpPr>
          <p:cNvPr id="62" name="PlaceHolder 6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ffffff"/>
                </a:solidFill>
                <a:latin typeface="Verdana"/>
              </a:rPr>
              <a:t>Prema para editar o </a:t>
            </a:r>
            <a:r>
              <a:rPr b="0" lang="gl-ES" sz="1800" spc="-1" strike="noStrike">
                <a:solidFill>
                  <a:srgbClr val="ffffff"/>
                </a:solidFill>
                <a:latin typeface="Verdana"/>
              </a:rPr>
              <a:t>formato de texto do </a:t>
            </a:r>
            <a:r>
              <a:rPr b="0" lang="gl-ES" sz="1800" spc="-1" strike="noStrike">
                <a:solidFill>
                  <a:srgbClr val="ffffff"/>
                </a:solidFill>
                <a:latin typeface="Verdana"/>
              </a:rPr>
              <a:t>esquema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400" spc="-1" strike="noStrike">
                <a:solidFill>
                  <a:srgbClr val="ffffff"/>
                </a:solidFill>
                <a:latin typeface="Verdana"/>
              </a:rPr>
              <a:t>Segundo nivel do </a:t>
            </a:r>
            <a:r>
              <a:rPr b="0" lang="gl-ES" sz="1400" spc="-1" strike="noStrike">
                <a:solidFill>
                  <a:srgbClr val="ffffff"/>
                </a:solidFill>
                <a:latin typeface="Verdana"/>
              </a:rPr>
              <a:t>esquema</a:t>
            </a:r>
            <a:endParaRPr b="0" lang="gl-ES" sz="1400" spc="-1" strike="noStrike">
              <a:solidFill>
                <a:srgbClr val="ffffff"/>
              </a:solidFill>
              <a:latin typeface="Verdan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200" spc="-1" strike="noStrike">
                <a:solidFill>
                  <a:srgbClr val="ffffff"/>
                </a:solidFill>
                <a:latin typeface="Verdana"/>
              </a:rPr>
              <a:t>Terceiro nivel do </a:t>
            </a:r>
            <a:r>
              <a:rPr b="0" lang="gl-ES" sz="1200" spc="-1" strike="noStrike">
                <a:solidFill>
                  <a:srgbClr val="ffffff"/>
                </a:solidFill>
                <a:latin typeface="Verdana"/>
              </a:rPr>
              <a:t>esquema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200" spc="-1" strike="noStrike">
                <a:solidFill>
                  <a:srgbClr val="ffffff"/>
                </a:solidFill>
                <a:latin typeface="Verdana"/>
              </a:rPr>
              <a:t>Cuarto nivel do </a:t>
            </a:r>
            <a:r>
              <a:rPr b="0" lang="gl-ES" sz="1200" spc="-1" strike="noStrike">
                <a:solidFill>
                  <a:srgbClr val="ffffff"/>
                </a:solidFill>
                <a:latin typeface="Verdana"/>
              </a:rPr>
              <a:t>esquema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Quinto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nivel do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esquem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a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Sext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o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nivel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do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esqu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ema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S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ét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i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m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o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ni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v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el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d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o 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e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s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q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u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e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m</a:t>
            </a:r>
            <a:r>
              <a:rPr b="0" lang="gl-ES" sz="2000" spc="-1" strike="noStrike">
                <a:solidFill>
                  <a:srgbClr val="ffffff"/>
                </a:solidFill>
                <a:latin typeface="Verdana"/>
              </a:rPr>
              <a:t>a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39325"/>
            </a:gs>
            <a:gs pos="100000">
              <a:srgbClr val="d03201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-69480" y="4042440"/>
            <a:ext cx="1743480" cy="1908720"/>
          </a:xfrm>
          <a:custGeom>
            <a:avLst/>
            <a:gdLst/>
            <a:ah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0" name="CustomShape 2"/>
          <p:cNvSpPr/>
          <p:nvPr/>
        </p:nvSpPr>
        <p:spPr>
          <a:xfrm>
            <a:off x="520560" y="109548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1" name="CustomShape 3"/>
          <p:cNvSpPr/>
          <p:nvPr/>
        </p:nvSpPr>
        <p:spPr>
          <a:xfrm>
            <a:off x="1878840" y="28296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2" name="CustomShape 4"/>
          <p:cNvSpPr/>
          <p:nvPr/>
        </p:nvSpPr>
        <p:spPr>
          <a:xfrm>
            <a:off x="520560" y="5729040"/>
            <a:ext cx="1908720" cy="1193400"/>
          </a:xfrm>
          <a:custGeom>
            <a:avLst/>
            <a:gdLst/>
            <a:ah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3" name="CustomShape 5"/>
          <p:cNvSpPr/>
          <p:nvPr/>
        </p:nvSpPr>
        <p:spPr>
          <a:xfrm>
            <a:off x="-46800" y="-61560"/>
            <a:ext cx="1448640" cy="1676880"/>
          </a:xfrm>
          <a:custGeom>
            <a:avLst/>
            <a:gdLst/>
            <a:ah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4" name="CustomShape 6"/>
          <p:cNvSpPr/>
          <p:nvPr/>
        </p:nvSpPr>
        <p:spPr>
          <a:xfrm>
            <a:off x="924120" y="-1616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5" name="CustomShape 7"/>
          <p:cNvSpPr/>
          <p:nvPr/>
        </p:nvSpPr>
        <p:spPr>
          <a:xfrm>
            <a:off x="0" y="66060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6" name="CustomShape 8"/>
          <p:cNvSpPr/>
          <p:nvPr/>
        </p:nvSpPr>
        <p:spPr>
          <a:xfrm>
            <a:off x="7497360" y="-61560"/>
            <a:ext cx="1694160" cy="1676880"/>
          </a:xfrm>
          <a:custGeom>
            <a:avLst/>
            <a:gdLst/>
            <a:ah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7" name="CustomShape 9"/>
          <p:cNvSpPr/>
          <p:nvPr/>
        </p:nvSpPr>
        <p:spPr>
          <a:xfrm>
            <a:off x="6117480" y="-61560"/>
            <a:ext cx="1908720" cy="1704960"/>
          </a:xfrm>
          <a:custGeom>
            <a:avLst/>
            <a:gdLst/>
            <a:ah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8" name="CustomShape 10"/>
          <p:cNvSpPr/>
          <p:nvPr/>
        </p:nvSpPr>
        <p:spPr>
          <a:xfrm>
            <a:off x="7494480" y="1095480"/>
            <a:ext cx="1697040" cy="1908720"/>
          </a:xfrm>
          <a:custGeom>
            <a:avLst/>
            <a:gdLst/>
            <a:ah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09" name="CustomShape 11"/>
          <p:cNvSpPr/>
          <p:nvPr/>
        </p:nvSpPr>
        <p:spPr>
          <a:xfrm>
            <a:off x="8056800" y="5140440"/>
            <a:ext cx="1136880" cy="1759320"/>
          </a:xfrm>
          <a:custGeom>
            <a:avLst/>
            <a:gdLst/>
            <a:ah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0" name="CustomShape 12"/>
          <p:cNvSpPr/>
          <p:nvPr/>
        </p:nvSpPr>
        <p:spPr>
          <a:xfrm>
            <a:off x="6661800" y="43628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1" name="CustomShape 13"/>
          <p:cNvSpPr/>
          <p:nvPr/>
        </p:nvSpPr>
        <p:spPr>
          <a:xfrm>
            <a:off x="-69480" y="4948920"/>
            <a:ext cx="1353600" cy="1908720"/>
          </a:xfrm>
          <a:custGeom>
            <a:avLst/>
            <a:gdLst/>
            <a:ah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2" name="CustomShape 14"/>
          <p:cNvSpPr/>
          <p:nvPr/>
        </p:nvSpPr>
        <p:spPr>
          <a:xfrm>
            <a:off x="708480" y="479016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3" name="CustomShape 15"/>
          <p:cNvSpPr/>
          <p:nvPr/>
        </p:nvSpPr>
        <p:spPr>
          <a:xfrm>
            <a:off x="6117480" y="78408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4" name="CustomShape 16"/>
          <p:cNvSpPr/>
          <p:nvPr/>
        </p:nvSpPr>
        <p:spPr>
          <a:xfrm>
            <a:off x="6459120" y="51404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5" name="CustomShape 17"/>
          <p:cNvSpPr/>
          <p:nvPr/>
        </p:nvSpPr>
        <p:spPr>
          <a:xfrm>
            <a:off x="8398080" y="597960"/>
            <a:ext cx="793440" cy="1252440"/>
          </a:xfrm>
          <a:custGeom>
            <a:avLst/>
            <a:gdLst/>
            <a:ah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6" name="CustomShape 18"/>
          <p:cNvSpPr/>
          <p:nvPr/>
        </p:nvSpPr>
        <p:spPr>
          <a:xfrm>
            <a:off x="6350040" y="206640"/>
            <a:ext cx="1040760" cy="104076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7" name="CustomShape 19"/>
          <p:cNvSpPr/>
          <p:nvPr/>
        </p:nvSpPr>
        <p:spPr>
          <a:xfrm>
            <a:off x="6872040" y="1450800"/>
            <a:ext cx="1217880" cy="12178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8" name="CustomShape 20"/>
          <p:cNvSpPr/>
          <p:nvPr/>
        </p:nvSpPr>
        <p:spPr>
          <a:xfrm>
            <a:off x="7219080" y="2049840"/>
            <a:ext cx="1040760" cy="104076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19" name="CustomShape 21"/>
          <p:cNvSpPr/>
          <p:nvPr/>
        </p:nvSpPr>
        <p:spPr>
          <a:xfrm>
            <a:off x="7749360" y="2661480"/>
            <a:ext cx="721080" cy="7210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0" name="CustomShape 22"/>
          <p:cNvSpPr/>
          <p:nvPr/>
        </p:nvSpPr>
        <p:spPr>
          <a:xfrm>
            <a:off x="685080" y="-100800"/>
            <a:ext cx="1193400" cy="697320"/>
          </a:xfrm>
          <a:custGeom>
            <a:avLst/>
            <a:gdLst/>
            <a:ah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1" name="CustomShape 23"/>
          <p:cNvSpPr/>
          <p:nvPr/>
        </p:nvSpPr>
        <p:spPr>
          <a:xfrm>
            <a:off x="1502640" y="-100800"/>
            <a:ext cx="1028520" cy="459360"/>
          </a:xfrm>
          <a:custGeom>
            <a:avLst/>
            <a:gdLst/>
            <a:ah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2" name="CustomShape 24"/>
          <p:cNvSpPr/>
          <p:nvPr/>
        </p:nvSpPr>
        <p:spPr>
          <a:xfrm>
            <a:off x="-69480" y="-100800"/>
            <a:ext cx="590040" cy="612000"/>
          </a:xfrm>
          <a:custGeom>
            <a:avLst/>
            <a:gdLst/>
            <a:ah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3" name="CustomShape 25"/>
          <p:cNvSpPr/>
          <p:nvPr/>
        </p:nvSpPr>
        <p:spPr>
          <a:xfrm>
            <a:off x="277560" y="4321800"/>
            <a:ext cx="1396440" cy="1396440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4" name="CustomShape 26"/>
          <p:cNvSpPr/>
          <p:nvPr/>
        </p:nvSpPr>
        <p:spPr>
          <a:xfrm>
            <a:off x="5792040" y="6490080"/>
            <a:ext cx="1115640" cy="443520"/>
          </a:xfrm>
          <a:custGeom>
            <a:avLst/>
            <a:gdLst/>
            <a:ah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5" name="CustomShape 27"/>
          <p:cNvSpPr/>
          <p:nvPr/>
        </p:nvSpPr>
        <p:spPr>
          <a:xfrm>
            <a:off x="6127920" y="6408720"/>
            <a:ext cx="1236600" cy="524520"/>
          </a:xfrm>
          <a:custGeom>
            <a:avLst/>
            <a:gdLst/>
            <a:ah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6" name="CustomShape 28"/>
          <p:cNvSpPr/>
          <p:nvPr/>
        </p:nvSpPr>
        <p:spPr>
          <a:xfrm>
            <a:off x="7577640" y="6408720"/>
            <a:ext cx="1211040" cy="524520"/>
          </a:xfrm>
          <a:custGeom>
            <a:avLst/>
            <a:gdLst/>
            <a:ah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7" name="CustomShape 29"/>
          <p:cNvSpPr/>
          <p:nvPr/>
        </p:nvSpPr>
        <p:spPr>
          <a:xfrm>
            <a:off x="11160" y="4942080"/>
            <a:ext cx="610920" cy="6109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8" name="CustomShape 30"/>
          <p:cNvSpPr/>
          <p:nvPr/>
        </p:nvSpPr>
        <p:spPr>
          <a:xfrm>
            <a:off x="-69480" y="6172560"/>
            <a:ext cx="777600" cy="749880"/>
          </a:xfrm>
          <a:custGeom>
            <a:avLst/>
            <a:gdLst/>
            <a:ah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29" name="CustomShape 31"/>
          <p:cNvSpPr/>
          <p:nvPr/>
        </p:nvSpPr>
        <p:spPr>
          <a:xfrm>
            <a:off x="-69480" y="5158440"/>
            <a:ext cx="563040" cy="897120"/>
          </a:xfrm>
          <a:custGeom>
            <a:avLst/>
            <a:gdLst/>
            <a:ah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0" name="CustomShape 32"/>
          <p:cNvSpPr/>
          <p:nvPr/>
        </p:nvSpPr>
        <p:spPr>
          <a:xfrm>
            <a:off x="-25920" y="482400"/>
            <a:ext cx="597960" cy="905400"/>
          </a:xfrm>
          <a:custGeom>
            <a:avLst/>
            <a:gdLst/>
            <a:ah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1" name="CustomShape 33"/>
          <p:cNvSpPr/>
          <p:nvPr/>
        </p:nvSpPr>
        <p:spPr>
          <a:xfrm>
            <a:off x="474120" y="836640"/>
            <a:ext cx="910440" cy="9104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2" name="CustomShape 34"/>
          <p:cNvSpPr/>
          <p:nvPr/>
        </p:nvSpPr>
        <p:spPr>
          <a:xfrm>
            <a:off x="319320" y="1452240"/>
            <a:ext cx="772560" cy="77256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3" name="CustomShape 35"/>
          <p:cNvSpPr/>
          <p:nvPr/>
        </p:nvSpPr>
        <p:spPr>
          <a:xfrm>
            <a:off x="371160" y="1887120"/>
            <a:ext cx="609840" cy="6098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4" name="CustomShape 36"/>
          <p:cNvSpPr/>
          <p:nvPr/>
        </p:nvSpPr>
        <p:spPr>
          <a:xfrm>
            <a:off x="154800" y="1919520"/>
            <a:ext cx="521280" cy="521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5" name="CustomShape 37"/>
          <p:cNvSpPr/>
          <p:nvPr/>
        </p:nvSpPr>
        <p:spPr>
          <a:xfrm>
            <a:off x="7302600" y="-61560"/>
            <a:ext cx="910440" cy="750600"/>
          </a:xfrm>
          <a:custGeom>
            <a:avLst/>
            <a:gdLst/>
            <a:ah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6" name="CustomShape 38"/>
          <p:cNvSpPr/>
          <p:nvPr/>
        </p:nvSpPr>
        <p:spPr>
          <a:xfrm>
            <a:off x="8718120" y="-61560"/>
            <a:ext cx="473400" cy="612720"/>
          </a:xfrm>
          <a:custGeom>
            <a:avLst/>
            <a:gdLst/>
            <a:ah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7" name="CustomShape 39"/>
          <p:cNvSpPr/>
          <p:nvPr/>
        </p:nvSpPr>
        <p:spPr>
          <a:xfrm>
            <a:off x="7748280" y="282960"/>
            <a:ext cx="1128240" cy="11282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8" name="CustomShape 40"/>
          <p:cNvSpPr/>
          <p:nvPr/>
        </p:nvSpPr>
        <p:spPr>
          <a:xfrm>
            <a:off x="8914680" y="749520"/>
            <a:ext cx="276840" cy="907560"/>
          </a:xfrm>
          <a:custGeom>
            <a:avLst/>
            <a:gdLst/>
            <a:ah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39" name="CustomShape 41"/>
          <p:cNvSpPr/>
          <p:nvPr/>
        </p:nvSpPr>
        <p:spPr>
          <a:xfrm>
            <a:off x="7590960" y="728640"/>
            <a:ext cx="969480" cy="9694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0" name="CustomShape 42"/>
          <p:cNvSpPr/>
          <p:nvPr/>
        </p:nvSpPr>
        <p:spPr>
          <a:xfrm>
            <a:off x="7470000" y="1326600"/>
            <a:ext cx="607680" cy="6076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1" name="CustomShape 43"/>
          <p:cNvSpPr/>
          <p:nvPr/>
        </p:nvSpPr>
        <p:spPr>
          <a:xfrm>
            <a:off x="7629840" y="561132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2" name="CustomShape 44"/>
          <p:cNvSpPr/>
          <p:nvPr/>
        </p:nvSpPr>
        <p:spPr>
          <a:xfrm>
            <a:off x="6972840" y="524232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3" name="CustomShape 45"/>
          <p:cNvSpPr/>
          <p:nvPr/>
        </p:nvSpPr>
        <p:spPr>
          <a:xfrm>
            <a:off x="7494480" y="492804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4" name="CustomShape 46"/>
          <p:cNvSpPr/>
          <p:nvPr/>
        </p:nvSpPr>
        <p:spPr>
          <a:xfrm>
            <a:off x="8228880" y="5666400"/>
            <a:ext cx="605160" cy="60516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5" name="CustomShape 47"/>
          <p:cNvSpPr/>
          <p:nvPr/>
        </p:nvSpPr>
        <p:spPr>
          <a:xfrm>
            <a:off x="8078400" y="4097880"/>
            <a:ext cx="553320" cy="5533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6" name="CustomShape 48"/>
          <p:cNvSpPr/>
          <p:nvPr/>
        </p:nvSpPr>
        <p:spPr>
          <a:xfrm>
            <a:off x="8411760" y="5058000"/>
            <a:ext cx="553320" cy="5533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7" name="CustomShape 49"/>
          <p:cNvSpPr/>
          <p:nvPr/>
        </p:nvSpPr>
        <p:spPr>
          <a:xfrm>
            <a:off x="8688600" y="4790160"/>
            <a:ext cx="502920" cy="553320"/>
          </a:xfrm>
          <a:custGeom>
            <a:avLst/>
            <a:gdLst/>
            <a:ah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8" name="CustomShape 50"/>
          <p:cNvSpPr/>
          <p:nvPr/>
        </p:nvSpPr>
        <p:spPr>
          <a:xfrm>
            <a:off x="1583280" y="5454360"/>
            <a:ext cx="1908720" cy="1468440"/>
          </a:xfrm>
          <a:custGeom>
            <a:avLst/>
            <a:gdLst/>
            <a:ah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49" name="CustomShape 51"/>
          <p:cNvSpPr/>
          <p:nvPr/>
        </p:nvSpPr>
        <p:spPr>
          <a:xfrm>
            <a:off x="8570880" y="338292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0" name="CustomShape 52"/>
          <p:cNvSpPr/>
          <p:nvPr/>
        </p:nvSpPr>
        <p:spPr>
          <a:xfrm>
            <a:off x="8398080" y="353592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1" name="CustomShape 53"/>
          <p:cNvSpPr/>
          <p:nvPr/>
        </p:nvSpPr>
        <p:spPr>
          <a:xfrm>
            <a:off x="8608320" y="368856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2" name="CustomShape 54"/>
          <p:cNvSpPr/>
          <p:nvPr/>
        </p:nvSpPr>
        <p:spPr>
          <a:xfrm>
            <a:off x="154800" y="2698920"/>
            <a:ext cx="467280" cy="467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3" name="CustomShape 55"/>
          <p:cNvSpPr/>
          <p:nvPr/>
        </p:nvSpPr>
        <p:spPr>
          <a:xfrm>
            <a:off x="474120" y="3166560"/>
            <a:ext cx="458280" cy="458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4" name="CustomShape 56"/>
          <p:cNvSpPr/>
          <p:nvPr/>
        </p:nvSpPr>
        <p:spPr>
          <a:xfrm>
            <a:off x="270360" y="3382920"/>
            <a:ext cx="351720" cy="3517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5" name="CustomShape 57"/>
          <p:cNvSpPr/>
          <p:nvPr/>
        </p:nvSpPr>
        <p:spPr>
          <a:xfrm>
            <a:off x="-86760" y="2581560"/>
            <a:ext cx="1360080" cy="1908720"/>
          </a:xfrm>
          <a:custGeom>
            <a:avLst/>
            <a:gdLst/>
            <a:ah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6" name="CustomShape 58"/>
          <p:cNvSpPr/>
          <p:nvPr/>
        </p:nvSpPr>
        <p:spPr>
          <a:xfrm>
            <a:off x="6173280" y="2395440"/>
            <a:ext cx="1217880" cy="12178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57" name="PlaceHolder 59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Haga clic para modificar el estilo de título del patrón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58" name="PlaceHolder 60"/>
          <p:cNvSpPr>
            <a:spLocks noGrp="1"/>
          </p:cNvSpPr>
          <p:nvPr>
            <p:ph type="body"/>
          </p:nvPr>
        </p:nvSpPr>
        <p:spPr>
          <a:xfrm>
            <a:off x="1009440" y="1807200"/>
            <a:ext cx="7124760" cy="4051080"/>
          </a:xfrm>
          <a:prstGeom prst="rect">
            <a:avLst/>
          </a:prstGeom>
        </p:spPr>
        <p:txBody>
          <a:bodyPr anchor="ctr">
            <a:no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Haga clic para modificar el </a:t>
            </a: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estilo de texto del patrón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Segundo nivel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2" marL="1143000" indent="-22824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400" spc="-1" strike="noStrike">
                <a:solidFill>
                  <a:srgbClr val="ffffff"/>
                </a:solidFill>
                <a:latin typeface="Verdana"/>
              </a:rPr>
              <a:t>Tercer nivel</a:t>
            </a:r>
            <a:endParaRPr b="0" lang="gl-ES" sz="1400" spc="-1" strike="noStrike">
              <a:solidFill>
                <a:srgbClr val="ffffff"/>
              </a:solidFill>
              <a:latin typeface="Verdana"/>
            </a:endParaRPr>
          </a:p>
          <a:p>
            <a:pPr lvl="3" marL="1600200" indent="-228240">
              <a:lnSpc>
                <a:spcPct val="100000"/>
              </a:lnSpc>
              <a:spcBef>
                <a:spcPts val="24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200" spc="-1" strike="noStrike">
                <a:solidFill>
                  <a:srgbClr val="ffffff"/>
                </a:solidFill>
                <a:latin typeface="Verdana"/>
              </a:rPr>
              <a:t>Cuarto nivel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  <a:p>
            <a:pPr lvl="4" marL="2057400" indent="-228240">
              <a:lnSpc>
                <a:spcPct val="100000"/>
              </a:lnSpc>
              <a:spcBef>
                <a:spcPts val="24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200" spc="-1" strike="noStrike">
                <a:solidFill>
                  <a:srgbClr val="ffffff"/>
                </a:solidFill>
                <a:latin typeface="Verdana"/>
              </a:rPr>
              <a:t>Quinto nivel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59" name="PlaceHolder 61"/>
          <p:cNvSpPr>
            <a:spLocks noGrp="1"/>
          </p:cNvSpPr>
          <p:nvPr>
            <p:ph type="dt"/>
          </p:nvPr>
        </p:nvSpPr>
        <p:spPr>
          <a:xfrm>
            <a:off x="6437520" y="5951880"/>
            <a:ext cx="2133360" cy="36468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B2F2D56-DE5F-436E-AA4A-6FE88D2436D0}" type="datetime">
              <a:rPr b="0" lang="gl-ES" sz="900" spc="-1" strike="noStrike">
                <a:solidFill>
                  <a:srgbClr val="ffffff"/>
                </a:solidFill>
                <a:latin typeface="Verdana"/>
              </a:rPr>
              <a:t>21/12/21</a:t>
            </a:fld>
            <a:endParaRPr b="0" lang="gl-ES" sz="900" spc="-1" strike="noStrike">
              <a:latin typeface="Times New Roman"/>
            </a:endParaRPr>
          </a:p>
        </p:txBody>
      </p:sp>
      <p:sp>
        <p:nvSpPr>
          <p:cNvPr id="160" name="PlaceHolder 62"/>
          <p:cNvSpPr>
            <a:spLocks noGrp="1"/>
          </p:cNvSpPr>
          <p:nvPr>
            <p:ph type="ftr"/>
          </p:nvPr>
        </p:nvSpPr>
        <p:spPr>
          <a:xfrm>
            <a:off x="1180800" y="5951880"/>
            <a:ext cx="5256000" cy="364680"/>
          </a:xfrm>
          <a:prstGeom prst="rect">
            <a:avLst/>
          </a:prstGeom>
        </p:spPr>
        <p:txBody>
          <a:bodyPr anchor="b">
            <a:noAutofit/>
          </a:bodyPr>
          <a:p>
            <a:endParaRPr b="0" lang="gl-ES" sz="2400" spc="-1" strike="noStrike">
              <a:latin typeface="Times New Roman"/>
            </a:endParaRPr>
          </a:p>
        </p:txBody>
      </p:sp>
      <p:sp>
        <p:nvSpPr>
          <p:cNvPr id="161" name="PlaceHolder 63"/>
          <p:cNvSpPr>
            <a:spLocks noGrp="1"/>
          </p:cNvSpPr>
          <p:nvPr>
            <p:ph type="sldNum"/>
          </p:nvPr>
        </p:nvSpPr>
        <p:spPr>
          <a:xfrm>
            <a:off x="572760" y="5951880"/>
            <a:ext cx="608040" cy="36468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fld id="{0EE4E001-4962-4EE8-A149-A484982D298B}" type="slidenum">
              <a:rPr b="0" lang="gl-ES" sz="1800" spc="-1" strike="noStrike">
                <a:solidFill>
                  <a:srgbClr val="ffffff"/>
                </a:solidFill>
                <a:latin typeface="Verdana"/>
              </a:rPr>
              <a:t>&lt;número&gt;</a:t>
            </a:fld>
            <a:endParaRPr b="0" lang="gl-ES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39325"/>
            </a:gs>
            <a:gs pos="100000">
              <a:srgbClr val="d03201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-69480" y="4042440"/>
            <a:ext cx="1743480" cy="1908720"/>
          </a:xfrm>
          <a:custGeom>
            <a:avLst/>
            <a:gdLst/>
            <a:ah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199" name="CustomShape 2"/>
          <p:cNvSpPr/>
          <p:nvPr/>
        </p:nvSpPr>
        <p:spPr>
          <a:xfrm>
            <a:off x="520560" y="109548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0" name="CustomShape 3"/>
          <p:cNvSpPr/>
          <p:nvPr/>
        </p:nvSpPr>
        <p:spPr>
          <a:xfrm>
            <a:off x="1878840" y="28296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1" name="CustomShape 4"/>
          <p:cNvSpPr/>
          <p:nvPr/>
        </p:nvSpPr>
        <p:spPr>
          <a:xfrm>
            <a:off x="520560" y="5729040"/>
            <a:ext cx="1908720" cy="1193400"/>
          </a:xfrm>
          <a:custGeom>
            <a:avLst/>
            <a:gdLst/>
            <a:ah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2" name="CustomShape 5"/>
          <p:cNvSpPr/>
          <p:nvPr/>
        </p:nvSpPr>
        <p:spPr>
          <a:xfrm>
            <a:off x="-46800" y="-61560"/>
            <a:ext cx="1448640" cy="1676880"/>
          </a:xfrm>
          <a:custGeom>
            <a:avLst/>
            <a:gdLst/>
            <a:ah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3" name="CustomShape 6"/>
          <p:cNvSpPr/>
          <p:nvPr/>
        </p:nvSpPr>
        <p:spPr>
          <a:xfrm>
            <a:off x="924120" y="-1616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4" name="CustomShape 7"/>
          <p:cNvSpPr/>
          <p:nvPr/>
        </p:nvSpPr>
        <p:spPr>
          <a:xfrm>
            <a:off x="0" y="66060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5" name="CustomShape 8"/>
          <p:cNvSpPr/>
          <p:nvPr/>
        </p:nvSpPr>
        <p:spPr>
          <a:xfrm>
            <a:off x="7497360" y="-61560"/>
            <a:ext cx="1694160" cy="1676880"/>
          </a:xfrm>
          <a:custGeom>
            <a:avLst/>
            <a:gdLst/>
            <a:ah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6" name="CustomShape 9"/>
          <p:cNvSpPr/>
          <p:nvPr/>
        </p:nvSpPr>
        <p:spPr>
          <a:xfrm>
            <a:off x="6117480" y="-61560"/>
            <a:ext cx="1908720" cy="1704960"/>
          </a:xfrm>
          <a:custGeom>
            <a:avLst/>
            <a:gdLst/>
            <a:ah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7" name="CustomShape 10"/>
          <p:cNvSpPr/>
          <p:nvPr/>
        </p:nvSpPr>
        <p:spPr>
          <a:xfrm>
            <a:off x="7494480" y="1095480"/>
            <a:ext cx="1697040" cy="1908720"/>
          </a:xfrm>
          <a:custGeom>
            <a:avLst/>
            <a:gdLst/>
            <a:ah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8" name="CustomShape 11"/>
          <p:cNvSpPr/>
          <p:nvPr/>
        </p:nvSpPr>
        <p:spPr>
          <a:xfrm>
            <a:off x="8056800" y="5140440"/>
            <a:ext cx="1136880" cy="1759320"/>
          </a:xfrm>
          <a:custGeom>
            <a:avLst/>
            <a:gdLst/>
            <a:ah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09" name="CustomShape 12"/>
          <p:cNvSpPr/>
          <p:nvPr/>
        </p:nvSpPr>
        <p:spPr>
          <a:xfrm>
            <a:off x="6661800" y="43628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0" name="CustomShape 13"/>
          <p:cNvSpPr/>
          <p:nvPr/>
        </p:nvSpPr>
        <p:spPr>
          <a:xfrm>
            <a:off x="-69480" y="4948920"/>
            <a:ext cx="1353600" cy="1908720"/>
          </a:xfrm>
          <a:custGeom>
            <a:avLst/>
            <a:gdLst/>
            <a:ah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1" name="CustomShape 14"/>
          <p:cNvSpPr/>
          <p:nvPr/>
        </p:nvSpPr>
        <p:spPr>
          <a:xfrm>
            <a:off x="708480" y="479016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2" name="CustomShape 15"/>
          <p:cNvSpPr/>
          <p:nvPr/>
        </p:nvSpPr>
        <p:spPr>
          <a:xfrm>
            <a:off x="6117480" y="78408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3" name="CustomShape 16"/>
          <p:cNvSpPr/>
          <p:nvPr/>
        </p:nvSpPr>
        <p:spPr>
          <a:xfrm>
            <a:off x="6459120" y="5140440"/>
            <a:ext cx="1908720" cy="190872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4" name="CustomShape 17"/>
          <p:cNvSpPr/>
          <p:nvPr/>
        </p:nvSpPr>
        <p:spPr>
          <a:xfrm>
            <a:off x="8398080" y="597960"/>
            <a:ext cx="793440" cy="1252440"/>
          </a:xfrm>
          <a:custGeom>
            <a:avLst/>
            <a:gdLst/>
            <a:ah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5" name="CustomShape 18"/>
          <p:cNvSpPr/>
          <p:nvPr/>
        </p:nvSpPr>
        <p:spPr>
          <a:xfrm>
            <a:off x="6350040" y="206640"/>
            <a:ext cx="1040760" cy="104076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6" name="CustomShape 19"/>
          <p:cNvSpPr/>
          <p:nvPr/>
        </p:nvSpPr>
        <p:spPr>
          <a:xfrm>
            <a:off x="6872040" y="1450800"/>
            <a:ext cx="1217880" cy="12178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7" name="CustomShape 20"/>
          <p:cNvSpPr/>
          <p:nvPr/>
        </p:nvSpPr>
        <p:spPr>
          <a:xfrm>
            <a:off x="7219080" y="2049840"/>
            <a:ext cx="1040760" cy="104076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8" name="CustomShape 21"/>
          <p:cNvSpPr/>
          <p:nvPr/>
        </p:nvSpPr>
        <p:spPr>
          <a:xfrm>
            <a:off x="7749360" y="2661480"/>
            <a:ext cx="721080" cy="7210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19" name="CustomShape 22"/>
          <p:cNvSpPr/>
          <p:nvPr/>
        </p:nvSpPr>
        <p:spPr>
          <a:xfrm>
            <a:off x="685080" y="-100800"/>
            <a:ext cx="1193400" cy="697320"/>
          </a:xfrm>
          <a:custGeom>
            <a:avLst/>
            <a:gdLst/>
            <a:ah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0" name="CustomShape 23"/>
          <p:cNvSpPr/>
          <p:nvPr/>
        </p:nvSpPr>
        <p:spPr>
          <a:xfrm>
            <a:off x="1502640" y="-100800"/>
            <a:ext cx="1028520" cy="459360"/>
          </a:xfrm>
          <a:custGeom>
            <a:avLst/>
            <a:gdLst/>
            <a:ah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1" name="CustomShape 24"/>
          <p:cNvSpPr/>
          <p:nvPr/>
        </p:nvSpPr>
        <p:spPr>
          <a:xfrm>
            <a:off x="-69480" y="-100800"/>
            <a:ext cx="590040" cy="612000"/>
          </a:xfrm>
          <a:custGeom>
            <a:avLst/>
            <a:gdLst/>
            <a:ah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6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2" name="CustomShape 25"/>
          <p:cNvSpPr/>
          <p:nvPr/>
        </p:nvSpPr>
        <p:spPr>
          <a:xfrm>
            <a:off x="277560" y="4321800"/>
            <a:ext cx="1396440" cy="1396440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3" name="CustomShape 26"/>
          <p:cNvSpPr/>
          <p:nvPr/>
        </p:nvSpPr>
        <p:spPr>
          <a:xfrm>
            <a:off x="5792040" y="6490080"/>
            <a:ext cx="1115640" cy="443520"/>
          </a:xfrm>
          <a:custGeom>
            <a:avLst/>
            <a:gdLst/>
            <a:ah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4" name="CustomShape 27"/>
          <p:cNvSpPr/>
          <p:nvPr/>
        </p:nvSpPr>
        <p:spPr>
          <a:xfrm>
            <a:off x="6127920" y="6408720"/>
            <a:ext cx="1236600" cy="524520"/>
          </a:xfrm>
          <a:custGeom>
            <a:avLst/>
            <a:gdLst/>
            <a:ah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5" name="CustomShape 28"/>
          <p:cNvSpPr/>
          <p:nvPr/>
        </p:nvSpPr>
        <p:spPr>
          <a:xfrm>
            <a:off x="7577640" y="6408720"/>
            <a:ext cx="1211040" cy="524520"/>
          </a:xfrm>
          <a:custGeom>
            <a:avLst/>
            <a:gdLst/>
            <a:ah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cap="rnd" w="177800">
            <a:solidFill>
              <a:schemeClr val="tx2">
                <a:lumMod val="60000"/>
                <a:lumOff val="40000"/>
                <a:alpha val="400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6" name="CustomShape 29"/>
          <p:cNvSpPr/>
          <p:nvPr/>
        </p:nvSpPr>
        <p:spPr>
          <a:xfrm>
            <a:off x="11160" y="4942080"/>
            <a:ext cx="610920" cy="6109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7" name="CustomShape 30"/>
          <p:cNvSpPr/>
          <p:nvPr/>
        </p:nvSpPr>
        <p:spPr>
          <a:xfrm>
            <a:off x="-69480" y="6172560"/>
            <a:ext cx="777600" cy="749880"/>
          </a:xfrm>
          <a:custGeom>
            <a:avLst/>
            <a:gdLst/>
            <a:ah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8" name="CustomShape 31"/>
          <p:cNvSpPr/>
          <p:nvPr/>
        </p:nvSpPr>
        <p:spPr>
          <a:xfrm>
            <a:off x="-69480" y="5158440"/>
            <a:ext cx="563040" cy="897120"/>
          </a:xfrm>
          <a:custGeom>
            <a:avLst/>
            <a:gdLst/>
            <a:ah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29" name="CustomShape 32"/>
          <p:cNvSpPr/>
          <p:nvPr/>
        </p:nvSpPr>
        <p:spPr>
          <a:xfrm>
            <a:off x="-25920" y="482400"/>
            <a:ext cx="597960" cy="905400"/>
          </a:xfrm>
          <a:custGeom>
            <a:avLst/>
            <a:gdLst/>
            <a:ah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0" name="CustomShape 33"/>
          <p:cNvSpPr/>
          <p:nvPr/>
        </p:nvSpPr>
        <p:spPr>
          <a:xfrm>
            <a:off x="474120" y="836640"/>
            <a:ext cx="910440" cy="9104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1" name="CustomShape 34"/>
          <p:cNvSpPr/>
          <p:nvPr/>
        </p:nvSpPr>
        <p:spPr>
          <a:xfrm>
            <a:off x="319320" y="1452240"/>
            <a:ext cx="772560" cy="77256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2" name="CustomShape 35"/>
          <p:cNvSpPr/>
          <p:nvPr/>
        </p:nvSpPr>
        <p:spPr>
          <a:xfrm>
            <a:off x="371160" y="1887120"/>
            <a:ext cx="609840" cy="6098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3" name="CustomShape 36"/>
          <p:cNvSpPr/>
          <p:nvPr/>
        </p:nvSpPr>
        <p:spPr>
          <a:xfrm>
            <a:off x="154800" y="1919520"/>
            <a:ext cx="521280" cy="521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4" name="CustomShape 37"/>
          <p:cNvSpPr/>
          <p:nvPr/>
        </p:nvSpPr>
        <p:spPr>
          <a:xfrm>
            <a:off x="7302600" y="-61560"/>
            <a:ext cx="910440" cy="750600"/>
          </a:xfrm>
          <a:custGeom>
            <a:avLst/>
            <a:gdLst/>
            <a:ah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5" name="CustomShape 38"/>
          <p:cNvSpPr/>
          <p:nvPr/>
        </p:nvSpPr>
        <p:spPr>
          <a:xfrm>
            <a:off x="8718120" y="-61560"/>
            <a:ext cx="473400" cy="612720"/>
          </a:xfrm>
          <a:custGeom>
            <a:avLst/>
            <a:gdLst/>
            <a:ah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6" name="CustomShape 39"/>
          <p:cNvSpPr/>
          <p:nvPr/>
        </p:nvSpPr>
        <p:spPr>
          <a:xfrm>
            <a:off x="7748280" y="282960"/>
            <a:ext cx="1128240" cy="112824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7" name="CustomShape 40"/>
          <p:cNvSpPr/>
          <p:nvPr/>
        </p:nvSpPr>
        <p:spPr>
          <a:xfrm>
            <a:off x="8914680" y="749520"/>
            <a:ext cx="276840" cy="907560"/>
          </a:xfrm>
          <a:custGeom>
            <a:avLst/>
            <a:gdLst/>
            <a:ah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8" name="CustomShape 41"/>
          <p:cNvSpPr/>
          <p:nvPr/>
        </p:nvSpPr>
        <p:spPr>
          <a:xfrm>
            <a:off x="7590960" y="728640"/>
            <a:ext cx="969480" cy="9694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39" name="CustomShape 42"/>
          <p:cNvSpPr/>
          <p:nvPr/>
        </p:nvSpPr>
        <p:spPr>
          <a:xfrm>
            <a:off x="7470000" y="1326600"/>
            <a:ext cx="607680" cy="6076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30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0" name="CustomShape 43"/>
          <p:cNvSpPr/>
          <p:nvPr/>
        </p:nvSpPr>
        <p:spPr>
          <a:xfrm>
            <a:off x="7629840" y="561132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1" name="CustomShape 44"/>
          <p:cNvSpPr/>
          <p:nvPr/>
        </p:nvSpPr>
        <p:spPr>
          <a:xfrm>
            <a:off x="6972840" y="524232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2" name="CustomShape 45"/>
          <p:cNvSpPr/>
          <p:nvPr/>
        </p:nvSpPr>
        <p:spPr>
          <a:xfrm>
            <a:off x="7494480" y="4928040"/>
            <a:ext cx="738000" cy="73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3" name="CustomShape 46"/>
          <p:cNvSpPr/>
          <p:nvPr/>
        </p:nvSpPr>
        <p:spPr>
          <a:xfrm>
            <a:off x="8228880" y="5666400"/>
            <a:ext cx="605160" cy="60516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4" name="CustomShape 47"/>
          <p:cNvSpPr/>
          <p:nvPr/>
        </p:nvSpPr>
        <p:spPr>
          <a:xfrm>
            <a:off x="8078400" y="4097880"/>
            <a:ext cx="553320" cy="5533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5" name="CustomShape 48"/>
          <p:cNvSpPr/>
          <p:nvPr/>
        </p:nvSpPr>
        <p:spPr>
          <a:xfrm>
            <a:off x="8411760" y="5058000"/>
            <a:ext cx="553320" cy="5533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6" name="CustomShape 49"/>
          <p:cNvSpPr/>
          <p:nvPr/>
        </p:nvSpPr>
        <p:spPr>
          <a:xfrm>
            <a:off x="8688600" y="4790160"/>
            <a:ext cx="502920" cy="553320"/>
          </a:xfrm>
          <a:custGeom>
            <a:avLst/>
            <a:gdLst/>
            <a:ah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7" name="CustomShape 50"/>
          <p:cNvSpPr/>
          <p:nvPr/>
        </p:nvSpPr>
        <p:spPr>
          <a:xfrm>
            <a:off x="1583280" y="5454360"/>
            <a:ext cx="1908720" cy="1468440"/>
          </a:xfrm>
          <a:custGeom>
            <a:avLst/>
            <a:gdLst/>
            <a:ah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8" name="CustomShape 51"/>
          <p:cNvSpPr/>
          <p:nvPr/>
        </p:nvSpPr>
        <p:spPr>
          <a:xfrm>
            <a:off x="8570880" y="338292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49" name="CustomShape 52"/>
          <p:cNvSpPr/>
          <p:nvPr/>
        </p:nvSpPr>
        <p:spPr>
          <a:xfrm>
            <a:off x="8398080" y="353592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0" name="CustomShape 53"/>
          <p:cNvSpPr/>
          <p:nvPr/>
        </p:nvSpPr>
        <p:spPr>
          <a:xfrm>
            <a:off x="8608320" y="3688560"/>
            <a:ext cx="306000" cy="306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1" name="CustomShape 54"/>
          <p:cNvSpPr/>
          <p:nvPr/>
        </p:nvSpPr>
        <p:spPr>
          <a:xfrm>
            <a:off x="154800" y="2698920"/>
            <a:ext cx="467280" cy="467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2" name="CustomShape 55"/>
          <p:cNvSpPr/>
          <p:nvPr/>
        </p:nvSpPr>
        <p:spPr>
          <a:xfrm>
            <a:off x="474120" y="3166560"/>
            <a:ext cx="458280" cy="45828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127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3" name="CustomShape 56"/>
          <p:cNvSpPr/>
          <p:nvPr/>
        </p:nvSpPr>
        <p:spPr>
          <a:xfrm>
            <a:off x="270360" y="3382920"/>
            <a:ext cx="351720" cy="35172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cap="rnd" w="63500">
            <a:solidFill>
              <a:schemeClr val="accent3">
                <a:lumMod val="60000"/>
                <a:lumOff val="40000"/>
                <a:alpha val="15000"/>
              </a:schemeClr>
            </a:solidFill>
            <a:round/>
          </a:ln>
          <a:effectLst>
            <a:softEdge rad="6336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4" name="CustomShape 57"/>
          <p:cNvSpPr/>
          <p:nvPr/>
        </p:nvSpPr>
        <p:spPr>
          <a:xfrm>
            <a:off x="-86760" y="2581560"/>
            <a:ext cx="1360080" cy="1908720"/>
          </a:xfrm>
          <a:custGeom>
            <a:avLst/>
            <a:gdLst/>
            <a:ah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cap="rnd" w="330200">
            <a:solidFill>
              <a:schemeClr val="accent3">
                <a:lumMod val="60000"/>
                <a:lumOff val="40000"/>
                <a:alpha val="0"/>
              </a:schemeClr>
            </a:solidFill>
            <a:round/>
          </a:ln>
          <a:effectLst>
            <a:softEdge rad="31752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5" name="CustomShape 58"/>
          <p:cNvSpPr/>
          <p:nvPr/>
        </p:nvSpPr>
        <p:spPr>
          <a:xfrm>
            <a:off x="6173280" y="2395440"/>
            <a:ext cx="1217880" cy="1217880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cap="rnd" w="177800">
            <a:solidFill>
              <a:schemeClr val="tx2">
                <a:lumMod val="60000"/>
                <a:lumOff val="40000"/>
                <a:alpha val="0"/>
              </a:schemeClr>
            </a:solidFill>
            <a:round/>
          </a:ln>
          <a:effectLst>
            <a:softEdge rad="15228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56" name="PlaceHolder 59"/>
          <p:cNvSpPr>
            <a:spLocks noGrp="1"/>
          </p:cNvSpPr>
          <p:nvPr>
            <p:ph type="title"/>
          </p:nvPr>
        </p:nvSpPr>
        <p:spPr>
          <a:xfrm>
            <a:off x="1009440" y="675720"/>
            <a:ext cx="7124760" cy="92412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Haga clic para modificar el estilo de título del patrón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57" name="PlaceHolder 60"/>
          <p:cNvSpPr>
            <a:spLocks noGrp="1"/>
          </p:cNvSpPr>
          <p:nvPr>
            <p:ph type="body"/>
          </p:nvPr>
        </p:nvSpPr>
        <p:spPr>
          <a:xfrm>
            <a:off x="1009440" y="1812960"/>
            <a:ext cx="3470760" cy="57600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Haga clic para </a:t>
            </a: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modificar el estilo de </a:t>
            </a: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texto del patrón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58" name="PlaceHolder 61"/>
          <p:cNvSpPr>
            <a:spLocks noGrp="1"/>
          </p:cNvSpPr>
          <p:nvPr>
            <p:ph type="body"/>
          </p:nvPr>
        </p:nvSpPr>
        <p:spPr>
          <a:xfrm>
            <a:off x="1009440" y="2389320"/>
            <a:ext cx="3470760" cy="3471480"/>
          </a:xfrm>
          <a:prstGeom prst="rect">
            <a:avLst/>
          </a:prstGeom>
        </p:spPr>
        <p:txBody>
          <a:bodyPr anchor="ctr">
            <a:norm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Haga clic para modificar el estilo de texto del patrón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Segundo nivel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2" marL="1143000" indent="-22824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400" spc="-1" strike="noStrike">
                <a:solidFill>
                  <a:srgbClr val="ffffff"/>
                </a:solidFill>
                <a:latin typeface="Verdana"/>
              </a:rPr>
              <a:t>Tercer nivel</a:t>
            </a:r>
            <a:endParaRPr b="0" lang="gl-ES" sz="1400" spc="-1" strike="noStrike">
              <a:solidFill>
                <a:srgbClr val="ffffff"/>
              </a:solidFill>
              <a:latin typeface="Verdana"/>
            </a:endParaRPr>
          </a:p>
          <a:p>
            <a:pPr lvl="3" marL="1600200" indent="-228240">
              <a:lnSpc>
                <a:spcPct val="100000"/>
              </a:lnSpc>
              <a:spcBef>
                <a:spcPts val="24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200" spc="-1" strike="noStrike">
                <a:solidFill>
                  <a:srgbClr val="ffffff"/>
                </a:solidFill>
                <a:latin typeface="Verdana"/>
              </a:rPr>
              <a:t>Cuarto nivel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  <a:p>
            <a:pPr lvl="4" marL="2057400" indent="-228240">
              <a:lnSpc>
                <a:spcPct val="100000"/>
              </a:lnSpc>
              <a:spcBef>
                <a:spcPts val="24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200" spc="-1" strike="noStrike">
                <a:solidFill>
                  <a:srgbClr val="ffffff"/>
                </a:solidFill>
                <a:latin typeface="Verdana"/>
              </a:rPr>
              <a:t>Quinto nivel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59" name="PlaceHolder 62"/>
          <p:cNvSpPr>
            <a:spLocks noGrp="1"/>
          </p:cNvSpPr>
          <p:nvPr>
            <p:ph type="body"/>
          </p:nvPr>
        </p:nvSpPr>
        <p:spPr>
          <a:xfrm>
            <a:off x="4663440" y="1812960"/>
            <a:ext cx="3470760" cy="57600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Haga clic para modificar el estilo de texto del patrón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60" name="PlaceHolder 63"/>
          <p:cNvSpPr>
            <a:spLocks noGrp="1"/>
          </p:cNvSpPr>
          <p:nvPr>
            <p:ph type="body"/>
          </p:nvPr>
        </p:nvSpPr>
        <p:spPr>
          <a:xfrm>
            <a:off x="4663440" y="2389320"/>
            <a:ext cx="3470760" cy="3471480"/>
          </a:xfrm>
          <a:prstGeom prst="rect">
            <a:avLst/>
          </a:prstGeom>
        </p:spPr>
        <p:txBody>
          <a:bodyPr anchor="ctr">
            <a:norm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Haga clic para modificar el estilo de texto del patrón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Segundo nivel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2" marL="1143000" indent="-228240">
              <a:lnSpc>
                <a:spcPct val="100000"/>
              </a:lnSpc>
              <a:spcBef>
                <a:spcPts val="28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400" spc="-1" strike="noStrike">
                <a:solidFill>
                  <a:srgbClr val="ffffff"/>
                </a:solidFill>
                <a:latin typeface="Verdana"/>
              </a:rPr>
              <a:t>Tercer nivel</a:t>
            </a:r>
            <a:endParaRPr b="0" lang="gl-ES" sz="1400" spc="-1" strike="noStrike">
              <a:solidFill>
                <a:srgbClr val="ffffff"/>
              </a:solidFill>
              <a:latin typeface="Verdana"/>
            </a:endParaRPr>
          </a:p>
          <a:p>
            <a:pPr lvl="3" marL="1600200" indent="-228240">
              <a:lnSpc>
                <a:spcPct val="100000"/>
              </a:lnSpc>
              <a:spcBef>
                <a:spcPts val="24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200" spc="-1" strike="noStrike">
                <a:solidFill>
                  <a:srgbClr val="ffffff"/>
                </a:solidFill>
                <a:latin typeface="Verdana"/>
              </a:rPr>
              <a:t>Cuarto nivel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  <a:p>
            <a:pPr lvl="4" marL="2057400" indent="-228240">
              <a:lnSpc>
                <a:spcPct val="100000"/>
              </a:lnSpc>
              <a:spcBef>
                <a:spcPts val="241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200" spc="-1" strike="noStrike">
                <a:solidFill>
                  <a:srgbClr val="ffffff"/>
                </a:solidFill>
                <a:latin typeface="Verdana"/>
              </a:rPr>
              <a:t>Quinto nivel</a:t>
            </a:r>
            <a:endParaRPr b="0" lang="gl-ES" sz="1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261" name="PlaceHolder 64"/>
          <p:cNvSpPr>
            <a:spLocks noGrp="1"/>
          </p:cNvSpPr>
          <p:nvPr>
            <p:ph type="dt"/>
          </p:nvPr>
        </p:nvSpPr>
        <p:spPr>
          <a:xfrm>
            <a:off x="6437520" y="5951880"/>
            <a:ext cx="2133360" cy="36468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46E9DB3-4CBD-4B4C-9FF6-993A277FE527}" type="datetime">
              <a:rPr b="0" lang="gl-ES" sz="900" spc="-1" strike="noStrike">
                <a:solidFill>
                  <a:srgbClr val="ffffff"/>
                </a:solidFill>
                <a:latin typeface="Verdana"/>
              </a:rPr>
              <a:t>21/12/21</a:t>
            </a:fld>
            <a:endParaRPr b="0" lang="gl-ES" sz="900" spc="-1" strike="noStrike">
              <a:latin typeface="Times New Roman"/>
            </a:endParaRPr>
          </a:p>
        </p:txBody>
      </p:sp>
      <p:sp>
        <p:nvSpPr>
          <p:cNvPr id="262" name="PlaceHolder 65"/>
          <p:cNvSpPr>
            <a:spLocks noGrp="1"/>
          </p:cNvSpPr>
          <p:nvPr>
            <p:ph type="ftr"/>
          </p:nvPr>
        </p:nvSpPr>
        <p:spPr>
          <a:xfrm>
            <a:off x="1180800" y="5951880"/>
            <a:ext cx="5256000" cy="364680"/>
          </a:xfrm>
          <a:prstGeom prst="rect">
            <a:avLst/>
          </a:prstGeom>
        </p:spPr>
        <p:txBody>
          <a:bodyPr anchor="b">
            <a:noAutofit/>
          </a:bodyPr>
          <a:p>
            <a:endParaRPr b="0" lang="gl-ES" sz="2400" spc="-1" strike="noStrike">
              <a:latin typeface="Times New Roman"/>
            </a:endParaRPr>
          </a:p>
        </p:txBody>
      </p:sp>
      <p:sp>
        <p:nvSpPr>
          <p:cNvPr id="263" name="PlaceHolder 66"/>
          <p:cNvSpPr>
            <a:spLocks noGrp="1"/>
          </p:cNvSpPr>
          <p:nvPr>
            <p:ph type="sldNum"/>
          </p:nvPr>
        </p:nvSpPr>
        <p:spPr>
          <a:xfrm>
            <a:off x="572760" y="5951880"/>
            <a:ext cx="608040" cy="36468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fld id="{D11FF95F-97FD-4EE3-A7B7-FC9244316CE0}" type="slidenum">
              <a:rPr b="0" lang="gl-ES" sz="1800" spc="-1" strike="noStrike">
                <a:solidFill>
                  <a:srgbClr val="ffffff"/>
                </a:solidFill>
                <a:latin typeface="Verdana"/>
              </a:rPr>
              <a:t>&lt;número&gt;</a:t>
            </a:fld>
            <a:endParaRPr b="0" lang="gl-ES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1009440" y="3307320"/>
            <a:ext cx="7116840" cy="14695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0" lang="es-ES" sz="4000" spc="-1" strike="noStrike">
                <a:solidFill>
                  <a:srgbClr val="ffffff"/>
                </a:solidFill>
                <a:latin typeface="Verdana"/>
              </a:rPr>
              <a:t>AS CLASES DE PALABRAS</a:t>
            </a:r>
            <a:endParaRPr b="0" lang="gl-ES" sz="40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1" name="TextShape 2"/>
          <p:cNvSpPr txBox="1"/>
          <p:nvPr/>
        </p:nvSpPr>
        <p:spPr>
          <a:xfrm>
            <a:off x="1009440" y="4777560"/>
            <a:ext cx="7116840" cy="8611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000" spc="-1" strike="noStrike">
                <a:solidFill>
                  <a:srgbClr val="fedd78"/>
                </a:solidFill>
                <a:latin typeface="Verdana"/>
              </a:rPr>
              <a:t>IDENTIFICACIÓN DAS CLASES DE PALABRAS</a:t>
            </a:r>
            <a:endParaRPr b="0" lang="gl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PRONOME PERSOAL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31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43000"/>
          </a:bodyPr>
          <a:p>
            <a:pPr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</a:pP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800" spc="-1" strike="noStrike">
                <a:solidFill>
                  <a:srgbClr val="ffffff"/>
                </a:solidFill>
                <a:latin typeface="Verdana"/>
              </a:rPr>
              <a:t>Substitúe a persoa. </a:t>
            </a:r>
            <a:endParaRPr b="0" lang="gl-ES" sz="2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fedd78"/>
              </a:buClr>
              <a:buFont typeface="Verdana"/>
              <a:buAutoNum type="alphaUcPeriod"/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PRONOME PERSOAL TÓNICO: </a:t>
            </a:r>
            <a:r>
              <a:rPr b="0" i="1" lang="es-ES" sz="2400" spc="-1" strike="noStrike">
                <a:solidFill>
                  <a:srgbClr val="631701"/>
                </a:solidFill>
                <a:latin typeface="Verdana"/>
              </a:rPr>
              <a:t>eu, ti, vostede, el, ela, nós, nosoutros/as, vós, vosoutros/as, vostedes, eles, elas</a:t>
            </a: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. Tamén son tónicas as formas reflexivas e as que van con preposición: </a:t>
            </a:r>
            <a:r>
              <a:rPr b="0" i="1" lang="es-ES" sz="2400" spc="-1" strike="noStrike">
                <a:solidFill>
                  <a:srgbClr val="631701"/>
                </a:solidFill>
                <a:latin typeface="Verdana"/>
              </a:rPr>
              <a:t>min, comigo, si, consigo, connosco, convosco</a:t>
            </a: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fedd78"/>
              </a:buClr>
              <a:buFont typeface="Verdana"/>
              <a:buAutoNum type="alphaUcPeriod"/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PRONOME PERSOAL ÁTONO: </a:t>
            </a:r>
            <a:r>
              <a:rPr b="0" i="1" lang="es-ES" sz="2400" spc="-1" strike="noStrike">
                <a:solidFill>
                  <a:srgbClr val="631701"/>
                </a:solidFill>
                <a:latin typeface="Verdana"/>
              </a:rPr>
              <a:t>me, te, che, o/a, lle, nos, vos, os/as, lles</a:t>
            </a: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519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  <a:tabLst>
                <a:tab algn="l" pos="0"/>
              </a:tabLst>
            </a:pPr>
            <a:r>
              <a:rPr b="0" lang="es-ES" sz="2600" spc="-1" strike="noStrike">
                <a:solidFill>
                  <a:srgbClr val="ffffff"/>
                </a:solidFill>
                <a:latin typeface="Verdana"/>
              </a:rPr>
              <a:t>Lembra que: demostrativos, posesivos, indefinidos, numerais, relativos, interrogativos e exclamativos tamén poden ser pronomes se substitúen ao nome.</a:t>
            </a:r>
            <a:endParaRPr b="0" lang="gl-ES" sz="26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tabLst>
                <a:tab algn="l" pos="0"/>
              </a:tabLst>
            </a:pPr>
            <a:endParaRPr b="0" lang="gl-ES" sz="2600" spc="-1" strike="noStrike">
              <a:solidFill>
                <a:srgbClr val="ffffff"/>
              </a:solidFill>
              <a:latin typeface="Verdana"/>
            </a:endParaRPr>
          </a:p>
          <a:p>
            <a:endParaRPr b="0" lang="gl-ES" sz="26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VERBO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33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Indican acción, estado ou proceso.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Teñen variación de tempo, modo, número, persoa, conxugación e voz.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	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cantar, fixen, comeredes, andando…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ADVERBIOS E LOCUCIÓNS ADVERBIAIS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35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9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Son invariables (non varían nin en xº nin en nº)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Engaden significados relativos ás circunstancias do verbo ou ao modo da acción.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As locucións adverbiais son idénticas a adverbios pero con máis de unha palabra: 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á beira, ao redor</a:t>
            </a: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…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TIPOS: 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LUGAR: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abaixo, arredor, detrás, lonxe, fóra, u?...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TEMPO: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antes, aínda, cando, cedo, hoxe, mañá…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CANTIDADE E PRECISIÓN: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 abondo, algo, mesmo, moi, só…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MODO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: así, ás presas, ben, peor, ó chou, mal, gratis…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AFIRMACIÓN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: abofé, así mesmo, tamén, si , de certo…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NEGACIÓN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: nin, non, sequera, tampouco.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DÚBIDA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: acaso, disque, ó mellor, quizais, seica, talvez…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PREPOSICIÓNS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37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Son invariables.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Relacionan dous elementos.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gl-ES" sz="1800" spc="-1" strike="noStrike">
                <a:solidFill>
                  <a:srgbClr val="631701"/>
                </a:solidFill>
                <a:latin typeface="Verdana"/>
              </a:rPr>
              <a:t>A, aga/agás, ante, após, ata/até, baixo, bardante, cabo, canda, cas, con conforme, consonte, contra, de, deica, dende/desde, des, durante, en entre, excepto, fóra, malia, mediante, menos, onda, para, perante, por, quitando, sacado, sacando, salvante, salvo, segundo, sen, senón, so, sobre, tras, xunta</a:t>
            </a:r>
            <a:r>
              <a:rPr b="0" lang="gl-ES" sz="18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Tamén hai locucións prepositivas co mesmo valor que as preposicións: 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cerca de, co gallo de, fóra de, por causa de…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Verdana"/>
              </a:rPr>
              <a:t>CONXUNCIÓNS E LOCUCIÓNS CONXUNTIVAS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</p:txBody>
      </p:sp>
      <p:graphicFrame>
        <p:nvGraphicFramePr>
          <p:cNvPr id="339" name="Table 2"/>
          <p:cNvGraphicFramePr/>
          <p:nvPr/>
        </p:nvGraphicFramePr>
        <p:xfrm>
          <a:off x="1009440" y="1807200"/>
          <a:ext cx="7124760" cy="0"/>
        </p:xfrm>
        <a:graphic>
          <a:graphicData uri="http://schemas.openxmlformats.org/drawingml/2006/table">
            <a:tbl>
              <a:tblPr/>
              <a:tblGrid>
                <a:gridCol w="3562200"/>
                <a:gridCol w="3562200"/>
              </a:tblGrid>
              <a:tr h="0">
                <a:tc>
                  <a:txBody>
                    <a:bodyPr>
                      <a:noAutofit/>
                    </a:bodyPr>
                    <a:p>
                      <a:pPr marL="343080" indent="-34272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67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Son invariables.</a:t>
                      </a:r>
                      <a:endParaRPr b="0" lang="gl-ES" sz="1670" spc="-1" strike="noStrike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67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Unen dous elementos cunha relación de interdependencia ou de subordinación.</a:t>
                      </a:r>
                      <a:endParaRPr b="0" lang="gl-ES" sz="1670" spc="-1" strike="noStrike">
                        <a:latin typeface="Arial"/>
                      </a:endParaRPr>
                    </a:p>
                    <a:p>
                      <a:pPr marL="343080" indent="-34272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67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TIPOS:</a:t>
                      </a:r>
                      <a:endParaRPr b="0" lang="gl-ES" sz="167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COPULATIVAS: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e, e mais, mais, nin.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DISXUNTIVAS E DISTRIBUTIVAS: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ou, ben….ben, xa… xa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ADVERSATIVAS: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mais, pero, senon, porén…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CONCESIVAS: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aínda que, mesmo que, pese a que…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CONDICIONAIS: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se, a menos que, agás se, sacado se…</a:t>
                      </a:r>
                      <a:endParaRPr b="0" lang="gl-ES" sz="148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CAUSAIS: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porque, pois, xa que…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CONSECUTIVAS: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daquela, logo, polo tanto, xa que logo…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FINAIS: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para que, a fin de que…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LOCATIVAS: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onde.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TEMPORAIS: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así que, cando, despois de que…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MODAIS: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como, consonte, segundo, (tal) cal…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COMPARATIVAS: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ca, coma…</a:t>
                      </a:r>
                      <a:endParaRPr b="0" lang="gl-ES" sz="1480" spc="-1" strike="noStrike">
                        <a:latin typeface="Arial"/>
                      </a:endParaRPr>
                    </a:p>
                    <a:p>
                      <a:pPr lvl="1" marL="743040" indent="-285480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601"/>
                        </a:spcAft>
                        <a:buClr>
                          <a:srgbClr val="fedd78"/>
                        </a:buClr>
                        <a:buFont typeface="Wingdings 2" charset="2"/>
                        <a:buChar char=""/>
                      </a:pP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COMPLETIVAS: </a:t>
                      </a:r>
                      <a:r>
                        <a:rPr b="0" i="1" lang="es-ES" sz="1480" spc="-1" strike="noStrike">
                          <a:solidFill>
                            <a:srgbClr val="631701"/>
                          </a:solidFill>
                          <a:latin typeface="Verdana"/>
                        </a:rPr>
                        <a:t>que, se</a:t>
                      </a:r>
                      <a:r>
                        <a:rPr b="0" lang="es-ES" sz="1480" spc="-1" strike="noStrike">
                          <a:solidFill>
                            <a:srgbClr val="ffffff"/>
                          </a:solidFill>
                          <a:latin typeface="Verdana"/>
                        </a:rPr>
                        <a:t>.</a:t>
                      </a:r>
                      <a:endParaRPr b="0" lang="gl-ES" sz="1480" spc="-1" strike="noStrike">
                        <a:latin typeface="Arial"/>
                      </a:endParaRPr>
                    </a:p>
                  </a:txBody>
                  <a:tcPr marL="91440" marR="91440"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INTERXECCIÓNS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41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Son invariables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Pronúncianse con entoación exclamativa.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Poden formar un enunciado por si soas.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FORMAS: </a:t>
            </a:r>
            <a:r>
              <a:rPr b="0" i="1" lang="gl-ES" sz="1800" spc="-1" strike="noStrike">
                <a:solidFill>
                  <a:srgbClr val="631701"/>
                </a:solidFill>
                <a:latin typeface="Verdana"/>
              </a:rPr>
              <a:t>Ah, ai, bah, boh, ca, eh, ei, hala, ho, oi..</a:t>
            </a:r>
            <a:r>
              <a:rPr b="0" lang="gl-ES" sz="18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tabLst>
                <a:tab algn="l" pos="0"/>
              </a:tabLst>
            </a:pP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ARTIGO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3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Determina o substantivo.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TIPOS: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DETERMINADO: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o, a, os, as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INTEDERMINADO: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un, unha, uns, unhas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SUBSTANTIVO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5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Serven para designar as cousas, as persoas, os animais, e as realidades abstractas.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Para identificar un sustantivo: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Fíxate que ten variación de xénero e número: </a:t>
            </a: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anel-aneis, irmán-irmá, ansiedade-ansiedades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Proba a poñerlle un determinante: </a:t>
            </a: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clausura (a clausura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).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Pode ir acompañado dun adxectivo: </a:t>
            </a: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piedade (humana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).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Algunhas palabras poden ser substantivos ou adxectivos dependendo do contexto: 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gl-ES" sz="1600" spc="-1" strike="noStrike">
                <a:solidFill>
                  <a:srgbClr val="ffffff"/>
                </a:solidFill>
                <a:latin typeface="Verdana"/>
              </a:rPr>
              <a:t>unha gata </a:t>
            </a:r>
            <a:r>
              <a:rPr b="0" i="1" lang="gl-ES" sz="1600" spc="-1" strike="noStrike">
                <a:solidFill>
                  <a:srgbClr val="631701"/>
                </a:solidFill>
                <a:latin typeface="Verdana"/>
              </a:rPr>
              <a:t>gris</a:t>
            </a:r>
            <a:r>
              <a:rPr b="0" lang="gl-ES" sz="1600" spc="-1" strike="noStrike">
                <a:solidFill>
                  <a:srgbClr val="ffffff"/>
                </a:solidFill>
                <a:latin typeface="Verdana"/>
              </a:rPr>
              <a:t> (</a:t>
            </a:r>
            <a:r>
              <a:rPr b="0" i="1" lang="gl-ES" sz="1600" spc="-1" strike="noStrike">
                <a:solidFill>
                  <a:srgbClr val="ffffff"/>
                </a:solidFill>
                <a:latin typeface="Verdana"/>
              </a:rPr>
              <a:t>gris</a:t>
            </a:r>
            <a:r>
              <a:rPr b="0" lang="gl-ES" sz="1600" spc="-1" strike="noStrike">
                <a:solidFill>
                  <a:srgbClr val="ffffff"/>
                </a:solidFill>
                <a:latin typeface="Verdana"/>
              </a:rPr>
              <a:t> é adxectivo porque di como é a gata)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Gústame o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gris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 (</a:t>
            </a: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gris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 é substantivo porque vai con determinante artigo)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ADXECTIVOS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7" name="TextShape 2"/>
          <p:cNvSpPr txBox="1"/>
          <p:nvPr/>
        </p:nvSpPr>
        <p:spPr>
          <a:xfrm>
            <a:off x="1009440" y="1812960"/>
            <a:ext cx="3470760" cy="576000"/>
          </a:xfrm>
          <a:prstGeom prst="rect">
            <a:avLst/>
          </a:prstGeom>
          <a:gradFill rotWithShape="0">
            <a:gsLst>
              <a:gs pos="0">
                <a:srgbClr val="ffebc2"/>
              </a:gs>
              <a:gs pos="100000">
                <a:srgbClr val="ffd364"/>
              </a:gs>
            </a:gsLst>
            <a:lin ang="5400000"/>
          </a:gradFill>
          <a:ln cap="rnd" w="12600">
            <a:solidFill>
              <a:srgbClr val="ffce2d"/>
            </a:solidFill>
            <a:round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000000"/>
                </a:solidFill>
                <a:latin typeface="Verdana"/>
              </a:rPr>
              <a:t>CUALIFICATIVOS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8" name="TextShape 3"/>
          <p:cNvSpPr txBox="1"/>
          <p:nvPr/>
        </p:nvSpPr>
        <p:spPr>
          <a:xfrm>
            <a:off x="1009440" y="2389320"/>
            <a:ext cx="3470760" cy="3471480"/>
          </a:xfrm>
          <a:prstGeom prst="rect">
            <a:avLst/>
          </a:prstGeom>
          <a:gradFill rotWithShape="0">
            <a:gsLst>
              <a:gs pos="0">
                <a:srgbClr val="ffebc2"/>
              </a:gs>
              <a:gs pos="100000">
                <a:srgbClr val="ffd364"/>
              </a:gs>
            </a:gsLst>
            <a:lin ang="5400000"/>
          </a:gradFill>
          <a:ln cap="rnd" w="12600">
            <a:solidFill>
              <a:srgbClr val="ffce2d"/>
            </a:solidFill>
            <a:round/>
          </a:ln>
        </p:spPr>
        <p:txBody>
          <a:bodyPr anchor="ctr">
            <a:normAutofit/>
          </a:bodyPr>
          <a:p>
            <a:pPr marL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Verdana"/>
              </a:rPr>
              <a:t>Indican calidades do substantivo ao que modifican: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  <a:p>
            <a:pPr marL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Verdana"/>
              </a:rPr>
              <a:t>Avogada </a:t>
            </a:r>
            <a:r>
              <a:rPr b="0" i="1" lang="es-ES" sz="2000" spc="-1" strike="noStrike">
                <a:solidFill>
                  <a:srgbClr val="631701"/>
                </a:solidFill>
                <a:latin typeface="Verdana"/>
              </a:rPr>
              <a:t>intelixente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  <a:p>
            <a:pPr marL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algn="l" pos="0"/>
              </a:tabLst>
            </a:pPr>
            <a:r>
              <a:rPr b="0" i="1" lang="es-ES" sz="2000" spc="-1" strike="noStrike">
                <a:solidFill>
                  <a:srgbClr val="631701"/>
                </a:solidFill>
                <a:latin typeface="Verdana"/>
              </a:rPr>
              <a:t>Eficiente</a:t>
            </a:r>
            <a:r>
              <a:rPr b="0" lang="es-ES" sz="2000" spc="-1" strike="noStrike">
                <a:solidFill>
                  <a:srgbClr val="631701"/>
                </a:solidFill>
                <a:latin typeface="Verdana"/>
              </a:rPr>
              <a:t> </a:t>
            </a:r>
            <a:r>
              <a:rPr b="0" lang="es-ES" sz="2000" spc="-1" strike="noStrike">
                <a:solidFill>
                  <a:srgbClr val="000000"/>
                </a:solidFill>
                <a:latin typeface="Verdana"/>
              </a:rPr>
              <a:t>amo de casa 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  <a:p>
            <a:pPr marL="457200"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algn="l" pos="0"/>
              </a:tabLst>
            </a:pP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9" name="TextShape 4"/>
          <p:cNvSpPr txBox="1"/>
          <p:nvPr/>
        </p:nvSpPr>
        <p:spPr>
          <a:xfrm>
            <a:off x="4663440" y="1812960"/>
            <a:ext cx="3470760" cy="576000"/>
          </a:xfrm>
          <a:prstGeom prst="rect">
            <a:avLst/>
          </a:prstGeom>
          <a:gradFill rotWithShape="0">
            <a:gsLst>
              <a:gs pos="0">
                <a:srgbClr val="ffebc2"/>
              </a:gs>
              <a:gs pos="100000">
                <a:srgbClr val="ffd364"/>
              </a:gs>
            </a:gsLst>
            <a:lin ang="5400000"/>
          </a:gradFill>
          <a:ln cap="rnd" w="12600">
            <a:solidFill>
              <a:srgbClr val="ffce2d"/>
            </a:solidFill>
            <a:round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000000"/>
                </a:solidFill>
                <a:latin typeface="Verdana"/>
              </a:rPr>
              <a:t>DETERMINATIVOS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10" name="TextShape 5"/>
          <p:cNvSpPr txBox="1"/>
          <p:nvPr/>
        </p:nvSpPr>
        <p:spPr>
          <a:xfrm>
            <a:off x="4663440" y="2389320"/>
            <a:ext cx="3470760" cy="3471480"/>
          </a:xfrm>
          <a:prstGeom prst="rect">
            <a:avLst/>
          </a:prstGeom>
          <a:gradFill rotWithShape="0">
            <a:gsLst>
              <a:gs pos="0">
                <a:srgbClr val="ffebc2"/>
              </a:gs>
              <a:gs pos="100000">
                <a:srgbClr val="ffd364"/>
              </a:gs>
            </a:gsLst>
            <a:lin ang="5400000"/>
          </a:gradFill>
          <a:ln cap="rnd" w="12600">
            <a:solidFill>
              <a:srgbClr val="ffce2d"/>
            </a:solidFill>
            <a:round/>
          </a:ln>
        </p:spPr>
        <p:txBody>
          <a:bodyPr anchor="ctr">
            <a:normAutofit/>
          </a:bodyPr>
          <a:p>
            <a:pPr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Verdana"/>
              </a:rPr>
              <a:t>Aportan outra información (situación, cantidade, posesión, etc)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Verdana"/>
              </a:rPr>
              <a:t>Funcionan como DETERMINANTES (ás veces poden pronominalizarse)</a:t>
            </a:r>
            <a:endParaRPr b="0" lang="gl-ES" sz="20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ADXECTIVO CUALIFICATIVO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12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solidFill>
            <a:srgbClr val="ed5e00"/>
          </a:solidFill>
          <a:ln cap="rnd" w="19080">
            <a:solidFill>
              <a:srgbClr val="af4500"/>
            </a:solidFill>
            <a:round/>
          </a:ln>
        </p:spPr>
        <p:txBody>
          <a:bodyPr anchor="ctr">
            <a:noAutofit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Indican como é o substantivo.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Teñen variación de xénero e número: 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45720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tabLst>
                <a:tab algn="l" pos="0"/>
              </a:tabLst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azul- azuis</a:t>
            </a: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,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instructivo-instructiva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  <a:tabLst>
                <a:tab algn="l" pos="0"/>
              </a:tabLst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Acompañan ao substantivo: 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45720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tabLst>
                <a:tab algn="l" pos="0"/>
              </a:tabLst>
            </a:pP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unha enfermidade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letal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  <a:tabLst>
                <a:tab algn="l" pos="0"/>
              </a:tabLst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Expresan unha calidade do substantivo: 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45720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tabLst>
                <a:tab algn="l" pos="0"/>
              </a:tabLst>
            </a:pP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unha porcentaxe </a:t>
            </a: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significativa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.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ADXECTIVO DETERMINATIVO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14" name="TextShape 2"/>
          <p:cNvSpPr txBox="1"/>
          <p:nvPr/>
        </p:nvSpPr>
        <p:spPr>
          <a:xfrm>
            <a:off x="1009440" y="1807200"/>
            <a:ext cx="7124760" cy="4051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8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Acompañan ao substantivo (ás veces substitúeno funcionando como pronomes).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Teñen variación de xénero e número (ás veces teñen outras variacións).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Xeralmente antecede ao substantivo.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Poden ser: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DEMOSTRATIVOS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POSESIVOS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NUMERAIS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INDEFINIDOS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RELATIVOS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INTERROGATIVOS E INDEFINIDOS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</a:pP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ADXECTIVOS DETERMINATIVOS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16" name="TextShape 2"/>
          <p:cNvSpPr txBox="1"/>
          <p:nvPr/>
        </p:nvSpPr>
        <p:spPr>
          <a:xfrm>
            <a:off x="1009440" y="1812960"/>
            <a:ext cx="3470760" cy="576000"/>
          </a:xfrm>
          <a:prstGeom prst="rect">
            <a:avLst/>
          </a:prstGeom>
          <a:gradFill rotWithShape="0">
            <a:gsLst>
              <a:gs pos="0">
                <a:srgbClr val="ffd75d"/>
              </a:gs>
              <a:gs pos="100000">
                <a:srgbClr val="f1bd0f"/>
              </a:gs>
            </a:gsLst>
            <a:lin ang="5400000"/>
          </a:gradFill>
          <a:ln w="0">
            <a:noFill/>
          </a:ln>
          <a:effectLst>
            <a:outerShdw dist="38160" dir="5400000">
              <a:srgbClr val="000000">
                <a:alpha val="65000"/>
              </a:srgbClr>
            </a:outerShdw>
          </a:effectLst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1. DEMOSTRATIVOS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17" name="TextShape 3"/>
          <p:cNvSpPr txBox="1"/>
          <p:nvPr/>
        </p:nvSpPr>
        <p:spPr>
          <a:xfrm>
            <a:off x="1009440" y="2389320"/>
            <a:ext cx="3470760" cy="3471480"/>
          </a:xfrm>
          <a:prstGeom prst="rect">
            <a:avLst/>
          </a:prstGeom>
          <a:gradFill rotWithShape="0">
            <a:gsLst>
              <a:gs pos="0">
                <a:srgbClr val="ffb54c"/>
              </a:gs>
              <a:gs pos="100000">
                <a:srgbClr val="db8e00"/>
              </a:gs>
            </a:gsLst>
            <a:lin ang="5400000"/>
          </a:gradFill>
          <a:ln w="0">
            <a:noFill/>
          </a:ln>
          <a:effectLst>
            <a:outerShdw dist="38160" dir="5400000">
              <a:srgbClr val="000000">
                <a:alpha val="65000"/>
              </a:srgbClr>
            </a:outerShdw>
          </a:effectLst>
        </p:spPr>
        <p:txBody>
          <a:bodyPr anchor="ctr">
            <a:normAutofit fontScale="78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Sitúan no espazo con respecto á persoa que fala.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Tamen teñen variación de xénero e número.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FORMAS: 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Este/s ese/s aquel/es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Esta/s esa/s aquela/a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FORMA NEUTRA INVARIABLE: (sempre pronome) 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Isto iso aquilo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18" name="TextShape 4"/>
          <p:cNvSpPr txBox="1"/>
          <p:nvPr/>
        </p:nvSpPr>
        <p:spPr>
          <a:xfrm>
            <a:off x="4663440" y="1812960"/>
            <a:ext cx="3470760" cy="576000"/>
          </a:xfrm>
          <a:prstGeom prst="rect">
            <a:avLst/>
          </a:prstGeom>
          <a:gradFill rotWithShape="0">
            <a:gsLst>
              <a:gs pos="0">
                <a:srgbClr val="ff7038"/>
              </a:gs>
              <a:gs pos="100000">
                <a:srgbClr val="cb5000"/>
              </a:gs>
            </a:gsLst>
            <a:lin ang="5400000"/>
          </a:gradFill>
          <a:ln w="0">
            <a:noFill/>
          </a:ln>
          <a:effectLst>
            <a:outerShdw dist="38160" dir="5400000">
              <a:srgbClr val="000000">
                <a:alpha val="65000"/>
              </a:srgbClr>
            </a:outerShdw>
          </a:effectLst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2. POSESIVOS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19" name="TextShape 5"/>
          <p:cNvSpPr txBox="1"/>
          <p:nvPr/>
        </p:nvSpPr>
        <p:spPr>
          <a:xfrm>
            <a:off x="4663440" y="2389320"/>
            <a:ext cx="3470760" cy="3471480"/>
          </a:xfrm>
          <a:prstGeom prst="rect">
            <a:avLst/>
          </a:prstGeom>
          <a:gradFill rotWithShape="0">
            <a:gsLst>
              <a:gs pos="0">
                <a:srgbClr val="ff7038"/>
              </a:gs>
              <a:gs pos="100000">
                <a:srgbClr val="cb5000"/>
              </a:gs>
            </a:gsLst>
            <a:lin ang="5400000"/>
          </a:gradFill>
          <a:ln w="0">
            <a:noFill/>
          </a:ln>
          <a:effectLst>
            <a:outerShdw dist="38160" dir="5400000">
              <a:srgbClr val="000000">
                <a:alpha val="65000"/>
              </a:srgbClr>
            </a:outerShdw>
          </a:effectLst>
        </p:spPr>
        <p:txBody>
          <a:bodyPr anchor="ctr">
            <a:normAutofit fontScale="92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Indican pertenza ou familiaridade.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Teñen variación de xénero, de número e de persoa.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Poden ser pronomes.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FORMAS: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Meu, teu, seu, noso, voso, seu</a:t>
            </a:r>
            <a:r>
              <a:rPr b="0" i="1" lang="es-ES" sz="1600" spc="-1" strike="noStrike">
                <a:solidFill>
                  <a:srgbClr val="ffffff"/>
                </a:solidFill>
                <a:latin typeface="Verdana"/>
              </a:rPr>
              <a:t> 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(e en plural)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Miña, túa, súa, nosa, vosa, súa </a:t>
            </a:r>
            <a:r>
              <a:rPr b="0" lang="es-ES" sz="1600" spc="-1" strike="noStrike">
                <a:solidFill>
                  <a:srgbClr val="ffffff"/>
                </a:solidFill>
                <a:latin typeface="Verdana"/>
              </a:rPr>
              <a:t>(e en plural)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ADXECTIVOS DETERMINATIVOS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1" name="TextShape 2"/>
          <p:cNvSpPr txBox="1"/>
          <p:nvPr/>
        </p:nvSpPr>
        <p:spPr>
          <a:xfrm>
            <a:off x="1009440" y="1812960"/>
            <a:ext cx="3470760" cy="576000"/>
          </a:xfrm>
          <a:prstGeom prst="rect">
            <a:avLst/>
          </a:prstGeom>
          <a:solidFill>
            <a:srgbClr val="ffce2d"/>
          </a:solidFill>
          <a:ln cap="rnd" w="19080">
            <a:solidFill>
              <a:srgbClr val="bc9821"/>
            </a:solidFill>
            <a:round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3. NUMERAIS  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2" name="TextShape 3"/>
          <p:cNvSpPr txBox="1"/>
          <p:nvPr/>
        </p:nvSpPr>
        <p:spPr>
          <a:xfrm>
            <a:off x="1009440" y="2389320"/>
            <a:ext cx="3470760" cy="3471480"/>
          </a:xfrm>
          <a:prstGeom prst="rect">
            <a:avLst/>
          </a:prstGeom>
          <a:solidFill>
            <a:srgbClr val="ffce2d"/>
          </a:solidFill>
          <a:ln cap="rnd" w="19080">
            <a:solidFill>
              <a:srgbClr val="bc9821"/>
            </a:solidFill>
            <a:round/>
          </a:ln>
        </p:spPr>
        <p:txBody>
          <a:bodyPr anchor="ctr">
            <a:normAutofit fontScale="82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CARDINAIS: indican número preciso: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Un, dous/dúas, dezaseis…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ORDINAIS: sitúan nunha serie: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lvl="1" marL="743040" indent="-285480">
              <a:lnSpc>
                <a:spcPct val="100000"/>
              </a:lnSpc>
              <a:spcBef>
                <a:spcPts val="32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600" spc="-1" strike="noStrike">
                <a:solidFill>
                  <a:srgbClr val="631701"/>
                </a:solidFill>
                <a:latin typeface="Verdana"/>
              </a:rPr>
              <a:t>Primeira, décimo segundo, vixésima…</a:t>
            </a:r>
            <a:endParaRPr b="0" lang="gl-ES" sz="16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MULTIPLICATIVOS: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 dobre (duplo), triple…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PARTITIVOS: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 medio, quinto, oitavo…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3" name="TextShape 4"/>
          <p:cNvSpPr txBox="1"/>
          <p:nvPr/>
        </p:nvSpPr>
        <p:spPr>
          <a:xfrm>
            <a:off x="4663440" y="1812960"/>
            <a:ext cx="3470760" cy="576000"/>
          </a:xfrm>
          <a:prstGeom prst="rect">
            <a:avLst/>
          </a:prstGeom>
          <a:solidFill>
            <a:srgbClr val="ffa600"/>
          </a:solidFill>
          <a:ln cap="rnd" w="19080">
            <a:solidFill>
              <a:srgbClr val="bc7a00"/>
            </a:solidFill>
            <a:round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ffffff"/>
                </a:solidFill>
                <a:latin typeface="Verdana"/>
              </a:rPr>
              <a:t>4. INDEFINIDOS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4" name="TextShape 5"/>
          <p:cNvSpPr txBox="1"/>
          <p:nvPr/>
        </p:nvSpPr>
        <p:spPr>
          <a:xfrm>
            <a:off x="4663440" y="2389320"/>
            <a:ext cx="3470760" cy="3471480"/>
          </a:xfrm>
          <a:prstGeom prst="rect">
            <a:avLst/>
          </a:prstGeom>
          <a:solidFill>
            <a:srgbClr val="ffa600"/>
          </a:solidFill>
          <a:ln cap="rnd" w="19080">
            <a:solidFill>
              <a:srgbClr val="bc7a00"/>
            </a:solidFill>
            <a:round/>
          </a:ln>
        </p:spPr>
        <p:txBody>
          <a:bodyPr anchor="ctr">
            <a:normAutofit fontScale="94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Indican cantidade ou identidade imprecisa.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Poden funcionar como determinante ou como pronome.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Algúns son variables: 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algún, varios, bastante, outro…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ffffff"/>
                </a:solidFill>
                <a:latin typeface="Verdana"/>
              </a:rPr>
              <a:t>Outros son invariables:  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ren, cada, nada, ninguén…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</a:pP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1009440" y="675720"/>
            <a:ext cx="7124760" cy="92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s-ES" sz="3200" spc="-1" strike="noStrike">
                <a:solidFill>
                  <a:srgbClr val="ffffff"/>
                </a:solidFill>
                <a:latin typeface="Verdana"/>
              </a:rPr>
              <a:t>ADXECTIVOS DETERMINATIVOS</a:t>
            </a:r>
            <a:endParaRPr b="0" lang="gl-ES" sz="32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6" name="TextShape 2"/>
          <p:cNvSpPr txBox="1"/>
          <p:nvPr/>
        </p:nvSpPr>
        <p:spPr>
          <a:xfrm>
            <a:off x="1009440" y="1812960"/>
            <a:ext cx="3470760" cy="576000"/>
          </a:xfrm>
          <a:prstGeom prst="rect">
            <a:avLst/>
          </a:prstGeom>
          <a:gradFill rotWithShape="0">
            <a:gsLst>
              <a:gs pos="0">
                <a:srgbClr val="ffebc2"/>
              </a:gs>
              <a:gs pos="100000">
                <a:srgbClr val="ffd364"/>
              </a:gs>
            </a:gsLst>
            <a:lin ang="5400000"/>
          </a:gradFill>
          <a:ln cap="rnd" w="12600">
            <a:solidFill>
              <a:srgbClr val="ffce2d"/>
            </a:solidFill>
            <a:round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000000"/>
                </a:solidFill>
                <a:latin typeface="Verdana"/>
              </a:rPr>
              <a:t>5. RELATIVOS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7" name="TextShape 3"/>
          <p:cNvSpPr txBox="1"/>
          <p:nvPr/>
        </p:nvSpPr>
        <p:spPr>
          <a:xfrm>
            <a:off x="1009440" y="2389320"/>
            <a:ext cx="3470760" cy="3471480"/>
          </a:xfrm>
          <a:prstGeom prst="rect">
            <a:avLst/>
          </a:prstGeom>
          <a:gradFill rotWithShape="0">
            <a:gsLst>
              <a:gs pos="0">
                <a:srgbClr val="ffebc2"/>
              </a:gs>
              <a:gs pos="100000">
                <a:srgbClr val="ffd364"/>
              </a:gs>
            </a:gsLst>
            <a:lin ang="5400000"/>
          </a:gradFill>
          <a:ln cap="rnd" w="12600">
            <a:solidFill>
              <a:srgbClr val="ffce2d"/>
            </a:solidFill>
            <a:round/>
          </a:ln>
        </p:spPr>
        <p:txBody>
          <a:bodyPr anchor="ctr">
            <a:normAutofit fontScale="88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Refírense a un substantivo xa mencionado anteriormente que é o seu ANTECEDENTE: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FORMAS: 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que, quen, cal(es), canto(s), canta(s), cuxo (s), cuxa(s)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Onde, cando, como </a:t>
            </a: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(son adverbios que poden funcionar como relativos)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</a:pP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8" name="TextShape 4"/>
          <p:cNvSpPr txBox="1"/>
          <p:nvPr/>
        </p:nvSpPr>
        <p:spPr>
          <a:xfrm>
            <a:off x="4663440" y="1812960"/>
            <a:ext cx="3470760" cy="751680"/>
          </a:xfrm>
          <a:prstGeom prst="rect">
            <a:avLst/>
          </a:prstGeom>
          <a:gradFill rotWithShape="0">
            <a:gsLst>
              <a:gs pos="0">
                <a:srgbClr val="f6c3ba"/>
              </a:gs>
              <a:gs pos="100000">
                <a:srgbClr val="ee7c5d"/>
              </a:gs>
            </a:gsLst>
            <a:lin ang="5400000"/>
          </a:gradFill>
          <a:ln cap="rnd" w="12600">
            <a:solidFill>
              <a:srgbClr val="ed5e00"/>
            </a:solidFill>
            <a:round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tabLst>
                <a:tab algn="l" pos="0"/>
              </a:tabLst>
            </a:pPr>
            <a:r>
              <a:rPr b="0" lang="es-ES" sz="2400" spc="-1" strike="noStrike">
                <a:solidFill>
                  <a:srgbClr val="000000"/>
                </a:solidFill>
                <a:latin typeface="Verdana"/>
              </a:rPr>
              <a:t>6. INTERROGATIVOS E EXCLAMATIVOS</a:t>
            </a:r>
            <a:endParaRPr b="0" lang="gl-ES" sz="2400" spc="-1" strike="noStrike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29" name="TextShape 5"/>
          <p:cNvSpPr txBox="1"/>
          <p:nvPr/>
        </p:nvSpPr>
        <p:spPr>
          <a:xfrm>
            <a:off x="4663440" y="2565000"/>
            <a:ext cx="3470760" cy="3295800"/>
          </a:xfrm>
          <a:prstGeom prst="rect">
            <a:avLst/>
          </a:prstGeom>
          <a:gradFill rotWithShape="0">
            <a:gsLst>
              <a:gs pos="0">
                <a:srgbClr val="f6c3ba"/>
              </a:gs>
              <a:gs pos="100000">
                <a:srgbClr val="ee7c5d"/>
              </a:gs>
            </a:gsLst>
            <a:lin ang="5400000"/>
          </a:gradFill>
          <a:ln cap="rnd" w="12600">
            <a:solidFill>
              <a:srgbClr val="ed5e00"/>
            </a:solidFill>
            <a:round/>
          </a:ln>
        </p:spPr>
        <p:txBody>
          <a:bodyPr anchor="ctr">
            <a:normAutofit fontScale="85000"/>
          </a:bodyPr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Caracterízanse pola entoación especial.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Poden ser determinantes ou pronomes.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Non levan til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FORMAS: </a:t>
            </a: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que, quen, cal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spcAft>
                <a:spcPts val="601"/>
              </a:spcAft>
              <a:buClr>
                <a:srgbClr val="fedd78"/>
              </a:buClr>
              <a:buFont typeface="Wingdings 2" charset="2"/>
              <a:buChar char=""/>
            </a:pPr>
            <a:r>
              <a:rPr b="0" i="1" lang="es-ES" sz="1800" spc="-1" strike="noStrike">
                <a:solidFill>
                  <a:srgbClr val="631701"/>
                </a:solidFill>
                <a:latin typeface="Verdana"/>
              </a:rPr>
              <a:t>Cando, canto/a, como, onde, u </a:t>
            </a:r>
            <a:r>
              <a:rPr b="0" lang="es-ES" sz="1800" spc="-1" strike="noStrike">
                <a:solidFill>
                  <a:srgbClr val="000000"/>
                </a:solidFill>
                <a:latin typeface="Verdana"/>
              </a:rPr>
              <a:t>son adverbios que poden funcionar como interrogativos e exclamativos</a:t>
            </a:r>
            <a:endParaRPr b="0" lang="gl-ES" sz="1800" spc="-1" strike="noStrike">
              <a:solidFill>
                <a:srgbClr val="ffffff"/>
              </a:solidFill>
              <a:latin typeface="Verdan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TM01972873[[fn=Verano]]</Template>
  <TotalTime>1118</TotalTime>
  <Application>LibreOffice/7.0.4.2$Linux_X86_64 LibreOffice_project/00$Build-2</Application>
  <AppVersion>15.0000</AppVersion>
  <Words>1113</Words>
  <Paragraphs>132</Paragraphs>
  <Company>Hewlett-Packard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2020-03-30T11:25:38Z</dcterms:created>
  <dc:creator>Beatriz</dc:creator>
  <dc:description/>
  <dc:language>gl-ES</dc:language>
  <cp:lastModifiedBy>Beatriz</cp:lastModifiedBy>
  <dcterms:modified xsi:type="dcterms:W3CDTF">2020-03-31T06:04:12Z</dcterms:modified>
  <cp:revision>15</cp:revision>
  <dc:subject/>
  <dc:title>REPASO DAS CLASES DE PALABRAS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Presentación en pantalla (4:3)</vt:lpwstr>
  </property>
  <property fmtid="{D5CDD505-2E9C-101B-9397-08002B2CF9AE}" pid="3" name="Slides">
    <vt:i4>15</vt:i4>
  </property>
</Properties>
</file>