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ppt/_rels/presentation.xml.rels" ContentType="application/vnd.openxmlformats-package.relationships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1.xml" ContentType="application/vnd.openxmlformats-officedocument.them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3.xml" ContentType="application/vnd.openxmlformats-officedocument.presentationml.slide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12.xml.rels" ContentType="application/vnd.openxmlformats-package.relationships+xml"/>
  <Override PartName="/ppt/slides/_rels/slide15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7.xml.rels" ContentType="application/vnd.openxmlformats-package.relationships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_rels/slideLayout3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9.xml.rels" ContentType="application/vnd.openxmlformats-package.relationships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_rels/.rels" ContentType="application/vnd.openxmlformats-package.relationship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1009440" y="675720"/>
            <a:ext cx="7124760" cy="924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1009440" y="1807200"/>
            <a:ext cx="712476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86" name="PlaceHolder 3"/>
          <p:cNvSpPr>
            <a:spLocks noGrp="1"/>
          </p:cNvSpPr>
          <p:nvPr>
            <p:ph type="body"/>
          </p:nvPr>
        </p:nvSpPr>
        <p:spPr>
          <a:xfrm>
            <a:off x="1009440" y="3923280"/>
            <a:ext cx="712476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1009440" y="675720"/>
            <a:ext cx="7124760" cy="924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1009440" y="1807200"/>
            <a:ext cx="347652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4660200" y="1807200"/>
            <a:ext cx="347652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1009440" y="3923280"/>
            <a:ext cx="347652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91" name="PlaceHolder 5"/>
          <p:cNvSpPr>
            <a:spLocks noGrp="1"/>
          </p:cNvSpPr>
          <p:nvPr>
            <p:ph type="body"/>
          </p:nvPr>
        </p:nvSpPr>
        <p:spPr>
          <a:xfrm>
            <a:off x="4660200" y="3923280"/>
            <a:ext cx="347652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1009440" y="675720"/>
            <a:ext cx="7124760" cy="924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1009440" y="1807200"/>
            <a:ext cx="229392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3418560" y="1807200"/>
            <a:ext cx="229392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5827320" y="1807200"/>
            <a:ext cx="229392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96" name="PlaceHolder 5"/>
          <p:cNvSpPr>
            <a:spLocks noGrp="1"/>
          </p:cNvSpPr>
          <p:nvPr>
            <p:ph type="body"/>
          </p:nvPr>
        </p:nvSpPr>
        <p:spPr>
          <a:xfrm>
            <a:off x="1009440" y="3923280"/>
            <a:ext cx="229392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97" name="PlaceHolder 6"/>
          <p:cNvSpPr>
            <a:spLocks noGrp="1"/>
          </p:cNvSpPr>
          <p:nvPr>
            <p:ph type="body"/>
          </p:nvPr>
        </p:nvSpPr>
        <p:spPr>
          <a:xfrm>
            <a:off x="3418560" y="3923280"/>
            <a:ext cx="229392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98" name="PlaceHolder 7"/>
          <p:cNvSpPr>
            <a:spLocks noGrp="1"/>
          </p:cNvSpPr>
          <p:nvPr>
            <p:ph type="body"/>
          </p:nvPr>
        </p:nvSpPr>
        <p:spPr>
          <a:xfrm>
            <a:off x="5827320" y="3923280"/>
            <a:ext cx="229392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title"/>
          </p:nvPr>
        </p:nvSpPr>
        <p:spPr>
          <a:xfrm>
            <a:off x="1009440" y="675720"/>
            <a:ext cx="7124760" cy="924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163" name="PlaceHolder 2"/>
          <p:cNvSpPr>
            <a:spLocks noGrp="1"/>
          </p:cNvSpPr>
          <p:nvPr>
            <p:ph type="subTitle"/>
          </p:nvPr>
        </p:nvSpPr>
        <p:spPr>
          <a:xfrm>
            <a:off x="1009440" y="1807200"/>
            <a:ext cx="7124760" cy="4051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gl-E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1009440" y="675720"/>
            <a:ext cx="7124760" cy="924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165" name="PlaceHolder 2"/>
          <p:cNvSpPr>
            <a:spLocks noGrp="1"/>
          </p:cNvSpPr>
          <p:nvPr>
            <p:ph type="body"/>
          </p:nvPr>
        </p:nvSpPr>
        <p:spPr>
          <a:xfrm>
            <a:off x="1009440" y="1807200"/>
            <a:ext cx="7124760" cy="4051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1009440" y="675720"/>
            <a:ext cx="7124760" cy="924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167" name="PlaceHolder 2"/>
          <p:cNvSpPr>
            <a:spLocks noGrp="1"/>
          </p:cNvSpPr>
          <p:nvPr>
            <p:ph type="body"/>
          </p:nvPr>
        </p:nvSpPr>
        <p:spPr>
          <a:xfrm>
            <a:off x="1009440" y="1807200"/>
            <a:ext cx="3476520" cy="4051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168" name="PlaceHolder 3"/>
          <p:cNvSpPr>
            <a:spLocks noGrp="1"/>
          </p:cNvSpPr>
          <p:nvPr>
            <p:ph type="body"/>
          </p:nvPr>
        </p:nvSpPr>
        <p:spPr>
          <a:xfrm>
            <a:off x="4660200" y="1807200"/>
            <a:ext cx="3476520" cy="4051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1009440" y="675720"/>
            <a:ext cx="7124760" cy="924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subTitle"/>
          </p:nvPr>
        </p:nvSpPr>
        <p:spPr>
          <a:xfrm>
            <a:off x="1009440" y="675720"/>
            <a:ext cx="7124760" cy="4285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gl-E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1009440" y="675720"/>
            <a:ext cx="7124760" cy="924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 type="body"/>
          </p:nvPr>
        </p:nvSpPr>
        <p:spPr>
          <a:xfrm>
            <a:off x="1009440" y="1807200"/>
            <a:ext cx="347652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173" name="PlaceHolder 3"/>
          <p:cNvSpPr>
            <a:spLocks noGrp="1"/>
          </p:cNvSpPr>
          <p:nvPr>
            <p:ph type="body"/>
          </p:nvPr>
        </p:nvSpPr>
        <p:spPr>
          <a:xfrm>
            <a:off x="4660200" y="1807200"/>
            <a:ext cx="3476520" cy="4051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174" name="PlaceHolder 4"/>
          <p:cNvSpPr>
            <a:spLocks noGrp="1"/>
          </p:cNvSpPr>
          <p:nvPr>
            <p:ph type="body"/>
          </p:nvPr>
        </p:nvSpPr>
        <p:spPr>
          <a:xfrm>
            <a:off x="1009440" y="3923280"/>
            <a:ext cx="347652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1009440" y="675720"/>
            <a:ext cx="7124760" cy="924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subTitle"/>
          </p:nvPr>
        </p:nvSpPr>
        <p:spPr>
          <a:xfrm>
            <a:off x="1009440" y="1807200"/>
            <a:ext cx="7124760" cy="4051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gl-E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1009440" y="675720"/>
            <a:ext cx="7124760" cy="924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176" name="PlaceHolder 2"/>
          <p:cNvSpPr>
            <a:spLocks noGrp="1"/>
          </p:cNvSpPr>
          <p:nvPr>
            <p:ph type="body"/>
          </p:nvPr>
        </p:nvSpPr>
        <p:spPr>
          <a:xfrm>
            <a:off x="1009440" y="1807200"/>
            <a:ext cx="3476520" cy="4051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177" name="PlaceHolder 3"/>
          <p:cNvSpPr>
            <a:spLocks noGrp="1"/>
          </p:cNvSpPr>
          <p:nvPr>
            <p:ph type="body"/>
          </p:nvPr>
        </p:nvSpPr>
        <p:spPr>
          <a:xfrm>
            <a:off x="4660200" y="1807200"/>
            <a:ext cx="347652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178" name="PlaceHolder 4"/>
          <p:cNvSpPr>
            <a:spLocks noGrp="1"/>
          </p:cNvSpPr>
          <p:nvPr>
            <p:ph type="body"/>
          </p:nvPr>
        </p:nvSpPr>
        <p:spPr>
          <a:xfrm>
            <a:off x="4660200" y="3923280"/>
            <a:ext cx="347652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1009440" y="675720"/>
            <a:ext cx="7124760" cy="924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180" name="PlaceHolder 2"/>
          <p:cNvSpPr>
            <a:spLocks noGrp="1"/>
          </p:cNvSpPr>
          <p:nvPr>
            <p:ph type="body"/>
          </p:nvPr>
        </p:nvSpPr>
        <p:spPr>
          <a:xfrm>
            <a:off x="1009440" y="1807200"/>
            <a:ext cx="347652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181" name="PlaceHolder 3"/>
          <p:cNvSpPr>
            <a:spLocks noGrp="1"/>
          </p:cNvSpPr>
          <p:nvPr>
            <p:ph type="body"/>
          </p:nvPr>
        </p:nvSpPr>
        <p:spPr>
          <a:xfrm>
            <a:off x="4660200" y="1807200"/>
            <a:ext cx="347652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182" name="PlaceHolder 4"/>
          <p:cNvSpPr>
            <a:spLocks noGrp="1"/>
          </p:cNvSpPr>
          <p:nvPr>
            <p:ph type="body"/>
          </p:nvPr>
        </p:nvSpPr>
        <p:spPr>
          <a:xfrm>
            <a:off x="1009440" y="3923280"/>
            <a:ext cx="712476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1009440" y="675720"/>
            <a:ext cx="7124760" cy="924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 type="body"/>
          </p:nvPr>
        </p:nvSpPr>
        <p:spPr>
          <a:xfrm>
            <a:off x="1009440" y="1807200"/>
            <a:ext cx="712476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body"/>
          </p:nvPr>
        </p:nvSpPr>
        <p:spPr>
          <a:xfrm>
            <a:off x="1009440" y="3923280"/>
            <a:ext cx="712476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1009440" y="675720"/>
            <a:ext cx="7124760" cy="924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187" name="PlaceHolder 2"/>
          <p:cNvSpPr>
            <a:spLocks noGrp="1"/>
          </p:cNvSpPr>
          <p:nvPr>
            <p:ph type="body"/>
          </p:nvPr>
        </p:nvSpPr>
        <p:spPr>
          <a:xfrm>
            <a:off x="1009440" y="1807200"/>
            <a:ext cx="347652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188" name="PlaceHolder 3"/>
          <p:cNvSpPr>
            <a:spLocks noGrp="1"/>
          </p:cNvSpPr>
          <p:nvPr>
            <p:ph type="body"/>
          </p:nvPr>
        </p:nvSpPr>
        <p:spPr>
          <a:xfrm>
            <a:off x="4660200" y="1807200"/>
            <a:ext cx="347652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189" name="PlaceHolder 4"/>
          <p:cNvSpPr>
            <a:spLocks noGrp="1"/>
          </p:cNvSpPr>
          <p:nvPr>
            <p:ph type="body"/>
          </p:nvPr>
        </p:nvSpPr>
        <p:spPr>
          <a:xfrm>
            <a:off x="1009440" y="3923280"/>
            <a:ext cx="347652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190" name="PlaceHolder 5"/>
          <p:cNvSpPr>
            <a:spLocks noGrp="1"/>
          </p:cNvSpPr>
          <p:nvPr>
            <p:ph type="body"/>
          </p:nvPr>
        </p:nvSpPr>
        <p:spPr>
          <a:xfrm>
            <a:off x="4660200" y="3923280"/>
            <a:ext cx="347652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1009440" y="675720"/>
            <a:ext cx="7124760" cy="924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192" name="PlaceHolder 2"/>
          <p:cNvSpPr>
            <a:spLocks noGrp="1"/>
          </p:cNvSpPr>
          <p:nvPr>
            <p:ph type="body"/>
          </p:nvPr>
        </p:nvSpPr>
        <p:spPr>
          <a:xfrm>
            <a:off x="1009440" y="1807200"/>
            <a:ext cx="229392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193" name="PlaceHolder 3"/>
          <p:cNvSpPr>
            <a:spLocks noGrp="1"/>
          </p:cNvSpPr>
          <p:nvPr>
            <p:ph type="body"/>
          </p:nvPr>
        </p:nvSpPr>
        <p:spPr>
          <a:xfrm>
            <a:off x="3418560" y="1807200"/>
            <a:ext cx="229392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194" name="PlaceHolder 4"/>
          <p:cNvSpPr>
            <a:spLocks noGrp="1"/>
          </p:cNvSpPr>
          <p:nvPr>
            <p:ph type="body"/>
          </p:nvPr>
        </p:nvSpPr>
        <p:spPr>
          <a:xfrm>
            <a:off x="5827320" y="1807200"/>
            <a:ext cx="229392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195" name="PlaceHolder 5"/>
          <p:cNvSpPr>
            <a:spLocks noGrp="1"/>
          </p:cNvSpPr>
          <p:nvPr>
            <p:ph type="body"/>
          </p:nvPr>
        </p:nvSpPr>
        <p:spPr>
          <a:xfrm>
            <a:off x="1009440" y="3923280"/>
            <a:ext cx="229392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196" name="PlaceHolder 6"/>
          <p:cNvSpPr>
            <a:spLocks noGrp="1"/>
          </p:cNvSpPr>
          <p:nvPr>
            <p:ph type="body"/>
          </p:nvPr>
        </p:nvSpPr>
        <p:spPr>
          <a:xfrm>
            <a:off x="3418560" y="3923280"/>
            <a:ext cx="229392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197" name="PlaceHolder 7"/>
          <p:cNvSpPr>
            <a:spLocks noGrp="1"/>
          </p:cNvSpPr>
          <p:nvPr>
            <p:ph type="body"/>
          </p:nvPr>
        </p:nvSpPr>
        <p:spPr>
          <a:xfrm>
            <a:off x="5827320" y="3923280"/>
            <a:ext cx="229392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PlaceHolder 1"/>
          <p:cNvSpPr>
            <a:spLocks noGrp="1"/>
          </p:cNvSpPr>
          <p:nvPr>
            <p:ph type="title"/>
          </p:nvPr>
        </p:nvSpPr>
        <p:spPr>
          <a:xfrm>
            <a:off x="1009440" y="675720"/>
            <a:ext cx="7124760" cy="924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265" name="PlaceHolder 2"/>
          <p:cNvSpPr>
            <a:spLocks noGrp="1"/>
          </p:cNvSpPr>
          <p:nvPr>
            <p:ph type="subTitle"/>
          </p:nvPr>
        </p:nvSpPr>
        <p:spPr>
          <a:xfrm>
            <a:off x="1009440" y="1807200"/>
            <a:ext cx="7124760" cy="4051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gl-ES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PlaceHolder 1"/>
          <p:cNvSpPr>
            <a:spLocks noGrp="1"/>
          </p:cNvSpPr>
          <p:nvPr>
            <p:ph type="title"/>
          </p:nvPr>
        </p:nvSpPr>
        <p:spPr>
          <a:xfrm>
            <a:off x="1009440" y="675720"/>
            <a:ext cx="7124760" cy="924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267" name="PlaceHolder 2"/>
          <p:cNvSpPr>
            <a:spLocks noGrp="1"/>
          </p:cNvSpPr>
          <p:nvPr>
            <p:ph type="body"/>
          </p:nvPr>
        </p:nvSpPr>
        <p:spPr>
          <a:xfrm>
            <a:off x="1009440" y="1807200"/>
            <a:ext cx="7124760" cy="4051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PlaceHolder 1"/>
          <p:cNvSpPr>
            <a:spLocks noGrp="1"/>
          </p:cNvSpPr>
          <p:nvPr>
            <p:ph type="title"/>
          </p:nvPr>
        </p:nvSpPr>
        <p:spPr>
          <a:xfrm>
            <a:off x="1009440" y="675720"/>
            <a:ext cx="7124760" cy="924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269" name="PlaceHolder 2"/>
          <p:cNvSpPr>
            <a:spLocks noGrp="1"/>
          </p:cNvSpPr>
          <p:nvPr>
            <p:ph type="body"/>
          </p:nvPr>
        </p:nvSpPr>
        <p:spPr>
          <a:xfrm>
            <a:off x="1009440" y="1807200"/>
            <a:ext cx="3476520" cy="4051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270" name="PlaceHolder 3"/>
          <p:cNvSpPr>
            <a:spLocks noGrp="1"/>
          </p:cNvSpPr>
          <p:nvPr>
            <p:ph type="body"/>
          </p:nvPr>
        </p:nvSpPr>
        <p:spPr>
          <a:xfrm>
            <a:off x="4660200" y="1807200"/>
            <a:ext cx="3476520" cy="4051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title"/>
          </p:nvPr>
        </p:nvSpPr>
        <p:spPr>
          <a:xfrm>
            <a:off x="1009440" y="675720"/>
            <a:ext cx="7124760" cy="924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1009440" y="675720"/>
            <a:ext cx="7124760" cy="924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1009440" y="1807200"/>
            <a:ext cx="7124760" cy="4051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PlaceHolder 1"/>
          <p:cNvSpPr>
            <a:spLocks noGrp="1"/>
          </p:cNvSpPr>
          <p:nvPr>
            <p:ph type="subTitle"/>
          </p:nvPr>
        </p:nvSpPr>
        <p:spPr>
          <a:xfrm>
            <a:off x="1009440" y="675720"/>
            <a:ext cx="7124760" cy="4285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gl-ES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PlaceHolder 1"/>
          <p:cNvSpPr>
            <a:spLocks noGrp="1"/>
          </p:cNvSpPr>
          <p:nvPr>
            <p:ph type="title"/>
          </p:nvPr>
        </p:nvSpPr>
        <p:spPr>
          <a:xfrm>
            <a:off x="1009440" y="675720"/>
            <a:ext cx="7124760" cy="924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274" name="PlaceHolder 2"/>
          <p:cNvSpPr>
            <a:spLocks noGrp="1"/>
          </p:cNvSpPr>
          <p:nvPr>
            <p:ph type="body"/>
          </p:nvPr>
        </p:nvSpPr>
        <p:spPr>
          <a:xfrm>
            <a:off x="1009440" y="1807200"/>
            <a:ext cx="347652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275" name="PlaceHolder 3"/>
          <p:cNvSpPr>
            <a:spLocks noGrp="1"/>
          </p:cNvSpPr>
          <p:nvPr>
            <p:ph type="body"/>
          </p:nvPr>
        </p:nvSpPr>
        <p:spPr>
          <a:xfrm>
            <a:off x="4660200" y="1807200"/>
            <a:ext cx="3476520" cy="4051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276" name="PlaceHolder 4"/>
          <p:cNvSpPr>
            <a:spLocks noGrp="1"/>
          </p:cNvSpPr>
          <p:nvPr>
            <p:ph type="body"/>
          </p:nvPr>
        </p:nvSpPr>
        <p:spPr>
          <a:xfrm>
            <a:off x="1009440" y="3923280"/>
            <a:ext cx="347652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PlaceHolder 1"/>
          <p:cNvSpPr>
            <a:spLocks noGrp="1"/>
          </p:cNvSpPr>
          <p:nvPr>
            <p:ph type="title"/>
          </p:nvPr>
        </p:nvSpPr>
        <p:spPr>
          <a:xfrm>
            <a:off x="1009440" y="675720"/>
            <a:ext cx="7124760" cy="924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278" name="PlaceHolder 2"/>
          <p:cNvSpPr>
            <a:spLocks noGrp="1"/>
          </p:cNvSpPr>
          <p:nvPr>
            <p:ph type="body"/>
          </p:nvPr>
        </p:nvSpPr>
        <p:spPr>
          <a:xfrm>
            <a:off x="1009440" y="1807200"/>
            <a:ext cx="3476520" cy="4051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279" name="PlaceHolder 3"/>
          <p:cNvSpPr>
            <a:spLocks noGrp="1"/>
          </p:cNvSpPr>
          <p:nvPr>
            <p:ph type="body"/>
          </p:nvPr>
        </p:nvSpPr>
        <p:spPr>
          <a:xfrm>
            <a:off x="4660200" y="1807200"/>
            <a:ext cx="347652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280" name="PlaceHolder 4"/>
          <p:cNvSpPr>
            <a:spLocks noGrp="1"/>
          </p:cNvSpPr>
          <p:nvPr>
            <p:ph type="body"/>
          </p:nvPr>
        </p:nvSpPr>
        <p:spPr>
          <a:xfrm>
            <a:off x="4660200" y="3923280"/>
            <a:ext cx="347652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PlaceHolder 1"/>
          <p:cNvSpPr>
            <a:spLocks noGrp="1"/>
          </p:cNvSpPr>
          <p:nvPr>
            <p:ph type="title"/>
          </p:nvPr>
        </p:nvSpPr>
        <p:spPr>
          <a:xfrm>
            <a:off x="1009440" y="675720"/>
            <a:ext cx="7124760" cy="924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282" name="PlaceHolder 2"/>
          <p:cNvSpPr>
            <a:spLocks noGrp="1"/>
          </p:cNvSpPr>
          <p:nvPr>
            <p:ph type="body"/>
          </p:nvPr>
        </p:nvSpPr>
        <p:spPr>
          <a:xfrm>
            <a:off x="1009440" y="1807200"/>
            <a:ext cx="347652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283" name="PlaceHolder 3"/>
          <p:cNvSpPr>
            <a:spLocks noGrp="1"/>
          </p:cNvSpPr>
          <p:nvPr>
            <p:ph type="body"/>
          </p:nvPr>
        </p:nvSpPr>
        <p:spPr>
          <a:xfrm>
            <a:off x="4660200" y="1807200"/>
            <a:ext cx="347652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284" name="PlaceHolder 4"/>
          <p:cNvSpPr>
            <a:spLocks noGrp="1"/>
          </p:cNvSpPr>
          <p:nvPr>
            <p:ph type="body"/>
          </p:nvPr>
        </p:nvSpPr>
        <p:spPr>
          <a:xfrm>
            <a:off x="1009440" y="3923280"/>
            <a:ext cx="712476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PlaceHolder 1"/>
          <p:cNvSpPr>
            <a:spLocks noGrp="1"/>
          </p:cNvSpPr>
          <p:nvPr>
            <p:ph type="title"/>
          </p:nvPr>
        </p:nvSpPr>
        <p:spPr>
          <a:xfrm>
            <a:off x="1009440" y="675720"/>
            <a:ext cx="7124760" cy="924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286" name="PlaceHolder 2"/>
          <p:cNvSpPr>
            <a:spLocks noGrp="1"/>
          </p:cNvSpPr>
          <p:nvPr>
            <p:ph type="body"/>
          </p:nvPr>
        </p:nvSpPr>
        <p:spPr>
          <a:xfrm>
            <a:off x="1009440" y="1807200"/>
            <a:ext cx="712476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287" name="PlaceHolder 3"/>
          <p:cNvSpPr>
            <a:spLocks noGrp="1"/>
          </p:cNvSpPr>
          <p:nvPr>
            <p:ph type="body"/>
          </p:nvPr>
        </p:nvSpPr>
        <p:spPr>
          <a:xfrm>
            <a:off x="1009440" y="3923280"/>
            <a:ext cx="712476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PlaceHolder 1"/>
          <p:cNvSpPr>
            <a:spLocks noGrp="1"/>
          </p:cNvSpPr>
          <p:nvPr>
            <p:ph type="title"/>
          </p:nvPr>
        </p:nvSpPr>
        <p:spPr>
          <a:xfrm>
            <a:off x="1009440" y="675720"/>
            <a:ext cx="7124760" cy="924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289" name="PlaceHolder 2"/>
          <p:cNvSpPr>
            <a:spLocks noGrp="1"/>
          </p:cNvSpPr>
          <p:nvPr>
            <p:ph type="body"/>
          </p:nvPr>
        </p:nvSpPr>
        <p:spPr>
          <a:xfrm>
            <a:off x="1009440" y="1807200"/>
            <a:ext cx="347652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290" name="PlaceHolder 3"/>
          <p:cNvSpPr>
            <a:spLocks noGrp="1"/>
          </p:cNvSpPr>
          <p:nvPr>
            <p:ph type="body"/>
          </p:nvPr>
        </p:nvSpPr>
        <p:spPr>
          <a:xfrm>
            <a:off x="4660200" y="1807200"/>
            <a:ext cx="347652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291" name="PlaceHolder 4"/>
          <p:cNvSpPr>
            <a:spLocks noGrp="1"/>
          </p:cNvSpPr>
          <p:nvPr>
            <p:ph type="body"/>
          </p:nvPr>
        </p:nvSpPr>
        <p:spPr>
          <a:xfrm>
            <a:off x="1009440" y="3923280"/>
            <a:ext cx="347652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292" name="PlaceHolder 5"/>
          <p:cNvSpPr>
            <a:spLocks noGrp="1"/>
          </p:cNvSpPr>
          <p:nvPr>
            <p:ph type="body"/>
          </p:nvPr>
        </p:nvSpPr>
        <p:spPr>
          <a:xfrm>
            <a:off x="4660200" y="3923280"/>
            <a:ext cx="347652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PlaceHolder 1"/>
          <p:cNvSpPr>
            <a:spLocks noGrp="1"/>
          </p:cNvSpPr>
          <p:nvPr>
            <p:ph type="title"/>
          </p:nvPr>
        </p:nvSpPr>
        <p:spPr>
          <a:xfrm>
            <a:off x="1009440" y="675720"/>
            <a:ext cx="7124760" cy="924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294" name="PlaceHolder 2"/>
          <p:cNvSpPr>
            <a:spLocks noGrp="1"/>
          </p:cNvSpPr>
          <p:nvPr>
            <p:ph type="body"/>
          </p:nvPr>
        </p:nvSpPr>
        <p:spPr>
          <a:xfrm>
            <a:off x="1009440" y="1807200"/>
            <a:ext cx="229392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295" name="PlaceHolder 3"/>
          <p:cNvSpPr>
            <a:spLocks noGrp="1"/>
          </p:cNvSpPr>
          <p:nvPr>
            <p:ph type="body"/>
          </p:nvPr>
        </p:nvSpPr>
        <p:spPr>
          <a:xfrm>
            <a:off x="3418560" y="1807200"/>
            <a:ext cx="229392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296" name="PlaceHolder 4"/>
          <p:cNvSpPr>
            <a:spLocks noGrp="1"/>
          </p:cNvSpPr>
          <p:nvPr>
            <p:ph type="body"/>
          </p:nvPr>
        </p:nvSpPr>
        <p:spPr>
          <a:xfrm>
            <a:off x="5827320" y="1807200"/>
            <a:ext cx="229392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297" name="PlaceHolder 5"/>
          <p:cNvSpPr>
            <a:spLocks noGrp="1"/>
          </p:cNvSpPr>
          <p:nvPr>
            <p:ph type="body"/>
          </p:nvPr>
        </p:nvSpPr>
        <p:spPr>
          <a:xfrm>
            <a:off x="1009440" y="3923280"/>
            <a:ext cx="229392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298" name="PlaceHolder 6"/>
          <p:cNvSpPr>
            <a:spLocks noGrp="1"/>
          </p:cNvSpPr>
          <p:nvPr>
            <p:ph type="body"/>
          </p:nvPr>
        </p:nvSpPr>
        <p:spPr>
          <a:xfrm>
            <a:off x="3418560" y="3923280"/>
            <a:ext cx="229392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299" name="PlaceHolder 7"/>
          <p:cNvSpPr>
            <a:spLocks noGrp="1"/>
          </p:cNvSpPr>
          <p:nvPr>
            <p:ph type="body"/>
          </p:nvPr>
        </p:nvSpPr>
        <p:spPr>
          <a:xfrm>
            <a:off x="5827320" y="3923280"/>
            <a:ext cx="229392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1009440" y="675720"/>
            <a:ext cx="7124760" cy="924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1009440" y="1807200"/>
            <a:ext cx="3476520" cy="4051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660200" y="1807200"/>
            <a:ext cx="3476520" cy="4051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1009440" y="675720"/>
            <a:ext cx="7124760" cy="924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subTitle"/>
          </p:nvPr>
        </p:nvSpPr>
        <p:spPr>
          <a:xfrm>
            <a:off x="1009440" y="675720"/>
            <a:ext cx="7124760" cy="4285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gl-E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1009440" y="675720"/>
            <a:ext cx="7124760" cy="924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1009440" y="1807200"/>
            <a:ext cx="347652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4660200" y="1807200"/>
            <a:ext cx="3476520" cy="4051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body"/>
          </p:nvPr>
        </p:nvSpPr>
        <p:spPr>
          <a:xfrm>
            <a:off x="1009440" y="3923280"/>
            <a:ext cx="347652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1009440" y="675720"/>
            <a:ext cx="7124760" cy="924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1009440" y="1807200"/>
            <a:ext cx="3476520" cy="4051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4660200" y="1807200"/>
            <a:ext cx="347652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body"/>
          </p:nvPr>
        </p:nvSpPr>
        <p:spPr>
          <a:xfrm>
            <a:off x="4660200" y="3923280"/>
            <a:ext cx="347652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1009440" y="675720"/>
            <a:ext cx="7124760" cy="924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1009440" y="1807200"/>
            <a:ext cx="347652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4660200" y="1807200"/>
            <a:ext cx="347652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 type="body"/>
          </p:nvPr>
        </p:nvSpPr>
        <p:spPr>
          <a:xfrm>
            <a:off x="1009440" y="3923280"/>
            <a:ext cx="7124760" cy="1932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e39325"/>
            </a:gs>
            <a:gs pos="100000">
              <a:srgbClr val="d03201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-69480" y="4042440"/>
            <a:ext cx="1743480" cy="1908720"/>
          </a:xfrm>
          <a:custGeom>
            <a:avLst/>
            <a:gdLst/>
            <a:ahLst/>
            <a:rect l="l" t="t" r="r" b="b"/>
            <a:pathLst>
              <a:path w="1743945" h="1909234">
                <a:moveTo>
                  <a:pt x="789328" y="0"/>
                </a:moveTo>
                <a:cubicBezTo>
                  <a:pt x="1316548" y="0"/>
                  <a:pt x="1743945" y="427397"/>
                  <a:pt x="1743945" y="954617"/>
                </a:cubicBezTo>
                <a:cubicBezTo>
                  <a:pt x="1743945" y="1481837"/>
                  <a:pt x="1316548" y="1909234"/>
                  <a:pt x="789328" y="1909234"/>
                </a:cubicBezTo>
                <a:cubicBezTo>
                  <a:pt x="461080" y="1909234"/>
                  <a:pt x="171527" y="1743562"/>
                  <a:pt x="0" y="1491086"/>
                </a:cubicBezTo>
                <a:lnTo>
                  <a:pt x="0" y="418149"/>
                </a:lnTo>
                <a:cubicBezTo>
                  <a:pt x="171527" y="165673"/>
                  <a:pt x="461080" y="0"/>
                  <a:pt x="789328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" name="CustomShape 2"/>
          <p:cNvSpPr/>
          <p:nvPr/>
        </p:nvSpPr>
        <p:spPr>
          <a:xfrm>
            <a:off x="520560" y="1095480"/>
            <a:ext cx="1908720" cy="1908720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" name="CustomShape 3"/>
          <p:cNvSpPr/>
          <p:nvPr/>
        </p:nvSpPr>
        <p:spPr>
          <a:xfrm>
            <a:off x="1878840" y="282960"/>
            <a:ext cx="1908720" cy="1908720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3" name="CustomShape 4"/>
          <p:cNvSpPr/>
          <p:nvPr/>
        </p:nvSpPr>
        <p:spPr>
          <a:xfrm>
            <a:off x="520560" y="5729040"/>
            <a:ext cx="1908720" cy="1193400"/>
          </a:xfrm>
          <a:custGeom>
            <a:avLst/>
            <a:gdLst/>
            <a:ahLst/>
            <a:rect l="l" t="t" r="r" b="b"/>
            <a:pathLst>
              <a:path w="1909234" h="1193756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037305"/>
                  <a:pt x="1898721" y="1117537"/>
                  <a:pt x="1877819" y="1193756"/>
                </a:cubicBezTo>
                <a:lnTo>
                  <a:pt x="31415" y="1193756"/>
                </a:lnTo>
                <a:cubicBezTo>
                  <a:pt x="10513" y="1117537"/>
                  <a:pt x="0" y="103730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4" name="CustomShape 5"/>
          <p:cNvSpPr/>
          <p:nvPr/>
        </p:nvSpPr>
        <p:spPr>
          <a:xfrm>
            <a:off x="-46800" y="-61560"/>
            <a:ext cx="1448640" cy="1676880"/>
          </a:xfrm>
          <a:custGeom>
            <a:avLst/>
            <a:gdLst/>
            <a:ahLst/>
            <a:rect l="l" t="t" r="r" b="b"/>
            <a:pathLst>
              <a:path w="1449107" h="1677064">
                <a:moveTo>
                  <a:pt x="0" y="0"/>
                </a:moveTo>
                <a:lnTo>
                  <a:pt x="1112019" y="0"/>
                </a:lnTo>
                <a:cubicBezTo>
                  <a:pt x="1319407" y="171874"/>
                  <a:pt x="1449107" y="432014"/>
                  <a:pt x="1449107" y="722447"/>
                </a:cubicBezTo>
                <a:cubicBezTo>
                  <a:pt x="1449107" y="1249667"/>
                  <a:pt x="1021710" y="1677064"/>
                  <a:pt x="494490" y="1677064"/>
                </a:cubicBezTo>
                <a:cubicBezTo>
                  <a:pt x="313232" y="1677064"/>
                  <a:pt x="143772" y="1626546"/>
                  <a:pt x="0" y="1537872"/>
                </a:cubicBezTo>
                <a:close/>
              </a:path>
            </a:pathLst>
          </a:custGeom>
          <a:solidFill>
            <a:schemeClr val="tx2">
              <a:lumMod val="75000"/>
              <a:alpha val="14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5" name="CustomShape 6"/>
          <p:cNvSpPr/>
          <p:nvPr/>
        </p:nvSpPr>
        <p:spPr>
          <a:xfrm>
            <a:off x="924120" y="-161640"/>
            <a:ext cx="1908720" cy="1908720"/>
          </a:xfrm>
          <a:prstGeom prst="ellipse">
            <a:avLst/>
          </a:prstGeom>
          <a:solidFill>
            <a:schemeClr val="tx2">
              <a:lumMod val="75000"/>
              <a:alpha val="20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6" name="CustomShape 7"/>
          <p:cNvSpPr/>
          <p:nvPr/>
        </p:nvSpPr>
        <p:spPr>
          <a:xfrm>
            <a:off x="0" y="660600"/>
            <a:ext cx="1908720" cy="1908720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7" name="CustomShape 8"/>
          <p:cNvSpPr/>
          <p:nvPr/>
        </p:nvSpPr>
        <p:spPr>
          <a:xfrm>
            <a:off x="7497360" y="-61560"/>
            <a:ext cx="1694160" cy="1676880"/>
          </a:xfrm>
          <a:custGeom>
            <a:avLst/>
            <a:gdLst/>
            <a:ahLst/>
            <a:rect l="l" t="t" r="r" b="b"/>
            <a:pathLst>
              <a:path w="1694467" h="1677064">
                <a:moveTo>
                  <a:pt x="337088" y="0"/>
                </a:moveTo>
                <a:lnTo>
                  <a:pt x="1573463" y="0"/>
                </a:lnTo>
                <a:cubicBezTo>
                  <a:pt x="1618202" y="37449"/>
                  <a:pt x="1658454" y="79950"/>
                  <a:pt x="1694467" y="126010"/>
                </a:cubicBezTo>
                <a:lnTo>
                  <a:pt x="1694467" y="1318884"/>
                </a:lnTo>
                <a:cubicBezTo>
                  <a:pt x="1522840" y="1538397"/>
                  <a:pt x="1254922" y="1677064"/>
                  <a:pt x="954617" y="1677064"/>
                </a:cubicBezTo>
                <a:cubicBezTo>
                  <a:pt x="427397" y="1677064"/>
                  <a:pt x="0" y="1249667"/>
                  <a:pt x="0" y="722447"/>
                </a:cubicBezTo>
                <a:cubicBezTo>
                  <a:pt x="0" y="432014"/>
                  <a:pt x="129700" y="171874"/>
                  <a:pt x="337088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8" name="CustomShape 9"/>
          <p:cNvSpPr/>
          <p:nvPr/>
        </p:nvSpPr>
        <p:spPr>
          <a:xfrm>
            <a:off x="6117480" y="-61560"/>
            <a:ext cx="1908720" cy="1704960"/>
          </a:xfrm>
          <a:custGeom>
            <a:avLst/>
            <a:gdLst/>
            <a:ahLst/>
            <a:rect l="l" t="t" r="r" b="b"/>
            <a:pathLst>
              <a:path w="1909234" h="1705448">
                <a:moveTo>
                  <a:pt x="371490" y="0"/>
                </a:moveTo>
                <a:lnTo>
                  <a:pt x="1537745" y="0"/>
                </a:lnTo>
                <a:cubicBezTo>
                  <a:pt x="1764760" y="171517"/>
                  <a:pt x="1909234" y="444302"/>
                  <a:pt x="1909234" y="750831"/>
                </a:cubicBezTo>
                <a:cubicBezTo>
                  <a:pt x="1909234" y="1278051"/>
                  <a:pt x="1481837" y="1705448"/>
                  <a:pt x="954617" y="1705448"/>
                </a:cubicBezTo>
                <a:cubicBezTo>
                  <a:pt x="427397" y="1705448"/>
                  <a:pt x="0" y="1278051"/>
                  <a:pt x="0" y="750831"/>
                </a:cubicBezTo>
                <a:cubicBezTo>
                  <a:pt x="0" y="444302"/>
                  <a:pt x="144474" y="171517"/>
                  <a:pt x="37149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9" name="CustomShape 10"/>
          <p:cNvSpPr/>
          <p:nvPr/>
        </p:nvSpPr>
        <p:spPr>
          <a:xfrm>
            <a:off x="7494480" y="1095480"/>
            <a:ext cx="1697040" cy="1908720"/>
          </a:xfrm>
          <a:custGeom>
            <a:avLst/>
            <a:gdLst/>
            <a:ahLst/>
            <a:rect l="l" t="t" r="r" b="b"/>
            <a:pathLst>
              <a:path w="1697544" h="1909234">
                <a:moveTo>
                  <a:pt x="954617" y="0"/>
                </a:moveTo>
                <a:cubicBezTo>
                  <a:pt x="1256666" y="0"/>
                  <a:pt x="1525952" y="140283"/>
                  <a:pt x="1697544" y="361910"/>
                </a:cubicBezTo>
                <a:lnTo>
                  <a:pt x="1697544" y="1547324"/>
                </a:lnTo>
                <a:cubicBezTo>
                  <a:pt x="1525952" y="1768951"/>
                  <a:pt x="1256666" y="1909234"/>
                  <a:pt x="954617" y="1909234"/>
                </a:cubicBezTo>
                <a:cubicBezTo>
                  <a:pt x="427397" y="1909234"/>
                  <a:pt x="0" y="1481837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5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0" name="CustomShape 11"/>
          <p:cNvSpPr/>
          <p:nvPr/>
        </p:nvSpPr>
        <p:spPr>
          <a:xfrm>
            <a:off x="8056800" y="5140440"/>
            <a:ext cx="1136880" cy="1759320"/>
          </a:xfrm>
          <a:custGeom>
            <a:avLst/>
            <a:gdLst/>
            <a:ahLst/>
            <a:rect l="l" t="t" r="r" b="b"/>
            <a:pathLst>
              <a:path w="1137194" h="1759729">
                <a:moveTo>
                  <a:pt x="954617" y="0"/>
                </a:moveTo>
                <a:cubicBezTo>
                  <a:pt x="1017088" y="0"/>
                  <a:pt x="1078157" y="6001"/>
                  <a:pt x="1137194" y="17897"/>
                </a:cubicBezTo>
                <a:lnTo>
                  <a:pt x="1137194" y="1759729"/>
                </a:lnTo>
                <a:lnTo>
                  <a:pt x="443151" y="1759729"/>
                </a:lnTo>
                <a:cubicBezTo>
                  <a:pt x="176544" y="1591075"/>
                  <a:pt x="0" y="1293463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1" name="CustomShape 12"/>
          <p:cNvSpPr/>
          <p:nvPr/>
        </p:nvSpPr>
        <p:spPr>
          <a:xfrm>
            <a:off x="6661800" y="4362840"/>
            <a:ext cx="1908720" cy="1908720"/>
          </a:xfrm>
          <a:prstGeom prst="ellipse">
            <a:avLst/>
          </a:prstGeom>
          <a:solidFill>
            <a:schemeClr val="tx2">
              <a:lumMod val="75000"/>
              <a:alpha val="5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2" name="CustomShape 13"/>
          <p:cNvSpPr/>
          <p:nvPr/>
        </p:nvSpPr>
        <p:spPr>
          <a:xfrm>
            <a:off x="-69480" y="4948920"/>
            <a:ext cx="1353600" cy="1908720"/>
          </a:xfrm>
          <a:custGeom>
            <a:avLst/>
            <a:gdLst/>
            <a:ahLst/>
            <a:rect l="l" t="t" r="r" b="b"/>
            <a:pathLst>
              <a:path w="1353860" h="1909234">
                <a:moveTo>
                  <a:pt x="399243" y="0"/>
                </a:moveTo>
                <a:cubicBezTo>
                  <a:pt x="926463" y="0"/>
                  <a:pt x="1353860" y="427397"/>
                  <a:pt x="1353860" y="954617"/>
                </a:cubicBezTo>
                <a:cubicBezTo>
                  <a:pt x="1353860" y="1481837"/>
                  <a:pt x="926463" y="1909234"/>
                  <a:pt x="399243" y="1909234"/>
                </a:cubicBezTo>
                <a:cubicBezTo>
                  <a:pt x="256544" y="1909234"/>
                  <a:pt x="121158" y="1877924"/>
                  <a:pt x="0" y="1820890"/>
                </a:cubicBezTo>
                <a:lnTo>
                  <a:pt x="0" y="88345"/>
                </a:lnTo>
                <a:cubicBezTo>
                  <a:pt x="121158" y="31311"/>
                  <a:pt x="256544" y="0"/>
                  <a:pt x="399243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3" name="CustomShape 14"/>
          <p:cNvSpPr/>
          <p:nvPr/>
        </p:nvSpPr>
        <p:spPr>
          <a:xfrm>
            <a:off x="708480" y="4790160"/>
            <a:ext cx="1908720" cy="1908720"/>
          </a:xfrm>
          <a:prstGeom prst="ellipse">
            <a:avLst/>
          </a:prstGeom>
          <a:solidFill>
            <a:schemeClr val="tx2">
              <a:lumMod val="75000"/>
              <a:alpha val="8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4" name="CustomShape 15"/>
          <p:cNvSpPr/>
          <p:nvPr/>
        </p:nvSpPr>
        <p:spPr>
          <a:xfrm>
            <a:off x="6117480" y="784080"/>
            <a:ext cx="1908720" cy="1908720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5" name="CustomShape 16"/>
          <p:cNvSpPr/>
          <p:nvPr/>
        </p:nvSpPr>
        <p:spPr>
          <a:xfrm>
            <a:off x="6459120" y="5140440"/>
            <a:ext cx="1908720" cy="1908720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6" name="CustomShape 17"/>
          <p:cNvSpPr/>
          <p:nvPr/>
        </p:nvSpPr>
        <p:spPr>
          <a:xfrm>
            <a:off x="8398080" y="597960"/>
            <a:ext cx="793440" cy="1252440"/>
          </a:xfrm>
          <a:custGeom>
            <a:avLst/>
            <a:gdLst/>
            <a:ahLst/>
            <a:rect l="l" t="t" r="r" b="b"/>
            <a:pathLst>
              <a:path w="793794" h="1252918">
                <a:moveTo>
                  <a:pt x="626459" y="0"/>
                </a:moveTo>
                <a:cubicBezTo>
                  <a:pt x="684682" y="0"/>
                  <a:pt x="741049" y="7943"/>
                  <a:pt x="793794" y="25480"/>
                </a:cubicBezTo>
                <a:lnTo>
                  <a:pt x="793794" y="1227438"/>
                </a:lnTo>
                <a:cubicBezTo>
                  <a:pt x="741049" y="1244975"/>
                  <a:pt x="684682" y="1252918"/>
                  <a:pt x="626459" y="1252918"/>
                </a:cubicBezTo>
                <a:cubicBezTo>
                  <a:pt x="280475" y="1252918"/>
                  <a:pt x="0" y="972443"/>
                  <a:pt x="0" y="626459"/>
                </a:cubicBezTo>
                <a:cubicBezTo>
                  <a:pt x="0" y="280475"/>
                  <a:pt x="280475" y="0"/>
                  <a:pt x="626459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cap="rnd" w="177800">
            <a:solidFill>
              <a:schemeClr val="tx2">
                <a:lumMod val="60000"/>
                <a:lumOff val="40000"/>
                <a:alpha val="6000"/>
              </a:schemeClr>
            </a:solidFill>
            <a:round/>
          </a:ln>
          <a:effectLst>
            <a:softEdge rad="15228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7" name="CustomShape 18"/>
          <p:cNvSpPr/>
          <p:nvPr/>
        </p:nvSpPr>
        <p:spPr>
          <a:xfrm>
            <a:off x="6350040" y="206640"/>
            <a:ext cx="1040760" cy="1040760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cap="rnd" w="177800">
            <a:solidFill>
              <a:schemeClr val="tx2">
                <a:lumMod val="60000"/>
                <a:lumOff val="40000"/>
                <a:alpha val="6000"/>
              </a:schemeClr>
            </a:solidFill>
            <a:round/>
          </a:ln>
          <a:effectLst>
            <a:softEdge rad="15228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8" name="CustomShape 19"/>
          <p:cNvSpPr/>
          <p:nvPr/>
        </p:nvSpPr>
        <p:spPr>
          <a:xfrm>
            <a:off x="6872040" y="1450800"/>
            <a:ext cx="1217880" cy="1217880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cap="rnd" w="177800">
            <a:solidFill>
              <a:schemeClr val="tx2">
                <a:lumMod val="60000"/>
                <a:lumOff val="40000"/>
                <a:alpha val="6000"/>
              </a:schemeClr>
            </a:solidFill>
            <a:round/>
          </a:ln>
          <a:effectLst>
            <a:softEdge rad="15228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9" name="CustomShape 20"/>
          <p:cNvSpPr/>
          <p:nvPr/>
        </p:nvSpPr>
        <p:spPr>
          <a:xfrm>
            <a:off x="7219080" y="2049840"/>
            <a:ext cx="1040760" cy="1040760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cap="rnd" w="177800">
            <a:solidFill>
              <a:schemeClr val="tx2">
                <a:lumMod val="60000"/>
                <a:lumOff val="40000"/>
                <a:alpha val="6000"/>
              </a:schemeClr>
            </a:solidFill>
            <a:round/>
          </a:ln>
          <a:effectLst>
            <a:softEdge rad="15228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0" name="CustomShape 21"/>
          <p:cNvSpPr/>
          <p:nvPr/>
        </p:nvSpPr>
        <p:spPr>
          <a:xfrm>
            <a:off x="7749360" y="2661480"/>
            <a:ext cx="721080" cy="721080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cap="rnd" w="177800">
            <a:solidFill>
              <a:schemeClr val="tx2">
                <a:lumMod val="60000"/>
                <a:lumOff val="40000"/>
                <a:alpha val="6000"/>
              </a:schemeClr>
            </a:solidFill>
            <a:round/>
          </a:ln>
          <a:effectLst>
            <a:softEdge rad="15228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1" name="CustomShape 22"/>
          <p:cNvSpPr/>
          <p:nvPr/>
        </p:nvSpPr>
        <p:spPr>
          <a:xfrm>
            <a:off x="685080" y="-100800"/>
            <a:ext cx="1193400" cy="697320"/>
          </a:xfrm>
          <a:custGeom>
            <a:avLst/>
            <a:gdLst/>
            <a:ahLst/>
            <a:rect l="l" t="t" r="r" b="b"/>
            <a:pathLst>
              <a:path w="1193676" h="697815">
                <a:moveTo>
                  <a:pt x="10179" y="0"/>
                </a:moveTo>
                <a:lnTo>
                  <a:pt x="1183497" y="0"/>
                </a:lnTo>
                <a:cubicBezTo>
                  <a:pt x="1190746" y="32633"/>
                  <a:pt x="1193676" y="66463"/>
                  <a:pt x="1193676" y="100977"/>
                </a:cubicBezTo>
                <a:cubicBezTo>
                  <a:pt x="1193676" y="430602"/>
                  <a:pt x="926463" y="697815"/>
                  <a:pt x="596838" y="697815"/>
                </a:cubicBezTo>
                <a:cubicBezTo>
                  <a:pt x="267213" y="697815"/>
                  <a:pt x="0" y="430602"/>
                  <a:pt x="0" y="100977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cap="rnd" w="177800">
            <a:solidFill>
              <a:schemeClr val="tx2">
                <a:lumMod val="60000"/>
                <a:lumOff val="40000"/>
                <a:alpha val="6000"/>
              </a:schemeClr>
            </a:solidFill>
            <a:round/>
          </a:ln>
          <a:effectLst>
            <a:softEdge rad="15228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2" name="CustomShape 23"/>
          <p:cNvSpPr/>
          <p:nvPr/>
        </p:nvSpPr>
        <p:spPr>
          <a:xfrm>
            <a:off x="1502640" y="-100800"/>
            <a:ext cx="1028520" cy="459360"/>
          </a:xfrm>
          <a:custGeom>
            <a:avLst/>
            <a:gdLst/>
            <a:ahLst/>
            <a:rect l="l" t="t" r="r" b="b"/>
            <a:pathLst>
              <a:path w="1029028" h="459889">
                <a:moveTo>
                  <a:pt x="0" y="0"/>
                </a:moveTo>
                <a:lnTo>
                  <a:pt x="1029028" y="0"/>
                </a:lnTo>
                <a:cubicBezTo>
                  <a:pt x="1001386" y="259074"/>
                  <a:pt x="781401" y="459889"/>
                  <a:pt x="514514" y="459889"/>
                </a:cubicBezTo>
                <a:cubicBezTo>
                  <a:pt x="247627" y="459889"/>
                  <a:pt x="27642" y="259074"/>
                  <a:pt x="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cap="rnd" w="177800">
            <a:solidFill>
              <a:schemeClr val="tx2">
                <a:lumMod val="60000"/>
                <a:lumOff val="40000"/>
                <a:alpha val="6000"/>
              </a:schemeClr>
            </a:solidFill>
            <a:round/>
          </a:ln>
          <a:effectLst>
            <a:softEdge rad="15228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3" name="CustomShape 24"/>
          <p:cNvSpPr/>
          <p:nvPr/>
        </p:nvSpPr>
        <p:spPr>
          <a:xfrm>
            <a:off x="-69480" y="-100800"/>
            <a:ext cx="590040" cy="612000"/>
          </a:xfrm>
          <a:custGeom>
            <a:avLst/>
            <a:gdLst/>
            <a:ahLst/>
            <a:rect l="l" t="t" r="r" b="b"/>
            <a:pathLst>
              <a:path w="590263" h="612289">
                <a:moveTo>
                  <a:pt x="0" y="0"/>
                </a:moveTo>
                <a:lnTo>
                  <a:pt x="581024" y="0"/>
                </a:lnTo>
                <a:cubicBezTo>
                  <a:pt x="587493" y="29611"/>
                  <a:pt x="590263" y="60308"/>
                  <a:pt x="590263" y="91651"/>
                </a:cubicBezTo>
                <a:cubicBezTo>
                  <a:pt x="590263" y="379191"/>
                  <a:pt x="357165" y="612289"/>
                  <a:pt x="69625" y="612289"/>
                </a:cubicBezTo>
                <a:lnTo>
                  <a:pt x="0" y="605270"/>
                </a:ln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cap="rnd" w="177800">
            <a:solidFill>
              <a:schemeClr val="tx2">
                <a:lumMod val="60000"/>
                <a:lumOff val="40000"/>
                <a:alpha val="6000"/>
              </a:schemeClr>
            </a:solidFill>
            <a:round/>
          </a:ln>
          <a:effectLst>
            <a:softEdge rad="15228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4" name="CustomShape 25"/>
          <p:cNvSpPr/>
          <p:nvPr/>
        </p:nvSpPr>
        <p:spPr>
          <a:xfrm>
            <a:off x="277560" y="4321800"/>
            <a:ext cx="1396440" cy="1396440"/>
          </a:xfrm>
          <a:prstGeom prst="ellipse">
            <a:avLst/>
          </a:prstGeom>
          <a:solidFill>
            <a:schemeClr val="tx2">
              <a:lumMod val="75000"/>
              <a:alpha val="6000"/>
            </a:schemeClr>
          </a:solidFill>
          <a:ln cap="rnd" w="177800">
            <a:solidFill>
              <a:schemeClr val="tx2">
                <a:lumMod val="60000"/>
                <a:lumOff val="40000"/>
                <a:alpha val="4000"/>
              </a:schemeClr>
            </a:solidFill>
            <a:round/>
          </a:ln>
          <a:effectLst>
            <a:softEdge rad="15228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5" name="CustomShape 26"/>
          <p:cNvSpPr/>
          <p:nvPr/>
        </p:nvSpPr>
        <p:spPr>
          <a:xfrm>
            <a:off x="5792040" y="6490080"/>
            <a:ext cx="1115640" cy="443520"/>
          </a:xfrm>
          <a:custGeom>
            <a:avLst/>
            <a:gdLst/>
            <a:ahLst/>
            <a:rect l="l" t="t" r="r" b="b"/>
            <a:pathLst>
              <a:path w="1115939" h="443769">
                <a:moveTo>
                  <a:pt x="557969" y="0"/>
                </a:moveTo>
                <a:cubicBezTo>
                  <a:pt x="830120" y="0"/>
                  <a:pt x="1058049" y="189335"/>
                  <a:pt x="1115939" y="443769"/>
                </a:cubicBezTo>
                <a:lnTo>
                  <a:pt x="0" y="443769"/>
                </a:lnTo>
                <a:cubicBezTo>
                  <a:pt x="57889" y="189335"/>
                  <a:pt x="285818" y="0"/>
                  <a:pt x="55796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cap="rnd" w="177800">
            <a:solidFill>
              <a:schemeClr val="tx2">
                <a:lumMod val="60000"/>
                <a:lumOff val="40000"/>
                <a:alpha val="4000"/>
              </a:schemeClr>
            </a:solidFill>
            <a:round/>
          </a:ln>
          <a:effectLst>
            <a:softEdge rad="15228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6" name="CustomShape 27"/>
          <p:cNvSpPr/>
          <p:nvPr/>
        </p:nvSpPr>
        <p:spPr>
          <a:xfrm>
            <a:off x="6127920" y="6408720"/>
            <a:ext cx="1236600" cy="524520"/>
          </a:xfrm>
          <a:custGeom>
            <a:avLst/>
            <a:gdLst/>
            <a:ahLst/>
            <a:rect l="l" t="t" r="r" b="b"/>
            <a:pathLst>
              <a:path w="1237019" h="524894">
                <a:moveTo>
                  <a:pt x="618509" y="0"/>
                </a:moveTo>
                <a:cubicBezTo>
                  <a:pt x="930325" y="0"/>
                  <a:pt x="1189147" y="226891"/>
                  <a:pt x="1237019" y="524894"/>
                </a:cubicBezTo>
                <a:lnTo>
                  <a:pt x="0" y="524894"/>
                </a:lnTo>
                <a:cubicBezTo>
                  <a:pt x="47872" y="226891"/>
                  <a:pt x="306694" y="0"/>
                  <a:pt x="61850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cap="rnd" w="177800">
            <a:solidFill>
              <a:schemeClr val="tx2">
                <a:lumMod val="60000"/>
                <a:lumOff val="40000"/>
                <a:alpha val="4000"/>
              </a:schemeClr>
            </a:solidFill>
            <a:round/>
          </a:ln>
          <a:effectLst>
            <a:softEdge rad="15228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7" name="CustomShape 28"/>
          <p:cNvSpPr/>
          <p:nvPr/>
        </p:nvSpPr>
        <p:spPr>
          <a:xfrm>
            <a:off x="7577640" y="6408720"/>
            <a:ext cx="1211040" cy="524520"/>
          </a:xfrm>
          <a:custGeom>
            <a:avLst/>
            <a:gdLst/>
            <a:ahLst/>
            <a:rect l="l" t="t" r="r" b="b"/>
            <a:pathLst>
              <a:path w="1211408" h="524893">
                <a:moveTo>
                  <a:pt x="605704" y="0"/>
                </a:moveTo>
                <a:cubicBezTo>
                  <a:pt x="914574" y="0"/>
                  <a:pt x="1170243" y="227782"/>
                  <a:pt x="1211408" y="524893"/>
                </a:cubicBezTo>
                <a:lnTo>
                  <a:pt x="0" y="524893"/>
                </a:lnTo>
                <a:cubicBezTo>
                  <a:pt x="41165" y="227782"/>
                  <a:pt x="296834" y="0"/>
                  <a:pt x="605704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cap="rnd" w="177800">
            <a:solidFill>
              <a:schemeClr val="tx2">
                <a:lumMod val="60000"/>
                <a:lumOff val="40000"/>
                <a:alpha val="4000"/>
              </a:schemeClr>
            </a:solidFill>
            <a:round/>
          </a:ln>
          <a:effectLst>
            <a:softEdge rad="15228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8" name="CustomShape 29"/>
          <p:cNvSpPr/>
          <p:nvPr/>
        </p:nvSpPr>
        <p:spPr>
          <a:xfrm>
            <a:off x="11160" y="4942080"/>
            <a:ext cx="610920" cy="61092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12700">
            <a:solidFill>
              <a:schemeClr val="accent3">
                <a:lumMod val="60000"/>
                <a:lumOff val="40000"/>
                <a:alpha val="15000"/>
              </a:schemeClr>
            </a:solidFill>
            <a:rou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9" name="CustomShape 30"/>
          <p:cNvSpPr/>
          <p:nvPr/>
        </p:nvSpPr>
        <p:spPr>
          <a:xfrm>
            <a:off x="-69480" y="6172560"/>
            <a:ext cx="777600" cy="749880"/>
          </a:xfrm>
          <a:custGeom>
            <a:avLst/>
            <a:gdLst/>
            <a:ahLst/>
            <a:rect l="l" t="t" r="r" b="b"/>
            <a:pathLst>
              <a:path w="778097" h="750322">
                <a:moveTo>
                  <a:pt x="261411" y="0"/>
                </a:moveTo>
                <a:cubicBezTo>
                  <a:pt x="546769" y="0"/>
                  <a:pt x="778097" y="231328"/>
                  <a:pt x="778097" y="516686"/>
                </a:cubicBezTo>
                <a:cubicBezTo>
                  <a:pt x="778097" y="601179"/>
                  <a:pt x="757816" y="680934"/>
                  <a:pt x="719843" y="750322"/>
                </a:cubicBezTo>
                <a:lnTo>
                  <a:pt x="0" y="750322"/>
                </a:lnTo>
                <a:lnTo>
                  <a:pt x="0" y="73330"/>
                </a:lnTo>
                <a:cubicBezTo>
                  <a:pt x="75863" y="26083"/>
                  <a:pt x="165591" y="0"/>
                  <a:pt x="26141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15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30" name="CustomShape 31"/>
          <p:cNvSpPr/>
          <p:nvPr/>
        </p:nvSpPr>
        <p:spPr>
          <a:xfrm>
            <a:off x="-69480" y="5158440"/>
            <a:ext cx="563040" cy="897120"/>
          </a:xfrm>
          <a:custGeom>
            <a:avLst/>
            <a:gdLst/>
            <a:ahLst/>
            <a:rect l="l" t="t" r="r" b="b"/>
            <a:pathLst>
              <a:path w="563524" h="897560">
                <a:moveTo>
                  <a:pt x="114744" y="0"/>
                </a:moveTo>
                <a:cubicBezTo>
                  <a:pt x="362598" y="0"/>
                  <a:pt x="563524" y="200926"/>
                  <a:pt x="563524" y="448780"/>
                </a:cubicBezTo>
                <a:cubicBezTo>
                  <a:pt x="563524" y="696634"/>
                  <a:pt x="362598" y="897560"/>
                  <a:pt x="114744" y="897560"/>
                </a:cubicBezTo>
                <a:cubicBezTo>
                  <a:pt x="74918" y="897560"/>
                  <a:pt x="36304" y="892373"/>
                  <a:pt x="0" y="880900"/>
                </a:cubicBezTo>
                <a:lnTo>
                  <a:pt x="0" y="16661"/>
                </a:lnTo>
                <a:cubicBezTo>
                  <a:pt x="36304" y="5188"/>
                  <a:pt x="74918" y="0"/>
                  <a:pt x="11474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15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31" name="CustomShape 32"/>
          <p:cNvSpPr/>
          <p:nvPr/>
        </p:nvSpPr>
        <p:spPr>
          <a:xfrm>
            <a:off x="-25920" y="482400"/>
            <a:ext cx="597960" cy="905400"/>
          </a:xfrm>
          <a:custGeom>
            <a:avLst/>
            <a:gdLst/>
            <a:ahLst/>
            <a:rect l="l" t="t" r="r" b="b"/>
            <a:pathLst>
              <a:path w="598416" h="905704">
                <a:moveTo>
                  <a:pt x="145564" y="0"/>
                </a:moveTo>
                <a:cubicBezTo>
                  <a:pt x="395667" y="0"/>
                  <a:pt x="598416" y="202749"/>
                  <a:pt x="598416" y="452852"/>
                </a:cubicBezTo>
                <a:cubicBezTo>
                  <a:pt x="598416" y="702955"/>
                  <a:pt x="395667" y="905704"/>
                  <a:pt x="145564" y="905704"/>
                </a:cubicBezTo>
                <a:cubicBezTo>
                  <a:pt x="94398" y="905704"/>
                  <a:pt x="45214" y="897218"/>
                  <a:pt x="0" y="879648"/>
                </a:cubicBezTo>
                <a:lnTo>
                  <a:pt x="0" y="26056"/>
                </a:lnTo>
                <a:cubicBezTo>
                  <a:pt x="45214" y="8486"/>
                  <a:pt x="94398" y="0"/>
                  <a:pt x="14556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cap="rnd" w="12700">
            <a:solidFill>
              <a:schemeClr val="accent3">
                <a:lumMod val="60000"/>
                <a:lumOff val="40000"/>
                <a:alpha val="30000"/>
              </a:schemeClr>
            </a:solidFill>
            <a:rou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32" name="CustomShape 33"/>
          <p:cNvSpPr/>
          <p:nvPr/>
        </p:nvSpPr>
        <p:spPr>
          <a:xfrm>
            <a:off x="474120" y="836640"/>
            <a:ext cx="910440" cy="91044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30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33" name="CustomShape 34"/>
          <p:cNvSpPr/>
          <p:nvPr/>
        </p:nvSpPr>
        <p:spPr>
          <a:xfrm>
            <a:off x="319320" y="1452240"/>
            <a:ext cx="772560" cy="77256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30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34" name="CustomShape 35"/>
          <p:cNvSpPr/>
          <p:nvPr/>
        </p:nvSpPr>
        <p:spPr>
          <a:xfrm>
            <a:off x="371160" y="1887120"/>
            <a:ext cx="609840" cy="60984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12700">
            <a:solidFill>
              <a:schemeClr val="accent3">
                <a:lumMod val="60000"/>
                <a:lumOff val="40000"/>
                <a:alpha val="30000"/>
              </a:schemeClr>
            </a:solidFill>
            <a:rou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35" name="CustomShape 36"/>
          <p:cNvSpPr/>
          <p:nvPr/>
        </p:nvSpPr>
        <p:spPr>
          <a:xfrm>
            <a:off x="154800" y="1919520"/>
            <a:ext cx="521280" cy="52128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30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36" name="CustomShape 37"/>
          <p:cNvSpPr/>
          <p:nvPr/>
        </p:nvSpPr>
        <p:spPr>
          <a:xfrm>
            <a:off x="7302600" y="-61560"/>
            <a:ext cx="910440" cy="750600"/>
          </a:xfrm>
          <a:custGeom>
            <a:avLst/>
            <a:gdLst/>
            <a:ahLst/>
            <a:rect l="l" t="t" r="r" b="b"/>
            <a:pathLst>
              <a:path w="910818" h="750833">
                <a:moveTo>
                  <a:pt x="111441" y="0"/>
                </a:moveTo>
                <a:lnTo>
                  <a:pt x="799378" y="0"/>
                </a:lnTo>
                <a:cubicBezTo>
                  <a:pt x="869408" y="78400"/>
                  <a:pt x="910818" y="182076"/>
                  <a:pt x="910818" y="295424"/>
                </a:cubicBezTo>
                <a:cubicBezTo>
                  <a:pt x="910818" y="546939"/>
                  <a:pt x="706924" y="750833"/>
                  <a:pt x="455409" y="750833"/>
                </a:cubicBezTo>
                <a:cubicBezTo>
                  <a:pt x="203894" y="750833"/>
                  <a:pt x="0" y="546939"/>
                  <a:pt x="0" y="295424"/>
                </a:cubicBezTo>
                <a:cubicBezTo>
                  <a:pt x="0" y="182076"/>
                  <a:pt x="41410" y="78400"/>
                  <a:pt x="11144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30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37" name="CustomShape 38"/>
          <p:cNvSpPr/>
          <p:nvPr/>
        </p:nvSpPr>
        <p:spPr>
          <a:xfrm>
            <a:off x="8718120" y="-61560"/>
            <a:ext cx="473400" cy="612720"/>
          </a:xfrm>
          <a:custGeom>
            <a:avLst/>
            <a:gdLst/>
            <a:ahLst/>
            <a:rect l="l" t="t" r="r" b="b"/>
            <a:pathLst>
              <a:path w="473874" h="613011">
                <a:moveTo>
                  <a:pt x="29684" y="0"/>
                </a:moveTo>
                <a:lnTo>
                  <a:pt x="473874" y="0"/>
                </a:lnTo>
                <a:lnTo>
                  <a:pt x="473874" y="611150"/>
                </a:lnTo>
                <a:cubicBezTo>
                  <a:pt x="467789" y="612887"/>
                  <a:pt x="461614" y="613011"/>
                  <a:pt x="455409" y="613011"/>
                </a:cubicBezTo>
                <a:cubicBezTo>
                  <a:pt x="203894" y="613011"/>
                  <a:pt x="0" y="409117"/>
                  <a:pt x="0" y="157602"/>
                </a:cubicBezTo>
                <a:cubicBezTo>
                  <a:pt x="0" y="101995"/>
                  <a:pt x="9966" y="48716"/>
                  <a:pt x="2968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30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38" name="CustomShape 39"/>
          <p:cNvSpPr/>
          <p:nvPr/>
        </p:nvSpPr>
        <p:spPr>
          <a:xfrm>
            <a:off x="7748280" y="282960"/>
            <a:ext cx="1128240" cy="112824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12700">
            <a:solidFill>
              <a:schemeClr val="accent3">
                <a:lumMod val="60000"/>
                <a:lumOff val="40000"/>
                <a:alpha val="30000"/>
              </a:schemeClr>
            </a:solidFill>
            <a:rou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39" name="CustomShape 40"/>
          <p:cNvSpPr/>
          <p:nvPr/>
        </p:nvSpPr>
        <p:spPr>
          <a:xfrm>
            <a:off x="8914680" y="749520"/>
            <a:ext cx="276840" cy="907560"/>
          </a:xfrm>
          <a:custGeom>
            <a:avLst/>
            <a:gdLst/>
            <a:ahLst/>
            <a:rect l="l" t="t" r="r" b="b"/>
            <a:pathLst>
              <a:path w="277280" h="907992">
                <a:moveTo>
                  <a:pt x="277280" y="0"/>
                </a:moveTo>
                <a:lnTo>
                  <a:pt x="277280" y="907992"/>
                </a:lnTo>
                <a:cubicBezTo>
                  <a:pt x="112021" y="824131"/>
                  <a:pt x="0" y="652146"/>
                  <a:pt x="0" y="453996"/>
                </a:cubicBezTo>
                <a:cubicBezTo>
                  <a:pt x="0" y="255847"/>
                  <a:pt x="112021" y="83861"/>
                  <a:pt x="277280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30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40" name="CustomShape 41"/>
          <p:cNvSpPr/>
          <p:nvPr/>
        </p:nvSpPr>
        <p:spPr>
          <a:xfrm>
            <a:off x="7590960" y="728640"/>
            <a:ext cx="969480" cy="96948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30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41" name="CustomShape 42"/>
          <p:cNvSpPr/>
          <p:nvPr/>
        </p:nvSpPr>
        <p:spPr>
          <a:xfrm>
            <a:off x="7470000" y="1326600"/>
            <a:ext cx="607680" cy="60768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12700">
            <a:solidFill>
              <a:schemeClr val="accent3">
                <a:lumMod val="60000"/>
                <a:lumOff val="40000"/>
                <a:alpha val="30000"/>
              </a:schemeClr>
            </a:solidFill>
            <a:rou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42" name="CustomShape 43"/>
          <p:cNvSpPr/>
          <p:nvPr/>
        </p:nvSpPr>
        <p:spPr>
          <a:xfrm>
            <a:off x="7629840" y="5611320"/>
            <a:ext cx="738000" cy="73800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12700">
            <a:solidFill>
              <a:schemeClr val="accent3">
                <a:lumMod val="60000"/>
                <a:lumOff val="40000"/>
                <a:alpha val="15000"/>
              </a:schemeClr>
            </a:solidFill>
            <a:rou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43" name="CustomShape 44"/>
          <p:cNvSpPr/>
          <p:nvPr/>
        </p:nvSpPr>
        <p:spPr>
          <a:xfrm>
            <a:off x="6972840" y="5242320"/>
            <a:ext cx="738000" cy="73800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15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44" name="CustomShape 45"/>
          <p:cNvSpPr/>
          <p:nvPr/>
        </p:nvSpPr>
        <p:spPr>
          <a:xfrm>
            <a:off x="7494480" y="4928040"/>
            <a:ext cx="738000" cy="73800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12700">
            <a:solidFill>
              <a:schemeClr val="accent3">
                <a:lumMod val="60000"/>
                <a:lumOff val="40000"/>
                <a:alpha val="15000"/>
              </a:schemeClr>
            </a:solidFill>
            <a:rou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45" name="CustomShape 46"/>
          <p:cNvSpPr/>
          <p:nvPr/>
        </p:nvSpPr>
        <p:spPr>
          <a:xfrm>
            <a:off x="8228880" y="5666400"/>
            <a:ext cx="605160" cy="60516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15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46" name="CustomShape 47"/>
          <p:cNvSpPr/>
          <p:nvPr/>
        </p:nvSpPr>
        <p:spPr>
          <a:xfrm>
            <a:off x="8078400" y="4097880"/>
            <a:ext cx="553320" cy="55332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15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47" name="CustomShape 48"/>
          <p:cNvSpPr/>
          <p:nvPr/>
        </p:nvSpPr>
        <p:spPr>
          <a:xfrm>
            <a:off x="8411760" y="5058000"/>
            <a:ext cx="553320" cy="55332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15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48" name="CustomShape 49"/>
          <p:cNvSpPr/>
          <p:nvPr/>
        </p:nvSpPr>
        <p:spPr>
          <a:xfrm>
            <a:off x="8688600" y="4790160"/>
            <a:ext cx="502920" cy="553320"/>
          </a:xfrm>
          <a:custGeom>
            <a:avLst/>
            <a:gdLst/>
            <a:ahLst/>
            <a:rect l="l" t="t" r="r" b="b"/>
            <a:pathLst>
              <a:path w="503408" h="553550">
                <a:moveTo>
                  <a:pt x="276775" y="0"/>
                </a:moveTo>
                <a:cubicBezTo>
                  <a:pt x="370698" y="0"/>
                  <a:pt x="453694" y="46784"/>
                  <a:pt x="503408" y="118545"/>
                </a:cubicBezTo>
                <a:lnTo>
                  <a:pt x="503408" y="435005"/>
                </a:lnTo>
                <a:cubicBezTo>
                  <a:pt x="453694" y="506767"/>
                  <a:pt x="370698" y="553550"/>
                  <a:pt x="276775" y="553550"/>
                </a:cubicBezTo>
                <a:cubicBezTo>
                  <a:pt x="123916" y="553550"/>
                  <a:pt x="0" y="429634"/>
                  <a:pt x="0" y="276775"/>
                </a:cubicBezTo>
                <a:cubicBezTo>
                  <a:pt x="0" y="123916"/>
                  <a:pt x="123916" y="0"/>
                  <a:pt x="276775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15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49" name="CustomShape 50"/>
          <p:cNvSpPr/>
          <p:nvPr/>
        </p:nvSpPr>
        <p:spPr>
          <a:xfrm>
            <a:off x="1583280" y="5454360"/>
            <a:ext cx="1908720" cy="1468440"/>
          </a:xfrm>
          <a:custGeom>
            <a:avLst/>
            <a:gdLst/>
            <a:ahLst/>
            <a:rect l="l" t="t" r="r" b="b"/>
            <a:pathLst>
              <a:path w="1909234" h="1468668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144075"/>
                  <a:pt x="1854043" y="1320642"/>
                  <a:pt x="1758159" y="1468668"/>
                </a:cubicBezTo>
                <a:lnTo>
                  <a:pt x="151075" y="1468668"/>
                </a:lnTo>
                <a:cubicBezTo>
                  <a:pt x="55192" y="1320642"/>
                  <a:pt x="0" y="114407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50" name="CustomShape 51"/>
          <p:cNvSpPr/>
          <p:nvPr/>
        </p:nvSpPr>
        <p:spPr>
          <a:xfrm>
            <a:off x="8570880" y="3382920"/>
            <a:ext cx="306000" cy="30600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15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51" name="CustomShape 52"/>
          <p:cNvSpPr/>
          <p:nvPr/>
        </p:nvSpPr>
        <p:spPr>
          <a:xfrm>
            <a:off x="8398080" y="3535920"/>
            <a:ext cx="306000" cy="30600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15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52" name="CustomShape 53"/>
          <p:cNvSpPr/>
          <p:nvPr/>
        </p:nvSpPr>
        <p:spPr>
          <a:xfrm>
            <a:off x="8608320" y="3688560"/>
            <a:ext cx="306000" cy="30600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15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53" name="CustomShape 54"/>
          <p:cNvSpPr/>
          <p:nvPr/>
        </p:nvSpPr>
        <p:spPr>
          <a:xfrm>
            <a:off x="154800" y="2698920"/>
            <a:ext cx="467280" cy="46728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12700">
            <a:solidFill>
              <a:schemeClr val="accent3">
                <a:lumMod val="60000"/>
                <a:lumOff val="40000"/>
                <a:alpha val="15000"/>
              </a:schemeClr>
            </a:solidFill>
            <a:rou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54" name="CustomShape 55"/>
          <p:cNvSpPr/>
          <p:nvPr/>
        </p:nvSpPr>
        <p:spPr>
          <a:xfrm>
            <a:off x="474120" y="3166560"/>
            <a:ext cx="458280" cy="45828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12700">
            <a:solidFill>
              <a:schemeClr val="accent3">
                <a:lumMod val="60000"/>
                <a:lumOff val="40000"/>
                <a:alpha val="15000"/>
              </a:schemeClr>
            </a:solidFill>
            <a:rou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55" name="CustomShape 56"/>
          <p:cNvSpPr/>
          <p:nvPr/>
        </p:nvSpPr>
        <p:spPr>
          <a:xfrm>
            <a:off x="270360" y="3382920"/>
            <a:ext cx="351720" cy="35172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15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56" name="CustomShape 57"/>
          <p:cNvSpPr/>
          <p:nvPr/>
        </p:nvSpPr>
        <p:spPr>
          <a:xfrm>
            <a:off x="-86760" y="2581560"/>
            <a:ext cx="1360080" cy="1908720"/>
          </a:xfrm>
          <a:custGeom>
            <a:avLst/>
            <a:gdLst/>
            <a:ahLst/>
            <a:rect l="l" t="t" r="r" b="b"/>
            <a:pathLst>
              <a:path w="1360441" h="1909234">
                <a:moveTo>
                  <a:pt x="405824" y="0"/>
                </a:moveTo>
                <a:cubicBezTo>
                  <a:pt x="933044" y="0"/>
                  <a:pt x="1360441" y="427397"/>
                  <a:pt x="1360441" y="954617"/>
                </a:cubicBezTo>
                <a:cubicBezTo>
                  <a:pt x="1360441" y="1481837"/>
                  <a:pt x="933044" y="1909234"/>
                  <a:pt x="405824" y="1909234"/>
                </a:cubicBezTo>
                <a:cubicBezTo>
                  <a:pt x="260527" y="1909234"/>
                  <a:pt x="122812" y="1876773"/>
                  <a:pt x="0" y="1817719"/>
                </a:cubicBezTo>
                <a:lnTo>
                  <a:pt x="0" y="91515"/>
                </a:lnTo>
                <a:cubicBezTo>
                  <a:pt x="122812" y="32461"/>
                  <a:pt x="260527" y="0"/>
                  <a:pt x="405824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57" name="CustomShape 58"/>
          <p:cNvSpPr/>
          <p:nvPr/>
        </p:nvSpPr>
        <p:spPr>
          <a:xfrm>
            <a:off x="6173280" y="2395440"/>
            <a:ext cx="1217880" cy="1217880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cap="rnd" w="177800">
            <a:solidFill>
              <a:schemeClr val="tx2">
                <a:lumMod val="60000"/>
                <a:lumOff val="40000"/>
                <a:alpha val="0"/>
              </a:schemeClr>
            </a:solidFill>
            <a:round/>
          </a:ln>
          <a:effectLst>
            <a:softEdge rad="15228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58" name="PlaceHolder 59"/>
          <p:cNvSpPr>
            <a:spLocks noGrp="1"/>
          </p:cNvSpPr>
          <p:nvPr>
            <p:ph type="title"/>
          </p:nvPr>
        </p:nvSpPr>
        <p:spPr>
          <a:xfrm>
            <a:off x="1009440" y="3307320"/>
            <a:ext cx="7116840" cy="1469520"/>
          </a:xfrm>
          <a:prstGeom prst="rect">
            <a:avLst/>
          </a:prstGeom>
        </p:spPr>
        <p:txBody>
          <a:bodyPr anchor="b">
            <a:noAutofit/>
          </a:bodyPr>
          <a:p>
            <a:pPr>
              <a:lnSpc>
                <a:spcPct val="100000"/>
              </a:lnSpc>
            </a:pPr>
            <a:r>
              <a:rPr b="0" lang="es-ES" sz="4000" spc="-1" strike="noStrike">
                <a:solidFill>
                  <a:srgbClr val="ffffff"/>
                </a:solidFill>
                <a:latin typeface="Verdana"/>
              </a:rPr>
              <a:t>Haga clic </a:t>
            </a:r>
            <a:r>
              <a:rPr b="0" lang="es-ES" sz="4000" spc="-1" strike="noStrike">
                <a:solidFill>
                  <a:srgbClr val="ffffff"/>
                </a:solidFill>
                <a:latin typeface="Verdana"/>
              </a:rPr>
              <a:t>para </a:t>
            </a:r>
            <a:r>
              <a:rPr b="0" lang="es-ES" sz="4000" spc="-1" strike="noStrike">
                <a:solidFill>
                  <a:srgbClr val="ffffff"/>
                </a:solidFill>
                <a:latin typeface="Verdana"/>
              </a:rPr>
              <a:t>modificar el </a:t>
            </a:r>
            <a:r>
              <a:rPr b="0" lang="es-ES" sz="4000" spc="-1" strike="noStrike">
                <a:solidFill>
                  <a:srgbClr val="ffffff"/>
                </a:solidFill>
                <a:latin typeface="Verdana"/>
              </a:rPr>
              <a:t>estilo de </a:t>
            </a:r>
            <a:r>
              <a:rPr b="0" lang="es-ES" sz="4000" spc="-1" strike="noStrike">
                <a:solidFill>
                  <a:srgbClr val="ffffff"/>
                </a:solidFill>
                <a:latin typeface="Verdana"/>
              </a:rPr>
              <a:t>título del </a:t>
            </a:r>
            <a:r>
              <a:rPr b="0" lang="es-ES" sz="4000" spc="-1" strike="noStrike">
                <a:solidFill>
                  <a:srgbClr val="ffffff"/>
                </a:solidFill>
                <a:latin typeface="Verdana"/>
              </a:rPr>
              <a:t>patrón</a:t>
            </a:r>
            <a:endParaRPr b="0" lang="gl-ES" sz="40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59" name="PlaceHolder 60"/>
          <p:cNvSpPr>
            <a:spLocks noGrp="1"/>
          </p:cNvSpPr>
          <p:nvPr>
            <p:ph type="dt"/>
          </p:nvPr>
        </p:nvSpPr>
        <p:spPr>
          <a:xfrm>
            <a:off x="6437520" y="5951880"/>
            <a:ext cx="2133360" cy="364680"/>
          </a:xfrm>
          <a:prstGeom prst="rect">
            <a:avLst/>
          </a:prstGeom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96110E7C-3FB6-437E-81B4-835B4BAA8EA4}" type="datetime">
              <a:rPr b="0" lang="gl-ES" sz="900" spc="-1" strike="noStrike">
                <a:solidFill>
                  <a:srgbClr val="ffffff"/>
                </a:solidFill>
                <a:latin typeface="Verdana"/>
              </a:rPr>
              <a:t>21/12/21</a:t>
            </a:fld>
            <a:endParaRPr b="0" lang="gl-ES" sz="900" spc="-1" strike="noStrike">
              <a:latin typeface="Times New Roman"/>
            </a:endParaRPr>
          </a:p>
        </p:txBody>
      </p:sp>
      <p:sp>
        <p:nvSpPr>
          <p:cNvPr id="60" name="PlaceHolder 61"/>
          <p:cNvSpPr>
            <a:spLocks noGrp="1"/>
          </p:cNvSpPr>
          <p:nvPr>
            <p:ph type="ftr"/>
          </p:nvPr>
        </p:nvSpPr>
        <p:spPr>
          <a:xfrm>
            <a:off x="1180800" y="5951880"/>
            <a:ext cx="5256000" cy="364680"/>
          </a:xfrm>
          <a:prstGeom prst="rect">
            <a:avLst/>
          </a:prstGeom>
        </p:spPr>
        <p:txBody>
          <a:bodyPr anchor="b">
            <a:noAutofit/>
          </a:bodyPr>
          <a:p>
            <a:endParaRPr b="0" lang="gl-ES" sz="2400" spc="-1" strike="noStrike">
              <a:latin typeface="Times New Roman"/>
            </a:endParaRPr>
          </a:p>
        </p:txBody>
      </p:sp>
      <p:sp>
        <p:nvSpPr>
          <p:cNvPr id="61" name="PlaceHolder 62"/>
          <p:cNvSpPr>
            <a:spLocks noGrp="1"/>
          </p:cNvSpPr>
          <p:nvPr>
            <p:ph type="sldNum"/>
          </p:nvPr>
        </p:nvSpPr>
        <p:spPr>
          <a:xfrm>
            <a:off x="572760" y="5951880"/>
            <a:ext cx="608040" cy="364680"/>
          </a:xfrm>
          <a:prstGeom prst="rect">
            <a:avLst/>
          </a:prstGeom>
        </p:spPr>
        <p:txBody>
          <a:bodyPr anchor="b">
            <a:noAutofit/>
          </a:bodyPr>
          <a:p>
            <a:pPr>
              <a:lnSpc>
                <a:spcPct val="100000"/>
              </a:lnSpc>
            </a:pPr>
            <a:fld id="{3E29B31A-88A2-46A1-A1C3-CBF17864B073}" type="slidenum">
              <a:rPr b="0" lang="gl-ES" sz="1800" spc="-1" strike="noStrike">
                <a:solidFill>
                  <a:srgbClr val="ffffff"/>
                </a:solidFill>
                <a:latin typeface="Verdana"/>
              </a:rPr>
              <a:t>&lt;número&gt;</a:t>
            </a:fld>
            <a:endParaRPr b="0" lang="gl-ES" sz="1800" spc="-1" strike="noStrike">
              <a:latin typeface="Times New Roman"/>
            </a:endParaRPr>
          </a:p>
        </p:txBody>
      </p:sp>
      <p:sp>
        <p:nvSpPr>
          <p:cNvPr id="62" name="PlaceHolder 6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1800" spc="-1" strike="noStrike">
                <a:solidFill>
                  <a:srgbClr val="ffffff"/>
                </a:solidFill>
                <a:latin typeface="Verdana"/>
              </a:rPr>
              <a:t>Prema para editar o </a:t>
            </a:r>
            <a:r>
              <a:rPr b="0" lang="gl-ES" sz="1800" spc="-1" strike="noStrike">
                <a:solidFill>
                  <a:srgbClr val="ffffff"/>
                </a:solidFill>
                <a:latin typeface="Verdana"/>
              </a:rPr>
              <a:t>formato de texto do </a:t>
            </a:r>
            <a:r>
              <a:rPr b="0" lang="gl-ES" sz="1800" spc="-1" strike="noStrike">
                <a:solidFill>
                  <a:srgbClr val="ffffff"/>
                </a:solidFill>
                <a:latin typeface="Verdana"/>
              </a:rPr>
              <a:t>esquema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gl-ES" sz="1400" spc="-1" strike="noStrike">
                <a:solidFill>
                  <a:srgbClr val="ffffff"/>
                </a:solidFill>
                <a:latin typeface="Verdana"/>
              </a:rPr>
              <a:t>Segundo nivel do </a:t>
            </a:r>
            <a:r>
              <a:rPr b="0" lang="gl-ES" sz="1400" spc="-1" strike="noStrike">
                <a:solidFill>
                  <a:srgbClr val="ffffff"/>
                </a:solidFill>
                <a:latin typeface="Verdana"/>
              </a:rPr>
              <a:t>esquema</a:t>
            </a:r>
            <a:endParaRPr b="0" lang="gl-ES" sz="1400" spc="-1" strike="noStrike">
              <a:solidFill>
                <a:srgbClr val="ffffff"/>
              </a:solidFill>
              <a:latin typeface="Verdana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1200" spc="-1" strike="noStrike">
                <a:solidFill>
                  <a:srgbClr val="ffffff"/>
                </a:solidFill>
                <a:latin typeface="Verdana"/>
              </a:rPr>
              <a:t>Terceiro nivel do </a:t>
            </a:r>
            <a:r>
              <a:rPr b="0" lang="gl-ES" sz="1200" spc="-1" strike="noStrike">
                <a:solidFill>
                  <a:srgbClr val="ffffff"/>
                </a:solidFill>
                <a:latin typeface="Verdana"/>
              </a:rPr>
              <a:t>esquema</a:t>
            </a:r>
            <a:endParaRPr b="0" lang="gl-ES" sz="1200" spc="-1" strike="noStrike">
              <a:solidFill>
                <a:srgbClr val="ffffff"/>
              </a:solidFill>
              <a:latin typeface="Verdana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gl-ES" sz="1200" spc="-1" strike="noStrike">
                <a:solidFill>
                  <a:srgbClr val="ffffff"/>
                </a:solidFill>
                <a:latin typeface="Verdana"/>
              </a:rPr>
              <a:t>Cuarto nivel do </a:t>
            </a:r>
            <a:r>
              <a:rPr b="0" lang="gl-ES" sz="1200" spc="-1" strike="noStrike">
                <a:solidFill>
                  <a:srgbClr val="ffffff"/>
                </a:solidFill>
                <a:latin typeface="Verdana"/>
              </a:rPr>
              <a:t>esquema</a:t>
            </a:r>
            <a:endParaRPr b="0" lang="gl-ES" sz="1200" spc="-1" strike="noStrike">
              <a:solidFill>
                <a:srgbClr val="ffffff"/>
              </a:solidFill>
              <a:latin typeface="Verdana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2000" spc="-1" strike="noStrike">
                <a:solidFill>
                  <a:srgbClr val="ffffff"/>
                </a:solidFill>
                <a:latin typeface="Verdana"/>
              </a:rPr>
              <a:t>Quinto </a:t>
            </a:r>
            <a:r>
              <a:rPr b="0" lang="gl-ES" sz="2000" spc="-1" strike="noStrike">
                <a:solidFill>
                  <a:srgbClr val="ffffff"/>
                </a:solidFill>
                <a:latin typeface="Verdana"/>
              </a:rPr>
              <a:t>nivel do </a:t>
            </a:r>
            <a:r>
              <a:rPr b="0" lang="gl-ES" sz="2000" spc="-1" strike="noStrike">
                <a:solidFill>
                  <a:srgbClr val="ffffff"/>
                </a:solidFill>
                <a:latin typeface="Verdana"/>
              </a:rPr>
              <a:t>esquem</a:t>
            </a:r>
            <a:r>
              <a:rPr b="0" lang="gl-ES" sz="2000" spc="-1" strike="noStrike">
                <a:solidFill>
                  <a:srgbClr val="ffffff"/>
                </a:solidFill>
                <a:latin typeface="Verdana"/>
              </a:rPr>
              <a:t>a</a:t>
            </a:r>
            <a:endParaRPr b="0" lang="gl-ES" sz="2000" spc="-1" strike="noStrike">
              <a:solidFill>
                <a:srgbClr val="ffffff"/>
              </a:solidFill>
              <a:latin typeface="Verdana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2000" spc="-1" strike="noStrike">
                <a:solidFill>
                  <a:srgbClr val="ffffff"/>
                </a:solidFill>
                <a:latin typeface="Verdana"/>
              </a:rPr>
              <a:t>Sext</a:t>
            </a:r>
            <a:r>
              <a:rPr b="0" lang="gl-ES" sz="2000" spc="-1" strike="noStrike">
                <a:solidFill>
                  <a:srgbClr val="ffffff"/>
                </a:solidFill>
                <a:latin typeface="Verdana"/>
              </a:rPr>
              <a:t>o </a:t>
            </a:r>
            <a:r>
              <a:rPr b="0" lang="gl-ES" sz="2000" spc="-1" strike="noStrike">
                <a:solidFill>
                  <a:srgbClr val="ffffff"/>
                </a:solidFill>
                <a:latin typeface="Verdana"/>
              </a:rPr>
              <a:t>nivel </a:t>
            </a:r>
            <a:r>
              <a:rPr b="0" lang="gl-ES" sz="2000" spc="-1" strike="noStrike">
                <a:solidFill>
                  <a:srgbClr val="ffffff"/>
                </a:solidFill>
                <a:latin typeface="Verdana"/>
              </a:rPr>
              <a:t>do </a:t>
            </a:r>
            <a:r>
              <a:rPr b="0" lang="gl-ES" sz="2000" spc="-1" strike="noStrike">
                <a:solidFill>
                  <a:srgbClr val="ffffff"/>
                </a:solidFill>
                <a:latin typeface="Verdana"/>
              </a:rPr>
              <a:t>esqu</a:t>
            </a:r>
            <a:r>
              <a:rPr b="0" lang="gl-ES" sz="2000" spc="-1" strike="noStrike">
                <a:solidFill>
                  <a:srgbClr val="ffffff"/>
                </a:solidFill>
                <a:latin typeface="Verdana"/>
              </a:rPr>
              <a:t>ema</a:t>
            </a:r>
            <a:endParaRPr b="0" lang="gl-ES" sz="2000" spc="-1" strike="noStrike">
              <a:solidFill>
                <a:srgbClr val="ffffff"/>
              </a:solidFill>
              <a:latin typeface="Verdana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gl-ES" sz="2000" spc="-1" strike="noStrike">
                <a:solidFill>
                  <a:srgbClr val="ffffff"/>
                </a:solidFill>
                <a:latin typeface="Verdana"/>
              </a:rPr>
              <a:t>S</a:t>
            </a:r>
            <a:r>
              <a:rPr b="0" lang="gl-ES" sz="2000" spc="-1" strike="noStrike">
                <a:solidFill>
                  <a:srgbClr val="ffffff"/>
                </a:solidFill>
                <a:latin typeface="Verdana"/>
              </a:rPr>
              <a:t>ét</a:t>
            </a:r>
            <a:r>
              <a:rPr b="0" lang="gl-ES" sz="2000" spc="-1" strike="noStrike">
                <a:solidFill>
                  <a:srgbClr val="ffffff"/>
                </a:solidFill>
                <a:latin typeface="Verdana"/>
              </a:rPr>
              <a:t>i</a:t>
            </a:r>
            <a:r>
              <a:rPr b="0" lang="gl-ES" sz="2000" spc="-1" strike="noStrike">
                <a:solidFill>
                  <a:srgbClr val="ffffff"/>
                </a:solidFill>
                <a:latin typeface="Verdana"/>
              </a:rPr>
              <a:t>m</a:t>
            </a:r>
            <a:r>
              <a:rPr b="0" lang="gl-ES" sz="2000" spc="-1" strike="noStrike">
                <a:solidFill>
                  <a:srgbClr val="ffffff"/>
                </a:solidFill>
                <a:latin typeface="Verdana"/>
              </a:rPr>
              <a:t>o </a:t>
            </a:r>
            <a:r>
              <a:rPr b="0" lang="gl-ES" sz="2000" spc="-1" strike="noStrike">
                <a:solidFill>
                  <a:srgbClr val="ffffff"/>
                </a:solidFill>
                <a:latin typeface="Verdana"/>
              </a:rPr>
              <a:t>ni</a:t>
            </a:r>
            <a:r>
              <a:rPr b="0" lang="gl-ES" sz="2000" spc="-1" strike="noStrike">
                <a:solidFill>
                  <a:srgbClr val="ffffff"/>
                </a:solidFill>
                <a:latin typeface="Verdana"/>
              </a:rPr>
              <a:t>v</a:t>
            </a:r>
            <a:r>
              <a:rPr b="0" lang="gl-ES" sz="2000" spc="-1" strike="noStrike">
                <a:solidFill>
                  <a:srgbClr val="ffffff"/>
                </a:solidFill>
                <a:latin typeface="Verdana"/>
              </a:rPr>
              <a:t>el </a:t>
            </a:r>
            <a:r>
              <a:rPr b="0" lang="gl-ES" sz="2000" spc="-1" strike="noStrike">
                <a:solidFill>
                  <a:srgbClr val="ffffff"/>
                </a:solidFill>
                <a:latin typeface="Verdana"/>
              </a:rPr>
              <a:t>d</a:t>
            </a:r>
            <a:r>
              <a:rPr b="0" lang="gl-ES" sz="2000" spc="-1" strike="noStrike">
                <a:solidFill>
                  <a:srgbClr val="ffffff"/>
                </a:solidFill>
                <a:latin typeface="Verdana"/>
              </a:rPr>
              <a:t>o </a:t>
            </a:r>
            <a:r>
              <a:rPr b="0" lang="gl-ES" sz="2000" spc="-1" strike="noStrike">
                <a:solidFill>
                  <a:srgbClr val="ffffff"/>
                </a:solidFill>
                <a:latin typeface="Verdana"/>
              </a:rPr>
              <a:t>e</a:t>
            </a:r>
            <a:r>
              <a:rPr b="0" lang="gl-ES" sz="2000" spc="-1" strike="noStrike">
                <a:solidFill>
                  <a:srgbClr val="ffffff"/>
                </a:solidFill>
                <a:latin typeface="Verdana"/>
              </a:rPr>
              <a:t>s</a:t>
            </a:r>
            <a:r>
              <a:rPr b="0" lang="gl-ES" sz="2000" spc="-1" strike="noStrike">
                <a:solidFill>
                  <a:srgbClr val="ffffff"/>
                </a:solidFill>
                <a:latin typeface="Verdana"/>
              </a:rPr>
              <a:t>q</a:t>
            </a:r>
            <a:r>
              <a:rPr b="0" lang="gl-ES" sz="2000" spc="-1" strike="noStrike">
                <a:solidFill>
                  <a:srgbClr val="ffffff"/>
                </a:solidFill>
                <a:latin typeface="Verdana"/>
              </a:rPr>
              <a:t>u</a:t>
            </a:r>
            <a:r>
              <a:rPr b="0" lang="gl-ES" sz="2000" spc="-1" strike="noStrike">
                <a:solidFill>
                  <a:srgbClr val="ffffff"/>
                </a:solidFill>
                <a:latin typeface="Verdana"/>
              </a:rPr>
              <a:t>e</a:t>
            </a:r>
            <a:r>
              <a:rPr b="0" lang="gl-ES" sz="2000" spc="-1" strike="noStrike">
                <a:solidFill>
                  <a:srgbClr val="ffffff"/>
                </a:solidFill>
                <a:latin typeface="Verdana"/>
              </a:rPr>
              <a:t>m</a:t>
            </a:r>
            <a:r>
              <a:rPr b="0" lang="gl-ES" sz="2000" spc="-1" strike="noStrike">
                <a:solidFill>
                  <a:srgbClr val="ffffff"/>
                </a:solidFill>
                <a:latin typeface="Verdana"/>
              </a:rPr>
              <a:t>a</a:t>
            </a:r>
            <a:endParaRPr b="0" lang="gl-ES" sz="2000" spc="-1" strike="noStrike">
              <a:solidFill>
                <a:srgbClr val="ffffff"/>
              </a:solidFill>
              <a:latin typeface="Verdana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e39325"/>
            </a:gs>
            <a:gs pos="100000">
              <a:srgbClr val="d03201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CustomShape 1"/>
          <p:cNvSpPr/>
          <p:nvPr/>
        </p:nvSpPr>
        <p:spPr>
          <a:xfrm>
            <a:off x="-69480" y="4042440"/>
            <a:ext cx="1743480" cy="1908720"/>
          </a:xfrm>
          <a:custGeom>
            <a:avLst/>
            <a:gdLst/>
            <a:ahLst/>
            <a:rect l="l" t="t" r="r" b="b"/>
            <a:pathLst>
              <a:path w="1743945" h="1909234">
                <a:moveTo>
                  <a:pt x="789328" y="0"/>
                </a:moveTo>
                <a:cubicBezTo>
                  <a:pt x="1316548" y="0"/>
                  <a:pt x="1743945" y="427397"/>
                  <a:pt x="1743945" y="954617"/>
                </a:cubicBezTo>
                <a:cubicBezTo>
                  <a:pt x="1743945" y="1481837"/>
                  <a:pt x="1316548" y="1909234"/>
                  <a:pt x="789328" y="1909234"/>
                </a:cubicBezTo>
                <a:cubicBezTo>
                  <a:pt x="461080" y="1909234"/>
                  <a:pt x="171527" y="1743562"/>
                  <a:pt x="0" y="1491086"/>
                </a:cubicBezTo>
                <a:lnTo>
                  <a:pt x="0" y="418149"/>
                </a:lnTo>
                <a:cubicBezTo>
                  <a:pt x="171527" y="165673"/>
                  <a:pt x="461080" y="0"/>
                  <a:pt x="789328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00" name="CustomShape 2"/>
          <p:cNvSpPr/>
          <p:nvPr/>
        </p:nvSpPr>
        <p:spPr>
          <a:xfrm>
            <a:off x="520560" y="1095480"/>
            <a:ext cx="1908720" cy="1908720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01" name="CustomShape 3"/>
          <p:cNvSpPr/>
          <p:nvPr/>
        </p:nvSpPr>
        <p:spPr>
          <a:xfrm>
            <a:off x="1878840" y="282960"/>
            <a:ext cx="1908720" cy="1908720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02" name="CustomShape 4"/>
          <p:cNvSpPr/>
          <p:nvPr/>
        </p:nvSpPr>
        <p:spPr>
          <a:xfrm>
            <a:off x="520560" y="5729040"/>
            <a:ext cx="1908720" cy="1193400"/>
          </a:xfrm>
          <a:custGeom>
            <a:avLst/>
            <a:gdLst/>
            <a:ahLst/>
            <a:rect l="l" t="t" r="r" b="b"/>
            <a:pathLst>
              <a:path w="1909234" h="1193756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037305"/>
                  <a:pt x="1898721" y="1117537"/>
                  <a:pt x="1877819" y="1193756"/>
                </a:cubicBezTo>
                <a:lnTo>
                  <a:pt x="31415" y="1193756"/>
                </a:lnTo>
                <a:cubicBezTo>
                  <a:pt x="10513" y="1117537"/>
                  <a:pt x="0" y="103730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03" name="CustomShape 5"/>
          <p:cNvSpPr/>
          <p:nvPr/>
        </p:nvSpPr>
        <p:spPr>
          <a:xfrm>
            <a:off x="-46800" y="-61560"/>
            <a:ext cx="1448640" cy="1676880"/>
          </a:xfrm>
          <a:custGeom>
            <a:avLst/>
            <a:gdLst/>
            <a:ahLst/>
            <a:rect l="l" t="t" r="r" b="b"/>
            <a:pathLst>
              <a:path w="1449107" h="1677064">
                <a:moveTo>
                  <a:pt x="0" y="0"/>
                </a:moveTo>
                <a:lnTo>
                  <a:pt x="1112019" y="0"/>
                </a:lnTo>
                <a:cubicBezTo>
                  <a:pt x="1319407" y="171874"/>
                  <a:pt x="1449107" y="432014"/>
                  <a:pt x="1449107" y="722447"/>
                </a:cubicBezTo>
                <a:cubicBezTo>
                  <a:pt x="1449107" y="1249667"/>
                  <a:pt x="1021710" y="1677064"/>
                  <a:pt x="494490" y="1677064"/>
                </a:cubicBezTo>
                <a:cubicBezTo>
                  <a:pt x="313232" y="1677064"/>
                  <a:pt x="143772" y="1626546"/>
                  <a:pt x="0" y="1537872"/>
                </a:cubicBezTo>
                <a:close/>
              </a:path>
            </a:pathLst>
          </a:custGeom>
          <a:solidFill>
            <a:schemeClr val="tx2">
              <a:lumMod val="75000"/>
              <a:alpha val="14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04" name="CustomShape 6"/>
          <p:cNvSpPr/>
          <p:nvPr/>
        </p:nvSpPr>
        <p:spPr>
          <a:xfrm>
            <a:off x="924120" y="-161640"/>
            <a:ext cx="1908720" cy="1908720"/>
          </a:xfrm>
          <a:prstGeom prst="ellipse">
            <a:avLst/>
          </a:prstGeom>
          <a:solidFill>
            <a:schemeClr val="tx2">
              <a:lumMod val="75000"/>
              <a:alpha val="20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05" name="CustomShape 7"/>
          <p:cNvSpPr/>
          <p:nvPr/>
        </p:nvSpPr>
        <p:spPr>
          <a:xfrm>
            <a:off x="0" y="660600"/>
            <a:ext cx="1908720" cy="1908720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06" name="CustomShape 8"/>
          <p:cNvSpPr/>
          <p:nvPr/>
        </p:nvSpPr>
        <p:spPr>
          <a:xfrm>
            <a:off x="7497360" y="-61560"/>
            <a:ext cx="1694160" cy="1676880"/>
          </a:xfrm>
          <a:custGeom>
            <a:avLst/>
            <a:gdLst/>
            <a:ahLst/>
            <a:rect l="l" t="t" r="r" b="b"/>
            <a:pathLst>
              <a:path w="1694467" h="1677064">
                <a:moveTo>
                  <a:pt x="337088" y="0"/>
                </a:moveTo>
                <a:lnTo>
                  <a:pt x="1573463" y="0"/>
                </a:lnTo>
                <a:cubicBezTo>
                  <a:pt x="1618202" y="37449"/>
                  <a:pt x="1658454" y="79950"/>
                  <a:pt x="1694467" y="126010"/>
                </a:cubicBezTo>
                <a:lnTo>
                  <a:pt x="1694467" y="1318884"/>
                </a:lnTo>
                <a:cubicBezTo>
                  <a:pt x="1522840" y="1538397"/>
                  <a:pt x="1254922" y="1677064"/>
                  <a:pt x="954617" y="1677064"/>
                </a:cubicBezTo>
                <a:cubicBezTo>
                  <a:pt x="427397" y="1677064"/>
                  <a:pt x="0" y="1249667"/>
                  <a:pt x="0" y="722447"/>
                </a:cubicBezTo>
                <a:cubicBezTo>
                  <a:pt x="0" y="432014"/>
                  <a:pt x="129700" y="171874"/>
                  <a:pt x="337088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07" name="CustomShape 9"/>
          <p:cNvSpPr/>
          <p:nvPr/>
        </p:nvSpPr>
        <p:spPr>
          <a:xfrm>
            <a:off x="6117480" y="-61560"/>
            <a:ext cx="1908720" cy="1704960"/>
          </a:xfrm>
          <a:custGeom>
            <a:avLst/>
            <a:gdLst/>
            <a:ahLst/>
            <a:rect l="l" t="t" r="r" b="b"/>
            <a:pathLst>
              <a:path w="1909234" h="1705448">
                <a:moveTo>
                  <a:pt x="371490" y="0"/>
                </a:moveTo>
                <a:lnTo>
                  <a:pt x="1537745" y="0"/>
                </a:lnTo>
                <a:cubicBezTo>
                  <a:pt x="1764760" y="171517"/>
                  <a:pt x="1909234" y="444302"/>
                  <a:pt x="1909234" y="750831"/>
                </a:cubicBezTo>
                <a:cubicBezTo>
                  <a:pt x="1909234" y="1278051"/>
                  <a:pt x="1481837" y="1705448"/>
                  <a:pt x="954617" y="1705448"/>
                </a:cubicBezTo>
                <a:cubicBezTo>
                  <a:pt x="427397" y="1705448"/>
                  <a:pt x="0" y="1278051"/>
                  <a:pt x="0" y="750831"/>
                </a:cubicBezTo>
                <a:cubicBezTo>
                  <a:pt x="0" y="444302"/>
                  <a:pt x="144474" y="171517"/>
                  <a:pt x="37149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08" name="CustomShape 10"/>
          <p:cNvSpPr/>
          <p:nvPr/>
        </p:nvSpPr>
        <p:spPr>
          <a:xfrm>
            <a:off x="7494480" y="1095480"/>
            <a:ext cx="1697040" cy="1908720"/>
          </a:xfrm>
          <a:custGeom>
            <a:avLst/>
            <a:gdLst/>
            <a:ahLst/>
            <a:rect l="l" t="t" r="r" b="b"/>
            <a:pathLst>
              <a:path w="1697544" h="1909234">
                <a:moveTo>
                  <a:pt x="954617" y="0"/>
                </a:moveTo>
                <a:cubicBezTo>
                  <a:pt x="1256666" y="0"/>
                  <a:pt x="1525952" y="140283"/>
                  <a:pt x="1697544" y="361910"/>
                </a:cubicBezTo>
                <a:lnTo>
                  <a:pt x="1697544" y="1547324"/>
                </a:lnTo>
                <a:cubicBezTo>
                  <a:pt x="1525952" y="1768951"/>
                  <a:pt x="1256666" y="1909234"/>
                  <a:pt x="954617" y="1909234"/>
                </a:cubicBezTo>
                <a:cubicBezTo>
                  <a:pt x="427397" y="1909234"/>
                  <a:pt x="0" y="1481837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5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09" name="CustomShape 11"/>
          <p:cNvSpPr/>
          <p:nvPr/>
        </p:nvSpPr>
        <p:spPr>
          <a:xfrm>
            <a:off x="8056800" y="5140440"/>
            <a:ext cx="1136880" cy="1759320"/>
          </a:xfrm>
          <a:custGeom>
            <a:avLst/>
            <a:gdLst/>
            <a:ahLst/>
            <a:rect l="l" t="t" r="r" b="b"/>
            <a:pathLst>
              <a:path w="1137194" h="1759729">
                <a:moveTo>
                  <a:pt x="954617" y="0"/>
                </a:moveTo>
                <a:cubicBezTo>
                  <a:pt x="1017088" y="0"/>
                  <a:pt x="1078157" y="6001"/>
                  <a:pt x="1137194" y="17897"/>
                </a:cubicBezTo>
                <a:lnTo>
                  <a:pt x="1137194" y="1759729"/>
                </a:lnTo>
                <a:lnTo>
                  <a:pt x="443151" y="1759729"/>
                </a:lnTo>
                <a:cubicBezTo>
                  <a:pt x="176544" y="1591075"/>
                  <a:pt x="0" y="1293463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10" name="CustomShape 12"/>
          <p:cNvSpPr/>
          <p:nvPr/>
        </p:nvSpPr>
        <p:spPr>
          <a:xfrm>
            <a:off x="6661800" y="4362840"/>
            <a:ext cx="1908720" cy="1908720"/>
          </a:xfrm>
          <a:prstGeom prst="ellipse">
            <a:avLst/>
          </a:prstGeom>
          <a:solidFill>
            <a:schemeClr val="tx2">
              <a:lumMod val="75000"/>
              <a:alpha val="5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11" name="CustomShape 13"/>
          <p:cNvSpPr/>
          <p:nvPr/>
        </p:nvSpPr>
        <p:spPr>
          <a:xfrm>
            <a:off x="-69480" y="4948920"/>
            <a:ext cx="1353600" cy="1908720"/>
          </a:xfrm>
          <a:custGeom>
            <a:avLst/>
            <a:gdLst/>
            <a:ahLst/>
            <a:rect l="l" t="t" r="r" b="b"/>
            <a:pathLst>
              <a:path w="1353860" h="1909234">
                <a:moveTo>
                  <a:pt x="399243" y="0"/>
                </a:moveTo>
                <a:cubicBezTo>
                  <a:pt x="926463" y="0"/>
                  <a:pt x="1353860" y="427397"/>
                  <a:pt x="1353860" y="954617"/>
                </a:cubicBezTo>
                <a:cubicBezTo>
                  <a:pt x="1353860" y="1481837"/>
                  <a:pt x="926463" y="1909234"/>
                  <a:pt x="399243" y="1909234"/>
                </a:cubicBezTo>
                <a:cubicBezTo>
                  <a:pt x="256544" y="1909234"/>
                  <a:pt x="121158" y="1877924"/>
                  <a:pt x="0" y="1820890"/>
                </a:cubicBezTo>
                <a:lnTo>
                  <a:pt x="0" y="88345"/>
                </a:lnTo>
                <a:cubicBezTo>
                  <a:pt x="121158" y="31311"/>
                  <a:pt x="256544" y="0"/>
                  <a:pt x="399243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12" name="CustomShape 14"/>
          <p:cNvSpPr/>
          <p:nvPr/>
        </p:nvSpPr>
        <p:spPr>
          <a:xfrm>
            <a:off x="708480" y="4790160"/>
            <a:ext cx="1908720" cy="1908720"/>
          </a:xfrm>
          <a:prstGeom prst="ellipse">
            <a:avLst/>
          </a:prstGeom>
          <a:solidFill>
            <a:schemeClr val="tx2">
              <a:lumMod val="75000"/>
              <a:alpha val="8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13" name="CustomShape 15"/>
          <p:cNvSpPr/>
          <p:nvPr/>
        </p:nvSpPr>
        <p:spPr>
          <a:xfrm>
            <a:off x="6117480" y="784080"/>
            <a:ext cx="1908720" cy="1908720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14" name="CustomShape 16"/>
          <p:cNvSpPr/>
          <p:nvPr/>
        </p:nvSpPr>
        <p:spPr>
          <a:xfrm>
            <a:off x="6459120" y="5140440"/>
            <a:ext cx="1908720" cy="1908720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15" name="CustomShape 17"/>
          <p:cNvSpPr/>
          <p:nvPr/>
        </p:nvSpPr>
        <p:spPr>
          <a:xfrm>
            <a:off x="8398080" y="597960"/>
            <a:ext cx="793440" cy="1252440"/>
          </a:xfrm>
          <a:custGeom>
            <a:avLst/>
            <a:gdLst/>
            <a:ahLst/>
            <a:rect l="l" t="t" r="r" b="b"/>
            <a:pathLst>
              <a:path w="793794" h="1252918">
                <a:moveTo>
                  <a:pt x="626459" y="0"/>
                </a:moveTo>
                <a:cubicBezTo>
                  <a:pt x="684682" y="0"/>
                  <a:pt x="741049" y="7943"/>
                  <a:pt x="793794" y="25480"/>
                </a:cubicBezTo>
                <a:lnTo>
                  <a:pt x="793794" y="1227438"/>
                </a:lnTo>
                <a:cubicBezTo>
                  <a:pt x="741049" y="1244975"/>
                  <a:pt x="684682" y="1252918"/>
                  <a:pt x="626459" y="1252918"/>
                </a:cubicBezTo>
                <a:cubicBezTo>
                  <a:pt x="280475" y="1252918"/>
                  <a:pt x="0" y="972443"/>
                  <a:pt x="0" y="626459"/>
                </a:cubicBezTo>
                <a:cubicBezTo>
                  <a:pt x="0" y="280475"/>
                  <a:pt x="280475" y="0"/>
                  <a:pt x="626459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cap="rnd" w="177800">
            <a:solidFill>
              <a:schemeClr val="tx2">
                <a:lumMod val="60000"/>
                <a:lumOff val="40000"/>
                <a:alpha val="6000"/>
              </a:schemeClr>
            </a:solidFill>
            <a:round/>
          </a:ln>
          <a:effectLst>
            <a:softEdge rad="15228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16" name="CustomShape 18"/>
          <p:cNvSpPr/>
          <p:nvPr/>
        </p:nvSpPr>
        <p:spPr>
          <a:xfrm>
            <a:off x="6350040" y="206640"/>
            <a:ext cx="1040760" cy="1040760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cap="rnd" w="177800">
            <a:solidFill>
              <a:schemeClr val="tx2">
                <a:lumMod val="60000"/>
                <a:lumOff val="40000"/>
                <a:alpha val="6000"/>
              </a:schemeClr>
            </a:solidFill>
            <a:round/>
          </a:ln>
          <a:effectLst>
            <a:softEdge rad="15228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17" name="CustomShape 19"/>
          <p:cNvSpPr/>
          <p:nvPr/>
        </p:nvSpPr>
        <p:spPr>
          <a:xfrm>
            <a:off x="6872040" y="1450800"/>
            <a:ext cx="1217880" cy="1217880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cap="rnd" w="177800">
            <a:solidFill>
              <a:schemeClr val="tx2">
                <a:lumMod val="60000"/>
                <a:lumOff val="40000"/>
                <a:alpha val="6000"/>
              </a:schemeClr>
            </a:solidFill>
            <a:round/>
          </a:ln>
          <a:effectLst>
            <a:softEdge rad="15228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18" name="CustomShape 20"/>
          <p:cNvSpPr/>
          <p:nvPr/>
        </p:nvSpPr>
        <p:spPr>
          <a:xfrm>
            <a:off x="7219080" y="2049840"/>
            <a:ext cx="1040760" cy="1040760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cap="rnd" w="177800">
            <a:solidFill>
              <a:schemeClr val="tx2">
                <a:lumMod val="60000"/>
                <a:lumOff val="40000"/>
                <a:alpha val="6000"/>
              </a:schemeClr>
            </a:solidFill>
            <a:round/>
          </a:ln>
          <a:effectLst>
            <a:softEdge rad="15228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19" name="CustomShape 21"/>
          <p:cNvSpPr/>
          <p:nvPr/>
        </p:nvSpPr>
        <p:spPr>
          <a:xfrm>
            <a:off x="7749360" y="2661480"/>
            <a:ext cx="721080" cy="721080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cap="rnd" w="177800">
            <a:solidFill>
              <a:schemeClr val="tx2">
                <a:lumMod val="60000"/>
                <a:lumOff val="40000"/>
                <a:alpha val="6000"/>
              </a:schemeClr>
            </a:solidFill>
            <a:round/>
          </a:ln>
          <a:effectLst>
            <a:softEdge rad="15228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20" name="CustomShape 22"/>
          <p:cNvSpPr/>
          <p:nvPr/>
        </p:nvSpPr>
        <p:spPr>
          <a:xfrm>
            <a:off x="685080" y="-100800"/>
            <a:ext cx="1193400" cy="697320"/>
          </a:xfrm>
          <a:custGeom>
            <a:avLst/>
            <a:gdLst/>
            <a:ahLst/>
            <a:rect l="l" t="t" r="r" b="b"/>
            <a:pathLst>
              <a:path w="1193676" h="697815">
                <a:moveTo>
                  <a:pt x="10179" y="0"/>
                </a:moveTo>
                <a:lnTo>
                  <a:pt x="1183497" y="0"/>
                </a:lnTo>
                <a:cubicBezTo>
                  <a:pt x="1190746" y="32633"/>
                  <a:pt x="1193676" y="66463"/>
                  <a:pt x="1193676" y="100977"/>
                </a:cubicBezTo>
                <a:cubicBezTo>
                  <a:pt x="1193676" y="430602"/>
                  <a:pt x="926463" y="697815"/>
                  <a:pt x="596838" y="697815"/>
                </a:cubicBezTo>
                <a:cubicBezTo>
                  <a:pt x="267213" y="697815"/>
                  <a:pt x="0" y="430602"/>
                  <a:pt x="0" y="100977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cap="rnd" w="177800">
            <a:solidFill>
              <a:schemeClr val="tx2">
                <a:lumMod val="60000"/>
                <a:lumOff val="40000"/>
                <a:alpha val="6000"/>
              </a:schemeClr>
            </a:solidFill>
            <a:round/>
          </a:ln>
          <a:effectLst>
            <a:softEdge rad="15228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21" name="CustomShape 23"/>
          <p:cNvSpPr/>
          <p:nvPr/>
        </p:nvSpPr>
        <p:spPr>
          <a:xfrm>
            <a:off x="1502640" y="-100800"/>
            <a:ext cx="1028520" cy="459360"/>
          </a:xfrm>
          <a:custGeom>
            <a:avLst/>
            <a:gdLst/>
            <a:ahLst/>
            <a:rect l="l" t="t" r="r" b="b"/>
            <a:pathLst>
              <a:path w="1029028" h="459889">
                <a:moveTo>
                  <a:pt x="0" y="0"/>
                </a:moveTo>
                <a:lnTo>
                  <a:pt x="1029028" y="0"/>
                </a:lnTo>
                <a:cubicBezTo>
                  <a:pt x="1001386" y="259074"/>
                  <a:pt x="781401" y="459889"/>
                  <a:pt x="514514" y="459889"/>
                </a:cubicBezTo>
                <a:cubicBezTo>
                  <a:pt x="247627" y="459889"/>
                  <a:pt x="27642" y="259074"/>
                  <a:pt x="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cap="rnd" w="177800">
            <a:solidFill>
              <a:schemeClr val="tx2">
                <a:lumMod val="60000"/>
                <a:lumOff val="40000"/>
                <a:alpha val="6000"/>
              </a:schemeClr>
            </a:solidFill>
            <a:round/>
          </a:ln>
          <a:effectLst>
            <a:softEdge rad="15228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22" name="CustomShape 24"/>
          <p:cNvSpPr/>
          <p:nvPr/>
        </p:nvSpPr>
        <p:spPr>
          <a:xfrm>
            <a:off x="-69480" y="-100800"/>
            <a:ext cx="590040" cy="612000"/>
          </a:xfrm>
          <a:custGeom>
            <a:avLst/>
            <a:gdLst/>
            <a:ahLst/>
            <a:rect l="l" t="t" r="r" b="b"/>
            <a:pathLst>
              <a:path w="590263" h="612289">
                <a:moveTo>
                  <a:pt x="0" y="0"/>
                </a:moveTo>
                <a:lnTo>
                  <a:pt x="581024" y="0"/>
                </a:lnTo>
                <a:cubicBezTo>
                  <a:pt x="587493" y="29611"/>
                  <a:pt x="590263" y="60308"/>
                  <a:pt x="590263" y="91651"/>
                </a:cubicBezTo>
                <a:cubicBezTo>
                  <a:pt x="590263" y="379191"/>
                  <a:pt x="357165" y="612289"/>
                  <a:pt x="69625" y="612289"/>
                </a:cubicBezTo>
                <a:lnTo>
                  <a:pt x="0" y="605270"/>
                </a:ln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cap="rnd" w="177800">
            <a:solidFill>
              <a:schemeClr val="tx2">
                <a:lumMod val="60000"/>
                <a:lumOff val="40000"/>
                <a:alpha val="6000"/>
              </a:schemeClr>
            </a:solidFill>
            <a:round/>
          </a:ln>
          <a:effectLst>
            <a:softEdge rad="15228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23" name="CustomShape 25"/>
          <p:cNvSpPr/>
          <p:nvPr/>
        </p:nvSpPr>
        <p:spPr>
          <a:xfrm>
            <a:off x="277560" y="4321800"/>
            <a:ext cx="1396440" cy="1396440"/>
          </a:xfrm>
          <a:prstGeom prst="ellipse">
            <a:avLst/>
          </a:prstGeom>
          <a:solidFill>
            <a:schemeClr val="tx2">
              <a:lumMod val="75000"/>
              <a:alpha val="6000"/>
            </a:schemeClr>
          </a:solidFill>
          <a:ln cap="rnd" w="177800">
            <a:solidFill>
              <a:schemeClr val="tx2">
                <a:lumMod val="60000"/>
                <a:lumOff val="40000"/>
                <a:alpha val="4000"/>
              </a:schemeClr>
            </a:solidFill>
            <a:round/>
          </a:ln>
          <a:effectLst>
            <a:softEdge rad="15228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24" name="CustomShape 26"/>
          <p:cNvSpPr/>
          <p:nvPr/>
        </p:nvSpPr>
        <p:spPr>
          <a:xfrm>
            <a:off x="5792040" y="6490080"/>
            <a:ext cx="1115640" cy="443520"/>
          </a:xfrm>
          <a:custGeom>
            <a:avLst/>
            <a:gdLst/>
            <a:ahLst/>
            <a:rect l="l" t="t" r="r" b="b"/>
            <a:pathLst>
              <a:path w="1115939" h="443769">
                <a:moveTo>
                  <a:pt x="557969" y="0"/>
                </a:moveTo>
                <a:cubicBezTo>
                  <a:pt x="830120" y="0"/>
                  <a:pt x="1058049" y="189335"/>
                  <a:pt x="1115939" y="443769"/>
                </a:cubicBezTo>
                <a:lnTo>
                  <a:pt x="0" y="443769"/>
                </a:lnTo>
                <a:cubicBezTo>
                  <a:pt x="57889" y="189335"/>
                  <a:pt x="285818" y="0"/>
                  <a:pt x="55796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cap="rnd" w="177800">
            <a:solidFill>
              <a:schemeClr val="tx2">
                <a:lumMod val="60000"/>
                <a:lumOff val="40000"/>
                <a:alpha val="4000"/>
              </a:schemeClr>
            </a:solidFill>
            <a:round/>
          </a:ln>
          <a:effectLst>
            <a:softEdge rad="15228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25" name="CustomShape 27"/>
          <p:cNvSpPr/>
          <p:nvPr/>
        </p:nvSpPr>
        <p:spPr>
          <a:xfrm>
            <a:off x="6127920" y="6408720"/>
            <a:ext cx="1236600" cy="524520"/>
          </a:xfrm>
          <a:custGeom>
            <a:avLst/>
            <a:gdLst/>
            <a:ahLst/>
            <a:rect l="l" t="t" r="r" b="b"/>
            <a:pathLst>
              <a:path w="1237019" h="524894">
                <a:moveTo>
                  <a:pt x="618509" y="0"/>
                </a:moveTo>
                <a:cubicBezTo>
                  <a:pt x="930325" y="0"/>
                  <a:pt x="1189147" y="226891"/>
                  <a:pt x="1237019" y="524894"/>
                </a:cubicBezTo>
                <a:lnTo>
                  <a:pt x="0" y="524894"/>
                </a:lnTo>
                <a:cubicBezTo>
                  <a:pt x="47872" y="226891"/>
                  <a:pt x="306694" y="0"/>
                  <a:pt x="61850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cap="rnd" w="177800">
            <a:solidFill>
              <a:schemeClr val="tx2">
                <a:lumMod val="60000"/>
                <a:lumOff val="40000"/>
                <a:alpha val="4000"/>
              </a:schemeClr>
            </a:solidFill>
            <a:round/>
          </a:ln>
          <a:effectLst>
            <a:softEdge rad="15228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26" name="CustomShape 28"/>
          <p:cNvSpPr/>
          <p:nvPr/>
        </p:nvSpPr>
        <p:spPr>
          <a:xfrm>
            <a:off x="7577640" y="6408720"/>
            <a:ext cx="1211040" cy="524520"/>
          </a:xfrm>
          <a:custGeom>
            <a:avLst/>
            <a:gdLst/>
            <a:ahLst/>
            <a:rect l="l" t="t" r="r" b="b"/>
            <a:pathLst>
              <a:path w="1211408" h="524893">
                <a:moveTo>
                  <a:pt x="605704" y="0"/>
                </a:moveTo>
                <a:cubicBezTo>
                  <a:pt x="914574" y="0"/>
                  <a:pt x="1170243" y="227782"/>
                  <a:pt x="1211408" y="524893"/>
                </a:cubicBezTo>
                <a:lnTo>
                  <a:pt x="0" y="524893"/>
                </a:lnTo>
                <a:cubicBezTo>
                  <a:pt x="41165" y="227782"/>
                  <a:pt x="296834" y="0"/>
                  <a:pt x="605704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cap="rnd" w="177800">
            <a:solidFill>
              <a:schemeClr val="tx2">
                <a:lumMod val="60000"/>
                <a:lumOff val="40000"/>
                <a:alpha val="4000"/>
              </a:schemeClr>
            </a:solidFill>
            <a:round/>
          </a:ln>
          <a:effectLst>
            <a:softEdge rad="15228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27" name="CustomShape 29"/>
          <p:cNvSpPr/>
          <p:nvPr/>
        </p:nvSpPr>
        <p:spPr>
          <a:xfrm>
            <a:off x="11160" y="4942080"/>
            <a:ext cx="610920" cy="61092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12700">
            <a:solidFill>
              <a:schemeClr val="accent3">
                <a:lumMod val="60000"/>
                <a:lumOff val="40000"/>
                <a:alpha val="15000"/>
              </a:schemeClr>
            </a:solidFill>
            <a:rou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28" name="CustomShape 30"/>
          <p:cNvSpPr/>
          <p:nvPr/>
        </p:nvSpPr>
        <p:spPr>
          <a:xfrm>
            <a:off x="-69480" y="6172560"/>
            <a:ext cx="777600" cy="749880"/>
          </a:xfrm>
          <a:custGeom>
            <a:avLst/>
            <a:gdLst/>
            <a:ahLst/>
            <a:rect l="l" t="t" r="r" b="b"/>
            <a:pathLst>
              <a:path w="778097" h="750322">
                <a:moveTo>
                  <a:pt x="261411" y="0"/>
                </a:moveTo>
                <a:cubicBezTo>
                  <a:pt x="546769" y="0"/>
                  <a:pt x="778097" y="231328"/>
                  <a:pt x="778097" y="516686"/>
                </a:cubicBezTo>
                <a:cubicBezTo>
                  <a:pt x="778097" y="601179"/>
                  <a:pt x="757816" y="680934"/>
                  <a:pt x="719843" y="750322"/>
                </a:cubicBezTo>
                <a:lnTo>
                  <a:pt x="0" y="750322"/>
                </a:lnTo>
                <a:lnTo>
                  <a:pt x="0" y="73330"/>
                </a:lnTo>
                <a:cubicBezTo>
                  <a:pt x="75863" y="26083"/>
                  <a:pt x="165591" y="0"/>
                  <a:pt x="26141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15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29" name="CustomShape 31"/>
          <p:cNvSpPr/>
          <p:nvPr/>
        </p:nvSpPr>
        <p:spPr>
          <a:xfrm>
            <a:off x="-69480" y="5158440"/>
            <a:ext cx="563040" cy="897120"/>
          </a:xfrm>
          <a:custGeom>
            <a:avLst/>
            <a:gdLst/>
            <a:ahLst/>
            <a:rect l="l" t="t" r="r" b="b"/>
            <a:pathLst>
              <a:path w="563524" h="897560">
                <a:moveTo>
                  <a:pt x="114744" y="0"/>
                </a:moveTo>
                <a:cubicBezTo>
                  <a:pt x="362598" y="0"/>
                  <a:pt x="563524" y="200926"/>
                  <a:pt x="563524" y="448780"/>
                </a:cubicBezTo>
                <a:cubicBezTo>
                  <a:pt x="563524" y="696634"/>
                  <a:pt x="362598" y="897560"/>
                  <a:pt x="114744" y="897560"/>
                </a:cubicBezTo>
                <a:cubicBezTo>
                  <a:pt x="74918" y="897560"/>
                  <a:pt x="36304" y="892373"/>
                  <a:pt x="0" y="880900"/>
                </a:cubicBezTo>
                <a:lnTo>
                  <a:pt x="0" y="16661"/>
                </a:lnTo>
                <a:cubicBezTo>
                  <a:pt x="36304" y="5188"/>
                  <a:pt x="74918" y="0"/>
                  <a:pt x="11474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15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30" name="CustomShape 32"/>
          <p:cNvSpPr/>
          <p:nvPr/>
        </p:nvSpPr>
        <p:spPr>
          <a:xfrm>
            <a:off x="-25920" y="482400"/>
            <a:ext cx="597960" cy="905400"/>
          </a:xfrm>
          <a:custGeom>
            <a:avLst/>
            <a:gdLst/>
            <a:ahLst/>
            <a:rect l="l" t="t" r="r" b="b"/>
            <a:pathLst>
              <a:path w="598416" h="905704">
                <a:moveTo>
                  <a:pt x="145564" y="0"/>
                </a:moveTo>
                <a:cubicBezTo>
                  <a:pt x="395667" y="0"/>
                  <a:pt x="598416" y="202749"/>
                  <a:pt x="598416" y="452852"/>
                </a:cubicBezTo>
                <a:cubicBezTo>
                  <a:pt x="598416" y="702955"/>
                  <a:pt x="395667" y="905704"/>
                  <a:pt x="145564" y="905704"/>
                </a:cubicBezTo>
                <a:cubicBezTo>
                  <a:pt x="94398" y="905704"/>
                  <a:pt x="45214" y="897218"/>
                  <a:pt x="0" y="879648"/>
                </a:cubicBezTo>
                <a:lnTo>
                  <a:pt x="0" y="26056"/>
                </a:lnTo>
                <a:cubicBezTo>
                  <a:pt x="45214" y="8486"/>
                  <a:pt x="94398" y="0"/>
                  <a:pt x="14556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cap="rnd" w="12700">
            <a:solidFill>
              <a:schemeClr val="accent3">
                <a:lumMod val="60000"/>
                <a:lumOff val="40000"/>
                <a:alpha val="30000"/>
              </a:schemeClr>
            </a:solidFill>
            <a:rou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31" name="CustomShape 33"/>
          <p:cNvSpPr/>
          <p:nvPr/>
        </p:nvSpPr>
        <p:spPr>
          <a:xfrm>
            <a:off x="474120" y="836640"/>
            <a:ext cx="910440" cy="91044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30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32" name="CustomShape 34"/>
          <p:cNvSpPr/>
          <p:nvPr/>
        </p:nvSpPr>
        <p:spPr>
          <a:xfrm>
            <a:off x="319320" y="1452240"/>
            <a:ext cx="772560" cy="77256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30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33" name="CustomShape 35"/>
          <p:cNvSpPr/>
          <p:nvPr/>
        </p:nvSpPr>
        <p:spPr>
          <a:xfrm>
            <a:off x="371160" y="1887120"/>
            <a:ext cx="609840" cy="60984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12700">
            <a:solidFill>
              <a:schemeClr val="accent3">
                <a:lumMod val="60000"/>
                <a:lumOff val="40000"/>
                <a:alpha val="30000"/>
              </a:schemeClr>
            </a:solidFill>
            <a:rou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34" name="CustomShape 36"/>
          <p:cNvSpPr/>
          <p:nvPr/>
        </p:nvSpPr>
        <p:spPr>
          <a:xfrm>
            <a:off x="154800" y="1919520"/>
            <a:ext cx="521280" cy="52128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30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35" name="CustomShape 37"/>
          <p:cNvSpPr/>
          <p:nvPr/>
        </p:nvSpPr>
        <p:spPr>
          <a:xfrm>
            <a:off x="7302600" y="-61560"/>
            <a:ext cx="910440" cy="750600"/>
          </a:xfrm>
          <a:custGeom>
            <a:avLst/>
            <a:gdLst/>
            <a:ahLst/>
            <a:rect l="l" t="t" r="r" b="b"/>
            <a:pathLst>
              <a:path w="910818" h="750833">
                <a:moveTo>
                  <a:pt x="111441" y="0"/>
                </a:moveTo>
                <a:lnTo>
                  <a:pt x="799378" y="0"/>
                </a:lnTo>
                <a:cubicBezTo>
                  <a:pt x="869408" y="78400"/>
                  <a:pt x="910818" y="182076"/>
                  <a:pt x="910818" y="295424"/>
                </a:cubicBezTo>
                <a:cubicBezTo>
                  <a:pt x="910818" y="546939"/>
                  <a:pt x="706924" y="750833"/>
                  <a:pt x="455409" y="750833"/>
                </a:cubicBezTo>
                <a:cubicBezTo>
                  <a:pt x="203894" y="750833"/>
                  <a:pt x="0" y="546939"/>
                  <a:pt x="0" y="295424"/>
                </a:cubicBezTo>
                <a:cubicBezTo>
                  <a:pt x="0" y="182076"/>
                  <a:pt x="41410" y="78400"/>
                  <a:pt x="11144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30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36" name="CustomShape 38"/>
          <p:cNvSpPr/>
          <p:nvPr/>
        </p:nvSpPr>
        <p:spPr>
          <a:xfrm>
            <a:off x="8718120" y="-61560"/>
            <a:ext cx="473400" cy="612720"/>
          </a:xfrm>
          <a:custGeom>
            <a:avLst/>
            <a:gdLst/>
            <a:ahLst/>
            <a:rect l="l" t="t" r="r" b="b"/>
            <a:pathLst>
              <a:path w="473874" h="613011">
                <a:moveTo>
                  <a:pt x="29684" y="0"/>
                </a:moveTo>
                <a:lnTo>
                  <a:pt x="473874" y="0"/>
                </a:lnTo>
                <a:lnTo>
                  <a:pt x="473874" y="611150"/>
                </a:lnTo>
                <a:cubicBezTo>
                  <a:pt x="467789" y="612887"/>
                  <a:pt x="461614" y="613011"/>
                  <a:pt x="455409" y="613011"/>
                </a:cubicBezTo>
                <a:cubicBezTo>
                  <a:pt x="203894" y="613011"/>
                  <a:pt x="0" y="409117"/>
                  <a:pt x="0" y="157602"/>
                </a:cubicBezTo>
                <a:cubicBezTo>
                  <a:pt x="0" y="101995"/>
                  <a:pt x="9966" y="48716"/>
                  <a:pt x="2968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30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37" name="CustomShape 39"/>
          <p:cNvSpPr/>
          <p:nvPr/>
        </p:nvSpPr>
        <p:spPr>
          <a:xfrm>
            <a:off x="7748280" y="282960"/>
            <a:ext cx="1128240" cy="112824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12700">
            <a:solidFill>
              <a:schemeClr val="accent3">
                <a:lumMod val="60000"/>
                <a:lumOff val="40000"/>
                <a:alpha val="30000"/>
              </a:schemeClr>
            </a:solidFill>
            <a:rou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38" name="CustomShape 40"/>
          <p:cNvSpPr/>
          <p:nvPr/>
        </p:nvSpPr>
        <p:spPr>
          <a:xfrm>
            <a:off x="8914680" y="749520"/>
            <a:ext cx="276840" cy="907560"/>
          </a:xfrm>
          <a:custGeom>
            <a:avLst/>
            <a:gdLst/>
            <a:ahLst/>
            <a:rect l="l" t="t" r="r" b="b"/>
            <a:pathLst>
              <a:path w="277280" h="907992">
                <a:moveTo>
                  <a:pt x="277280" y="0"/>
                </a:moveTo>
                <a:lnTo>
                  <a:pt x="277280" y="907992"/>
                </a:lnTo>
                <a:cubicBezTo>
                  <a:pt x="112021" y="824131"/>
                  <a:pt x="0" y="652146"/>
                  <a:pt x="0" y="453996"/>
                </a:cubicBezTo>
                <a:cubicBezTo>
                  <a:pt x="0" y="255847"/>
                  <a:pt x="112021" y="83861"/>
                  <a:pt x="277280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30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39" name="CustomShape 41"/>
          <p:cNvSpPr/>
          <p:nvPr/>
        </p:nvSpPr>
        <p:spPr>
          <a:xfrm>
            <a:off x="7590960" y="728640"/>
            <a:ext cx="969480" cy="96948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30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40" name="CustomShape 42"/>
          <p:cNvSpPr/>
          <p:nvPr/>
        </p:nvSpPr>
        <p:spPr>
          <a:xfrm>
            <a:off x="7470000" y="1326600"/>
            <a:ext cx="607680" cy="60768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12700">
            <a:solidFill>
              <a:schemeClr val="accent3">
                <a:lumMod val="60000"/>
                <a:lumOff val="40000"/>
                <a:alpha val="30000"/>
              </a:schemeClr>
            </a:solidFill>
            <a:rou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41" name="CustomShape 43"/>
          <p:cNvSpPr/>
          <p:nvPr/>
        </p:nvSpPr>
        <p:spPr>
          <a:xfrm>
            <a:off x="7629840" y="5611320"/>
            <a:ext cx="738000" cy="73800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12700">
            <a:solidFill>
              <a:schemeClr val="accent3">
                <a:lumMod val="60000"/>
                <a:lumOff val="40000"/>
                <a:alpha val="15000"/>
              </a:schemeClr>
            </a:solidFill>
            <a:rou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42" name="CustomShape 44"/>
          <p:cNvSpPr/>
          <p:nvPr/>
        </p:nvSpPr>
        <p:spPr>
          <a:xfrm>
            <a:off x="6972840" y="5242320"/>
            <a:ext cx="738000" cy="73800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15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43" name="CustomShape 45"/>
          <p:cNvSpPr/>
          <p:nvPr/>
        </p:nvSpPr>
        <p:spPr>
          <a:xfrm>
            <a:off x="7494480" y="4928040"/>
            <a:ext cx="738000" cy="73800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12700">
            <a:solidFill>
              <a:schemeClr val="accent3">
                <a:lumMod val="60000"/>
                <a:lumOff val="40000"/>
                <a:alpha val="15000"/>
              </a:schemeClr>
            </a:solidFill>
            <a:rou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44" name="CustomShape 46"/>
          <p:cNvSpPr/>
          <p:nvPr/>
        </p:nvSpPr>
        <p:spPr>
          <a:xfrm>
            <a:off x="8228880" y="5666400"/>
            <a:ext cx="605160" cy="60516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15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45" name="CustomShape 47"/>
          <p:cNvSpPr/>
          <p:nvPr/>
        </p:nvSpPr>
        <p:spPr>
          <a:xfrm>
            <a:off x="8078400" y="4097880"/>
            <a:ext cx="553320" cy="55332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15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46" name="CustomShape 48"/>
          <p:cNvSpPr/>
          <p:nvPr/>
        </p:nvSpPr>
        <p:spPr>
          <a:xfrm>
            <a:off x="8411760" y="5058000"/>
            <a:ext cx="553320" cy="55332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15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47" name="CustomShape 49"/>
          <p:cNvSpPr/>
          <p:nvPr/>
        </p:nvSpPr>
        <p:spPr>
          <a:xfrm>
            <a:off x="8688600" y="4790160"/>
            <a:ext cx="502920" cy="553320"/>
          </a:xfrm>
          <a:custGeom>
            <a:avLst/>
            <a:gdLst/>
            <a:ahLst/>
            <a:rect l="l" t="t" r="r" b="b"/>
            <a:pathLst>
              <a:path w="503408" h="553550">
                <a:moveTo>
                  <a:pt x="276775" y="0"/>
                </a:moveTo>
                <a:cubicBezTo>
                  <a:pt x="370698" y="0"/>
                  <a:pt x="453694" y="46784"/>
                  <a:pt x="503408" y="118545"/>
                </a:cubicBezTo>
                <a:lnTo>
                  <a:pt x="503408" y="435005"/>
                </a:lnTo>
                <a:cubicBezTo>
                  <a:pt x="453694" y="506767"/>
                  <a:pt x="370698" y="553550"/>
                  <a:pt x="276775" y="553550"/>
                </a:cubicBezTo>
                <a:cubicBezTo>
                  <a:pt x="123916" y="553550"/>
                  <a:pt x="0" y="429634"/>
                  <a:pt x="0" y="276775"/>
                </a:cubicBezTo>
                <a:cubicBezTo>
                  <a:pt x="0" y="123916"/>
                  <a:pt x="123916" y="0"/>
                  <a:pt x="276775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15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48" name="CustomShape 50"/>
          <p:cNvSpPr/>
          <p:nvPr/>
        </p:nvSpPr>
        <p:spPr>
          <a:xfrm>
            <a:off x="1583280" y="5454360"/>
            <a:ext cx="1908720" cy="1468440"/>
          </a:xfrm>
          <a:custGeom>
            <a:avLst/>
            <a:gdLst/>
            <a:ahLst/>
            <a:rect l="l" t="t" r="r" b="b"/>
            <a:pathLst>
              <a:path w="1909234" h="1468668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144075"/>
                  <a:pt x="1854043" y="1320642"/>
                  <a:pt x="1758159" y="1468668"/>
                </a:cubicBezTo>
                <a:lnTo>
                  <a:pt x="151075" y="1468668"/>
                </a:lnTo>
                <a:cubicBezTo>
                  <a:pt x="55192" y="1320642"/>
                  <a:pt x="0" y="114407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49" name="CustomShape 51"/>
          <p:cNvSpPr/>
          <p:nvPr/>
        </p:nvSpPr>
        <p:spPr>
          <a:xfrm>
            <a:off x="8570880" y="3382920"/>
            <a:ext cx="306000" cy="30600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15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50" name="CustomShape 52"/>
          <p:cNvSpPr/>
          <p:nvPr/>
        </p:nvSpPr>
        <p:spPr>
          <a:xfrm>
            <a:off x="8398080" y="3535920"/>
            <a:ext cx="306000" cy="30600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15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51" name="CustomShape 53"/>
          <p:cNvSpPr/>
          <p:nvPr/>
        </p:nvSpPr>
        <p:spPr>
          <a:xfrm>
            <a:off x="8608320" y="3688560"/>
            <a:ext cx="306000" cy="30600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15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52" name="CustomShape 54"/>
          <p:cNvSpPr/>
          <p:nvPr/>
        </p:nvSpPr>
        <p:spPr>
          <a:xfrm>
            <a:off x="154800" y="2698920"/>
            <a:ext cx="467280" cy="46728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12700">
            <a:solidFill>
              <a:schemeClr val="accent3">
                <a:lumMod val="60000"/>
                <a:lumOff val="40000"/>
                <a:alpha val="15000"/>
              </a:schemeClr>
            </a:solidFill>
            <a:rou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53" name="CustomShape 55"/>
          <p:cNvSpPr/>
          <p:nvPr/>
        </p:nvSpPr>
        <p:spPr>
          <a:xfrm>
            <a:off x="474120" y="3166560"/>
            <a:ext cx="458280" cy="45828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12700">
            <a:solidFill>
              <a:schemeClr val="accent3">
                <a:lumMod val="60000"/>
                <a:lumOff val="40000"/>
                <a:alpha val="15000"/>
              </a:schemeClr>
            </a:solidFill>
            <a:rou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54" name="CustomShape 56"/>
          <p:cNvSpPr/>
          <p:nvPr/>
        </p:nvSpPr>
        <p:spPr>
          <a:xfrm>
            <a:off x="270360" y="3382920"/>
            <a:ext cx="351720" cy="35172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15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55" name="CustomShape 57"/>
          <p:cNvSpPr/>
          <p:nvPr/>
        </p:nvSpPr>
        <p:spPr>
          <a:xfrm>
            <a:off x="-86760" y="2581560"/>
            <a:ext cx="1360080" cy="1908720"/>
          </a:xfrm>
          <a:custGeom>
            <a:avLst/>
            <a:gdLst/>
            <a:ahLst/>
            <a:rect l="l" t="t" r="r" b="b"/>
            <a:pathLst>
              <a:path w="1360441" h="1909234">
                <a:moveTo>
                  <a:pt x="405824" y="0"/>
                </a:moveTo>
                <a:cubicBezTo>
                  <a:pt x="933044" y="0"/>
                  <a:pt x="1360441" y="427397"/>
                  <a:pt x="1360441" y="954617"/>
                </a:cubicBezTo>
                <a:cubicBezTo>
                  <a:pt x="1360441" y="1481837"/>
                  <a:pt x="933044" y="1909234"/>
                  <a:pt x="405824" y="1909234"/>
                </a:cubicBezTo>
                <a:cubicBezTo>
                  <a:pt x="260527" y="1909234"/>
                  <a:pt x="122812" y="1876773"/>
                  <a:pt x="0" y="1817719"/>
                </a:cubicBezTo>
                <a:lnTo>
                  <a:pt x="0" y="91515"/>
                </a:lnTo>
                <a:cubicBezTo>
                  <a:pt x="122812" y="32461"/>
                  <a:pt x="260527" y="0"/>
                  <a:pt x="405824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56" name="CustomShape 58"/>
          <p:cNvSpPr/>
          <p:nvPr/>
        </p:nvSpPr>
        <p:spPr>
          <a:xfrm>
            <a:off x="6173280" y="2395440"/>
            <a:ext cx="1217880" cy="1217880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cap="rnd" w="177800">
            <a:solidFill>
              <a:schemeClr val="tx2">
                <a:lumMod val="60000"/>
                <a:lumOff val="40000"/>
                <a:alpha val="0"/>
              </a:schemeClr>
            </a:solidFill>
            <a:round/>
          </a:ln>
          <a:effectLst>
            <a:softEdge rad="15228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57" name="PlaceHolder 59"/>
          <p:cNvSpPr>
            <a:spLocks noGrp="1"/>
          </p:cNvSpPr>
          <p:nvPr>
            <p:ph type="title"/>
          </p:nvPr>
        </p:nvSpPr>
        <p:spPr>
          <a:xfrm>
            <a:off x="1009440" y="675720"/>
            <a:ext cx="7124760" cy="92412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r>
              <a:rPr b="0" lang="es-ES" sz="3200" spc="-1" strike="noStrike">
                <a:solidFill>
                  <a:srgbClr val="ffffff"/>
                </a:solidFill>
                <a:latin typeface="Verdana"/>
              </a:rPr>
              <a:t>Haga clic para modificar el estilo de título del patrón</a:t>
            </a:r>
            <a:endParaRPr b="0" lang="gl-ES" sz="32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158" name="PlaceHolder 60"/>
          <p:cNvSpPr>
            <a:spLocks noGrp="1"/>
          </p:cNvSpPr>
          <p:nvPr>
            <p:ph type="body"/>
          </p:nvPr>
        </p:nvSpPr>
        <p:spPr>
          <a:xfrm>
            <a:off x="1009440" y="1807200"/>
            <a:ext cx="7124760" cy="4051080"/>
          </a:xfrm>
          <a:prstGeom prst="rect">
            <a:avLst/>
          </a:prstGeom>
        </p:spPr>
        <p:txBody>
          <a:bodyPr anchor="ctr">
            <a:noAutofit/>
          </a:bodyPr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800" spc="-1" strike="noStrike">
                <a:solidFill>
                  <a:srgbClr val="ffffff"/>
                </a:solidFill>
                <a:latin typeface="Verdana"/>
              </a:rPr>
              <a:t>Haga clic para modificar el </a:t>
            </a:r>
            <a:r>
              <a:rPr b="0" lang="es-ES" sz="1800" spc="-1" strike="noStrike">
                <a:solidFill>
                  <a:srgbClr val="ffffff"/>
                </a:solidFill>
                <a:latin typeface="Verdana"/>
              </a:rPr>
              <a:t>estilo de texto del patrón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 lvl="1" marL="743040" indent="-285480">
              <a:lnSpc>
                <a:spcPct val="100000"/>
              </a:lnSpc>
              <a:spcBef>
                <a:spcPts val="32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600" spc="-1" strike="noStrike">
                <a:solidFill>
                  <a:srgbClr val="ffffff"/>
                </a:solidFill>
                <a:latin typeface="Verdana"/>
              </a:rPr>
              <a:t>Segundo nivel</a:t>
            </a:r>
            <a:endParaRPr b="0" lang="gl-ES" sz="1600" spc="-1" strike="noStrike">
              <a:solidFill>
                <a:srgbClr val="ffffff"/>
              </a:solidFill>
              <a:latin typeface="Verdana"/>
            </a:endParaRPr>
          </a:p>
          <a:p>
            <a:pPr lvl="2" marL="1143000" indent="-228240">
              <a:lnSpc>
                <a:spcPct val="100000"/>
              </a:lnSpc>
              <a:spcBef>
                <a:spcPts val="281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400" spc="-1" strike="noStrike">
                <a:solidFill>
                  <a:srgbClr val="ffffff"/>
                </a:solidFill>
                <a:latin typeface="Verdana"/>
              </a:rPr>
              <a:t>Tercer nivel</a:t>
            </a:r>
            <a:endParaRPr b="0" lang="gl-ES" sz="1400" spc="-1" strike="noStrike">
              <a:solidFill>
                <a:srgbClr val="ffffff"/>
              </a:solidFill>
              <a:latin typeface="Verdana"/>
            </a:endParaRPr>
          </a:p>
          <a:p>
            <a:pPr lvl="3" marL="1600200" indent="-228240">
              <a:lnSpc>
                <a:spcPct val="100000"/>
              </a:lnSpc>
              <a:spcBef>
                <a:spcPts val="241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200" spc="-1" strike="noStrike">
                <a:solidFill>
                  <a:srgbClr val="ffffff"/>
                </a:solidFill>
                <a:latin typeface="Verdana"/>
              </a:rPr>
              <a:t>Cuarto nivel</a:t>
            </a:r>
            <a:endParaRPr b="0" lang="gl-ES" sz="1200" spc="-1" strike="noStrike">
              <a:solidFill>
                <a:srgbClr val="ffffff"/>
              </a:solidFill>
              <a:latin typeface="Verdana"/>
            </a:endParaRPr>
          </a:p>
          <a:p>
            <a:pPr lvl="4" marL="2057400" indent="-228240">
              <a:lnSpc>
                <a:spcPct val="100000"/>
              </a:lnSpc>
              <a:spcBef>
                <a:spcPts val="241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200" spc="-1" strike="noStrike">
                <a:solidFill>
                  <a:srgbClr val="ffffff"/>
                </a:solidFill>
                <a:latin typeface="Verdana"/>
              </a:rPr>
              <a:t>Quinto nivel</a:t>
            </a:r>
            <a:endParaRPr b="0" lang="gl-ES" sz="12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159" name="PlaceHolder 61"/>
          <p:cNvSpPr>
            <a:spLocks noGrp="1"/>
          </p:cNvSpPr>
          <p:nvPr>
            <p:ph type="dt"/>
          </p:nvPr>
        </p:nvSpPr>
        <p:spPr>
          <a:xfrm>
            <a:off x="6437520" y="5951880"/>
            <a:ext cx="2133360" cy="364680"/>
          </a:xfrm>
          <a:prstGeom prst="rect">
            <a:avLst/>
          </a:prstGeom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4B2F2D56-DE5F-436E-AA4A-6FE88D2436D0}" type="datetime">
              <a:rPr b="0" lang="gl-ES" sz="900" spc="-1" strike="noStrike">
                <a:solidFill>
                  <a:srgbClr val="ffffff"/>
                </a:solidFill>
                <a:latin typeface="Verdana"/>
              </a:rPr>
              <a:t>21/12/21</a:t>
            </a:fld>
            <a:endParaRPr b="0" lang="gl-ES" sz="900" spc="-1" strike="noStrike">
              <a:latin typeface="Times New Roman"/>
            </a:endParaRPr>
          </a:p>
        </p:txBody>
      </p:sp>
      <p:sp>
        <p:nvSpPr>
          <p:cNvPr id="160" name="PlaceHolder 62"/>
          <p:cNvSpPr>
            <a:spLocks noGrp="1"/>
          </p:cNvSpPr>
          <p:nvPr>
            <p:ph type="ftr"/>
          </p:nvPr>
        </p:nvSpPr>
        <p:spPr>
          <a:xfrm>
            <a:off x="1180800" y="5951880"/>
            <a:ext cx="5256000" cy="364680"/>
          </a:xfrm>
          <a:prstGeom prst="rect">
            <a:avLst/>
          </a:prstGeom>
        </p:spPr>
        <p:txBody>
          <a:bodyPr anchor="b">
            <a:noAutofit/>
          </a:bodyPr>
          <a:p>
            <a:endParaRPr b="0" lang="gl-ES" sz="2400" spc="-1" strike="noStrike">
              <a:latin typeface="Times New Roman"/>
            </a:endParaRPr>
          </a:p>
        </p:txBody>
      </p:sp>
      <p:sp>
        <p:nvSpPr>
          <p:cNvPr id="161" name="PlaceHolder 63"/>
          <p:cNvSpPr>
            <a:spLocks noGrp="1"/>
          </p:cNvSpPr>
          <p:nvPr>
            <p:ph type="sldNum"/>
          </p:nvPr>
        </p:nvSpPr>
        <p:spPr>
          <a:xfrm>
            <a:off x="572760" y="5951880"/>
            <a:ext cx="608040" cy="364680"/>
          </a:xfrm>
          <a:prstGeom prst="rect">
            <a:avLst/>
          </a:prstGeom>
        </p:spPr>
        <p:txBody>
          <a:bodyPr anchor="b">
            <a:noAutofit/>
          </a:bodyPr>
          <a:p>
            <a:pPr>
              <a:lnSpc>
                <a:spcPct val="100000"/>
              </a:lnSpc>
            </a:pPr>
            <a:fld id="{0EE4E001-4962-4EE8-A149-A484982D298B}" type="slidenum">
              <a:rPr b="0" lang="gl-ES" sz="1800" spc="-1" strike="noStrike">
                <a:solidFill>
                  <a:srgbClr val="ffffff"/>
                </a:solidFill>
                <a:latin typeface="Verdana"/>
              </a:rPr>
              <a:t>&lt;número&gt;</a:t>
            </a:fld>
            <a:endParaRPr b="0" lang="gl-ES" sz="18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e39325"/>
            </a:gs>
            <a:gs pos="100000">
              <a:srgbClr val="d03201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CustomShape 1"/>
          <p:cNvSpPr/>
          <p:nvPr/>
        </p:nvSpPr>
        <p:spPr>
          <a:xfrm>
            <a:off x="-69480" y="4042440"/>
            <a:ext cx="1743480" cy="1908720"/>
          </a:xfrm>
          <a:custGeom>
            <a:avLst/>
            <a:gdLst/>
            <a:ahLst/>
            <a:rect l="l" t="t" r="r" b="b"/>
            <a:pathLst>
              <a:path w="1743945" h="1909234">
                <a:moveTo>
                  <a:pt x="789328" y="0"/>
                </a:moveTo>
                <a:cubicBezTo>
                  <a:pt x="1316548" y="0"/>
                  <a:pt x="1743945" y="427397"/>
                  <a:pt x="1743945" y="954617"/>
                </a:cubicBezTo>
                <a:cubicBezTo>
                  <a:pt x="1743945" y="1481837"/>
                  <a:pt x="1316548" y="1909234"/>
                  <a:pt x="789328" y="1909234"/>
                </a:cubicBezTo>
                <a:cubicBezTo>
                  <a:pt x="461080" y="1909234"/>
                  <a:pt x="171527" y="1743562"/>
                  <a:pt x="0" y="1491086"/>
                </a:cubicBezTo>
                <a:lnTo>
                  <a:pt x="0" y="418149"/>
                </a:lnTo>
                <a:cubicBezTo>
                  <a:pt x="171527" y="165673"/>
                  <a:pt x="461080" y="0"/>
                  <a:pt x="789328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199" name="CustomShape 2"/>
          <p:cNvSpPr/>
          <p:nvPr/>
        </p:nvSpPr>
        <p:spPr>
          <a:xfrm>
            <a:off x="520560" y="1095480"/>
            <a:ext cx="1908720" cy="1908720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00" name="CustomShape 3"/>
          <p:cNvSpPr/>
          <p:nvPr/>
        </p:nvSpPr>
        <p:spPr>
          <a:xfrm>
            <a:off x="1878840" y="282960"/>
            <a:ext cx="1908720" cy="1908720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01" name="CustomShape 4"/>
          <p:cNvSpPr/>
          <p:nvPr/>
        </p:nvSpPr>
        <p:spPr>
          <a:xfrm>
            <a:off x="520560" y="5729040"/>
            <a:ext cx="1908720" cy="1193400"/>
          </a:xfrm>
          <a:custGeom>
            <a:avLst/>
            <a:gdLst/>
            <a:ahLst/>
            <a:rect l="l" t="t" r="r" b="b"/>
            <a:pathLst>
              <a:path w="1909234" h="1193756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037305"/>
                  <a:pt x="1898721" y="1117537"/>
                  <a:pt x="1877819" y="1193756"/>
                </a:cubicBezTo>
                <a:lnTo>
                  <a:pt x="31415" y="1193756"/>
                </a:lnTo>
                <a:cubicBezTo>
                  <a:pt x="10513" y="1117537"/>
                  <a:pt x="0" y="103730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02" name="CustomShape 5"/>
          <p:cNvSpPr/>
          <p:nvPr/>
        </p:nvSpPr>
        <p:spPr>
          <a:xfrm>
            <a:off x="-46800" y="-61560"/>
            <a:ext cx="1448640" cy="1676880"/>
          </a:xfrm>
          <a:custGeom>
            <a:avLst/>
            <a:gdLst/>
            <a:ahLst/>
            <a:rect l="l" t="t" r="r" b="b"/>
            <a:pathLst>
              <a:path w="1449107" h="1677064">
                <a:moveTo>
                  <a:pt x="0" y="0"/>
                </a:moveTo>
                <a:lnTo>
                  <a:pt x="1112019" y="0"/>
                </a:lnTo>
                <a:cubicBezTo>
                  <a:pt x="1319407" y="171874"/>
                  <a:pt x="1449107" y="432014"/>
                  <a:pt x="1449107" y="722447"/>
                </a:cubicBezTo>
                <a:cubicBezTo>
                  <a:pt x="1449107" y="1249667"/>
                  <a:pt x="1021710" y="1677064"/>
                  <a:pt x="494490" y="1677064"/>
                </a:cubicBezTo>
                <a:cubicBezTo>
                  <a:pt x="313232" y="1677064"/>
                  <a:pt x="143772" y="1626546"/>
                  <a:pt x="0" y="1537872"/>
                </a:cubicBezTo>
                <a:close/>
              </a:path>
            </a:pathLst>
          </a:custGeom>
          <a:solidFill>
            <a:schemeClr val="tx2">
              <a:lumMod val="75000"/>
              <a:alpha val="14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03" name="CustomShape 6"/>
          <p:cNvSpPr/>
          <p:nvPr/>
        </p:nvSpPr>
        <p:spPr>
          <a:xfrm>
            <a:off x="924120" y="-161640"/>
            <a:ext cx="1908720" cy="1908720"/>
          </a:xfrm>
          <a:prstGeom prst="ellipse">
            <a:avLst/>
          </a:prstGeom>
          <a:solidFill>
            <a:schemeClr val="tx2">
              <a:lumMod val="75000"/>
              <a:alpha val="20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04" name="CustomShape 7"/>
          <p:cNvSpPr/>
          <p:nvPr/>
        </p:nvSpPr>
        <p:spPr>
          <a:xfrm>
            <a:off x="0" y="660600"/>
            <a:ext cx="1908720" cy="1908720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05" name="CustomShape 8"/>
          <p:cNvSpPr/>
          <p:nvPr/>
        </p:nvSpPr>
        <p:spPr>
          <a:xfrm>
            <a:off x="7497360" y="-61560"/>
            <a:ext cx="1694160" cy="1676880"/>
          </a:xfrm>
          <a:custGeom>
            <a:avLst/>
            <a:gdLst/>
            <a:ahLst/>
            <a:rect l="l" t="t" r="r" b="b"/>
            <a:pathLst>
              <a:path w="1694467" h="1677064">
                <a:moveTo>
                  <a:pt x="337088" y="0"/>
                </a:moveTo>
                <a:lnTo>
                  <a:pt x="1573463" y="0"/>
                </a:lnTo>
                <a:cubicBezTo>
                  <a:pt x="1618202" y="37449"/>
                  <a:pt x="1658454" y="79950"/>
                  <a:pt x="1694467" y="126010"/>
                </a:cubicBezTo>
                <a:lnTo>
                  <a:pt x="1694467" y="1318884"/>
                </a:lnTo>
                <a:cubicBezTo>
                  <a:pt x="1522840" y="1538397"/>
                  <a:pt x="1254922" y="1677064"/>
                  <a:pt x="954617" y="1677064"/>
                </a:cubicBezTo>
                <a:cubicBezTo>
                  <a:pt x="427397" y="1677064"/>
                  <a:pt x="0" y="1249667"/>
                  <a:pt x="0" y="722447"/>
                </a:cubicBezTo>
                <a:cubicBezTo>
                  <a:pt x="0" y="432014"/>
                  <a:pt x="129700" y="171874"/>
                  <a:pt x="337088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06" name="CustomShape 9"/>
          <p:cNvSpPr/>
          <p:nvPr/>
        </p:nvSpPr>
        <p:spPr>
          <a:xfrm>
            <a:off x="6117480" y="-61560"/>
            <a:ext cx="1908720" cy="1704960"/>
          </a:xfrm>
          <a:custGeom>
            <a:avLst/>
            <a:gdLst/>
            <a:ahLst/>
            <a:rect l="l" t="t" r="r" b="b"/>
            <a:pathLst>
              <a:path w="1909234" h="1705448">
                <a:moveTo>
                  <a:pt x="371490" y="0"/>
                </a:moveTo>
                <a:lnTo>
                  <a:pt x="1537745" y="0"/>
                </a:lnTo>
                <a:cubicBezTo>
                  <a:pt x="1764760" y="171517"/>
                  <a:pt x="1909234" y="444302"/>
                  <a:pt x="1909234" y="750831"/>
                </a:cubicBezTo>
                <a:cubicBezTo>
                  <a:pt x="1909234" y="1278051"/>
                  <a:pt x="1481837" y="1705448"/>
                  <a:pt x="954617" y="1705448"/>
                </a:cubicBezTo>
                <a:cubicBezTo>
                  <a:pt x="427397" y="1705448"/>
                  <a:pt x="0" y="1278051"/>
                  <a:pt x="0" y="750831"/>
                </a:cubicBezTo>
                <a:cubicBezTo>
                  <a:pt x="0" y="444302"/>
                  <a:pt x="144474" y="171517"/>
                  <a:pt x="37149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07" name="CustomShape 10"/>
          <p:cNvSpPr/>
          <p:nvPr/>
        </p:nvSpPr>
        <p:spPr>
          <a:xfrm>
            <a:off x="7494480" y="1095480"/>
            <a:ext cx="1697040" cy="1908720"/>
          </a:xfrm>
          <a:custGeom>
            <a:avLst/>
            <a:gdLst/>
            <a:ahLst/>
            <a:rect l="l" t="t" r="r" b="b"/>
            <a:pathLst>
              <a:path w="1697544" h="1909234">
                <a:moveTo>
                  <a:pt x="954617" y="0"/>
                </a:moveTo>
                <a:cubicBezTo>
                  <a:pt x="1256666" y="0"/>
                  <a:pt x="1525952" y="140283"/>
                  <a:pt x="1697544" y="361910"/>
                </a:cubicBezTo>
                <a:lnTo>
                  <a:pt x="1697544" y="1547324"/>
                </a:lnTo>
                <a:cubicBezTo>
                  <a:pt x="1525952" y="1768951"/>
                  <a:pt x="1256666" y="1909234"/>
                  <a:pt x="954617" y="1909234"/>
                </a:cubicBezTo>
                <a:cubicBezTo>
                  <a:pt x="427397" y="1909234"/>
                  <a:pt x="0" y="1481837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5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08" name="CustomShape 11"/>
          <p:cNvSpPr/>
          <p:nvPr/>
        </p:nvSpPr>
        <p:spPr>
          <a:xfrm>
            <a:off x="8056800" y="5140440"/>
            <a:ext cx="1136880" cy="1759320"/>
          </a:xfrm>
          <a:custGeom>
            <a:avLst/>
            <a:gdLst/>
            <a:ahLst/>
            <a:rect l="l" t="t" r="r" b="b"/>
            <a:pathLst>
              <a:path w="1137194" h="1759729">
                <a:moveTo>
                  <a:pt x="954617" y="0"/>
                </a:moveTo>
                <a:cubicBezTo>
                  <a:pt x="1017088" y="0"/>
                  <a:pt x="1078157" y="6001"/>
                  <a:pt x="1137194" y="17897"/>
                </a:cubicBezTo>
                <a:lnTo>
                  <a:pt x="1137194" y="1759729"/>
                </a:lnTo>
                <a:lnTo>
                  <a:pt x="443151" y="1759729"/>
                </a:lnTo>
                <a:cubicBezTo>
                  <a:pt x="176544" y="1591075"/>
                  <a:pt x="0" y="1293463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09" name="CustomShape 12"/>
          <p:cNvSpPr/>
          <p:nvPr/>
        </p:nvSpPr>
        <p:spPr>
          <a:xfrm>
            <a:off x="6661800" y="4362840"/>
            <a:ext cx="1908720" cy="1908720"/>
          </a:xfrm>
          <a:prstGeom prst="ellipse">
            <a:avLst/>
          </a:prstGeom>
          <a:solidFill>
            <a:schemeClr val="tx2">
              <a:lumMod val="75000"/>
              <a:alpha val="5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10" name="CustomShape 13"/>
          <p:cNvSpPr/>
          <p:nvPr/>
        </p:nvSpPr>
        <p:spPr>
          <a:xfrm>
            <a:off x="-69480" y="4948920"/>
            <a:ext cx="1353600" cy="1908720"/>
          </a:xfrm>
          <a:custGeom>
            <a:avLst/>
            <a:gdLst/>
            <a:ahLst/>
            <a:rect l="l" t="t" r="r" b="b"/>
            <a:pathLst>
              <a:path w="1353860" h="1909234">
                <a:moveTo>
                  <a:pt x="399243" y="0"/>
                </a:moveTo>
                <a:cubicBezTo>
                  <a:pt x="926463" y="0"/>
                  <a:pt x="1353860" y="427397"/>
                  <a:pt x="1353860" y="954617"/>
                </a:cubicBezTo>
                <a:cubicBezTo>
                  <a:pt x="1353860" y="1481837"/>
                  <a:pt x="926463" y="1909234"/>
                  <a:pt x="399243" y="1909234"/>
                </a:cubicBezTo>
                <a:cubicBezTo>
                  <a:pt x="256544" y="1909234"/>
                  <a:pt x="121158" y="1877924"/>
                  <a:pt x="0" y="1820890"/>
                </a:cubicBezTo>
                <a:lnTo>
                  <a:pt x="0" y="88345"/>
                </a:lnTo>
                <a:cubicBezTo>
                  <a:pt x="121158" y="31311"/>
                  <a:pt x="256544" y="0"/>
                  <a:pt x="399243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11" name="CustomShape 14"/>
          <p:cNvSpPr/>
          <p:nvPr/>
        </p:nvSpPr>
        <p:spPr>
          <a:xfrm>
            <a:off x="708480" y="4790160"/>
            <a:ext cx="1908720" cy="1908720"/>
          </a:xfrm>
          <a:prstGeom prst="ellipse">
            <a:avLst/>
          </a:prstGeom>
          <a:solidFill>
            <a:schemeClr val="tx2">
              <a:lumMod val="75000"/>
              <a:alpha val="8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12" name="CustomShape 15"/>
          <p:cNvSpPr/>
          <p:nvPr/>
        </p:nvSpPr>
        <p:spPr>
          <a:xfrm>
            <a:off x="6117480" y="784080"/>
            <a:ext cx="1908720" cy="1908720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13" name="CustomShape 16"/>
          <p:cNvSpPr/>
          <p:nvPr/>
        </p:nvSpPr>
        <p:spPr>
          <a:xfrm>
            <a:off x="6459120" y="5140440"/>
            <a:ext cx="1908720" cy="1908720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14" name="CustomShape 17"/>
          <p:cNvSpPr/>
          <p:nvPr/>
        </p:nvSpPr>
        <p:spPr>
          <a:xfrm>
            <a:off x="8398080" y="597960"/>
            <a:ext cx="793440" cy="1252440"/>
          </a:xfrm>
          <a:custGeom>
            <a:avLst/>
            <a:gdLst/>
            <a:ahLst/>
            <a:rect l="l" t="t" r="r" b="b"/>
            <a:pathLst>
              <a:path w="793794" h="1252918">
                <a:moveTo>
                  <a:pt x="626459" y="0"/>
                </a:moveTo>
                <a:cubicBezTo>
                  <a:pt x="684682" y="0"/>
                  <a:pt x="741049" y="7943"/>
                  <a:pt x="793794" y="25480"/>
                </a:cubicBezTo>
                <a:lnTo>
                  <a:pt x="793794" y="1227438"/>
                </a:lnTo>
                <a:cubicBezTo>
                  <a:pt x="741049" y="1244975"/>
                  <a:pt x="684682" y="1252918"/>
                  <a:pt x="626459" y="1252918"/>
                </a:cubicBezTo>
                <a:cubicBezTo>
                  <a:pt x="280475" y="1252918"/>
                  <a:pt x="0" y="972443"/>
                  <a:pt x="0" y="626459"/>
                </a:cubicBezTo>
                <a:cubicBezTo>
                  <a:pt x="0" y="280475"/>
                  <a:pt x="280475" y="0"/>
                  <a:pt x="626459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cap="rnd" w="177800">
            <a:solidFill>
              <a:schemeClr val="tx2">
                <a:lumMod val="60000"/>
                <a:lumOff val="40000"/>
                <a:alpha val="6000"/>
              </a:schemeClr>
            </a:solidFill>
            <a:round/>
          </a:ln>
          <a:effectLst>
            <a:softEdge rad="15228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15" name="CustomShape 18"/>
          <p:cNvSpPr/>
          <p:nvPr/>
        </p:nvSpPr>
        <p:spPr>
          <a:xfrm>
            <a:off x="6350040" y="206640"/>
            <a:ext cx="1040760" cy="1040760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cap="rnd" w="177800">
            <a:solidFill>
              <a:schemeClr val="tx2">
                <a:lumMod val="60000"/>
                <a:lumOff val="40000"/>
                <a:alpha val="6000"/>
              </a:schemeClr>
            </a:solidFill>
            <a:round/>
          </a:ln>
          <a:effectLst>
            <a:softEdge rad="15228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16" name="CustomShape 19"/>
          <p:cNvSpPr/>
          <p:nvPr/>
        </p:nvSpPr>
        <p:spPr>
          <a:xfrm>
            <a:off x="6872040" y="1450800"/>
            <a:ext cx="1217880" cy="1217880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cap="rnd" w="177800">
            <a:solidFill>
              <a:schemeClr val="tx2">
                <a:lumMod val="60000"/>
                <a:lumOff val="40000"/>
                <a:alpha val="6000"/>
              </a:schemeClr>
            </a:solidFill>
            <a:round/>
          </a:ln>
          <a:effectLst>
            <a:softEdge rad="15228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17" name="CustomShape 20"/>
          <p:cNvSpPr/>
          <p:nvPr/>
        </p:nvSpPr>
        <p:spPr>
          <a:xfrm>
            <a:off x="7219080" y="2049840"/>
            <a:ext cx="1040760" cy="1040760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cap="rnd" w="177800">
            <a:solidFill>
              <a:schemeClr val="tx2">
                <a:lumMod val="60000"/>
                <a:lumOff val="40000"/>
                <a:alpha val="6000"/>
              </a:schemeClr>
            </a:solidFill>
            <a:round/>
          </a:ln>
          <a:effectLst>
            <a:softEdge rad="15228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18" name="CustomShape 21"/>
          <p:cNvSpPr/>
          <p:nvPr/>
        </p:nvSpPr>
        <p:spPr>
          <a:xfrm>
            <a:off x="7749360" y="2661480"/>
            <a:ext cx="721080" cy="721080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cap="rnd" w="177800">
            <a:solidFill>
              <a:schemeClr val="tx2">
                <a:lumMod val="60000"/>
                <a:lumOff val="40000"/>
                <a:alpha val="6000"/>
              </a:schemeClr>
            </a:solidFill>
            <a:round/>
          </a:ln>
          <a:effectLst>
            <a:softEdge rad="15228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19" name="CustomShape 22"/>
          <p:cNvSpPr/>
          <p:nvPr/>
        </p:nvSpPr>
        <p:spPr>
          <a:xfrm>
            <a:off x="685080" y="-100800"/>
            <a:ext cx="1193400" cy="697320"/>
          </a:xfrm>
          <a:custGeom>
            <a:avLst/>
            <a:gdLst/>
            <a:ahLst/>
            <a:rect l="l" t="t" r="r" b="b"/>
            <a:pathLst>
              <a:path w="1193676" h="697815">
                <a:moveTo>
                  <a:pt x="10179" y="0"/>
                </a:moveTo>
                <a:lnTo>
                  <a:pt x="1183497" y="0"/>
                </a:lnTo>
                <a:cubicBezTo>
                  <a:pt x="1190746" y="32633"/>
                  <a:pt x="1193676" y="66463"/>
                  <a:pt x="1193676" y="100977"/>
                </a:cubicBezTo>
                <a:cubicBezTo>
                  <a:pt x="1193676" y="430602"/>
                  <a:pt x="926463" y="697815"/>
                  <a:pt x="596838" y="697815"/>
                </a:cubicBezTo>
                <a:cubicBezTo>
                  <a:pt x="267213" y="697815"/>
                  <a:pt x="0" y="430602"/>
                  <a:pt x="0" y="100977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cap="rnd" w="177800">
            <a:solidFill>
              <a:schemeClr val="tx2">
                <a:lumMod val="60000"/>
                <a:lumOff val="40000"/>
                <a:alpha val="6000"/>
              </a:schemeClr>
            </a:solidFill>
            <a:round/>
          </a:ln>
          <a:effectLst>
            <a:softEdge rad="15228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20" name="CustomShape 23"/>
          <p:cNvSpPr/>
          <p:nvPr/>
        </p:nvSpPr>
        <p:spPr>
          <a:xfrm>
            <a:off x="1502640" y="-100800"/>
            <a:ext cx="1028520" cy="459360"/>
          </a:xfrm>
          <a:custGeom>
            <a:avLst/>
            <a:gdLst/>
            <a:ahLst/>
            <a:rect l="l" t="t" r="r" b="b"/>
            <a:pathLst>
              <a:path w="1029028" h="459889">
                <a:moveTo>
                  <a:pt x="0" y="0"/>
                </a:moveTo>
                <a:lnTo>
                  <a:pt x="1029028" y="0"/>
                </a:lnTo>
                <a:cubicBezTo>
                  <a:pt x="1001386" y="259074"/>
                  <a:pt x="781401" y="459889"/>
                  <a:pt x="514514" y="459889"/>
                </a:cubicBezTo>
                <a:cubicBezTo>
                  <a:pt x="247627" y="459889"/>
                  <a:pt x="27642" y="259074"/>
                  <a:pt x="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cap="rnd" w="177800">
            <a:solidFill>
              <a:schemeClr val="tx2">
                <a:lumMod val="60000"/>
                <a:lumOff val="40000"/>
                <a:alpha val="6000"/>
              </a:schemeClr>
            </a:solidFill>
            <a:round/>
          </a:ln>
          <a:effectLst>
            <a:softEdge rad="15228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21" name="CustomShape 24"/>
          <p:cNvSpPr/>
          <p:nvPr/>
        </p:nvSpPr>
        <p:spPr>
          <a:xfrm>
            <a:off x="-69480" y="-100800"/>
            <a:ext cx="590040" cy="612000"/>
          </a:xfrm>
          <a:custGeom>
            <a:avLst/>
            <a:gdLst/>
            <a:ahLst/>
            <a:rect l="l" t="t" r="r" b="b"/>
            <a:pathLst>
              <a:path w="590263" h="612289">
                <a:moveTo>
                  <a:pt x="0" y="0"/>
                </a:moveTo>
                <a:lnTo>
                  <a:pt x="581024" y="0"/>
                </a:lnTo>
                <a:cubicBezTo>
                  <a:pt x="587493" y="29611"/>
                  <a:pt x="590263" y="60308"/>
                  <a:pt x="590263" y="91651"/>
                </a:cubicBezTo>
                <a:cubicBezTo>
                  <a:pt x="590263" y="379191"/>
                  <a:pt x="357165" y="612289"/>
                  <a:pt x="69625" y="612289"/>
                </a:cubicBezTo>
                <a:lnTo>
                  <a:pt x="0" y="605270"/>
                </a:ln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cap="rnd" w="177800">
            <a:solidFill>
              <a:schemeClr val="tx2">
                <a:lumMod val="60000"/>
                <a:lumOff val="40000"/>
                <a:alpha val="6000"/>
              </a:schemeClr>
            </a:solidFill>
            <a:round/>
          </a:ln>
          <a:effectLst>
            <a:softEdge rad="15228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22" name="CustomShape 25"/>
          <p:cNvSpPr/>
          <p:nvPr/>
        </p:nvSpPr>
        <p:spPr>
          <a:xfrm>
            <a:off x="277560" y="4321800"/>
            <a:ext cx="1396440" cy="1396440"/>
          </a:xfrm>
          <a:prstGeom prst="ellipse">
            <a:avLst/>
          </a:prstGeom>
          <a:solidFill>
            <a:schemeClr val="tx2">
              <a:lumMod val="75000"/>
              <a:alpha val="6000"/>
            </a:schemeClr>
          </a:solidFill>
          <a:ln cap="rnd" w="177800">
            <a:solidFill>
              <a:schemeClr val="tx2">
                <a:lumMod val="60000"/>
                <a:lumOff val="40000"/>
                <a:alpha val="4000"/>
              </a:schemeClr>
            </a:solidFill>
            <a:round/>
          </a:ln>
          <a:effectLst>
            <a:softEdge rad="15228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23" name="CustomShape 26"/>
          <p:cNvSpPr/>
          <p:nvPr/>
        </p:nvSpPr>
        <p:spPr>
          <a:xfrm>
            <a:off x="5792040" y="6490080"/>
            <a:ext cx="1115640" cy="443520"/>
          </a:xfrm>
          <a:custGeom>
            <a:avLst/>
            <a:gdLst/>
            <a:ahLst/>
            <a:rect l="l" t="t" r="r" b="b"/>
            <a:pathLst>
              <a:path w="1115939" h="443769">
                <a:moveTo>
                  <a:pt x="557969" y="0"/>
                </a:moveTo>
                <a:cubicBezTo>
                  <a:pt x="830120" y="0"/>
                  <a:pt x="1058049" y="189335"/>
                  <a:pt x="1115939" y="443769"/>
                </a:cubicBezTo>
                <a:lnTo>
                  <a:pt x="0" y="443769"/>
                </a:lnTo>
                <a:cubicBezTo>
                  <a:pt x="57889" y="189335"/>
                  <a:pt x="285818" y="0"/>
                  <a:pt x="55796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cap="rnd" w="177800">
            <a:solidFill>
              <a:schemeClr val="tx2">
                <a:lumMod val="60000"/>
                <a:lumOff val="40000"/>
                <a:alpha val="4000"/>
              </a:schemeClr>
            </a:solidFill>
            <a:round/>
          </a:ln>
          <a:effectLst>
            <a:softEdge rad="15228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24" name="CustomShape 27"/>
          <p:cNvSpPr/>
          <p:nvPr/>
        </p:nvSpPr>
        <p:spPr>
          <a:xfrm>
            <a:off x="6127920" y="6408720"/>
            <a:ext cx="1236600" cy="524520"/>
          </a:xfrm>
          <a:custGeom>
            <a:avLst/>
            <a:gdLst/>
            <a:ahLst/>
            <a:rect l="l" t="t" r="r" b="b"/>
            <a:pathLst>
              <a:path w="1237019" h="524894">
                <a:moveTo>
                  <a:pt x="618509" y="0"/>
                </a:moveTo>
                <a:cubicBezTo>
                  <a:pt x="930325" y="0"/>
                  <a:pt x="1189147" y="226891"/>
                  <a:pt x="1237019" y="524894"/>
                </a:cubicBezTo>
                <a:lnTo>
                  <a:pt x="0" y="524894"/>
                </a:lnTo>
                <a:cubicBezTo>
                  <a:pt x="47872" y="226891"/>
                  <a:pt x="306694" y="0"/>
                  <a:pt x="61850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cap="rnd" w="177800">
            <a:solidFill>
              <a:schemeClr val="tx2">
                <a:lumMod val="60000"/>
                <a:lumOff val="40000"/>
                <a:alpha val="4000"/>
              </a:schemeClr>
            </a:solidFill>
            <a:round/>
          </a:ln>
          <a:effectLst>
            <a:softEdge rad="15228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25" name="CustomShape 28"/>
          <p:cNvSpPr/>
          <p:nvPr/>
        </p:nvSpPr>
        <p:spPr>
          <a:xfrm>
            <a:off x="7577640" y="6408720"/>
            <a:ext cx="1211040" cy="524520"/>
          </a:xfrm>
          <a:custGeom>
            <a:avLst/>
            <a:gdLst/>
            <a:ahLst/>
            <a:rect l="l" t="t" r="r" b="b"/>
            <a:pathLst>
              <a:path w="1211408" h="524893">
                <a:moveTo>
                  <a:pt x="605704" y="0"/>
                </a:moveTo>
                <a:cubicBezTo>
                  <a:pt x="914574" y="0"/>
                  <a:pt x="1170243" y="227782"/>
                  <a:pt x="1211408" y="524893"/>
                </a:cubicBezTo>
                <a:lnTo>
                  <a:pt x="0" y="524893"/>
                </a:lnTo>
                <a:cubicBezTo>
                  <a:pt x="41165" y="227782"/>
                  <a:pt x="296834" y="0"/>
                  <a:pt x="605704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cap="rnd" w="177800">
            <a:solidFill>
              <a:schemeClr val="tx2">
                <a:lumMod val="60000"/>
                <a:lumOff val="40000"/>
                <a:alpha val="4000"/>
              </a:schemeClr>
            </a:solidFill>
            <a:round/>
          </a:ln>
          <a:effectLst>
            <a:softEdge rad="15228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26" name="CustomShape 29"/>
          <p:cNvSpPr/>
          <p:nvPr/>
        </p:nvSpPr>
        <p:spPr>
          <a:xfrm>
            <a:off x="11160" y="4942080"/>
            <a:ext cx="610920" cy="61092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12700">
            <a:solidFill>
              <a:schemeClr val="accent3">
                <a:lumMod val="60000"/>
                <a:lumOff val="40000"/>
                <a:alpha val="15000"/>
              </a:schemeClr>
            </a:solidFill>
            <a:rou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27" name="CustomShape 30"/>
          <p:cNvSpPr/>
          <p:nvPr/>
        </p:nvSpPr>
        <p:spPr>
          <a:xfrm>
            <a:off x="-69480" y="6172560"/>
            <a:ext cx="777600" cy="749880"/>
          </a:xfrm>
          <a:custGeom>
            <a:avLst/>
            <a:gdLst/>
            <a:ahLst/>
            <a:rect l="l" t="t" r="r" b="b"/>
            <a:pathLst>
              <a:path w="778097" h="750322">
                <a:moveTo>
                  <a:pt x="261411" y="0"/>
                </a:moveTo>
                <a:cubicBezTo>
                  <a:pt x="546769" y="0"/>
                  <a:pt x="778097" y="231328"/>
                  <a:pt x="778097" y="516686"/>
                </a:cubicBezTo>
                <a:cubicBezTo>
                  <a:pt x="778097" y="601179"/>
                  <a:pt x="757816" y="680934"/>
                  <a:pt x="719843" y="750322"/>
                </a:cubicBezTo>
                <a:lnTo>
                  <a:pt x="0" y="750322"/>
                </a:lnTo>
                <a:lnTo>
                  <a:pt x="0" y="73330"/>
                </a:lnTo>
                <a:cubicBezTo>
                  <a:pt x="75863" y="26083"/>
                  <a:pt x="165591" y="0"/>
                  <a:pt x="26141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15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28" name="CustomShape 31"/>
          <p:cNvSpPr/>
          <p:nvPr/>
        </p:nvSpPr>
        <p:spPr>
          <a:xfrm>
            <a:off x="-69480" y="5158440"/>
            <a:ext cx="563040" cy="897120"/>
          </a:xfrm>
          <a:custGeom>
            <a:avLst/>
            <a:gdLst/>
            <a:ahLst/>
            <a:rect l="l" t="t" r="r" b="b"/>
            <a:pathLst>
              <a:path w="563524" h="897560">
                <a:moveTo>
                  <a:pt x="114744" y="0"/>
                </a:moveTo>
                <a:cubicBezTo>
                  <a:pt x="362598" y="0"/>
                  <a:pt x="563524" y="200926"/>
                  <a:pt x="563524" y="448780"/>
                </a:cubicBezTo>
                <a:cubicBezTo>
                  <a:pt x="563524" y="696634"/>
                  <a:pt x="362598" y="897560"/>
                  <a:pt x="114744" y="897560"/>
                </a:cubicBezTo>
                <a:cubicBezTo>
                  <a:pt x="74918" y="897560"/>
                  <a:pt x="36304" y="892373"/>
                  <a:pt x="0" y="880900"/>
                </a:cubicBezTo>
                <a:lnTo>
                  <a:pt x="0" y="16661"/>
                </a:lnTo>
                <a:cubicBezTo>
                  <a:pt x="36304" y="5188"/>
                  <a:pt x="74918" y="0"/>
                  <a:pt x="11474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15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29" name="CustomShape 32"/>
          <p:cNvSpPr/>
          <p:nvPr/>
        </p:nvSpPr>
        <p:spPr>
          <a:xfrm>
            <a:off x="-25920" y="482400"/>
            <a:ext cx="597960" cy="905400"/>
          </a:xfrm>
          <a:custGeom>
            <a:avLst/>
            <a:gdLst/>
            <a:ahLst/>
            <a:rect l="l" t="t" r="r" b="b"/>
            <a:pathLst>
              <a:path w="598416" h="905704">
                <a:moveTo>
                  <a:pt x="145564" y="0"/>
                </a:moveTo>
                <a:cubicBezTo>
                  <a:pt x="395667" y="0"/>
                  <a:pt x="598416" y="202749"/>
                  <a:pt x="598416" y="452852"/>
                </a:cubicBezTo>
                <a:cubicBezTo>
                  <a:pt x="598416" y="702955"/>
                  <a:pt x="395667" y="905704"/>
                  <a:pt x="145564" y="905704"/>
                </a:cubicBezTo>
                <a:cubicBezTo>
                  <a:pt x="94398" y="905704"/>
                  <a:pt x="45214" y="897218"/>
                  <a:pt x="0" y="879648"/>
                </a:cubicBezTo>
                <a:lnTo>
                  <a:pt x="0" y="26056"/>
                </a:lnTo>
                <a:cubicBezTo>
                  <a:pt x="45214" y="8486"/>
                  <a:pt x="94398" y="0"/>
                  <a:pt x="14556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cap="rnd" w="12700">
            <a:solidFill>
              <a:schemeClr val="accent3">
                <a:lumMod val="60000"/>
                <a:lumOff val="40000"/>
                <a:alpha val="30000"/>
              </a:schemeClr>
            </a:solidFill>
            <a:rou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30" name="CustomShape 33"/>
          <p:cNvSpPr/>
          <p:nvPr/>
        </p:nvSpPr>
        <p:spPr>
          <a:xfrm>
            <a:off x="474120" y="836640"/>
            <a:ext cx="910440" cy="91044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30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31" name="CustomShape 34"/>
          <p:cNvSpPr/>
          <p:nvPr/>
        </p:nvSpPr>
        <p:spPr>
          <a:xfrm>
            <a:off x="319320" y="1452240"/>
            <a:ext cx="772560" cy="77256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30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32" name="CustomShape 35"/>
          <p:cNvSpPr/>
          <p:nvPr/>
        </p:nvSpPr>
        <p:spPr>
          <a:xfrm>
            <a:off x="371160" y="1887120"/>
            <a:ext cx="609840" cy="60984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12700">
            <a:solidFill>
              <a:schemeClr val="accent3">
                <a:lumMod val="60000"/>
                <a:lumOff val="40000"/>
                <a:alpha val="30000"/>
              </a:schemeClr>
            </a:solidFill>
            <a:rou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33" name="CustomShape 36"/>
          <p:cNvSpPr/>
          <p:nvPr/>
        </p:nvSpPr>
        <p:spPr>
          <a:xfrm>
            <a:off x="154800" y="1919520"/>
            <a:ext cx="521280" cy="52128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30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34" name="CustomShape 37"/>
          <p:cNvSpPr/>
          <p:nvPr/>
        </p:nvSpPr>
        <p:spPr>
          <a:xfrm>
            <a:off x="7302600" y="-61560"/>
            <a:ext cx="910440" cy="750600"/>
          </a:xfrm>
          <a:custGeom>
            <a:avLst/>
            <a:gdLst/>
            <a:ahLst/>
            <a:rect l="l" t="t" r="r" b="b"/>
            <a:pathLst>
              <a:path w="910818" h="750833">
                <a:moveTo>
                  <a:pt x="111441" y="0"/>
                </a:moveTo>
                <a:lnTo>
                  <a:pt x="799378" y="0"/>
                </a:lnTo>
                <a:cubicBezTo>
                  <a:pt x="869408" y="78400"/>
                  <a:pt x="910818" y="182076"/>
                  <a:pt x="910818" y="295424"/>
                </a:cubicBezTo>
                <a:cubicBezTo>
                  <a:pt x="910818" y="546939"/>
                  <a:pt x="706924" y="750833"/>
                  <a:pt x="455409" y="750833"/>
                </a:cubicBezTo>
                <a:cubicBezTo>
                  <a:pt x="203894" y="750833"/>
                  <a:pt x="0" y="546939"/>
                  <a:pt x="0" y="295424"/>
                </a:cubicBezTo>
                <a:cubicBezTo>
                  <a:pt x="0" y="182076"/>
                  <a:pt x="41410" y="78400"/>
                  <a:pt x="11144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30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35" name="CustomShape 38"/>
          <p:cNvSpPr/>
          <p:nvPr/>
        </p:nvSpPr>
        <p:spPr>
          <a:xfrm>
            <a:off x="8718120" y="-61560"/>
            <a:ext cx="473400" cy="612720"/>
          </a:xfrm>
          <a:custGeom>
            <a:avLst/>
            <a:gdLst/>
            <a:ahLst/>
            <a:rect l="l" t="t" r="r" b="b"/>
            <a:pathLst>
              <a:path w="473874" h="613011">
                <a:moveTo>
                  <a:pt x="29684" y="0"/>
                </a:moveTo>
                <a:lnTo>
                  <a:pt x="473874" y="0"/>
                </a:lnTo>
                <a:lnTo>
                  <a:pt x="473874" y="611150"/>
                </a:lnTo>
                <a:cubicBezTo>
                  <a:pt x="467789" y="612887"/>
                  <a:pt x="461614" y="613011"/>
                  <a:pt x="455409" y="613011"/>
                </a:cubicBezTo>
                <a:cubicBezTo>
                  <a:pt x="203894" y="613011"/>
                  <a:pt x="0" y="409117"/>
                  <a:pt x="0" y="157602"/>
                </a:cubicBezTo>
                <a:cubicBezTo>
                  <a:pt x="0" y="101995"/>
                  <a:pt x="9966" y="48716"/>
                  <a:pt x="2968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30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36" name="CustomShape 39"/>
          <p:cNvSpPr/>
          <p:nvPr/>
        </p:nvSpPr>
        <p:spPr>
          <a:xfrm>
            <a:off x="7748280" y="282960"/>
            <a:ext cx="1128240" cy="112824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12700">
            <a:solidFill>
              <a:schemeClr val="accent3">
                <a:lumMod val="60000"/>
                <a:lumOff val="40000"/>
                <a:alpha val="30000"/>
              </a:schemeClr>
            </a:solidFill>
            <a:rou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37" name="CustomShape 40"/>
          <p:cNvSpPr/>
          <p:nvPr/>
        </p:nvSpPr>
        <p:spPr>
          <a:xfrm>
            <a:off x="8914680" y="749520"/>
            <a:ext cx="276840" cy="907560"/>
          </a:xfrm>
          <a:custGeom>
            <a:avLst/>
            <a:gdLst/>
            <a:ahLst/>
            <a:rect l="l" t="t" r="r" b="b"/>
            <a:pathLst>
              <a:path w="277280" h="907992">
                <a:moveTo>
                  <a:pt x="277280" y="0"/>
                </a:moveTo>
                <a:lnTo>
                  <a:pt x="277280" y="907992"/>
                </a:lnTo>
                <a:cubicBezTo>
                  <a:pt x="112021" y="824131"/>
                  <a:pt x="0" y="652146"/>
                  <a:pt x="0" y="453996"/>
                </a:cubicBezTo>
                <a:cubicBezTo>
                  <a:pt x="0" y="255847"/>
                  <a:pt x="112021" y="83861"/>
                  <a:pt x="277280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30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38" name="CustomShape 41"/>
          <p:cNvSpPr/>
          <p:nvPr/>
        </p:nvSpPr>
        <p:spPr>
          <a:xfrm>
            <a:off x="7590960" y="728640"/>
            <a:ext cx="969480" cy="96948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30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39" name="CustomShape 42"/>
          <p:cNvSpPr/>
          <p:nvPr/>
        </p:nvSpPr>
        <p:spPr>
          <a:xfrm>
            <a:off x="7470000" y="1326600"/>
            <a:ext cx="607680" cy="60768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12700">
            <a:solidFill>
              <a:schemeClr val="accent3">
                <a:lumMod val="60000"/>
                <a:lumOff val="40000"/>
                <a:alpha val="30000"/>
              </a:schemeClr>
            </a:solidFill>
            <a:rou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40" name="CustomShape 43"/>
          <p:cNvSpPr/>
          <p:nvPr/>
        </p:nvSpPr>
        <p:spPr>
          <a:xfrm>
            <a:off x="7629840" y="5611320"/>
            <a:ext cx="738000" cy="73800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12700">
            <a:solidFill>
              <a:schemeClr val="accent3">
                <a:lumMod val="60000"/>
                <a:lumOff val="40000"/>
                <a:alpha val="15000"/>
              </a:schemeClr>
            </a:solidFill>
            <a:rou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41" name="CustomShape 44"/>
          <p:cNvSpPr/>
          <p:nvPr/>
        </p:nvSpPr>
        <p:spPr>
          <a:xfrm>
            <a:off x="6972840" y="5242320"/>
            <a:ext cx="738000" cy="73800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15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42" name="CustomShape 45"/>
          <p:cNvSpPr/>
          <p:nvPr/>
        </p:nvSpPr>
        <p:spPr>
          <a:xfrm>
            <a:off x="7494480" y="4928040"/>
            <a:ext cx="738000" cy="73800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12700">
            <a:solidFill>
              <a:schemeClr val="accent3">
                <a:lumMod val="60000"/>
                <a:lumOff val="40000"/>
                <a:alpha val="15000"/>
              </a:schemeClr>
            </a:solidFill>
            <a:rou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43" name="CustomShape 46"/>
          <p:cNvSpPr/>
          <p:nvPr/>
        </p:nvSpPr>
        <p:spPr>
          <a:xfrm>
            <a:off x="8228880" y="5666400"/>
            <a:ext cx="605160" cy="60516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15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44" name="CustomShape 47"/>
          <p:cNvSpPr/>
          <p:nvPr/>
        </p:nvSpPr>
        <p:spPr>
          <a:xfrm>
            <a:off x="8078400" y="4097880"/>
            <a:ext cx="553320" cy="55332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15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45" name="CustomShape 48"/>
          <p:cNvSpPr/>
          <p:nvPr/>
        </p:nvSpPr>
        <p:spPr>
          <a:xfrm>
            <a:off x="8411760" y="5058000"/>
            <a:ext cx="553320" cy="55332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15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46" name="CustomShape 49"/>
          <p:cNvSpPr/>
          <p:nvPr/>
        </p:nvSpPr>
        <p:spPr>
          <a:xfrm>
            <a:off x="8688600" y="4790160"/>
            <a:ext cx="502920" cy="553320"/>
          </a:xfrm>
          <a:custGeom>
            <a:avLst/>
            <a:gdLst/>
            <a:ahLst/>
            <a:rect l="l" t="t" r="r" b="b"/>
            <a:pathLst>
              <a:path w="503408" h="553550">
                <a:moveTo>
                  <a:pt x="276775" y="0"/>
                </a:moveTo>
                <a:cubicBezTo>
                  <a:pt x="370698" y="0"/>
                  <a:pt x="453694" y="46784"/>
                  <a:pt x="503408" y="118545"/>
                </a:cubicBezTo>
                <a:lnTo>
                  <a:pt x="503408" y="435005"/>
                </a:lnTo>
                <a:cubicBezTo>
                  <a:pt x="453694" y="506767"/>
                  <a:pt x="370698" y="553550"/>
                  <a:pt x="276775" y="553550"/>
                </a:cubicBezTo>
                <a:cubicBezTo>
                  <a:pt x="123916" y="553550"/>
                  <a:pt x="0" y="429634"/>
                  <a:pt x="0" y="276775"/>
                </a:cubicBezTo>
                <a:cubicBezTo>
                  <a:pt x="0" y="123916"/>
                  <a:pt x="123916" y="0"/>
                  <a:pt x="276775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15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47" name="CustomShape 50"/>
          <p:cNvSpPr/>
          <p:nvPr/>
        </p:nvSpPr>
        <p:spPr>
          <a:xfrm>
            <a:off x="1583280" y="5454360"/>
            <a:ext cx="1908720" cy="1468440"/>
          </a:xfrm>
          <a:custGeom>
            <a:avLst/>
            <a:gdLst/>
            <a:ahLst/>
            <a:rect l="l" t="t" r="r" b="b"/>
            <a:pathLst>
              <a:path w="1909234" h="1468668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144075"/>
                  <a:pt x="1854043" y="1320642"/>
                  <a:pt x="1758159" y="1468668"/>
                </a:cubicBezTo>
                <a:lnTo>
                  <a:pt x="151075" y="1468668"/>
                </a:lnTo>
                <a:cubicBezTo>
                  <a:pt x="55192" y="1320642"/>
                  <a:pt x="0" y="114407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48" name="CustomShape 51"/>
          <p:cNvSpPr/>
          <p:nvPr/>
        </p:nvSpPr>
        <p:spPr>
          <a:xfrm>
            <a:off x="8570880" y="3382920"/>
            <a:ext cx="306000" cy="30600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15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49" name="CustomShape 52"/>
          <p:cNvSpPr/>
          <p:nvPr/>
        </p:nvSpPr>
        <p:spPr>
          <a:xfrm>
            <a:off x="8398080" y="3535920"/>
            <a:ext cx="306000" cy="30600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15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50" name="CustomShape 53"/>
          <p:cNvSpPr/>
          <p:nvPr/>
        </p:nvSpPr>
        <p:spPr>
          <a:xfrm>
            <a:off x="8608320" y="3688560"/>
            <a:ext cx="306000" cy="30600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15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51" name="CustomShape 54"/>
          <p:cNvSpPr/>
          <p:nvPr/>
        </p:nvSpPr>
        <p:spPr>
          <a:xfrm>
            <a:off x="154800" y="2698920"/>
            <a:ext cx="467280" cy="46728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12700">
            <a:solidFill>
              <a:schemeClr val="accent3">
                <a:lumMod val="60000"/>
                <a:lumOff val="40000"/>
                <a:alpha val="15000"/>
              </a:schemeClr>
            </a:solidFill>
            <a:rou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52" name="CustomShape 55"/>
          <p:cNvSpPr/>
          <p:nvPr/>
        </p:nvSpPr>
        <p:spPr>
          <a:xfrm>
            <a:off x="474120" y="3166560"/>
            <a:ext cx="458280" cy="45828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12700">
            <a:solidFill>
              <a:schemeClr val="accent3">
                <a:lumMod val="60000"/>
                <a:lumOff val="40000"/>
                <a:alpha val="15000"/>
              </a:schemeClr>
            </a:solidFill>
            <a:round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53" name="CustomShape 56"/>
          <p:cNvSpPr/>
          <p:nvPr/>
        </p:nvSpPr>
        <p:spPr>
          <a:xfrm>
            <a:off x="270360" y="3382920"/>
            <a:ext cx="351720" cy="35172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cap="rnd" w="63500">
            <a:solidFill>
              <a:schemeClr val="accent3">
                <a:lumMod val="60000"/>
                <a:lumOff val="40000"/>
                <a:alpha val="15000"/>
              </a:schemeClr>
            </a:solidFill>
            <a:round/>
          </a:ln>
          <a:effectLst>
            <a:softEdge rad="6336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54" name="CustomShape 57"/>
          <p:cNvSpPr/>
          <p:nvPr/>
        </p:nvSpPr>
        <p:spPr>
          <a:xfrm>
            <a:off x="-86760" y="2581560"/>
            <a:ext cx="1360080" cy="1908720"/>
          </a:xfrm>
          <a:custGeom>
            <a:avLst/>
            <a:gdLst/>
            <a:ahLst/>
            <a:rect l="l" t="t" r="r" b="b"/>
            <a:pathLst>
              <a:path w="1360441" h="1909234">
                <a:moveTo>
                  <a:pt x="405824" y="0"/>
                </a:moveTo>
                <a:cubicBezTo>
                  <a:pt x="933044" y="0"/>
                  <a:pt x="1360441" y="427397"/>
                  <a:pt x="1360441" y="954617"/>
                </a:cubicBezTo>
                <a:cubicBezTo>
                  <a:pt x="1360441" y="1481837"/>
                  <a:pt x="933044" y="1909234"/>
                  <a:pt x="405824" y="1909234"/>
                </a:cubicBezTo>
                <a:cubicBezTo>
                  <a:pt x="260527" y="1909234"/>
                  <a:pt x="122812" y="1876773"/>
                  <a:pt x="0" y="1817719"/>
                </a:cubicBezTo>
                <a:lnTo>
                  <a:pt x="0" y="91515"/>
                </a:lnTo>
                <a:cubicBezTo>
                  <a:pt x="122812" y="32461"/>
                  <a:pt x="260527" y="0"/>
                  <a:pt x="405824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cap="rnd" w="330200">
            <a:solidFill>
              <a:schemeClr val="accent3">
                <a:lumMod val="60000"/>
                <a:lumOff val="40000"/>
                <a:alpha val="0"/>
              </a:schemeClr>
            </a:solidFill>
            <a:round/>
          </a:ln>
          <a:effectLst>
            <a:softEdge rad="31752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55" name="CustomShape 58"/>
          <p:cNvSpPr/>
          <p:nvPr/>
        </p:nvSpPr>
        <p:spPr>
          <a:xfrm>
            <a:off x="6173280" y="2395440"/>
            <a:ext cx="1217880" cy="1217880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cap="rnd" w="177800">
            <a:solidFill>
              <a:schemeClr val="tx2">
                <a:lumMod val="60000"/>
                <a:lumOff val="40000"/>
                <a:alpha val="0"/>
              </a:schemeClr>
            </a:solidFill>
            <a:round/>
          </a:ln>
          <a:effectLst>
            <a:softEdge rad="15228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/>
        </p:style>
      </p:sp>
      <p:sp>
        <p:nvSpPr>
          <p:cNvPr id="256" name="PlaceHolder 59"/>
          <p:cNvSpPr>
            <a:spLocks noGrp="1"/>
          </p:cNvSpPr>
          <p:nvPr>
            <p:ph type="title"/>
          </p:nvPr>
        </p:nvSpPr>
        <p:spPr>
          <a:xfrm>
            <a:off x="1009440" y="675720"/>
            <a:ext cx="7124760" cy="92412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r>
              <a:rPr b="0" lang="es-ES" sz="3200" spc="-1" strike="noStrike">
                <a:solidFill>
                  <a:srgbClr val="ffffff"/>
                </a:solidFill>
                <a:latin typeface="Verdana"/>
              </a:rPr>
              <a:t>Haga clic para modificar el estilo de título del patrón</a:t>
            </a:r>
            <a:endParaRPr b="0" lang="gl-ES" sz="32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257" name="PlaceHolder 60"/>
          <p:cNvSpPr>
            <a:spLocks noGrp="1"/>
          </p:cNvSpPr>
          <p:nvPr>
            <p:ph type="body"/>
          </p:nvPr>
        </p:nvSpPr>
        <p:spPr>
          <a:xfrm>
            <a:off x="1009440" y="1812960"/>
            <a:ext cx="3470760" cy="576000"/>
          </a:xfrm>
          <a:prstGeom prst="rect">
            <a:avLst/>
          </a:prstGeom>
        </p:spPr>
        <p:txBody>
          <a:bodyPr anchor="b">
            <a:noAutofit/>
          </a:bodyPr>
          <a:p>
            <a:pPr>
              <a:lnSpc>
                <a:spcPct val="100000"/>
              </a:lnSpc>
              <a:spcBef>
                <a:spcPts val="479"/>
              </a:spcBef>
              <a:spcAft>
                <a:spcPts val="601"/>
              </a:spcAft>
              <a:tabLst>
                <a:tab algn="l" pos="0"/>
              </a:tabLst>
            </a:pPr>
            <a:r>
              <a:rPr b="0" lang="es-ES" sz="2400" spc="-1" strike="noStrike">
                <a:solidFill>
                  <a:srgbClr val="ffffff"/>
                </a:solidFill>
                <a:latin typeface="Verdana"/>
              </a:rPr>
              <a:t>Haga clic para </a:t>
            </a:r>
            <a:r>
              <a:rPr b="0" lang="es-ES" sz="2400" spc="-1" strike="noStrike">
                <a:solidFill>
                  <a:srgbClr val="ffffff"/>
                </a:solidFill>
                <a:latin typeface="Verdana"/>
              </a:rPr>
              <a:t>modificar el estilo de </a:t>
            </a:r>
            <a:r>
              <a:rPr b="0" lang="es-ES" sz="2400" spc="-1" strike="noStrike">
                <a:solidFill>
                  <a:srgbClr val="ffffff"/>
                </a:solidFill>
                <a:latin typeface="Verdana"/>
              </a:rPr>
              <a:t>texto del patrón</a:t>
            </a:r>
            <a:endParaRPr b="0" lang="gl-ES" sz="24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258" name="PlaceHolder 61"/>
          <p:cNvSpPr>
            <a:spLocks noGrp="1"/>
          </p:cNvSpPr>
          <p:nvPr>
            <p:ph type="body"/>
          </p:nvPr>
        </p:nvSpPr>
        <p:spPr>
          <a:xfrm>
            <a:off x="1009440" y="2389320"/>
            <a:ext cx="3470760" cy="3471480"/>
          </a:xfrm>
          <a:prstGeom prst="rect">
            <a:avLst/>
          </a:prstGeom>
        </p:spPr>
        <p:txBody>
          <a:bodyPr anchor="ctr">
            <a:normAutofit/>
          </a:bodyPr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800" spc="-1" strike="noStrike">
                <a:solidFill>
                  <a:srgbClr val="ffffff"/>
                </a:solidFill>
                <a:latin typeface="Verdana"/>
              </a:rPr>
              <a:t>Haga clic para modificar el estilo de texto del patrón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 lvl="1" marL="743040" indent="-285480">
              <a:lnSpc>
                <a:spcPct val="100000"/>
              </a:lnSpc>
              <a:spcBef>
                <a:spcPts val="32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600" spc="-1" strike="noStrike">
                <a:solidFill>
                  <a:srgbClr val="ffffff"/>
                </a:solidFill>
                <a:latin typeface="Verdana"/>
              </a:rPr>
              <a:t>Segundo nivel</a:t>
            </a:r>
            <a:endParaRPr b="0" lang="gl-ES" sz="1600" spc="-1" strike="noStrike">
              <a:solidFill>
                <a:srgbClr val="ffffff"/>
              </a:solidFill>
              <a:latin typeface="Verdana"/>
            </a:endParaRPr>
          </a:p>
          <a:p>
            <a:pPr lvl="2" marL="1143000" indent="-228240">
              <a:lnSpc>
                <a:spcPct val="100000"/>
              </a:lnSpc>
              <a:spcBef>
                <a:spcPts val="281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400" spc="-1" strike="noStrike">
                <a:solidFill>
                  <a:srgbClr val="ffffff"/>
                </a:solidFill>
                <a:latin typeface="Verdana"/>
              </a:rPr>
              <a:t>Tercer nivel</a:t>
            </a:r>
            <a:endParaRPr b="0" lang="gl-ES" sz="1400" spc="-1" strike="noStrike">
              <a:solidFill>
                <a:srgbClr val="ffffff"/>
              </a:solidFill>
              <a:latin typeface="Verdana"/>
            </a:endParaRPr>
          </a:p>
          <a:p>
            <a:pPr lvl="3" marL="1600200" indent="-228240">
              <a:lnSpc>
                <a:spcPct val="100000"/>
              </a:lnSpc>
              <a:spcBef>
                <a:spcPts val="241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200" spc="-1" strike="noStrike">
                <a:solidFill>
                  <a:srgbClr val="ffffff"/>
                </a:solidFill>
                <a:latin typeface="Verdana"/>
              </a:rPr>
              <a:t>Cuarto nivel</a:t>
            </a:r>
            <a:endParaRPr b="0" lang="gl-ES" sz="1200" spc="-1" strike="noStrike">
              <a:solidFill>
                <a:srgbClr val="ffffff"/>
              </a:solidFill>
              <a:latin typeface="Verdana"/>
            </a:endParaRPr>
          </a:p>
          <a:p>
            <a:pPr lvl="4" marL="2057400" indent="-228240">
              <a:lnSpc>
                <a:spcPct val="100000"/>
              </a:lnSpc>
              <a:spcBef>
                <a:spcPts val="241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200" spc="-1" strike="noStrike">
                <a:solidFill>
                  <a:srgbClr val="ffffff"/>
                </a:solidFill>
                <a:latin typeface="Verdana"/>
              </a:rPr>
              <a:t>Quinto nivel</a:t>
            </a:r>
            <a:endParaRPr b="0" lang="gl-ES" sz="12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259" name="PlaceHolder 62"/>
          <p:cNvSpPr>
            <a:spLocks noGrp="1"/>
          </p:cNvSpPr>
          <p:nvPr>
            <p:ph type="body"/>
          </p:nvPr>
        </p:nvSpPr>
        <p:spPr>
          <a:xfrm>
            <a:off x="4663440" y="1812960"/>
            <a:ext cx="3470760" cy="576000"/>
          </a:xfrm>
          <a:prstGeom prst="rect">
            <a:avLst/>
          </a:prstGeom>
        </p:spPr>
        <p:txBody>
          <a:bodyPr anchor="b">
            <a:noAutofit/>
          </a:bodyPr>
          <a:p>
            <a:pPr>
              <a:lnSpc>
                <a:spcPct val="100000"/>
              </a:lnSpc>
              <a:spcBef>
                <a:spcPts val="479"/>
              </a:spcBef>
              <a:spcAft>
                <a:spcPts val="601"/>
              </a:spcAft>
              <a:tabLst>
                <a:tab algn="l" pos="0"/>
              </a:tabLst>
            </a:pPr>
            <a:r>
              <a:rPr b="0" lang="es-ES" sz="2400" spc="-1" strike="noStrike">
                <a:solidFill>
                  <a:srgbClr val="ffffff"/>
                </a:solidFill>
                <a:latin typeface="Verdana"/>
              </a:rPr>
              <a:t>Haga clic para modificar el estilo de texto del patrón</a:t>
            </a:r>
            <a:endParaRPr b="0" lang="gl-ES" sz="24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260" name="PlaceHolder 63"/>
          <p:cNvSpPr>
            <a:spLocks noGrp="1"/>
          </p:cNvSpPr>
          <p:nvPr>
            <p:ph type="body"/>
          </p:nvPr>
        </p:nvSpPr>
        <p:spPr>
          <a:xfrm>
            <a:off x="4663440" y="2389320"/>
            <a:ext cx="3470760" cy="3471480"/>
          </a:xfrm>
          <a:prstGeom prst="rect">
            <a:avLst/>
          </a:prstGeom>
        </p:spPr>
        <p:txBody>
          <a:bodyPr anchor="ctr">
            <a:normAutofit/>
          </a:bodyPr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800" spc="-1" strike="noStrike">
                <a:solidFill>
                  <a:srgbClr val="ffffff"/>
                </a:solidFill>
                <a:latin typeface="Verdana"/>
              </a:rPr>
              <a:t>Haga clic para modificar el estilo de texto del patrón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 lvl="1" marL="743040" indent="-285480">
              <a:lnSpc>
                <a:spcPct val="100000"/>
              </a:lnSpc>
              <a:spcBef>
                <a:spcPts val="32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600" spc="-1" strike="noStrike">
                <a:solidFill>
                  <a:srgbClr val="ffffff"/>
                </a:solidFill>
                <a:latin typeface="Verdana"/>
              </a:rPr>
              <a:t>Segundo nivel</a:t>
            </a:r>
            <a:endParaRPr b="0" lang="gl-ES" sz="1600" spc="-1" strike="noStrike">
              <a:solidFill>
                <a:srgbClr val="ffffff"/>
              </a:solidFill>
              <a:latin typeface="Verdana"/>
            </a:endParaRPr>
          </a:p>
          <a:p>
            <a:pPr lvl="2" marL="1143000" indent="-228240">
              <a:lnSpc>
                <a:spcPct val="100000"/>
              </a:lnSpc>
              <a:spcBef>
                <a:spcPts val="281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400" spc="-1" strike="noStrike">
                <a:solidFill>
                  <a:srgbClr val="ffffff"/>
                </a:solidFill>
                <a:latin typeface="Verdana"/>
              </a:rPr>
              <a:t>Tercer nivel</a:t>
            </a:r>
            <a:endParaRPr b="0" lang="gl-ES" sz="1400" spc="-1" strike="noStrike">
              <a:solidFill>
                <a:srgbClr val="ffffff"/>
              </a:solidFill>
              <a:latin typeface="Verdana"/>
            </a:endParaRPr>
          </a:p>
          <a:p>
            <a:pPr lvl="3" marL="1600200" indent="-228240">
              <a:lnSpc>
                <a:spcPct val="100000"/>
              </a:lnSpc>
              <a:spcBef>
                <a:spcPts val="241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200" spc="-1" strike="noStrike">
                <a:solidFill>
                  <a:srgbClr val="ffffff"/>
                </a:solidFill>
                <a:latin typeface="Verdana"/>
              </a:rPr>
              <a:t>Cuarto nivel</a:t>
            </a:r>
            <a:endParaRPr b="0" lang="gl-ES" sz="1200" spc="-1" strike="noStrike">
              <a:solidFill>
                <a:srgbClr val="ffffff"/>
              </a:solidFill>
              <a:latin typeface="Verdana"/>
            </a:endParaRPr>
          </a:p>
          <a:p>
            <a:pPr lvl="4" marL="2057400" indent="-228240">
              <a:lnSpc>
                <a:spcPct val="100000"/>
              </a:lnSpc>
              <a:spcBef>
                <a:spcPts val="241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200" spc="-1" strike="noStrike">
                <a:solidFill>
                  <a:srgbClr val="ffffff"/>
                </a:solidFill>
                <a:latin typeface="Verdana"/>
              </a:rPr>
              <a:t>Quinto nivel</a:t>
            </a:r>
            <a:endParaRPr b="0" lang="gl-ES" sz="12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261" name="PlaceHolder 64"/>
          <p:cNvSpPr>
            <a:spLocks noGrp="1"/>
          </p:cNvSpPr>
          <p:nvPr>
            <p:ph type="dt"/>
          </p:nvPr>
        </p:nvSpPr>
        <p:spPr>
          <a:xfrm>
            <a:off x="6437520" y="5951880"/>
            <a:ext cx="2133360" cy="364680"/>
          </a:xfrm>
          <a:prstGeom prst="rect">
            <a:avLst/>
          </a:prstGeom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546E9DB3-4CBD-4B4C-9FF6-993A277FE527}" type="datetime">
              <a:rPr b="0" lang="gl-ES" sz="900" spc="-1" strike="noStrike">
                <a:solidFill>
                  <a:srgbClr val="ffffff"/>
                </a:solidFill>
                <a:latin typeface="Verdana"/>
              </a:rPr>
              <a:t>21/12/21</a:t>
            </a:fld>
            <a:endParaRPr b="0" lang="gl-ES" sz="900" spc="-1" strike="noStrike">
              <a:latin typeface="Times New Roman"/>
            </a:endParaRPr>
          </a:p>
        </p:txBody>
      </p:sp>
      <p:sp>
        <p:nvSpPr>
          <p:cNvPr id="262" name="PlaceHolder 65"/>
          <p:cNvSpPr>
            <a:spLocks noGrp="1"/>
          </p:cNvSpPr>
          <p:nvPr>
            <p:ph type="ftr"/>
          </p:nvPr>
        </p:nvSpPr>
        <p:spPr>
          <a:xfrm>
            <a:off x="1180800" y="5951880"/>
            <a:ext cx="5256000" cy="364680"/>
          </a:xfrm>
          <a:prstGeom prst="rect">
            <a:avLst/>
          </a:prstGeom>
        </p:spPr>
        <p:txBody>
          <a:bodyPr anchor="b">
            <a:noAutofit/>
          </a:bodyPr>
          <a:p>
            <a:endParaRPr b="0" lang="gl-ES" sz="2400" spc="-1" strike="noStrike">
              <a:latin typeface="Times New Roman"/>
            </a:endParaRPr>
          </a:p>
        </p:txBody>
      </p:sp>
      <p:sp>
        <p:nvSpPr>
          <p:cNvPr id="263" name="PlaceHolder 66"/>
          <p:cNvSpPr>
            <a:spLocks noGrp="1"/>
          </p:cNvSpPr>
          <p:nvPr>
            <p:ph type="sldNum"/>
          </p:nvPr>
        </p:nvSpPr>
        <p:spPr>
          <a:xfrm>
            <a:off x="572760" y="5951880"/>
            <a:ext cx="608040" cy="364680"/>
          </a:xfrm>
          <a:prstGeom prst="rect">
            <a:avLst/>
          </a:prstGeom>
        </p:spPr>
        <p:txBody>
          <a:bodyPr anchor="b">
            <a:noAutofit/>
          </a:bodyPr>
          <a:p>
            <a:pPr>
              <a:lnSpc>
                <a:spcPct val="100000"/>
              </a:lnSpc>
            </a:pPr>
            <a:fld id="{D11FF95F-97FD-4EE3-A7B7-FC9244316CE0}" type="slidenum">
              <a:rPr b="0" lang="gl-ES" sz="1800" spc="-1" strike="noStrike">
                <a:solidFill>
                  <a:srgbClr val="ffffff"/>
                </a:solidFill>
                <a:latin typeface="Verdana"/>
              </a:rPr>
              <a:t>&lt;número&gt;</a:t>
            </a:fld>
            <a:endParaRPr b="0" lang="gl-ES" sz="18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TextShape 1"/>
          <p:cNvSpPr txBox="1"/>
          <p:nvPr/>
        </p:nvSpPr>
        <p:spPr>
          <a:xfrm>
            <a:off x="1009440" y="3307320"/>
            <a:ext cx="7116840" cy="146952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ctr">
              <a:lnSpc>
                <a:spcPct val="100000"/>
              </a:lnSpc>
            </a:pPr>
            <a:r>
              <a:rPr b="0" lang="es-ES" sz="4000" spc="-1" strike="noStrike">
                <a:solidFill>
                  <a:srgbClr val="ffffff"/>
                </a:solidFill>
                <a:latin typeface="Verdana"/>
              </a:rPr>
              <a:t>AS CLASES DE PALABRAS</a:t>
            </a:r>
            <a:endParaRPr b="0" lang="gl-ES" sz="40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301" name="TextShape 2"/>
          <p:cNvSpPr txBox="1"/>
          <p:nvPr/>
        </p:nvSpPr>
        <p:spPr>
          <a:xfrm>
            <a:off x="1009440" y="4777560"/>
            <a:ext cx="7116840" cy="86112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algn="ctr">
              <a:lnSpc>
                <a:spcPct val="100000"/>
              </a:lnSpc>
              <a:spcBef>
                <a:spcPts val="400"/>
              </a:spcBef>
              <a:spcAft>
                <a:spcPts val="601"/>
              </a:spcAft>
              <a:tabLst>
                <a:tab algn="l" pos="0"/>
              </a:tabLst>
            </a:pPr>
            <a:r>
              <a:rPr b="0" lang="es-ES" sz="2000" spc="-1" strike="noStrike">
                <a:solidFill>
                  <a:srgbClr val="fedd78"/>
                </a:solidFill>
                <a:latin typeface="Verdana"/>
              </a:rPr>
              <a:t>IDENTIFICACIÓN DAS CLASES DE PALABRAS</a:t>
            </a:r>
            <a:endParaRPr b="0" lang="gl-ES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TextShape 1"/>
          <p:cNvSpPr txBox="1"/>
          <p:nvPr/>
        </p:nvSpPr>
        <p:spPr>
          <a:xfrm>
            <a:off x="1009440" y="675720"/>
            <a:ext cx="7124760" cy="924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r>
              <a:rPr b="0" lang="es-ES" sz="3200" spc="-1" strike="noStrike">
                <a:solidFill>
                  <a:srgbClr val="ffffff"/>
                </a:solidFill>
                <a:latin typeface="Verdana"/>
              </a:rPr>
              <a:t>PRONOME PERSOAL</a:t>
            </a:r>
            <a:endParaRPr b="0" lang="gl-ES" sz="32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331" name="TextShape 2"/>
          <p:cNvSpPr txBox="1"/>
          <p:nvPr/>
        </p:nvSpPr>
        <p:spPr>
          <a:xfrm>
            <a:off x="1009440" y="1807200"/>
            <a:ext cx="7124760" cy="40510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43000"/>
          </a:bodyPr>
          <a:p>
            <a:pPr>
              <a:lnSpc>
                <a:spcPct val="100000"/>
              </a:lnSpc>
              <a:spcBef>
                <a:spcPts val="561"/>
              </a:spcBef>
              <a:spcAft>
                <a:spcPts val="601"/>
              </a:spcAft>
            </a:pP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spcAft>
                <a:spcPts val="601"/>
              </a:spcAft>
              <a:tabLst>
                <a:tab algn="l" pos="0"/>
              </a:tabLst>
            </a:pPr>
            <a:r>
              <a:rPr b="0" lang="es-ES" sz="2800" spc="-1" strike="noStrike">
                <a:solidFill>
                  <a:srgbClr val="ffffff"/>
                </a:solidFill>
                <a:latin typeface="Verdana"/>
              </a:rPr>
              <a:t>Substitúe a persoa. </a:t>
            </a:r>
            <a:endParaRPr b="0" lang="gl-ES" sz="2800" spc="-1" strike="noStrike">
              <a:solidFill>
                <a:srgbClr val="ffffff"/>
              </a:solidFill>
              <a:latin typeface="Verdana"/>
            </a:endParaRPr>
          </a:p>
          <a:p>
            <a:pPr lvl="1" marL="743040" indent="-285480">
              <a:lnSpc>
                <a:spcPct val="100000"/>
              </a:lnSpc>
              <a:spcBef>
                <a:spcPts val="479"/>
              </a:spcBef>
              <a:spcAft>
                <a:spcPts val="601"/>
              </a:spcAft>
              <a:buClr>
                <a:srgbClr val="fedd78"/>
              </a:buClr>
              <a:buFont typeface="Verdana"/>
              <a:buAutoNum type="alphaUcPeriod"/>
              <a:tabLst>
                <a:tab algn="l" pos="0"/>
              </a:tabLst>
            </a:pPr>
            <a:r>
              <a:rPr b="0" lang="es-ES" sz="2400" spc="-1" strike="noStrike">
                <a:solidFill>
                  <a:srgbClr val="ffffff"/>
                </a:solidFill>
                <a:latin typeface="Verdana"/>
              </a:rPr>
              <a:t>PRONOME PERSOAL TÓNICO: </a:t>
            </a:r>
            <a:r>
              <a:rPr b="0" i="1" lang="es-ES" sz="2400" spc="-1" strike="noStrike">
                <a:solidFill>
                  <a:srgbClr val="631701"/>
                </a:solidFill>
                <a:latin typeface="Verdana"/>
              </a:rPr>
              <a:t>eu, ti, vostede, el, ela, nós, nosoutros/as, vós, vosoutros/as, vostedes, eles, elas</a:t>
            </a:r>
            <a:r>
              <a:rPr b="0" lang="es-ES" sz="2400" spc="-1" strike="noStrike">
                <a:solidFill>
                  <a:srgbClr val="ffffff"/>
                </a:solidFill>
                <a:latin typeface="Verdana"/>
              </a:rPr>
              <a:t>. Tamén son tónicas as formas reflexivas e as que van con preposición: </a:t>
            </a:r>
            <a:r>
              <a:rPr b="0" i="1" lang="es-ES" sz="2400" spc="-1" strike="noStrike">
                <a:solidFill>
                  <a:srgbClr val="631701"/>
                </a:solidFill>
                <a:latin typeface="Verdana"/>
              </a:rPr>
              <a:t>min, comigo, si, consigo, connosco, convosco</a:t>
            </a:r>
            <a:r>
              <a:rPr b="0" lang="es-ES" sz="2400" spc="-1" strike="noStrike">
                <a:solidFill>
                  <a:srgbClr val="ffffff"/>
                </a:solidFill>
                <a:latin typeface="Verdana"/>
              </a:rPr>
              <a:t>.</a:t>
            </a:r>
            <a:endParaRPr b="0" lang="gl-ES" sz="2400" spc="-1" strike="noStrike">
              <a:solidFill>
                <a:srgbClr val="ffffff"/>
              </a:solidFill>
              <a:latin typeface="Verdana"/>
            </a:endParaRPr>
          </a:p>
          <a:p>
            <a:pPr lvl="1" marL="743040" indent="-285480">
              <a:lnSpc>
                <a:spcPct val="100000"/>
              </a:lnSpc>
              <a:spcBef>
                <a:spcPts val="479"/>
              </a:spcBef>
              <a:spcAft>
                <a:spcPts val="601"/>
              </a:spcAft>
              <a:buClr>
                <a:srgbClr val="fedd78"/>
              </a:buClr>
              <a:buFont typeface="Verdana"/>
              <a:buAutoNum type="alphaUcPeriod"/>
              <a:tabLst>
                <a:tab algn="l" pos="0"/>
              </a:tabLst>
            </a:pPr>
            <a:r>
              <a:rPr b="0" lang="es-ES" sz="2400" spc="-1" strike="noStrike">
                <a:solidFill>
                  <a:srgbClr val="ffffff"/>
                </a:solidFill>
                <a:latin typeface="Verdana"/>
              </a:rPr>
              <a:t>PRONOME PERSOAL ÁTONO: </a:t>
            </a:r>
            <a:r>
              <a:rPr b="0" i="1" lang="es-ES" sz="2400" spc="-1" strike="noStrike">
                <a:solidFill>
                  <a:srgbClr val="631701"/>
                </a:solidFill>
                <a:latin typeface="Verdana"/>
              </a:rPr>
              <a:t>me, te, che, o/a, lle, nos, vos, os/as, lles</a:t>
            </a:r>
            <a:r>
              <a:rPr b="0" lang="es-ES" sz="2400" spc="-1" strike="noStrike">
                <a:solidFill>
                  <a:srgbClr val="ffffff"/>
                </a:solidFill>
                <a:latin typeface="Verdana"/>
              </a:rPr>
              <a:t>.</a:t>
            </a:r>
            <a:endParaRPr b="0" lang="gl-ES" sz="2400" spc="-1" strike="noStrike">
              <a:solidFill>
                <a:srgbClr val="ffffff"/>
              </a:solidFill>
              <a:latin typeface="Verdana"/>
            </a:endParaRPr>
          </a:p>
          <a:p>
            <a:pPr marL="343080" indent="-342720">
              <a:lnSpc>
                <a:spcPct val="100000"/>
              </a:lnSpc>
              <a:spcBef>
                <a:spcPts val="519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  <a:tabLst>
                <a:tab algn="l" pos="0"/>
              </a:tabLst>
            </a:pPr>
            <a:r>
              <a:rPr b="0" lang="es-ES" sz="2600" spc="-1" strike="noStrike">
                <a:solidFill>
                  <a:srgbClr val="ffffff"/>
                </a:solidFill>
                <a:latin typeface="Verdana"/>
              </a:rPr>
              <a:t>Lembra que: demostrativos, posesivos, indefinidos, numerais, relativos, interrogativos e exclamativos tamén poden ser pronomes se substitúen ao nome.</a:t>
            </a:r>
            <a:endParaRPr b="0" lang="gl-ES" sz="2600" spc="-1" strike="noStrike">
              <a:solidFill>
                <a:srgbClr val="ffffff"/>
              </a:solidFill>
              <a:latin typeface="Verdana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tabLst>
                <a:tab algn="l" pos="0"/>
              </a:tabLst>
            </a:pPr>
            <a:endParaRPr b="0" lang="gl-ES" sz="2600" spc="-1" strike="noStrike">
              <a:solidFill>
                <a:srgbClr val="ffffff"/>
              </a:solidFill>
              <a:latin typeface="Verdana"/>
            </a:endParaRPr>
          </a:p>
          <a:p>
            <a:endParaRPr b="0" lang="gl-ES" sz="2600" spc="-1" strike="noStrike">
              <a:solidFill>
                <a:srgbClr val="ffffff"/>
              </a:solidFill>
              <a:latin typeface="Verdan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TextShape 1"/>
          <p:cNvSpPr txBox="1"/>
          <p:nvPr/>
        </p:nvSpPr>
        <p:spPr>
          <a:xfrm>
            <a:off x="1009440" y="675720"/>
            <a:ext cx="7124760" cy="924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r>
              <a:rPr b="0" lang="es-ES" sz="3200" spc="-1" strike="noStrike">
                <a:solidFill>
                  <a:srgbClr val="ffffff"/>
                </a:solidFill>
                <a:latin typeface="Verdana"/>
              </a:rPr>
              <a:t>VERBO</a:t>
            </a:r>
            <a:endParaRPr b="0" lang="gl-ES" sz="32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333" name="TextShape 2"/>
          <p:cNvSpPr txBox="1"/>
          <p:nvPr/>
        </p:nvSpPr>
        <p:spPr>
          <a:xfrm>
            <a:off x="1009440" y="1807200"/>
            <a:ext cx="7124760" cy="40510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800" spc="-1" strike="noStrike">
                <a:solidFill>
                  <a:srgbClr val="ffffff"/>
                </a:solidFill>
                <a:latin typeface="Verdana"/>
              </a:rPr>
              <a:t>Indican acción, estado ou proceso.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800" spc="-1" strike="noStrike">
                <a:solidFill>
                  <a:srgbClr val="ffffff"/>
                </a:solidFill>
                <a:latin typeface="Verdana"/>
              </a:rPr>
              <a:t>Teñen variación de tempo, modo, número, persoa, conxugación e voz.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tabLst>
                <a:tab algn="l" pos="0"/>
              </a:tabLst>
            </a:pPr>
            <a:r>
              <a:rPr b="0" lang="es-ES" sz="180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i="1" lang="es-ES" sz="1800" spc="-1" strike="noStrike">
                <a:solidFill>
                  <a:srgbClr val="631701"/>
                </a:solidFill>
                <a:latin typeface="Verdana"/>
              </a:rPr>
              <a:t>cantar, fixen, comeredes, andando…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TextShape 1"/>
          <p:cNvSpPr txBox="1"/>
          <p:nvPr/>
        </p:nvSpPr>
        <p:spPr>
          <a:xfrm>
            <a:off x="1009440" y="675720"/>
            <a:ext cx="7124760" cy="924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r>
              <a:rPr b="0" lang="es-ES" sz="2400" spc="-1" strike="noStrike">
                <a:solidFill>
                  <a:srgbClr val="ffffff"/>
                </a:solidFill>
                <a:latin typeface="Verdana"/>
              </a:rPr>
              <a:t>ADVERBIOS E LOCUCIÓNS ADVERBIAIS</a:t>
            </a:r>
            <a:endParaRPr b="0" lang="gl-ES" sz="24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335" name="TextShape 2"/>
          <p:cNvSpPr txBox="1"/>
          <p:nvPr/>
        </p:nvSpPr>
        <p:spPr>
          <a:xfrm>
            <a:off x="1009440" y="1807200"/>
            <a:ext cx="7124760" cy="40510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79000"/>
          </a:bodyPr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800" spc="-1" strike="noStrike">
                <a:solidFill>
                  <a:srgbClr val="ffffff"/>
                </a:solidFill>
                <a:latin typeface="Verdana"/>
              </a:rPr>
              <a:t>Son invariables (non varían nin en xº nin en nº)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800" spc="-1" strike="noStrike">
                <a:solidFill>
                  <a:srgbClr val="ffffff"/>
                </a:solidFill>
                <a:latin typeface="Verdana"/>
              </a:rPr>
              <a:t>Engaden significados relativos ás circunstancias do verbo ou ao modo da acción.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800" spc="-1" strike="noStrike">
                <a:solidFill>
                  <a:srgbClr val="ffffff"/>
                </a:solidFill>
                <a:latin typeface="Verdana"/>
              </a:rPr>
              <a:t>As locucións adverbiais son idénticas a adverbios pero con máis de unha palabra: </a:t>
            </a:r>
            <a:r>
              <a:rPr b="0" i="1" lang="es-ES" sz="1800" spc="-1" strike="noStrike">
                <a:solidFill>
                  <a:srgbClr val="631701"/>
                </a:solidFill>
                <a:latin typeface="Verdana"/>
              </a:rPr>
              <a:t>á beira, ao redor</a:t>
            </a:r>
            <a:r>
              <a:rPr b="0" lang="es-ES" sz="1800" spc="-1" strike="noStrike">
                <a:solidFill>
                  <a:srgbClr val="ffffff"/>
                </a:solidFill>
                <a:latin typeface="Verdana"/>
              </a:rPr>
              <a:t>…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800" spc="-1" strike="noStrike">
                <a:solidFill>
                  <a:srgbClr val="ffffff"/>
                </a:solidFill>
                <a:latin typeface="Verdana"/>
              </a:rPr>
              <a:t>TIPOS: 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 lvl="1" marL="743040" indent="-285480">
              <a:lnSpc>
                <a:spcPct val="100000"/>
              </a:lnSpc>
              <a:spcBef>
                <a:spcPts val="32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600" spc="-1" strike="noStrike">
                <a:solidFill>
                  <a:srgbClr val="ffffff"/>
                </a:solidFill>
                <a:latin typeface="Verdana"/>
              </a:rPr>
              <a:t>LUGAR: </a:t>
            </a:r>
            <a:r>
              <a:rPr b="0" i="1" lang="es-ES" sz="1600" spc="-1" strike="noStrike">
                <a:solidFill>
                  <a:srgbClr val="631701"/>
                </a:solidFill>
                <a:latin typeface="Verdana"/>
              </a:rPr>
              <a:t>abaixo, arredor, detrás, lonxe, fóra, u?...</a:t>
            </a:r>
            <a:endParaRPr b="0" lang="gl-ES" sz="1600" spc="-1" strike="noStrike">
              <a:solidFill>
                <a:srgbClr val="ffffff"/>
              </a:solidFill>
              <a:latin typeface="Verdana"/>
            </a:endParaRPr>
          </a:p>
          <a:p>
            <a:pPr lvl="1" marL="743040" indent="-285480">
              <a:lnSpc>
                <a:spcPct val="100000"/>
              </a:lnSpc>
              <a:spcBef>
                <a:spcPts val="32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600" spc="-1" strike="noStrike">
                <a:solidFill>
                  <a:srgbClr val="ffffff"/>
                </a:solidFill>
                <a:latin typeface="Verdana"/>
              </a:rPr>
              <a:t>TEMPO: </a:t>
            </a:r>
            <a:r>
              <a:rPr b="0" i="1" lang="es-ES" sz="1600" spc="-1" strike="noStrike">
                <a:solidFill>
                  <a:srgbClr val="631701"/>
                </a:solidFill>
                <a:latin typeface="Verdana"/>
              </a:rPr>
              <a:t>antes, aínda, cando, cedo, hoxe, mañá…</a:t>
            </a:r>
            <a:endParaRPr b="0" lang="gl-ES" sz="1600" spc="-1" strike="noStrike">
              <a:solidFill>
                <a:srgbClr val="ffffff"/>
              </a:solidFill>
              <a:latin typeface="Verdana"/>
            </a:endParaRPr>
          </a:p>
          <a:p>
            <a:pPr lvl="1" marL="743040" indent="-285480">
              <a:lnSpc>
                <a:spcPct val="100000"/>
              </a:lnSpc>
              <a:spcBef>
                <a:spcPts val="32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600" spc="-1" strike="noStrike">
                <a:solidFill>
                  <a:srgbClr val="ffffff"/>
                </a:solidFill>
                <a:latin typeface="Verdana"/>
              </a:rPr>
              <a:t>CANTIDADE E PRECISIÓN:</a:t>
            </a:r>
            <a:r>
              <a:rPr b="0" i="1" lang="es-ES" sz="1600" spc="-1" strike="noStrike">
                <a:solidFill>
                  <a:srgbClr val="631701"/>
                </a:solidFill>
                <a:latin typeface="Verdana"/>
              </a:rPr>
              <a:t> abondo, algo, mesmo, moi, só…</a:t>
            </a:r>
            <a:endParaRPr b="0" lang="gl-ES" sz="1600" spc="-1" strike="noStrike">
              <a:solidFill>
                <a:srgbClr val="ffffff"/>
              </a:solidFill>
              <a:latin typeface="Verdana"/>
            </a:endParaRPr>
          </a:p>
          <a:p>
            <a:pPr lvl="1" marL="743040" indent="-285480">
              <a:lnSpc>
                <a:spcPct val="100000"/>
              </a:lnSpc>
              <a:spcBef>
                <a:spcPts val="32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600" spc="-1" strike="noStrike">
                <a:solidFill>
                  <a:srgbClr val="ffffff"/>
                </a:solidFill>
                <a:latin typeface="Verdana"/>
              </a:rPr>
              <a:t>MODO</a:t>
            </a:r>
            <a:r>
              <a:rPr b="0" i="1" lang="es-ES" sz="1600" spc="-1" strike="noStrike">
                <a:solidFill>
                  <a:srgbClr val="631701"/>
                </a:solidFill>
                <a:latin typeface="Verdana"/>
              </a:rPr>
              <a:t>: así, ás presas, ben, peor, ó chou, mal, gratis…</a:t>
            </a:r>
            <a:endParaRPr b="0" lang="gl-ES" sz="1600" spc="-1" strike="noStrike">
              <a:solidFill>
                <a:srgbClr val="ffffff"/>
              </a:solidFill>
              <a:latin typeface="Verdana"/>
            </a:endParaRPr>
          </a:p>
          <a:p>
            <a:pPr lvl="1" marL="743040" indent="-285480">
              <a:lnSpc>
                <a:spcPct val="100000"/>
              </a:lnSpc>
              <a:spcBef>
                <a:spcPts val="32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600" spc="-1" strike="noStrike">
                <a:solidFill>
                  <a:srgbClr val="ffffff"/>
                </a:solidFill>
                <a:latin typeface="Verdana"/>
              </a:rPr>
              <a:t>AFIRMACIÓN</a:t>
            </a:r>
            <a:r>
              <a:rPr b="0" i="1" lang="es-ES" sz="1600" spc="-1" strike="noStrike">
                <a:solidFill>
                  <a:srgbClr val="631701"/>
                </a:solidFill>
                <a:latin typeface="Verdana"/>
              </a:rPr>
              <a:t>: abofé, así mesmo, tamén, si , de certo…</a:t>
            </a:r>
            <a:endParaRPr b="0" lang="gl-ES" sz="1600" spc="-1" strike="noStrike">
              <a:solidFill>
                <a:srgbClr val="ffffff"/>
              </a:solidFill>
              <a:latin typeface="Verdana"/>
            </a:endParaRPr>
          </a:p>
          <a:p>
            <a:pPr lvl="1" marL="743040" indent="-285480">
              <a:lnSpc>
                <a:spcPct val="100000"/>
              </a:lnSpc>
              <a:spcBef>
                <a:spcPts val="32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600" spc="-1" strike="noStrike">
                <a:solidFill>
                  <a:srgbClr val="ffffff"/>
                </a:solidFill>
                <a:latin typeface="Verdana"/>
              </a:rPr>
              <a:t>NEGACIÓN</a:t>
            </a:r>
            <a:r>
              <a:rPr b="0" i="1" lang="es-ES" sz="1600" spc="-1" strike="noStrike">
                <a:solidFill>
                  <a:srgbClr val="631701"/>
                </a:solidFill>
                <a:latin typeface="Verdana"/>
              </a:rPr>
              <a:t>: nin, non, sequera, tampouco.</a:t>
            </a:r>
            <a:endParaRPr b="0" lang="gl-ES" sz="1600" spc="-1" strike="noStrike">
              <a:solidFill>
                <a:srgbClr val="ffffff"/>
              </a:solidFill>
              <a:latin typeface="Verdana"/>
            </a:endParaRPr>
          </a:p>
          <a:p>
            <a:pPr lvl="1" marL="743040" indent="-285480">
              <a:lnSpc>
                <a:spcPct val="100000"/>
              </a:lnSpc>
              <a:spcBef>
                <a:spcPts val="32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600" spc="-1" strike="noStrike">
                <a:solidFill>
                  <a:srgbClr val="ffffff"/>
                </a:solidFill>
                <a:latin typeface="Verdana"/>
              </a:rPr>
              <a:t>DÚBIDA</a:t>
            </a:r>
            <a:r>
              <a:rPr b="0" i="1" lang="es-ES" sz="1600" spc="-1" strike="noStrike">
                <a:solidFill>
                  <a:srgbClr val="631701"/>
                </a:solidFill>
                <a:latin typeface="Verdana"/>
              </a:rPr>
              <a:t>: acaso, disque, ó mellor, quizais, seica, talvez…</a:t>
            </a:r>
            <a:endParaRPr b="0" lang="gl-ES" sz="1600" spc="-1" strike="noStrike">
              <a:solidFill>
                <a:srgbClr val="ffffff"/>
              </a:solidFill>
              <a:latin typeface="Verdan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TextShape 1"/>
          <p:cNvSpPr txBox="1"/>
          <p:nvPr/>
        </p:nvSpPr>
        <p:spPr>
          <a:xfrm>
            <a:off x="1009440" y="675720"/>
            <a:ext cx="7124760" cy="924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r>
              <a:rPr b="0" lang="es-ES" sz="3200" spc="-1" strike="noStrike">
                <a:solidFill>
                  <a:srgbClr val="ffffff"/>
                </a:solidFill>
                <a:latin typeface="Verdana"/>
              </a:rPr>
              <a:t>PREPOSICIÓNS</a:t>
            </a:r>
            <a:endParaRPr b="0" lang="gl-ES" sz="32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337" name="TextShape 2"/>
          <p:cNvSpPr txBox="1"/>
          <p:nvPr/>
        </p:nvSpPr>
        <p:spPr>
          <a:xfrm>
            <a:off x="1009440" y="1807200"/>
            <a:ext cx="7124760" cy="40510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800" spc="-1" strike="noStrike">
                <a:solidFill>
                  <a:srgbClr val="ffffff"/>
                </a:solidFill>
                <a:latin typeface="Verdana"/>
              </a:rPr>
              <a:t>Son invariables.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800" spc="-1" strike="noStrike">
                <a:solidFill>
                  <a:srgbClr val="ffffff"/>
                </a:solidFill>
                <a:latin typeface="Verdana"/>
              </a:rPr>
              <a:t>Relacionan dous elementos.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i="1" lang="gl-ES" sz="1800" spc="-1" strike="noStrike">
                <a:solidFill>
                  <a:srgbClr val="631701"/>
                </a:solidFill>
                <a:latin typeface="Verdana"/>
              </a:rPr>
              <a:t>A, aga/agás, ante, após, ata/até, baixo, bardante, cabo, canda, cas, con conforme, consonte, contra, de, deica, dende/desde, des, durante, en entre, excepto, fóra, malia, mediante, menos, onda, para, perante, por, quitando, sacado, sacando, salvante, salvo, segundo, sen, senón, so, sobre, tras, xunta</a:t>
            </a:r>
            <a:r>
              <a:rPr b="0" lang="gl-ES" sz="1800" spc="-1" strike="noStrike">
                <a:solidFill>
                  <a:srgbClr val="ffffff"/>
                </a:solidFill>
                <a:latin typeface="Verdana"/>
              </a:rPr>
              <a:t>.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800" spc="-1" strike="noStrike">
                <a:solidFill>
                  <a:srgbClr val="ffffff"/>
                </a:solidFill>
                <a:latin typeface="Verdana"/>
              </a:rPr>
              <a:t>Tamén hai locucións prepositivas co mesmo valor que as preposicións: </a:t>
            </a:r>
            <a:r>
              <a:rPr b="0" i="1" lang="es-ES" sz="1800" spc="-1" strike="noStrike">
                <a:solidFill>
                  <a:srgbClr val="631701"/>
                </a:solidFill>
                <a:latin typeface="Verdana"/>
              </a:rPr>
              <a:t>cerca de, co gallo de, fóra de, por causa de…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TextShape 1"/>
          <p:cNvSpPr txBox="1"/>
          <p:nvPr/>
        </p:nvSpPr>
        <p:spPr>
          <a:xfrm>
            <a:off x="1009440" y="675720"/>
            <a:ext cx="7124760" cy="924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r>
              <a:rPr b="0" lang="es-ES" sz="2000" spc="-1" strike="noStrike">
                <a:solidFill>
                  <a:srgbClr val="ffffff"/>
                </a:solidFill>
                <a:latin typeface="Verdana"/>
              </a:rPr>
              <a:t>CONXUNCIÓNS E LOCUCIÓNS CONXUNTIVAS</a:t>
            </a:r>
            <a:endParaRPr b="0" lang="gl-ES" sz="2000" spc="-1" strike="noStrike">
              <a:solidFill>
                <a:srgbClr val="ffffff"/>
              </a:solidFill>
              <a:latin typeface="Verdana"/>
            </a:endParaRPr>
          </a:p>
        </p:txBody>
      </p:sp>
      <p:graphicFrame>
        <p:nvGraphicFramePr>
          <p:cNvPr id="339" name="Table 2"/>
          <p:cNvGraphicFramePr/>
          <p:nvPr/>
        </p:nvGraphicFramePr>
        <p:xfrm>
          <a:off x="1009440" y="1807200"/>
          <a:ext cx="7124760" cy="0"/>
        </p:xfrm>
        <a:graphic>
          <a:graphicData uri="http://schemas.openxmlformats.org/drawingml/2006/table">
            <a:tbl>
              <a:tblPr/>
              <a:tblGrid>
                <a:gridCol w="3562200"/>
                <a:gridCol w="3562200"/>
              </a:tblGrid>
              <a:tr h="0">
                <a:tc>
                  <a:txBody>
                    <a:bodyPr>
                      <a:noAutofit/>
                    </a:bodyPr>
                    <a:p>
                      <a:pPr marL="343080" indent="-342720">
                        <a:lnSpc>
                          <a:spcPct val="100000"/>
                        </a:lnSpc>
                        <a:spcBef>
                          <a:spcPts val="360"/>
                        </a:spcBef>
                        <a:spcAft>
                          <a:spcPts val="601"/>
                        </a:spcAft>
                        <a:buClr>
                          <a:srgbClr val="fedd78"/>
                        </a:buClr>
                        <a:buFont typeface="Wingdings 2" charset="2"/>
                        <a:buChar char=""/>
                      </a:pPr>
                      <a:r>
                        <a:rPr b="0" lang="es-ES" sz="1670" spc="-1" strike="noStrike">
                          <a:solidFill>
                            <a:srgbClr val="ffffff"/>
                          </a:solidFill>
                          <a:latin typeface="Verdana"/>
                        </a:rPr>
                        <a:t>Son invariables.</a:t>
                      </a:r>
                      <a:endParaRPr b="0" lang="gl-ES" sz="1670" spc="-1" strike="noStrike">
                        <a:latin typeface="Arial"/>
                      </a:endParaRPr>
                    </a:p>
                    <a:p>
                      <a:pPr marL="343080" indent="-342720">
                        <a:lnSpc>
                          <a:spcPct val="100000"/>
                        </a:lnSpc>
                        <a:spcBef>
                          <a:spcPts val="360"/>
                        </a:spcBef>
                        <a:spcAft>
                          <a:spcPts val="601"/>
                        </a:spcAft>
                        <a:buClr>
                          <a:srgbClr val="fedd78"/>
                        </a:buClr>
                        <a:buFont typeface="Wingdings 2" charset="2"/>
                        <a:buChar char=""/>
                      </a:pPr>
                      <a:r>
                        <a:rPr b="0" lang="es-ES" sz="1670" spc="-1" strike="noStrike">
                          <a:solidFill>
                            <a:srgbClr val="ffffff"/>
                          </a:solidFill>
                          <a:latin typeface="Verdana"/>
                        </a:rPr>
                        <a:t>Unen dous elementos cunha relación de interdependencia ou de subordinación.</a:t>
                      </a:r>
                      <a:endParaRPr b="0" lang="gl-ES" sz="1670" spc="-1" strike="noStrike">
                        <a:latin typeface="Arial"/>
                      </a:endParaRPr>
                    </a:p>
                    <a:p>
                      <a:pPr marL="343080" indent="-342720">
                        <a:lnSpc>
                          <a:spcPct val="100000"/>
                        </a:lnSpc>
                        <a:spcBef>
                          <a:spcPts val="360"/>
                        </a:spcBef>
                        <a:spcAft>
                          <a:spcPts val="601"/>
                        </a:spcAft>
                        <a:buClr>
                          <a:srgbClr val="fedd78"/>
                        </a:buClr>
                        <a:buFont typeface="Wingdings 2" charset="2"/>
                        <a:buChar char=""/>
                      </a:pPr>
                      <a:r>
                        <a:rPr b="0" lang="es-ES" sz="1670" spc="-1" strike="noStrike">
                          <a:solidFill>
                            <a:srgbClr val="ffffff"/>
                          </a:solidFill>
                          <a:latin typeface="Verdana"/>
                        </a:rPr>
                        <a:t>TIPOS:</a:t>
                      </a:r>
                      <a:endParaRPr b="0" lang="gl-ES" sz="1670" spc="-1" strike="noStrike">
                        <a:latin typeface="Arial"/>
                      </a:endParaRPr>
                    </a:p>
                    <a:p>
                      <a:pPr lvl="1" marL="743040" indent="-285480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601"/>
                        </a:spcAft>
                        <a:buClr>
                          <a:srgbClr val="fedd78"/>
                        </a:buClr>
                        <a:buFont typeface="Wingdings 2" charset="2"/>
                        <a:buChar char=""/>
                      </a:pPr>
                      <a:r>
                        <a:rPr b="0" lang="es-ES" sz="1480" spc="-1" strike="noStrike">
                          <a:solidFill>
                            <a:srgbClr val="ffffff"/>
                          </a:solidFill>
                          <a:latin typeface="Verdana"/>
                        </a:rPr>
                        <a:t>COPULATIVAS: </a:t>
                      </a:r>
                      <a:r>
                        <a:rPr b="0" i="1" lang="es-ES" sz="1480" spc="-1" strike="noStrike">
                          <a:solidFill>
                            <a:srgbClr val="631701"/>
                          </a:solidFill>
                          <a:latin typeface="Verdana"/>
                        </a:rPr>
                        <a:t>e, e mais, mais, nin.</a:t>
                      </a:r>
                      <a:endParaRPr b="0" lang="gl-ES" sz="1480" spc="-1" strike="noStrike">
                        <a:latin typeface="Arial"/>
                      </a:endParaRPr>
                    </a:p>
                    <a:p>
                      <a:pPr lvl="1" marL="743040" indent="-285480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601"/>
                        </a:spcAft>
                        <a:buClr>
                          <a:srgbClr val="fedd78"/>
                        </a:buClr>
                        <a:buFont typeface="Wingdings 2" charset="2"/>
                        <a:buChar char=""/>
                      </a:pPr>
                      <a:r>
                        <a:rPr b="0" lang="es-ES" sz="1480" spc="-1" strike="noStrike">
                          <a:solidFill>
                            <a:srgbClr val="ffffff"/>
                          </a:solidFill>
                          <a:latin typeface="Verdana"/>
                        </a:rPr>
                        <a:t>DISXUNTIVAS E DISTRIBUTIVAS: </a:t>
                      </a:r>
                      <a:r>
                        <a:rPr b="0" i="1" lang="es-ES" sz="1480" spc="-1" strike="noStrike">
                          <a:solidFill>
                            <a:srgbClr val="631701"/>
                          </a:solidFill>
                          <a:latin typeface="Verdana"/>
                        </a:rPr>
                        <a:t>ou, ben….ben, xa… xa</a:t>
                      </a:r>
                      <a:endParaRPr b="0" lang="gl-ES" sz="1480" spc="-1" strike="noStrike">
                        <a:latin typeface="Arial"/>
                      </a:endParaRPr>
                    </a:p>
                    <a:p>
                      <a:pPr lvl="1" marL="743040" indent="-285480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601"/>
                        </a:spcAft>
                        <a:buClr>
                          <a:srgbClr val="fedd78"/>
                        </a:buClr>
                        <a:buFont typeface="Wingdings 2" charset="2"/>
                        <a:buChar char=""/>
                      </a:pPr>
                      <a:r>
                        <a:rPr b="0" lang="es-ES" sz="1480" spc="-1" strike="noStrike">
                          <a:solidFill>
                            <a:srgbClr val="ffffff"/>
                          </a:solidFill>
                          <a:latin typeface="Verdana"/>
                        </a:rPr>
                        <a:t>ADVERSATIVAS: </a:t>
                      </a:r>
                      <a:r>
                        <a:rPr b="0" i="1" lang="es-ES" sz="1480" spc="-1" strike="noStrike">
                          <a:solidFill>
                            <a:srgbClr val="631701"/>
                          </a:solidFill>
                          <a:latin typeface="Verdana"/>
                        </a:rPr>
                        <a:t>mais, pero, senon, porén…</a:t>
                      </a:r>
                      <a:endParaRPr b="0" lang="gl-ES" sz="1480" spc="-1" strike="noStrike">
                        <a:latin typeface="Arial"/>
                      </a:endParaRPr>
                    </a:p>
                    <a:p>
                      <a:pPr lvl="1" marL="743040" indent="-285480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601"/>
                        </a:spcAft>
                        <a:buClr>
                          <a:srgbClr val="fedd78"/>
                        </a:buClr>
                        <a:buFont typeface="Wingdings 2" charset="2"/>
                        <a:buChar char=""/>
                      </a:pPr>
                      <a:r>
                        <a:rPr b="0" lang="es-ES" sz="1480" spc="-1" strike="noStrike">
                          <a:solidFill>
                            <a:srgbClr val="ffffff"/>
                          </a:solidFill>
                          <a:latin typeface="Verdana"/>
                        </a:rPr>
                        <a:t>CONCESIVAS: </a:t>
                      </a:r>
                      <a:r>
                        <a:rPr b="0" i="1" lang="es-ES" sz="1480" spc="-1" strike="noStrike">
                          <a:solidFill>
                            <a:srgbClr val="631701"/>
                          </a:solidFill>
                          <a:latin typeface="Verdana"/>
                        </a:rPr>
                        <a:t>aínda que, mesmo que, pese a que…</a:t>
                      </a:r>
                      <a:endParaRPr b="0" lang="gl-ES" sz="1480" spc="-1" strike="noStrike">
                        <a:latin typeface="Arial"/>
                      </a:endParaRPr>
                    </a:p>
                    <a:p>
                      <a:pPr lvl="1" marL="743040" indent="-285480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601"/>
                        </a:spcAft>
                        <a:buClr>
                          <a:srgbClr val="fedd78"/>
                        </a:buClr>
                        <a:buFont typeface="Wingdings 2" charset="2"/>
                        <a:buChar char=""/>
                      </a:pPr>
                      <a:r>
                        <a:rPr b="0" lang="es-ES" sz="1480" spc="-1" strike="noStrike">
                          <a:solidFill>
                            <a:srgbClr val="ffffff"/>
                          </a:solidFill>
                          <a:latin typeface="Verdana"/>
                        </a:rPr>
                        <a:t>CONDICIONAIS: </a:t>
                      </a:r>
                      <a:r>
                        <a:rPr b="0" i="1" lang="es-ES" sz="1480" spc="-1" strike="noStrike">
                          <a:solidFill>
                            <a:srgbClr val="631701"/>
                          </a:solidFill>
                          <a:latin typeface="Verdana"/>
                        </a:rPr>
                        <a:t>se, a menos que, agás se, sacado se…</a:t>
                      </a:r>
                      <a:endParaRPr b="0" lang="gl-ES" sz="1480" spc="-1" strike="noStrike">
                        <a:latin typeface="Arial"/>
                      </a:endParaRPr>
                    </a:p>
                  </a:txBody>
                  <a:tcPr marL="91440" marR="91440">
                    <a:noFill/>
                  </a:tcPr>
                </a:tc>
                <a:tc>
                  <a:txBody>
                    <a:bodyPr>
                      <a:noAutofit/>
                    </a:bodyPr>
                    <a:p>
                      <a:pPr lvl="1" marL="743040" indent="-285480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601"/>
                        </a:spcAft>
                        <a:buClr>
                          <a:srgbClr val="fedd78"/>
                        </a:buClr>
                        <a:buFont typeface="Wingdings 2" charset="2"/>
                        <a:buChar char=""/>
                      </a:pPr>
                      <a:r>
                        <a:rPr b="0" lang="es-ES" sz="1480" spc="-1" strike="noStrike">
                          <a:solidFill>
                            <a:srgbClr val="ffffff"/>
                          </a:solidFill>
                          <a:latin typeface="Verdana"/>
                        </a:rPr>
                        <a:t>CAUSAIS: </a:t>
                      </a:r>
                      <a:r>
                        <a:rPr b="0" i="1" lang="es-ES" sz="1480" spc="-1" strike="noStrike">
                          <a:solidFill>
                            <a:srgbClr val="631701"/>
                          </a:solidFill>
                          <a:latin typeface="Verdana"/>
                        </a:rPr>
                        <a:t>porque, pois, xa que…</a:t>
                      </a:r>
                      <a:endParaRPr b="0" lang="gl-ES" sz="1480" spc="-1" strike="noStrike">
                        <a:latin typeface="Arial"/>
                      </a:endParaRPr>
                    </a:p>
                    <a:p>
                      <a:pPr lvl="1" marL="743040" indent="-285480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601"/>
                        </a:spcAft>
                        <a:buClr>
                          <a:srgbClr val="fedd78"/>
                        </a:buClr>
                        <a:buFont typeface="Wingdings 2" charset="2"/>
                        <a:buChar char=""/>
                      </a:pPr>
                      <a:r>
                        <a:rPr b="0" lang="es-ES" sz="1480" spc="-1" strike="noStrike">
                          <a:solidFill>
                            <a:srgbClr val="ffffff"/>
                          </a:solidFill>
                          <a:latin typeface="Verdana"/>
                        </a:rPr>
                        <a:t>CONSECUTIVAS: </a:t>
                      </a:r>
                      <a:r>
                        <a:rPr b="0" i="1" lang="es-ES" sz="1480" spc="-1" strike="noStrike">
                          <a:solidFill>
                            <a:srgbClr val="631701"/>
                          </a:solidFill>
                          <a:latin typeface="Verdana"/>
                        </a:rPr>
                        <a:t>daquela, logo, polo tanto, xa que logo…</a:t>
                      </a:r>
                      <a:endParaRPr b="0" lang="gl-ES" sz="1480" spc="-1" strike="noStrike">
                        <a:latin typeface="Arial"/>
                      </a:endParaRPr>
                    </a:p>
                    <a:p>
                      <a:pPr lvl="1" marL="743040" indent="-285480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601"/>
                        </a:spcAft>
                        <a:buClr>
                          <a:srgbClr val="fedd78"/>
                        </a:buClr>
                        <a:buFont typeface="Wingdings 2" charset="2"/>
                        <a:buChar char=""/>
                      </a:pPr>
                      <a:r>
                        <a:rPr b="0" lang="es-ES" sz="1480" spc="-1" strike="noStrike">
                          <a:solidFill>
                            <a:srgbClr val="ffffff"/>
                          </a:solidFill>
                          <a:latin typeface="Verdana"/>
                        </a:rPr>
                        <a:t>FINAIS: </a:t>
                      </a:r>
                      <a:r>
                        <a:rPr b="0" i="1" lang="es-ES" sz="1480" spc="-1" strike="noStrike">
                          <a:solidFill>
                            <a:srgbClr val="631701"/>
                          </a:solidFill>
                          <a:latin typeface="Verdana"/>
                        </a:rPr>
                        <a:t>para que, a fin de que…</a:t>
                      </a:r>
                      <a:endParaRPr b="0" lang="gl-ES" sz="1480" spc="-1" strike="noStrike">
                        <a:latin typeface="Arial"/>
                      </a:endParaRPr>
                    </a:p>
                    <a:p>
                      <a:pPr lvl="1" marL="743040" indent="-285480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601"/>
                        </a:spcAft>
                        <a:buClr>
                          <a:srgbClr val="fedd78"/>
                        </a:buClr>
                        <a:buFont typeface="Wingdings 2" charset="2"/>
                        <a:buChar char=""/>
                      </a:pPr>
                      <a:r>
                        <a:rPr b="0" lang="es-ES" sz="1480" spc="-1" strike="noStrike">
                          <a:solidFill>
                            <a:srgbClr val="ffffff"/>
                          </a:solidFill>
                          <a:latin typeface="Verdana"/>
                        </a:rPr>
                        <a:t>LOCATIVAS: </a:t>
                      </a:r>
                      <a:r>
                        <a:rPr b="0" i="1" lang="es-ES" sz="1480" spc="-1" strike="noStrike">
                          <a:solidFill>
                            <a:srgbClr val="631701"/>
                          </a:solidFill>
                          <a:latin typeface="Verdana"/>
                        </a:rPr>
                        <a:t>onde.</a:t>
                      </a:r>
                      <a:endParaRPr b="0" lang="gl-ES" sz="1480" spc="-1" strike="noStrike">
                        <a:latin typeface="Arial"/>
                      </a:endParaRPr>
                    </a:p>
                    <a:p>
                      <a:pPr lvl="1" marL="743040" indent="-285480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601"/>
                        </a:spcAft>
                        <a:buClr>
                          <a:srgbClr val="fedd78"/>
                        </a:buClr>
                        <a:buFont typeface="Wingdings 2" charset="2"/>
                        <a:buChar char=""/>
                      </a:pPr>
                      <a:r>
                        <a:rPr b="0" lang="es-ES" sz="1480" spc="-1" strike="noStrike">
                          <a:solidFill>
                            <a:srgbClr val="ffffff"/>
                          </a:solidFill>
                          <a:latin typeface="Verdana"/>
                        </a:rPr>
                        <a:t>TEMPORAIS: </a:t>
                      </a:r>
                      <a:r>
                        <a:rPr b="0" i="1" lang="es-ES" sz="1480" spc="-1" strike="noStrike">
                          <a:solidFill>
                            <a:srgbClr val="631701"/>
                          </a:solidFill>
                          <a:latin typeface="Verdana"/>
                        </a:rPr>
                        <a:t>así que, cando, despois de que…</a:t>
                      </a:r>
                      <a:endParaRPr b="0" lang="gl-ES" sz="1480" spc="-1" strike="noStrike">
                        <a:latin typeface="Arial"/>
                      </a:endParaRPr>
                    </a:p>
                    <a:p>
                      <a:pPr lvl="1" marL="743040" indent="-285480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601"/>
                        </a:spcAft>
                        <a:buClr>
                          <a:srgbClr val="fedd78"/>
                        </a:buClr>
                        <a:buFont typeface="Wingdings 2" charset="2"/>
                        <a:buChar char=""/>
                      </a:pPr>
                      <a:r>
                        <a:rPr b="0" lang="es-ES" sz="1480" spc="-1" strike="noStrike">
                          <a:solidFill>
                            <a:srgbClr val="ffffff"/>
                          </a:solidFill>
                          <a:latin typeface="Verdana"/>
                        </a:rPr>
                        <a:t>MODAIS: </a:t>
                      </a:r>
                      <a:r>
                        <a:rPr b="0" i="1" lang="es-ES" sz="1480" spc="-1" strike="noStrike">
                          <a:solidFill>
                            <a:srgbClr val="631701"/>
                          </a:solidFill>
                          <a:latin typeface="Verdana"/>
                        </a:rPr>
                        <a:t>como, consonte, segundo, (tal) cal…</a:t>
                      </a:r>
                      <a:endParaRPr b="0" lang="gl-ES" sz="1480" spc="-1" strike="noStrike">
                        <a:latin typeface="Arial"/>
                      </a:endParaRPr>
                    </a:p>
                    <a:p>
                      <a:pPr lvl="1" marL="743040" indent="-285480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601"/>
                        </a:spcAft>
                        <a:buClr>
                          <a:srgbClr val="fedd78"/>
                        </a:buClr>
                        <a:buFont typeface="Wingdings 2" charset="2"/>
                        <a:buChar char=""/>
                      </a:pPr>
                      <a:r>
                        <a:rPr b="0" lang="es-ES" sz="1480" spc="-1" strike="noStrike">
                          <a:solidFill>
                            <a:srgbClr val="ffffff"/>
                          </a:solidFill>
                          <a:latin typeface="Verdana"/>
                        </a:rPr>
                        <a:t>COMPARATIVAS: </a:t>
                      </a:r>
                      <a:r>
                        <a:rPr b="0" i="1" lang="es-ES" sz="1480" spc="-1" strike="noStrike">
                          <a:solidFill>
                            <a:srgbClr val="631701"/>
                          </a:solidFill>
                          <a:latin typeface="Verdana"/>
                        </a:rPr>
                        <a:t>ca, coma…</a:t>
                      </a:r>
                      <a:endParaRPr b="0" lang="gl-ES" sz="1480" spc="-1" strike="noStrike">
                        <a:latin typeface="Arial"/>
                      </a:endParaRPr>
                    </a:p>
                    <a:p>
                      <a:pPr lvl="1" marL="743040" indent="-285480">
                        <a:lnSpc>
                          <a:spcPct val="100000"/>
                        </a:lnSpc>
                        <a:spcBef>
                          <a:spcPts val="320"/>
                        </a:spcBef>
                        <a:spcAft>
                          <a:spcPts val="601"/>
                        </a:spcAft>
                        <a:buClr>
                          <a:srgbClr val="fedd78"/>
                        </a:buClr>
                        <a:buFont typeface="Wingdings 2" charset="2"/>
                        <a:buChar char=""/>
                      </a:pPr>
                      <a:r>
                        <a:rPr b="0" lang="es-ES" sz="1480" spc="-1" strike="noStrike">
                          <a:solidFill>
                            <a:srgbClr val="ffffff"/>
                          </a:solidFill>
                          <a:latin typeface="Verdana"/>
                        </a:rPr>
                        <a:t>COMPLETIVAS: </a:t>
                      </a:r>
                      <a:r>
                        <a:rPr b="0" i="1" lang="es-ES" sz="1480" spc="-1" strike="noStrike">
                          <a:solidFill>
                            <a:srgbClr val="631701"/>
                          </a:solidFill>
                          <a:latin typeface="Verdana"/>
                        </a:rPr>
                        <a:t>que, se</a:t>
                      </a:r>
                      <a:r>
                        <a:rPr b="0" lang="es-ES" sz="1480" spc="-1" strike="noStrike">
                          <a:solidFill>
                            <a:srgbClr val="ffffff"/>
                          </a:solidFill>
                          <a:latin typeface="Verdana"/>
                        </a:rPr>
                        <a:t>.</a:t>
                      </a:r>
                      <a:endParaRPr b="0" lang="gl-ES" sz="1480" spc="-1" strike="noStrike">
                        <a:latin typeface="Arial"/>
                      </a:endParaRPr>
                    </a:p>
                  </a:txBody>
                  <a:tcPr marL="91440" marR="91440"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TextShape 1"/>
          <p:cNvSpPr txBox="1"/>
          <p:nvPr/>
        </p:nvSpPr>
        <p:spPr>
          <a:xfrm>
            <a:off x="1009440" y="675720"/>
            <a:ext cx="7124760" cy="924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r>
              <a:rPr b="0" lang="es-ES" sz="3200" spc="-1" strike="noStrike">
                <a:solidFill>
                  <a:srgbClr val="ffffff"/>
                </a:solidFill>
                <a:latin typeface="Verdana"/>
              </a:rPr>
              <a:t>INTERXECCIÓNS</a:t>
            </a:r>
            <a:endParaRPr b="0" lang="gl-ES" sz="32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341" name="TextShape 2"/>
          <p:cNvSpPr txBox="1"/>
          <p:nvPr/>
        </p:nvSpPr>
        <p:spPr>
          <a:xfrm>
            <a:off x="1009440" y="1807200"/>
            <a:ext cx="7124760" cy="40510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800" spc="-1" strike="noStrike">
                <a:solidFill>
                  <a:srgbClr val="ffffff"/>
                </a:solidFill>
                <a:latin typeface="Verdana"/>
              </a:rPr>
              <a:t>Son invariables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800" spc="-1" strike="noStrike">
                <a:solidFill>
                  <a:srgbClr val="ffffff"/>
                </a:solidFill>
                <a:latin typeface="Verdana"/>
              </a:rPr>
              <a:t>Pronúncianse con entoación exclamativa.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800" spc="-1" strike="noStrike">
                <a:solidFill>
                  <a:srgbClr val="ffffff"/>
                </a:solidFill>
                <a:latin typeface="Verdana"/>
              </a:rPr>
              <a:t>Poden formar un enunciado por si soas.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800" spc="-1" strike="noStrike">
                <a:solidFill>
                  <a:srgbClr val="ffffff"/>
                </a:solidFill>
                <a:latin typeface="Verdana"/>
              </a:rPr>
              <a:t>FORMAS: </a:t>
            </a:r>
            <a:r>
              <a:rPr b="0" i="1" lang="gl-ES" sz="1800" spc="-1" strike="noStrike">
                <a:solidFill>
                  <a:srgbClr val="631701"/>
                </a:solidFill>
                <a:latin typeface="Verdana"/>
              </a:rPr>
              <a:t>Ah, ai, bah, boh, ca, eh, ei, hala, ho, oi..</a:t>
            </a:r>
            <a:r>
              <a:rPr b="0" lang="gl-ES" sz="1800" spc="-1" strike="noStrike">
                <a:solidFill>
                  <a:srgbClr val="ffffff"/>
                </a:solidFill>
                <a:latin typeface="Verdana"/>
              </a:rPr>
              <a:t>.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tabLst>
                <a:tab algn="l" pos="0"/>
              </a:tabLst>
            </a:pP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TextShape 1"/>
          <p:cNvSpPr txBox="1"/>
          <p:nvPr/>
        </p:nvSpPr>
        <p:spPr>
          <a:xfrm>
            <a:off x="1009440" y="675720"/>
            <a:ext cx="7124760" cy="924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r>
              <a:rPr b="0" lang="es-ES" sz="3200" spc="-1" strike="noStrike">
                <a:solidFill>
                  <a:srgbClr val="ffffff"/>
                </a:solidFill>
                <a:latin typeface="Verdana"/>
              </a:rPr>
              <a:t>ARTIGO</a:t>
            </a:r>
            <a:endParaRPr b="0" lang="gl-ES" sz="32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303" name="TextShape 2"/>
          <p:cNvSpPr txBox="1"/>
          <p:nvPr/>
        </p:nvSpPr>
        <p:spPr>
          <a:xfrm>
            <a:off x="1009440" y="1807200"/>
            <a:ext cx="7124760" cy="40510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800" spc="-1" strike="noStrike">
                <a:solidFill>
                  <a:srgbClr val="ffffff"/>
                </a:solidFill>
                <a:latin typeface="Verdana"/>
              </a:rPr>
              <a:t>Determina o substantivo.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800" spc="-1" strike="noStrike">
                <a:solidFill>
                  <a:srgbClr val="ffffff"/>
                </a:solidFill>
                <a:latin typeface="Verdana"/>
              </a:rPr>
              <a:t>TIPOS: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 lvl="1" marL="743040" indent="-285480">
              <a:lnSpc>
                <a:spcPct val="100000"/>
              </a:lnSpc>
              <a:spcBef>
                <a:spcPts val="32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600" spc="-1" strike="noStrike">
                <a:solidFill>
                  <a:srgbClr val="ffffff"/>
                </a:solidFill>
                <a:latin typeface="Verdana"/>
              </a:rPr>
              <a:t>DETERMINADO: </a:t>
            </a:r>
            <a:r>
              <a:rPr b="0" i="1" lang="es-ES" sz="1600" spc="-1" strike="noStrike">
                <a:solidFill>
                  <a:srgbClr val="631701"/>
                </a:solidFill>
                <a:latin typeface="Verdana"/>
              </a:rPr>
              <a:t>o, a, os, as</a:t>
            </a:r>
            <a:endParaRPr b="0" lang="gl-ES" sz="1600" spc="-1" strike="noStrike">
              <a:solidFill>
                <a:srgbClr val="ffffff"/>
              </a:solidFill>
              <a:latin typeface="Verdana"/>
            </a:endParaRPr>
          </a:p>
          <a:p>
            <a:pPr lvl="1" marL="743040" indent="-285480">
              <a:lnSpc>
                <a:spcPct val="100000"/>
              </a:lnSpc>
              <a:spcBef>
                <a:spcPts val="32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600" spc="-1" strike="noStrike">
                <a:solidFill>
                  <a:srgbClr val="ffffff"/>
                </a:solidFill>
                <a:latin typeface="Verdana"/>
              </a:rPr>
              <a:t>INTEDERMINADO: </a:t>
            </a:r>
            <a:r>
              <a:rPr b="0" i="1" lang="es-ES" sz="1600" spc="-1" strike="noStrike">
                <a:solidFill>
                  <a:srgbClr val="631701"/>
                </a:solidFill>
                <a:latin typeface="Verdana"/>
              </a:rPr>
              <a:t>un, unha, uns, unhas</a:t>
            </a:r>
            <a:endParaRPr b="0" lang="gl-ES" sz="1600" spc="-1" strike="noStrike">
              <a:solidFill>
                <a:srgbClr val="ffffff"/>
              </a:solidFill>
              <a:latin typeface="Verdan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TextShape 1"/>
          <p:cNvSpPr txBox="1"/>
          <p:nvPr/>
        </p:nvSpPr>
        <p:spPr>
          <a:xfrm>
            <a:off x="1009440" y="675720"/>
            <a:ext cx="7124760" cy="924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r>
              <a:rPr b="0" lang="es-ES" sz="3200" spc="-1" strike="noStrike">
                <a:solidFill>
                  <a:srgbClr val="ffffff"/>
                </a:solidFill>
                <a:latin typeface="Verdana"/>
              </a:rPr>
              <a:t>SUBSTANTIVO</a:t>
            </a:r>
            <a:endParaRPr b="0" lang="gl-ES" sz="32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305" name="TextShape 2"/>
          <p:cNvSpPr txBox="1"/>
          <p:nvPr/>
        </p:nvSpPr>
        <p:spPr>
          <a:xfrm>
            <a:off x="1009440" y="1807200"/>
            <a:ext cx="7124760" cy="40510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800" spc="-1" strike="noStrike">
                <a:solidFill>
                  <a:srgbClr val="ffffff"/>
                </a:solidFill>
                <a:latin typeface="Verdana"/>
              </a:rPr>
              <a:t>Serven para designar as cousas, as persoas, os animais, e as realidades abstractas.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800" spc="-1" strike="noStrike">
                <a:solidFill>
                  <a:srgbClr val="ffffff"/>
                </a:solidFill>
                <a:latin typeface="Verdana"/>
              </a:rPr>
              <a:t>Para identificar un sustantivo: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 lvl="1" marL="743040" indent="-285480">
              <a:lnSpc>
                <a:spcPct val="100000"/>
              </a:lnSpc>
              <a:spcBef>
                <a:spcPts val="32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600" spc="-1" strike="noStrike">
                <a:solidFill>
                  <a:srgbClr val="ffffff"/>
                </a:solidFill>
                <a:latin typeface="Verdana"/>
              </a:rPr>
              <a:t>Fíxate que ten variación de xénero e número: </a:t>
            </a:r>
            <a:r>
              <a:rPr b="0" i="1" lang="es-ES" sz="1600" spc="-1" strike="noStrike">
                <a:solidFill>
                  <a:srgbClr val="ffffff"/>
                </a:solidFill>
                <a:latin typeface="Verdana"/>
              </a:rPr>
              <a:t>anel-aneis, irmán-irmá, ansiedade-ansiedades</a:t>
            </a:r>
            <a:r>
              <a:rPr b="0" lang="es-ES" sz="1600" spc="-1" strike="noStrike">
                <a:solidFill>
                  <a:srgbClr val="ffffff"/>
                </a:solidFill>
                <a:latin typeface="Verdana"/>
              </a:rPr>
              <a:t>.</a:t>
            </a:r>
            <a:endParaRPr b="0" lang="gl-ES" sz="1600" spc="-1" strike="noStrike">
              <a:solidFill>
                <a:srgbClr val="ffffff"/>
              </a:solidFill>
              <a:latin typeface="Verdana"/>
            </a:endParaRPr>
          </a:p>
          <a:p>
            <a:pPr lvl="1" marL="743040" indent="-285480">
              <a:lnSpc>
                <a:spcPct val="100000"/>
              </a:lnSpc>
              <a:spcBef>
                <a:spcPts val="32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600" spc="-1" strike="noStrike">
                <a:solidFill>
                  <a:srgbClr val="ffffff"/>
                </a:solidFill>
                <a:latin typeface="Verdana"/>
              </a:rPr>
              <a:t>Proba a poñerlle un determinante: </a:t>
            </a:r>
            <a:r>
              <a:rPr b="0" i="1" lang="es-ES" sz="1600" spc="-1" strike="noStrike">
                <a:solidFill>
                  <a:srgbClr val="ffffff"/>
                </a:solidFill>
                <a:latin typeface="Verdana"/>
              </a:rPr>
              <a:t>clausura (a clausura</a:t>
            </a:r>
            <a:r>
              <a:rPr b="0" lang="es-ES" sz="1600" spc="-1" strike="noStrike">
                <a:solidFill>
                  <a:srgbClr val="ffffff"/>
                </a:solidFill>
                <a:latin typeface="Verdana"/>
              </a:rPr>
              <a:t>).</a:t>
            </a:r>
            <a:endParaRPr b="0" lang="gl-ES" sz="1600" spc="-1" strike="noStrike">
              <a:solidFill>
                <a:srgbClr val="ffffff"/>
              </a:solidFill>
              <a:latin typeface="Verdana"/>
            </a:endParaRPr>
          </a:p>
          <a:p>
            <a:pPr lvl="1" marL="743040" indent="-285480">
              <a:lnSpc>
                <a:spcPct val="100000"/>
              </a:lnSpc>
              <a:spcBef>
                <a:spcPts val="32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600" spc="-1" strike="noStrike">
                <a:solidFill>
                  <a:srgbClr val="ffffff"/>
                </a:solidFill>
                <a:latin typeface="Verdana"/>
              </a:rPr>
              <a:t>Pode ir acompañado dun adxectivo: </a:t>
            </a:r>
            <a:r>
              <a:rPr b="0" i="1" lang="es-ES" sz="1600" spc="-1" strike="noStrike">
                <a:solidFill>
                  <a:srgbClr val="ffffff"/>
                </a:solidFill>
                <a:latin typeface="Verdana"/>
              </a:rPr>
              <a:t>piedade (humana</a:t>
            </a:r>
            <a:r>
              <a:rPr b="0" lang="es-ES" sz="1600" spc="-1" strike="noStrike">
                <a:solidFill>
                  <a:srgbClr val="ffffff"/>
                </a:solidFill>
                <a:latin typeface="Verdana"/>
              </a:rPr>
              <a:t>).</a:t>
            </a:r>
            <a:endParaRPr b="0" lang="gl-ES" sz="1600" spc="-1" strike="noStrike">
              <a:solidFill>
                <a:srgbClr val="ffffff"/>
              </a:solidFill>
              <a:latin typeface="Verdana"/>
            </a:endParaRPr>
          </a:p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800" spc="-1" strike="noStrike">
                <a:solidFill>
                  <a:srgbClr val="ffffff"/>
                </a:solidFill>
                <a:latin typeface="Verdana"/>
              </a:rPr>
              <a:t>Algunhas palabras poden ser substantivos ou adxectivos dependendo do contexto: 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 lvl="1" marL="743040" indent="-285480">
              <a:lnSpc>
                <a:spcPct val="100000"/>
              </a:lnSpc>
              <a:spcBef>
                <a:spcPts val="32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i="1" lang="gl-ES" sz="1600" spc="-1" strike="noStrike">
                <a:solidFill>
                  <a:srgbClr val="ffffff"/>
                </a:solidFill>
                <a:latin typeface="Verdana"/>
              </a:rPr>
              <a:t>unha gata </a:t>
            </a:r>
            <a:r>
              <a:rPr b="0" i="1" lang="gl-ES" sz="1600" spc="-1" strike="noStrike">
                <a:solidFill>
                  <a:srgbClr val="631701"/>
                </a:solidFill>
                <a:latin typeface="Verdana"/>
              </a:rPr>
              <a:t>gris</a:t>
            </a:r>
            <a:r>
              <a:rPr b="0" lang="gl-ES" sz="1600" spc="-1" strike="noStrike">
                <a:solidFill>
                  <a:srgbClr val="ffffff"/>
                </a:solidFill>
                <a:latin typeface="Verdana"/>
              </a:rPr>
              <a:t> (</a:t>
            </a:r>
            <a:r>
              <a:rPr b="0" i="1" lang="gl-ES" sz="1600" spc="-1" strike="noStrike">
                <a:solidFill>
                  <a:srgbClr val="ffffff"/>
                </a:solidFill>
                <a:latin typeface="Verdana"/>
              </a:rPr>
              <a:t>gris</a:t>
            </a:r>
            <a:r>
              <a:rPr b="0" lang="gl-ES" sz="1600" spc="-1" strike="noStrike">
                <a:solidFill>
                  <a:srgbClr val="ffffff"/>
                </a:solidFill>
                <a:latin typeface="Verdana"/>
              </a:rPr>
              <a:t> é adxectivo porque di como é a gata)</a:t>
            </a:r>
            <a:endParaRPr b="0" lang="gl-ES" sz="1600" spc="-1" strike="noStrike">
              <a:solidFill>
                <a:srgbClr val="ffffff"/>
              </a:solidFill>
              <a:latin typeface="Verdana"/>
            </a:endParaRPr>
          </a:p>
          <a:p>
            <a:pPr lvl="1" marL="743040" indent="-285480">
              <a:lnSpc>
                <a:spcPct val="100000"/>
              </a:lnSpc>
              <a:spcBef>
                <a:spcPts val="32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i="1" lang="es-ES" sz="1600" spc="-1" strike="noStrike">
                <a:solidFill>
                  <a:srgbClr val="ffffff"/>
                </a:solidFill>
                <a:latin typeface="Verdana"/>
              </a:rPr>
              <a:t>Gústame o </a:t>
            </a:r>
            <a:r>
              <a:rPr b="0" i="1" lang="es-ES" sz="1600" spc="-1" strike="noStrike">
                <a:solidFill>
                  <a:srgbClr val="631701"/>
                </a:solidFill>
                <a:latin typeface="Verdana"/>
              </a:rPr>
              <a:t>gris</a:t>
            </a:r>
            <a:r>
              <a:rPr b="0" lang="es-ES" sz="1600" spc="-1" strike="noStrike">
                <a:solidFill>
                  <a:srgbClr val="ffffff"/>
                </a:solidFill>
                <a:latin typeface="Verdana"/>
              </a:rPr>
              <a:t> (</a:t>
            </a:r>
            <a:r>
              <a:rPr b="0" i="1" lang="es-ES" sz="1600" spc="-1" strike="noStrike">
                <a:solidFill>
                  <a:srgbClr val="ffffff"/>
                </a:solidFill>
                <a:latin typeface="Verdana"/>
              </a:rPr>
              <a:t>gris</a:t>
            </a:r>
            <a:r>
              <a:rPr b="0" lang="es-ES" sz="1600" spc="-1" strike="noStrike">
                <a:solidFill>
                  <a:srgbClr val="ffffff"/>
                </a:solidFill>
                <a:latin typeface="Verdana"/>
              </a:rPr>
              <a:t> é substantivo porque vai con determinante artigo)</a:t>
            </a:r>
            <a:endParaRPr b="0" lang="gl-ES" sz="1600" spc="-1" strike="noStrike">
              <a:solidFill>
                <a:srgbClr val="ffffff"/>
              </a:solidFill>
              <a:latin typeface="Verdan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TextShape 1"/>
          <p:cNvSpPr txBox="1"/>
          <p:nvPr/>
        </p:nvSpPr>
        <p:spPr>
          <a:xfrm>
            <a:off x="1009440" y="675720"/>
            <a:ext cx="7124760" cy="924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r>
              <a:rPr b="0" lang="es-ES" sz="3200" spc="-1" strike="noStrike">
                <a:solidFill>
                  <a:srgbClr val="ffffff"/>
                </a:solidFill>
                <a:latin typeface="Verdana"/>
              </a:rPr>
              <a:t>ADXECTIVOS</a:t>
            </a:r>
            <a:endParaRPr b="0" lang="gl-ES" sz="32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307" name="TextShape 2"/>
          <p:cNvSpPr txBox="1"/>
          <p:nvPr/>
        </p:nvSpPr>
        <p:spPr>
          <a:xfrm>
            <a:off x="1009440" y="1812960"/>
            <a:ext cx="3470760" cy="576000"/>
          </a:xfrm>
          <a:prstGeom prst="rect">
            <a:avLst/>
          </a:prstGeom>
          <a:gradFill rotWithShape="0">
            <a:gsLst>
              <a:gs pos="0">
                <a:srgbClr val="ffebc2"/>
              </a:gs>
              <a:gs pos="100000">
                <a:srgbClr val="ffd364"/>
              </a:gs>
            </a:gsLst>
            <a:lin ang="5400000"/>
          </a:gradFill>
          <a:ln cap="rnd" w="12600">
            <a:solidFill>
              <a:srgbClr val="ffce2d"/>
            </a:solidFill>
            <a:round/>
          </a:ln>
        </p:spPr>
        <p:txBody>
          <a:bodyPr anchor="b">
            <a:noAutofit/>
          </a:bodyPr>
          <a:p>
            <a:pPr>
              <a:lnSpc>
                <a:spcPct val="100000"/>
              </a:lnSpc>
              <a:spcBef>
                <a:spcPts val="479"/>
              </a:spcBef>
              <a:spcAft>
                <a:spcPts val="601"/>
              </a:spcAft>
              <a:tabLst>
                <a:tab algn="l" pos="0"/>
              </a:tabLst>
            </a:pPr>
            <a:r>
              <a:rPr b="0" lang="es-ES" sz="2400" spc="-1" strike="noStrike">
                <a:solidFill>
                  <a:srgbClr val="000000"/>
                </a:solidFill>
                <a:latin typeface="Verdana"/>
              </a:rPr>
              <a:t>CUALIFICATIVOS</a:t>
            </a:r>
            <a:endParaRPr b="0" lang="gl-ES" sz="24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308" name="TextShape 3"/>
          <p:cNvSpPr txBox="1"/>
          <p:nvPr/>
        </p:nvSpPr>
        <p:spPr>
          <a:xfrm>
            <a:off x="1009440" y="2389320"/>
            <a:ext cx="3470760" cy="3471480"/>
          </a:xfrm>
          <a:prstGeom prst="rect">
            <a:avLst/>
          </a:prstGeom>
          <a:gradFill rotWithShape="0">
            <a:gsLst>
              <a:gs pos="0">
                <a:srgbClr val="ffebc2"/>
              </a:gs>
              <a:gs pos="100000">
                <a:srgbClr val="ffd364"/>
              </a:gs>
            </a:gsLst>
            <a:lin ang="5400000"/>
          </a:gradFill>
          <a:ln cap="rnd" w="12600">
            <a:solidFill>
              <a:srgbClr val="ffce2d"/>
            </a:solidFill>
            <a:round/>
          </a:ln>
        </p:spPr>
        <p:txBody>
          <a:bodyPr anchor="ctr">
            <a:normAutofit/>
          </a:bodyPr>
          <a:p>
            <a:pPr marL="457200">
              <a:lnSpc>
                <a:spcPct val="100000"/>
              </a:lnSpc>
              <a:spcBef>
                <a:spcPts val="400"/>
              </a:spcBef>
              <a:spcAft>
                <a:spcPts val="601"/>
              </a:spcAft>
              <a:tabLst>
                <a:tab algn="l" pos="0"/>
              </a:tabLst>
            </a:pPr>
            <a:r>
              <a:rPr b="0" lang="es-ES" sz="2000" spc="-1" strike="noStrike">
                <a:solidFill>
                  <a:srgbClr val="000000"/>
                </a:solidFill>
                <a:latin typeface="Verdana"/>
              </a:rPr>
              <a:t>Indican calidades do substantivo ao que modifican:</a:t>
            </a:r>
            <a:endParaRPr b="0" lang="gl-ES" sz="2000" spc="-1" strike="noStrike">
              <a:solidFill>
                <a:srgbClr val="ffffff"/>
              </a:solidFill>
              <a:latin typeface="Verdana"/>
            </a:endParaRPr>
          </a:p>
          <a:p>
            <a:pPr marL="457200">
              <a:lnSpc>
                <a:spcPct val="100000"/>
              </a:lnSpc>
              <a:spcBef>
                <a:spcPts val="400"/>
              </a:spcBef>
              <a:spcAft>
                <a:spcPts val="601"/>
              </a:spcAft>
              <a:tabLst>
                <a:tab algn="l" pos="0"/>
              </a:tabLst>
            </a:pPr>
            <a:r>
              <a:rPr b="0" lang="es-ES" sz="2000" spc="-1" strike="noStrike">
                <a:solidFill>
                  <a:srgbClr val="000000"/>
                </a:solidFill>
                <a:latin typeface="Verdana"/>
              </a:rPr>
              <a:t>Avogada </a:t>
            </a:r>
            <a:r>
              <a:rPr b="0" i="1" lang="es-ES" sz="2000" spc="-1" strike="noStrike">
                <a:solidFill>
                  <a:srgbClr val="631701"/>
                </a:solidFill>
                <a:latin typeface="Verdana"/>
              </a:rPr>
              <a:t>intelixente</a:t>
            </a:r>
            <a:endParaRPr b="0" lang="gl-ES" sz="2000" spc="-1" strike="noStrike">
              <a:solidFill>
                <a:srgbClr val="ffffff"/>
              </a:solidFill>
              <a:latin typeface="Verdana"/>
            </a:endParaRPr>
          </a:p>
          <a:p>
            <a:pPr marL="457200">
              <a:lnSpc>
                <a:spcPct val="100000"/>
              </a:lnSpc>
              <a:spcBef>
                <a:spcPts val="400"/>
              </a:spcBef>
              <a:spcAft>
                <a:spcPts val="601"/>
              </a:spcAft>
              <a:tabLst>
                <a:tab algn="l" pos="0"/>
              </a:tabLst>
            </a:pPr>
            <a:r>
              <a:rPr b="0" i="1" lang="es-ES" sz="2000" spc="-1" strike="noStrike">
                <a:solidFill>
                  <a:srgbClr val="631701"/>
                </a:solidFill>
                <a:latin typeface="Verdana"/>
              </a:rPr>
              <a:t>Eficiente</a:t>
            </a:r>
            <a:r>
              <a:rPr b="0" lang="es-ES" sz="2000" spc="-1" strike="noStrike">
                <a:solidFill>
                  <a:srgbClr val="631701"/>
                </a:solidFill>
                <a:latin typeface="Verdana"/>
              </a:rPr>
              <a:t> </a:t>
            </a:r>
            <a:r>
              <a:rPr b="0" lang="es-ES" sz="2000" spc="-1" strike="noStrike">
                <a:solidFill>
                  <a:srgbClr val="000000"/>
                </a:solidFill>
                <a:latin typeface="Verdana"/>
              </a:rPr>
              <a:t>amo de casa </a:t>
            </a:r>
            <a:endParaRPr b="0" lang="gl-ES" sz="2000" spc="-1" strike="noStrike">
              <a:solidFill>
                <a:srgbClr val="ffffff"/>
              </a:solidFill>
              <a:latin typeface="Verdana"/>
            </a:endParaRPr>
          </a:p>
          <a:p>
            <a:pPr marL="457200">
              <a:lnSpc>
                <a:spcPct val="100000"/>
              </a:lnSpc>
              <a:spcBef>
                <a:spcPts val="400"/>
              </a:spcBef>
              <a:spcAft>
                <a:spcPts val="601"/>
              </a:spcAft>
              <a:tabLst>
                <a:tab algn="l" pos="0"/>
              </a:tabLst>
            </a:pPr>
            <a:endParaRPr b="0" lang="gl-ES" sz="20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309" name="TextShape 4"/>
          <p:cNvSpPr txBox="1"/>
          <p:nvPr/>
        </p:nvSpPr>
        <p:spPr>
          <a:xfrm>
            <a:off x="4663440" y="1812960"/>
            <a:ext cx="3470760" cy="576000"/>
          </a:xfrm>
          <a:prstGeom prst="rect">
            <a:avLst/>
          </a:prstGeom>
          <a:gradFill rotWithShape="0">
            <a:gsLst>
              <a:gs pos="0">
                <a:srgbClr val="ffebc2"/>
              </a:gs>
              <a:gs pos="100000">
                <a:srgbClr val="ffd364"/>
              </a:gs>
            </a:gsLst>
            <a:lin ang="5400000"/>
          </a:gradFill>
          <a:ln cap="rnd" w="12600">
            <a:solidFill>
              <a:srgbClr val="ffce2d"/>
            </a:solidFill>
            <a:round/>
          </a:ln>
        </p:spPr>
        <p:txBody>
          <a:bodyPr anchor="b">
            <a:noAutofit/>
          </a:bodyPr>
          <a:p>
            <a:pPr>
              <a:lnSpc>
                <a:spcPct val="100000"/>
              </a:lnSpc>
              <a:spcBef>
                <a:spcPts val="479"/>
              </a:spcBef>
              <a:spcAft>
                <a:spcPts val="601"/>
              </a:spcAft>
              <a:tabLst>
                <a:tab algn="l" pos="0"/>
              </a:tabLst>
            </a:pPr>
            <a:r>
              <a:rPr b="0" lang="es-ES" sz="2400" spc="-1" strike="noStrike">
                <a:solidFill>
                  <a:srgbClr val="000000"/>
                </a:solidFill>
                <a:latin typeface="Verdana"/>
              </a:rPr>
              <a:t>DETERMINATIVOS</a:t>
            </a:r>
            <a:endParaRPr b="0" lang="gl-ES" sz="24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310" name="TextShape 5"/>
          <p:cNvSpPr txBox="1"/>
          <p:nvPr/>
        </p:nvSpPr>
        <p:spPr>
          <a:xfrm>
            <a:off x="4663440" y="2389320"/>
            <a:ext cx="3470760" cy="3471480"/>
          </a:xfrm>
          <a:prstGeom prst="rect">
            <a:avLst/>
          </a:prstGeom>
          <a:gradFill rotWithShape="0">
            <a:gsLst>
              <a:gs pos="0">
                <a:srgbClr val="ffebc2"/>
              </a:gs>
              <a:gs pos="100000">
                <a:srgbClr val="ffd364"/>
              </a:gs>
            </a:gsLst>
            <a:lin ang="5400000"/>
          </a:gradFill>
          <a:ln cap="rnd" w="12600">
            <a:solidFill>
              <a:srgbClr val="ffce2d"/>
            </a:solidFill>
            <a:round/>
          </a:ln>
        </p:spPr>
        <p:txBody>
          <a:bodyPr anchor="ctr">
            <a:normAutofit/>
          </a:bodyPr>
          <a:p>
            <a:pPr>
              <a:lnSpc>
                <a:spcPct val="100000"/>
              </a:lnSpc>
              <a:spcBef>
                <a:spcPts val="400"/>
              </a:spcBef>
              <a:spcAft>
                <a:spcPts val="601"/>
              </a:spcAft>
              <a:tabLst>
                <a:tab algn="l" pos="0"/>
              </a:tabLst>
            </a:pPr>
            <a:r>
              <a:rPr b="0" lang="es-ES" sz="2000" spc="-1" strike="noStrike">
                <a:solidFill>
                  <a:srgbClr val="000000"/>
                </a:solidFill>
                <a:latin typeface="Verdana"/>
              </a:rPr>
              <a:t>Aportan outra información (situación, cantidade, posesión, etc)</a:t>
            </a:r>
            <a:endParaRPr b="0" lang="gl-ES" sz="2000" spc="-1" strike="noStrike">
              <a:solidFill>
                <a:srgbClr val="ffffff"/>
              </a:solidFill>
              <a:latin typeface="Verdana"/>
            </a:endParaRPr>
          </a:p>
          <a:p>
            <a:pPr>
              <a:lnSpc>
                <a:spcPct val="100000"/>
              </a:lnSpc>
              <a:spcBef>
                <a:spcPts val="400"/>
              </a:spcBef>
              <a:spcAft>
                <a:spcPts val="601"/>
              </a:spcAft>
              <a:tabLst>
                <a:tab algn="l" pos="0"/>
              </a:tabLst>
            </a:pPr>
            <a:r>
              <a:rPr b="0" lang="es-ES" sz="2000" spc="-1" strike="noStrike">
                <a:solidFill>
                  <a:srgbClr val="000000"/>
                </a:solidFill>
                <a:latin typeface="Verdana"/>
              </a:rPr>
              <a:t>Funcionan como DETERMINANTES (ás veces poden pronominalizarse)</a:t>
            </a:r>
            <a:endParaRPr b="0" lang="gl-ES" sz="2000" spc="-1" strike="noStrike">
              <a:solidFill>
                <a:srgbClr val="ffffff"/>
              </a:solidFill>
              <a:latin typeface="Verdan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TextShape 1"/>
          <p:cNvSpPr txBox="1"/>
          <p:nvPr/>
        </p:nvSpPr>
        <p:spPr>
          <a:xfrm>
            <a:off x="1009440" y="675720"/>
            <a:ext cx="7124760" cy="924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r>
              <a:rPr b="0" lang="es-ES" sz="3200" spc="-1" strike="noStrike">
                <a:solidFill>
                  <a:srgbClr val="ffffff"/>
                </a:solidFill>
                <a:latin typeface="Verdana"/>
              </a:rPr>
              <a:t>ADXECTIVO CUALIFICATIVO</a:t>
            </a:r>
            <a:endParaRPr b="0" lang="gl-ES" sz="32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312" name="TextShape 2"/>
          <p:cNvSpPr txBox="1"/>
          <p:nvPr/>
        </p:nvSpPr>
        <p:spPr>
          <a:xfrm>
            <a:off x="1009440" y="1807200"/>
            <a:ext cx="7124760" cy="4051080"/>
          </a:xfrm>
          <a:prstGeom prst="rect">
            <a:avLst/>
          </a:prstGeom>
          <a:solidFill>
            <a:srgbClr val="ed5e00"/>
          </a:solidFill>
          <a:ln cap="rnd" w="19080">
            <a:solidFill>
              <a:srgbClr val="af4500"/>
            </a:solidFill>
            <a:round/>
          </a:ln>
        </p:spPr>
        <p:txBody>
          <a:bodyPr anchor="ctr">
            <a:noAutofit/>
          </a:bodyPr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800" spc="-1" strike="noStrike">
                <a:solidFill>
                  <a:srgbClr val="ffffff"/>
                </a:solidFill>
                <a:latin typeface="Verdana"/>
              </a:rPr>
              <a:t>Indican como é o substantivo.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800" spc="-1" strike="noStrike">
                <a:solidFill>
                  <a:srgbClr val="ffffff"/>
                </a:solidFill>
                <a:latin typeface="Verdana"/>
              </a:rPr>
              <a:t>Teñen variación de xénero e número: 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 marL="457200">
              <a:lnSpc>
                <a:spcPct val="100000"/>
              </a:lnSpc>
              <a:spcBef>
                <a:spcPts val="320"/>
              </a:spcBef>
              <a:spcAft>
                <a:spcPts val="601"/>
              </a:spcAft>
              <a:tabLst>
                <a:tab algn="l" pos="0"/>
              </a:tabLst>
            </a:pPr>
            <a:r>
              <a:rPr b="0" i="1" lang="es-ES" sz="1600" spc="-1" strike="noStrike">
                <a:solidFill>
                  <a:srgbClr val="631701"/>
                </a:solidFill>
                <a:latin typeface="Verdana"/>
              </a:rPr>
              <a:t>azul- azuis</a:t>
            </a:r>
            <a:r>
              <a:rPr b="0" i="1" lang="es-ES" sz="1600" spc="-1" strike="noStrike">
                <a:solidFill>
                  <a:srgbClr val="ffffff"/>
                </a:solidFill>
                <a:latin typeface="Verdana"/>
              </a:rPr>
              <a:t>, </a:t>
            </a:r>
            <a:r>
              <a:rPr b="0" i="1" lang="es-ES" sz="1600" spc="-1" strike="noStrike">
                <a:solidFill>
                  <a:srgbClr val="631701"/>
                </a:solidFill>
                <a:latin typeface="Verdana"/>
              </a:rPr>
              <a:t>instructivo-instructiva</a:t>
            </a:r>
            <a:r>
              <a:rPr b="0" lang="es-ES" sz="1600" spc="-1" strike="noStrike">
                <a:solidFill>
                  <a:srgbClr val="ffffff"/>
                </a:solidFill>
                <a:latin typeface="Verdana"/>
              </a:rPr>
              <a:t>.</a:t>
            </a:r>
            <a:endParaRPr b="0" lang="gl-ES" sz="1600" spc="-1" strike="noStrike">
              <a:solidFill>
                <a:srgbClr val="ffffff"/>
              </a:solidFill>
              <a:latin typeface="Verdana"/>
            </a:endParaRPr>
          </a:p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  <a:tabLst>
                <a:tab algn="l" pos="0"/>
              </a:tabLst>
            </a:pPr>
            <a:r>
              <a:rPr b="0" lang="es-ES" sz="1800" spc="-1" strike="noStrike">
                <a:solidFill>
                  <a:srgbClr val="ffffff"/>
                </a:solidFill>
                <a:latin typeface="Verdana"/>
              </a:rPr>
              <a:t>Acompañan ao substantivo: 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 marL="457200">
              <a:lnSpc>
                <a:spcPct val="100000"/>
              </a:lnSpc>
              <a:spcBef>
                <a:spcPts val="320"/>
              </a:spcBef>
              <a:spcAft>
                <a:spcPts val="601"/>
              </a:spcAft>
              <a:tabLst>
                <a:tab algn="l" pos="0"/>
              </a:tabLst>
            </a:pPr>
            <a:r>
              <a:rPr b="0" i="1" lang="es-ES" sz="1600" spc="-1" strike="noStrike">
                <a:solidFill>
                  <a:srgbClr val="ffffff"/>
                </a:solidFill>
                <a:latin typeface="Verdana"/>
              </a:rPr>
              <a:t>unha enfermidade </a:t>
            </a:r>
            <a:r>
              <a:rPr b="0" i="1" lang="es-ES" sz="1600" spc="-1" strike="noStrike">
                <a:solidFill>
                  <a:srgbClr val="631701"/>
                </a:solidFill>
                <a:latin typeface="Verdana"/>
              </a:rPr>
              <a:t>letal</a:t>
            </a:r>
            <a:r>
              <a:rPr b="0" lang="es-ES" sz="1600" spc="-1" strike="noStrike">
                <a:solidFill>
                  <a:srgbClr val="ffffff"/>
                </a:solidFill>
                <a:latin typeface="Verdana"/>
              </a:rPr>
              <a:t>.</a:t>
            </a:r>
            <a:endParaRPr b="0" lang="gl-ES" sz="1600" spc="-1" strike="noStrike">
              <a:solidFill>
                <a:srgbClr val="ffffff"/>
              </a:solidFill>
              <a:latin typeface="Verdana"/>
            </a:endParaRPr>
          </a:p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  <a:tabLst>
                <a:tab algn="l" pos="0"/>
              </a:tabLst>
            </a:pPr>
            <a:r>
              <a:rPr b="0" lang="es-ES" sz="1800" spc="-1" strike="noStrike">
                <a:solidFill>
                  <a:srgbClr val="ffffff"/>
                </a:solidFill>
                <a:latin typeface="Verdana"/>
              </a:rPr>
              <a:t>Expresan unha calidade do substantivo: 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 marL="457200">
              <a:lnSpc>
                <a:spcPct val="100000"/>
              </a:lnSpc>
              <a:spcBef>
                <a:spcPts val="320"/>
              </a:spcBef>
              <a:spcAft>
                <a:spcPts val="601"/>
              </a:spcAft>
              <a:tabLst>
                <a:tab algn="l" pos="0"/>
              </a:tabLst>
            </a:pPr>
            <a:r>
              <a:rPr b="0" i="1" lang="es-ES" sz="1600" spc="-1" strike="noStrike">
                <a:solidFill>
                  <a:srgbClr val="ffffff"/>
                </a:solidFill>
                <a:latin typeface="Verdana"/>
              </a:rPr>
              <a:t>unha porcentaxe </a:t>
            </a:r>
            <a:r>
              <a:rPr b="0" i="1" lang="es-ES" sz="1600" spc="-1" strike="noStrike">
                <a:solidFill>
                  <a:srgbClr val="631701"/>
                </a:solidFill>
                <a:latin typeface="Verdana"/>
              </a:rPr>
              <a:t>significativa</a:t>
            </a:r>
            <a:r>
              <a:rPr b="0" lang="es-ES" sz="1600" spc="-1" strike="noStrike">
                <a:solidFill>
                  <a:srgbClr val="ffffff"/>
                </a:solidFill>
                <a:latin typeface="Verdana"/>
              </a:rPr>
              <a:t>.</a:t>
            </a:r>
            <a:endParaRPr b="0" lang="gl-ES" sz="1600" spc="-1" strike="noStrike">
              <a:solidFill>
                <a:srgbClr val="ffffff"/>
              </a:solidFill>
              <a:latin typeface="Verdan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TextShape 1"/>
          <p:cNvSpPr txBox="1"/>
          <p:nvPr/>
        </p:nvSpPr>
        <p:spPr>
          <a:xfrm>
            <a:off x="1009440" y="675720"/>
            <a:ext cx="7124760" cy="924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r>
              <a:rPr b="0" lang="es-ES" sz="3200" spc="-1" strike="noStrike">
                <a:solidFill>
                  <a:srgbClr val="ffffff"/>
                </a:solidFill>
                <a:latin typeface="Verdana"/>
              </a:rPr>
              <a:t>ADXECTIVO DETERMINATIVO</a:t>
            </a:r>
            <a:endParaRPr b="0" lang="gl-ES" sz="32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314" name="TextShape 2"/>
          <p:cNvSpPr txBox="1"/>
          <p:nvPr/>
        </p:nvSpPr>
        <p:spPr>
          <a:xfrm>
            <a:off x="1009440" y="1807200"/>
            <a:ext cx="7124760" cy="40510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88000"/>
          </a:bodyPr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800" spc="-1" strike="noStrike">
                <a:solidFill>
                  <a:srgbClr val="ffffff"/>
                </a:solidFill>
                <a:latin typeface="Verdana"/>
              </a:rPr>
              <a:t>Acompañan ao substantivo (ás veces substitúeno funcionando como pronomes).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800" spc="-1" strike="noStrike">
                <a:solidFill>
                  <a:srgbClr val="ffffff"/>
                </a:solidFill>
                <a:latin typeface="Verdana"/>
              </a:rPr>
              <a:t>Teñen variación de xénero e número (ás veces teñen outras variacións).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800" spc="-1" strike="noStrike">
                <a:solidFill>
                  <a:srgbClr val="ffffff"/>
                </a:solidFill>
                <a:latin typeface="Verdana"/>
              </a:rPr>
              <a:t>Xeralmente antecede ao substantivo.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800" spc="-1" strike="noStrike">
                <a:solidFill>
                  <a:srgbClr val="ffffff"/>
                </a:solidFill>
                <a:latin typeface="Verdana"/>
              </a:rPr>
              <a:t>Poden ser: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 lvl="1" marL="743040" indent="-285480">
              <a:lnSpc>
                <a:spcPct val="100000"/>
              </a:lnSpc>
              <a:spcBef>
                <a:spcPts val="32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600" spc="-1" strike="noStrike">
                <a:solidFill>
                  <a:srgbClr val="ffffff"/>
                </a:solidFill>
                <a:latin typeface="Verdana"/>
              </a:rPr>
              <a:t>DEMOSTRATIVOS</a:t>
            </a:r>
            <a:endParaRPr b="0" lang="gl-ES" sz="1600" spc="-1" strike="noStrike">
              <a:solidFill>
                <a:srgbClr val="ffffff"/>
              </a:solidFill>
              <a:latin typeface="Verdana"/>
            </a:endParaRPr>
          </a:p>
          <a:p>
            <a:pPr lvl="1" marL="743040" indent="-285480">
              <a:lnSpc>
                <a:spcPct val="100000"/>
              </a:lnSpc>
              <a:spcBef>
                <a:spcPts val="32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600" spc="-1" strike="noStrike">
                <a:solidFill>
                  <a:srgbClr val="ffffff"/>
                </a:solidFill>
                <a:latin typeface="Verdana"/>
              </a:rPr>
              <a:t>POSESIVOS</a:t>
            </a:r>
            <a:endParaRPr b="0" lang="gl-ES" sz="1600" spc="-1" strike="noStrike">
              <a:solidFill>
                <a:srgbClr val="ffffff"/>
              </a:solidFill>
              <a:latin typeface="Verdana"/>
            </a:endParaRPr>
          </a:p>
          <a:p>
            <a:pPr lvl="1" marL="743040" indent="-285480">
              <a:lnSpc>
                <a:spcPct val="100000"/>
              </a:lnSpc>
              <a:spcBef>
                <a:spcPts val="32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600" spc="-1" strike="noStrike">
                <a:solidFill>
                  <a:srgbClr val="ffffff"/>
                </a:solidFill>
                <a:latin typeface="Verdana"/>
              </a:rPr>
              <a:t>NUMERAIS</a:t>
            </a:r>
            <a:endParaRPr b="0" lang="gl-ES" sz="1600" spc="-1" strike="noStrike">
              <a:solidFill>
                <a:srgbClr val="ffffff"/>
              </a:solidFill>
              <a:latin typeface="Verdana"/>
            </a:endParaRPr>
          </a:p>
          <a:p>
            <a:pPr lvl="1" marL="743040" indent="-285480">
              <a:lnSpc>
                <a:spcPct val="100000"/>
              </a:lnSpc>
              <a:spcBef>
                <a:spcPts val="32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600" spc="-1" strike="noStrike">
                <a:solidFill>
                  <a:srgbClr val="ffffff"/>
                </a:solidFill>
                <a:latin typeface="Verdana"/>
              </a:rPr>
              <a:t>INDEFINIDOS</a:t>
            </a:r>
            <a:endParaRPr b="0" lang="gl-ES" sz="1600" spc="-1" strike="noStrike">
              <a:solidFill>
                <a:srgbClr val="ffffff"/>
              </a:solidFill>
              <a:latin typeface="Verdana"/>
            </a:endParaRPr>
          </a:p>
          <a:p>
            <a:pPr lvl="1" marL="743040" indent="-285480">
              <a:lnSpc>
                <a:spcPct val="100000"/>
              </a:lnSpc>
              <a:spcBef>
                <a:spcPts val="32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600" spc="-1" strike="noStrike">
                <a:solidFill>
                  <a:srgbClr val="ffffff"/>
                </a:solidFill>
                <a:latin typeface="Verdana"/>
              </a:rPr>
              <a:t>RELATIVOS</a:t>
            </a:r>
            <a:endParaRPr b="0" lang="gl-ES" sz="1600" spc="-1" strike="noStrike">
              <a:solidFill>
                <a:srgbClr val="ffffff"/>
              </a:solidFill>
              <a:latin typeface="Verdana"/>
            </a:endParaRPr>
          </a:p>
          <a:p>
            <a:pPr lvl="1" marL="743040" indent="-285480">
              <a:lnSpc>
                <a:spcPct val="100000"/>
              </a:lnSpc>
              <a:spcBef>
                <a:spcPts val="32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600" spc="-1" strike="noStrike">
                <a:solidFill>
                  <a:srgbClr val="ffffff"/>
                </a:solidFill>
                <a:latin typeface="Verdana"/>
              </a:rPr>
              <a:t>INTERROGATIVOS E INDEFINIDOS</a:t>
            </a:r>
            <a:endParaRPr b="0" lang="gl-ES" sz="1600" spc="-1" strike="noStrike">
              <a:solidFill>
                <a:srgbClr val="ffffff"/>
              </a:solidFill>
              <a:latin typeface="Verdana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</a:pPr>
            <a:endParaRPr b="0" lang="gl-ES" sz="1600" spc="-1" strike="noStrike">
              <a:solidFill>
                <a:srgbClr val="ffffff"/>
              </a:solidFill>
              <a:latin typeface="Verdan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TextShape 1"/>
          <p:cNvSpPr txBox="1"/>
          <p:nvPr/>
        </p:nvSpPr>
        <p:spPr>
          <a:xfrm>
            <a:off x="1009440" y="675720"/>
            <a:ext cx="7124760" cy="924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r>
              <a:rPr b="0" lang="es-ES" sz="3200" spc="-1" strike="noStrike">
                <a:solidFill>
                  <a:srgbClr val="ffffff"/>
                </a:solidFill>
                <a:latin typeface="Verdana"/>
              </a:rPr>
              <a:t>ADXECTIVOS DETERMINATIVOS</a:t>
            </a:r>
            <a:endParaRPr b="0" lang="gl-ES" sz="32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316" name="TextShape 2"/>
          <p:cNvSpPr txBox="1"/>
          <p:nvPr/>
        </p:nvSpPr>
        <p:spPr>
          <a:xfrm>
            <a:off x="1009440" y="1812960"/>
            <a:ext cx="3470760" cy="576000"/>
          </a:xfrm>
          <a:prstGeom prst="rect">
            <a:avLst/>
          </a:prstGeom>
          <a:gradFill rotWithShape="0">
            <a:gsLst>
              <a:gs pos="0">
                <a:srgbClr val="ffd75d"/>
              </a:gs>
              <a:gs pos="100000">
                <a:srgbClr val="f1bd0f"/>
              </a:gs>
            </a:gsLst>
            <a:lin ang="5400000"/>
          </a:gradFill>
          <a:ln w="0">
            <a:noFill/>
          </a:ln>
          <a:effectLst>
            <a:outerShdw dist="38160" dir="5400000">
              <a:srgbClr val="000000">
                <a:alpha val="65000"/>
              </a:srgbClr>
            </a:outerShdw>
          </a:effectLst>
        </p:spPr>
        <p:txBody>
          <a:bodyPr anchor="b">
            <a:noAutofit/>
          </a:bodyPr>
          <a:p>
            <a:pPr>
              <a:lnSpc>
                <a:spcPct val="100000"/>
              </a:lnSpc>
              <a:spcBef>
                <a:spcPts val="479"/>
              </a:spcBef>
              <a:spcAft>
                <a:spcPts val="601"/>
              </a:spcAft>
              <a:tabLst>
                <a:tab algn="l" pos="0"/>
              </a:tabLst>
            </a:pPr>
            <a:r>
              <a:rPr b="0" lang="es-ES" sz="2400" spc="-1" strike="noStrike">
                <a:solidFill>
                  <a:srgbClr val="ffffff"/>
                </a:solidFill>
                <a:latin typeface="Verdana"/>
              </a:rPr>
              <a:t>1. DEMOSTRATIVOS</a:t>
            </a:r>
            <a:endParaRPr b="0" lang="gl-ES" sz="24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317" name="TextShape 3"/>
          <p:cNvSpPr txBox="1"/>
          <p:nvPr/>
        </p:nvSpPr>
        <p:spPr>
          <a:xfrm>
            <a:off x="1009440" y="2389320"/>
            <a:ext cx="3470760" cy="3471480"/>
          </a:xfrm>
          <a:prstGeom prst="rect">
            <a:avLst/>
          </a:prstGeom>
          <a:gradFill rotWithShape="0">
            <a:gsLst>
              <a:gs pos="0">
                <a:srgbClr val="ffb54c"/>
              </a:gs>
              <a:gs pos="100000">
                <a:srgbClr val="db8e00"/>
              </a:gs>
            </a:gsLst>
            <a:lin ang="5400000"/>
          </a:gradFill>
          <a:ln w="0">
            <a:noFill/>
          </a:ln>
          <a:effectLst>
            <a:outerShdw dist="38160" dir="5400000">
              <a:srgbClr val="000000">
                <a:alpha val="65000"/>
              </a:srgbClr>
            </a:outerShdw>
          </a:effectLst>
        </p:spPr>
        <p:txBody>
          <a:bodyPr anchor="ctr">
            <a:normAutofit fontScale="78000"/>
          </a:bodyPr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800" spc="-1" strike="noStrike">
                <a:solidFill>
                  <a:srgbClr val="ffffff"/>
                </a:solidFill>
                <a:latin typeface="Verdana"/>
              </a:rPr>
              <a:t>Sitúan no espazo con respecto á persoa que fala.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800" spc="-1" strike="noStrike">
                <a:solidFill>
                  <a:srgbClr val="ffffff"/>
                </a:solidFill>
                <a:latin typeface="Verdana"/>
              </a:rPr>
              <a:t>Tamen teñen variación de xénero e número.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800" spc="-1" strike="noStrike">
                <a:solidFill>
                  <a:srgbClr val="ffffff"/>
                </a:solidFill>
                <a:latin typeface="Verdana"/>
              </a:rPr>
              <a:t>FORMAS: 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 lvl="1" marL="743040" indent="-285480">
              <a:lnSpc>
                <a:spcPct val="100000"/>
              </a:lnSpc>
              <a:spcBef>
                <a:spcPts val="32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i="1" lang="es-ES" sz="1600" spc="-1" strike="noStrike">
                <a:solidFill>
                  <a:srgbClr val="631701"/>
                </a:solidFill>
                <a:latin typeface="Verdana"/>
              </a:rPr>
              <a:t>Este/s ese/s aquel/es</a:t>
            </a:r>
            <a:endParaRPr b="0" lang="gl-ES" sz="1600" spc="-1" strike="noStrike">
              <a:solidFill>
                <a:srgbClr val="ffffff"/>
              </a:solidFill>
              <a:latin typeface="Verdana"/>
            </a:endParaRPr>
          </a:p>
          <a:p>
            <a:pPr lvl="1" marL="743040" indent="-285480">
              <a:lnSpc>
                <a:spcPct val="100000"/>
              </a:lnSpc>
              <a:spcBef>
                <a:spcPts val="32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i="1" lang="es-ES" sz="1600" spc="-1" strike="noStrike">
                <a:solidFill>
                  <a:srgbClr val="631701"/>
                </a:solidFill>
                <a:latin typeface="Verdana"/>
              </a:rPr>
              <a:t>Esta/s esa/s aquela/a</a:t>
            </a:r>
            <a:endParaRPr b="0" lang="gl-ES" sz="1600" spc="-1" strike="noStrike">
              <a:solidFill>
                <a:srgbClr val="ffffff"/>
              </a:solidFill>
              <a:latin typeface="Verdana"/>
            </a:endParaRPr>
          </a:p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800" spc="-1" strike="noStrike">
                <a:solidFill>
                  <a:srgbClr val="ffffff"/>
                </a:solidFill>
                <a:latin typeface="Verdana"/>
              </a:rPr>
              <a:t>FORMA NEUTRA INVARIABLE: (sempre pronome) 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 lvl="1" marL="743040" indent="-285480">
              <a:lnSpc>
                <a:spcPct val="100000"/>
              </a:lnSpc>
              <a:spcBef>
                <a:spcPts val="32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i="1" lang="es-ES" sz="1600" spc="-1" strike="noStrike">
                <a:solidFill>
                  <a:srgbClr val="631701"/>
                </a:solidFill>
                <a:latin typeface="Verdana"/>
              </a:rPr>
              <a:t>Isto iso aquilo</a:t>
            </a:r>
            <a:endParaRPr b="0" lang="gl-ES" sz="16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318" name="TextShape 4"/>
          <p:cNvSpPr txBox="1"/>
          <p:nvPr/>
        </p:nvSpPr>
        <p:spPr>
          <a:xfrm>
            <a:off x="4663440" y="1812960"/>
            <a:ext cx="3470760" cy="576000"/>
          </a:xfrm>
          <a:prstGeom prst="rect">
            <a:avLst/>
          </a:prstGeom>
          <a:gradFill rotWithShape="0">
            <a:gsLst>
              <a:gs pos="0">
                <a:srgbClr val="ff7038"/>
              </a:gs>
              <a:gs pos="100000">
                <a:srgbClr val="cb5000"/>
              </a:gs>
            </a:gsLst>
            <a:lin ang="5400000"/>
          </a:gradFill>
          <a:ln w="0">
            <a:noFill/>
          </a:ln>
          <a:effectLst>
            <a:outerShdw dist="38160" dir="5400000">
              <a:srgbClr val="000000">
                <a:alpha val="65000"/>
              </a:srgbClr>
            </a:outerShdw>
          </a:effectLst>
        </p:spPr>
        <p:txBody>
          <a:bodyPr anchor="b">
            <a:noAutofit/>
          </a:bodyPr>
          <a:p>
            <a:pPr>
              <a:lnSpc>
                <a:spcPct val="100000"/>
              </a:lnSpc>
              <a:spcBef>
                <a:spcPts val="479"/>
              </a:spcBef>
              <a:spcAft>
                <a:spcPts val="601"/>
              </a:spcAft>
              <a:tabLst>
                <a:tab algn="l" pos="0"/>
              </a:tabLst>
            </a:pPr>
            <a:r>
              <a:rPr b="0" lang="es-ES" sz="2400" spc="-1" strike="noStrike">
                <a:solidFill>
                  <a:srgbClr val="ffffff"/>
                </a:solidFill>
                <a:latin typeface="Verdana"/>
              </a:rPr>
              <a:t>2. POSESIVOS</a:t>
            </a:r>
            <a:endParaRPr b="0" lang="gl-ES" sz="24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319" name="TextShape 5"/>
          <p:cNvSpPr txBox="1"/>
          <p:nvPr/>
        </p:nvSpPr>
        <p:spPr>
          <a:xfrm>
            <a:off x="4663440" y="2389320"/>
            <a:ext cx="3470760" cy="3471480"/>
          </a:xfrm>
          <a:prstGeom prst="rect">
            <a:avLst/>
          </a:prstGeom>
          <a:gradFill rotWithShape="0">
            <a:gsLst>
              <a:gs pos="0">
                <a:srgbClr val="ff7038"/>
              </a:gs>
              <a:gs pos="100000">
                <a:srgbClr val="cb5000"/>
              </a:gs>
            </a:gsLst>
            <a:lin ang="5400000"/>
          </a:gradFill>
          <a:ln w="0">
            <a:noFill/>
          </a:ln>
          <a:effectLst>
            <a:outerShdw dist="38160" dir="5400000">
              <a:srgbClr val="000000">
                <a:alpha val="65000"/>
              </a:srgbClr>
            </a:outerShdw>
          </a:effectLst>
        </p:spPr>
        <p:txBody>
          <a:bodyPr anchor="ctr">
            <a:normAutofit fontScale="92000"/>
          </a:bodyPr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800" spc="-1" strike="noStrike">
                <a:solidFill>
                  <a:srgbClr val="ffffff"/>
                </a:solidFill>
                <a:latin typeface="Verdana"/>
              </a:rPr>
              <a:t>Indican pertenza ou familiaridade.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800" spc="-1" strike="noStrike">
                <a:solidFill>
                  <a:srgbClr val="ffffff"/>
                </a:solidFill>
                <a:latin typeface="Verdana"/>
              </a:rPr>
              <a:t>Teñen variación de xénero, de número e de persoa.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800" spc="-1" strike="noStrike">
                <a:solidFill>
                  <a:srgbClr val="ffffff"/>
                </a:solidFill>
                <a:latin typeface="Verdana"/>
              </a:rPr>
              <a:t>Poden ser pronomes.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800" spc="-1" strike="noStrike">
                <a:solidFill>
                  <a:srgbClr val="ffffff"/>
                </a:solidFill>
                <a:latin typeface="Verdana"/>
              </a:rPr>
              <a:t>FORMAS: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 lvl="1" marL="743040" indent="-285480">
              <a:lnSpc>
                <a:spcPct val="100000"/>
              </a:lnSpc>
              <a:spcBef>
                <a:spcPts val="32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i="1" lang="es-ES" sz="1600" spc="-1" strike="noStrike">
                <a:solidFill>
                  <a:srgbClr val="631701"/>
                </a:solidFill>
                <a:latin typeface="Verdana"/>
              </a:rPr>
              <a:t>Meu, teu, seu, noso, voso, seu</a:t>
            </a:r>
            <a:r>
              <a:rPr b="0" i="1" lang="es-ES" sz="1600" spc="-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s-ES" sz="1600" spc="-1" strike="noStrike">
                <a:solidFill>
                  <a:srgbClr val="ffffff"/>
                </a:solidFill>
                <a:latin typeface="Verdana"/>
              </a:rPr>
              <a:t>(e en plural)</a:t>
            </a:r>
            <a:endParaRPr b="0" lang="gl-ES" sz="1600" spc="-1" strike="noStrike">
              <a:solidFill>
                <a:srgbClr val="ffffff"/>
              </a:solidFill>
              <a:latin typeface="Verdana"/>
            </a:endParaRPr>
          </a:p>
          <a:p>
            <a:pPr lvl="1" marL="743040" indent="-285480">
              <a:lnSpc>
                <a:spcPct val="100000"/>
              </a:lnSpc>
              <a:spcBef>
                <a:spcPts val="32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i="1" lang="es-ES" sz="1600" spc="-1" strike="noStrike">
                <a:solidFill>
                  <a:srgbClr val="631701"/>
                </a:solidFill>
                <a:latin typeface="Verdana"/>
              </a:rPr>
              <a:t>Miña, túa, súa, nosa, vosa, súa </a:t>
            </a:r>
            <a:r>
              <a:rPr b="0" lang="es-ES" sz="1600" spc="-1" strike="noStrike">
                <a:solidFill>
                  <a:srgbClr val="ffffff"/>
                </a:solidFill>
                <a:latin typeface="Verdana"/>
              </a:rPr>
              <a:t>(e en plural)</a:t>
            </a:r>
            <a:endParaRPr b="0" lang="gl-ES" sz="1600" spc="-1" strike="noStrike">
              <a:solidFill>
                <a:srgbClr val="ffffff"/>
              </a:solidFill>
              <a:latin typeface="Verdan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TextShape 1"/>
          <p:cNvSpPr txBox="1"/>
          <p:nvPr/>
        </p:nvSpPr>
        <p:spPr>
          <a:xfrm>
            <a:off x="1009440" y="675720"/>
            <a:ext cx="7124760" cy="924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r>
              <a:rPr b="0" lang="es-ES" sz="3200" spc="-1" strike="noStrike">
                <a:solidFill>
                  <a:srgbClr val="ffffff"/>
                </a:solidFill>
                <a:latin typeface="Verdana"/>
              </a:rPr>
              <a:t>ADXECTIVOS DETERMINATIVOS</a:t>
            </a:r>
            <a:endParaRPr b="0" lang="gl-ES" sz="32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321" name="TextShape 2"/>
          <p:cNvSpPr txBox="1"/>
          <p:nvPr/>
        </p:nvSpPr>
        <p:spPr>
          <a:xfrm>
            <a:off x="1009440" y="1812960"/>
            <a:ext cx="3470760" cy="576000"/>
          </a:xfrm>
          <a:prstGeom prst="rect">
            <a:avLst/>
          </a:prstGeom>
          <a:solidFill>
            <a:srgbClr val="ffce2d"/>
          </a:solidFill>
          <a:ln cap="rnd" w="19080">
            <a:solidFill>
              <a:srgbClr val="bc9821"/>
            </a:solidFill>
            <a:round/>
          </a:ln>
        </p:spPr>
        <p:txBody>
          <a:bodyPr anchor="b">
            <a:noAutofit/>
          </a:bodyPr>
          <a:p>
            <a:pPr>
              <a:lnSpc>
                <a:spcPct val="100000"/>
              </a:lnSpc>
              <a:spcBef>
                <a:spcPts val="479"/>
              </a:spcBef>
              <a:spcAft>
                <a:spcPts val="601"/>
              </a:spcAft>
              <a:tabLst>
                <a:tab algn="l" pos="0"/>
              </a:tabLst>
            </a:pPr>
            <a:r>
              <a:rPr b="0" lang="es-ES" sz="2400" spc="-1" strike="noStrike">
                <a:solidFill>
                  <a:srgbClr val="ffffff"/>
                </a:solidFill>
                <a:latin typeface="Verdana"/>
              </a:rPr>
              <a:t>3. NUMERAIS  </a:t>
            </a:r>
            <a:endParaRPr b="0" lang="gl-ES" sz="24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322" name="TextShape 3"/>
          <p:cNvSpPr txBox="1"/>
          <p:nvPr/>
        </p:nvSpPr>
        <p:spPr>
          <a:xfrm>
            <a:off x="1009440" y="2389320"/>
            <a:ext cx="3470760" cy="3471480"/>
          </a:xfrm>
          <a:prstGeom prst="rect">
            <a:avLst/>
          </a:prstGeom>
          <a:solidFill>
            <a:srgbClr val="ffce2d"/>
          </a:solidFill>
          <a:ln cap="rnd" w="19080">
            <a:solidFill>
              <a:srgbClr val="bc9821"/>
            </a:solidFill>
            <a:round/>
          </a:ln>
        </p:spPr>
        <p:txBody>
          <a:bodyPr anchor="ctr">
            <a:normAutofit fontScale="82000"/>
          </a:bodyPr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800" spc="-1" strike="noStrike">
                <a:solidFill>
                  <a:srgbClr val="ffffff"/>
                </a:solidFill>
                <a:latin typeface="Verdana"/>
              </a:rPr>
              <a:t>CARDINAIS: indican número preciso: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 lvl="1" marL="743040" indent="-285480">
              <a:lnSpc>
                <a:spcPct val="100000"/>
              </a:lnSpc>
              <a:spcBef>
                <a:spcPts val="32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i="1" lang="es-ES" sz="1600" spc="-1" strike="noStrike">
                <a:solidFill>
                  <a:srgbClr val="631701"/>
                </a:solidFill>
                <a:latin typeface="Verdana"/>
              </a:rPr>
              <a:t>Un, dous/dúas, dezaseis…</a:t>
            </a:r>
            <a:endParaRPr b="0" lang="gl-ES" sz="1600" spc="-1" strike="noStrike">
              <a:solidFill>
                <a:srgbClr val="ffffff"/>
              </a:solidFill>
              <a:latin typeface="Verdana"/>
            </a:endParaRPr>
          </a:p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800" spc="-1" strike="noStrike">
                <a:solidFill>
                  <a:srgbClr val="ffffff"/>
                </a:solidFill>
                <a:latin typeface="Verdana"/>
              </a:rPr>
              <a:t>ORDINAIS: sitúan nunha serie: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 lvl="1" marL="743040" indent="-285480">
              <a:lnSpc>
                <a:spcPct val="100000"/>
              </a:lnSpc>
              <a:spcBef>
                <a:spcPts val="32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i="1" lang="es-ES" sz="1600" spc="-1" strike="noStrike">
                <a:solidFill>
                  <a:srgbClr val="631701"/>
                </a:solidFill>
                <a:latin typeface="Verdana"/>
              </a:rPr>
              <a:t>Primeira, décimo segundo, vixésima…</a:t>
            </a:r>
            <a:endParaRPr b="0" lang="gl-ES" sz="1600" spc="-1" strike="noStrike">
              <a:solidFill>
                <a:srgbClr val="ffffff"/>
              </a:solidFill>
              <a:latin typeface="Verdana"/>
            </a:endParaRPr>
          </a:p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800" spc="-1" strike="noStrike">
                <a:solidFill>
                  <a:srgbClr val="ffffff"/>
                </a:solidFill>
                <a:latin typeface="Verdana"/>
              </a:rPr>
              <a:t>MULTIPLICATIVOS:</a:t>
            </a:r>
            <a:r>
              <a:rPr b="0" i="1" lang="es-ES" sz="1800" spc="-1" strike="noStrike">
                <a:solidFill>
                  <a:srgbClr val="631701"/>
                </a:solidFill>
                <a:latin typeface="Verdana"/>
              </a:rPr>
              <a:t> dobre (duplo), triple…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800" spc="-1" strike="noStrike">
                <a:solidFill>
                  <a:srgbClr val="ffffff"/>
                </a:solidFill>
                <a:latin typeface="Verdana"/>
              </a:rPr>
              <a:t>PARTITIVOS:</a:t>
            </a:r>
            <a:r>
              <a:rPr b="0" i="1" lang="es-ES" sz="1800" spc="-1" strike="noStrike">
                <a:solidFill>
                  <a:srgbClr val="631701"/>
                </a:solidFill>
                <a:latin typeface="Verdana"/>
              </a:rPr>
              <a:t> medio, quinto, oitavo…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323" name="TextShape 4"/>
          <p:cNvSpPr txBox="1"/>
          <p:nvPr/>
        </p:nvSpPr>
        <p:spPr>
          <a:xfrm>
            <a:off x="4663440" y="1812960"/>
            <a:ext cx="3470760" cy="576000"/>
          </a:xfrm>
          <a:prstGeom prst="rect">
            <a:avLst/>
          </a:prstGeom>
          <a:solidFill>
            <a:srgbClr val="ffa600"/>
          </a:solidFill>
          <a:ln cap="rnd" w="19080">
            <a:solidFill>
              <a:srgbClr val="bc7a00"/>
            </a:solidFill>
            <a:round/>
          </a:ln>
        </p:spPr>
        <p:txBody>
          <a:bodyPr anchor="b">
            <a:noAutofit/>
          </a:bodyPr>
          <a:p>
            <a:pPr>
              <a:lnSpc>
                <a:spcPct val="100000"/>
              </a:lnSpc>
              <a:spcBef>
                <a:spcPts val="479"/>
              </a:spcBef>
              <a:spcAft>
                <a:spcPts val="601"/>
              </a:spcAft>
              <a:tabLst>
                <a:tab algn="l" pos="0"/>
              </a:tabLst>
            </a:pPr>
            <a:r>
              <a:rPr b="0" lang="es-ES" sz="2400" spc="-1" strike="noStrike">
                <a:solidFill>
                  <a:srgbClr val="ffffff"/>
                </a:solidFill>
                <a:latin typeface="Verdana"/>
              </a:rPr>
              <a:t>4. INDEFINIDOS</a:t>
            </a:r>
            <a:endParaRPr b="0" lang="gl-ES" sz="24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324" name="TextShape 5"/>
          <p:cNvSpPr txBox="1"/>
          <p:nvPr/>
        </p:nvSpPr>
        <p:spPr>
          <a:xfrm>
            <a:off x="4663440" y="2389320"/>
            <a:ext cx="3470760" cy="3471480"/>
          </a:xfrm>
          <a:prstGeom prst="rect">
            <a:avLst/>
          </a:prstGeom>
          <a:solidFill>
            <a:srgbClr val="ffa600"/>
          </a:solidFill>
          <a:ln cap="rnd" w="19080">
            <a:solidFill>
              <a:srgbClr val="bc7a00"/>
            </a:solidFill>
            <a:round/>
          </a:ln>
        </p:spPr>
        <p:txBody>
          <a:bodyPr anchor="ctr">
            <a:normAutofit fontScale="94000"/>
          </a:bodyPr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800" spc="-1" strike="noStrike">
                <a:solidFill>
                  <a:srgbClr val="ffffff"/>
                </a:solidFill>
                <a:latin typeface="Verdana"/>
              </a:rPr>
              <a:t>Indican cantidade ou identidade imprecisa.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800" spc="-1" strike="noStrike">
                <a:solidFill>
                  <a:srgbClr val="ffffff"/>
                </a:solidFill>
                <a:latin typeface="Verdana"/>
              </a:rPr>
              <a:t>Poden funcionar como determinante ou como pronome.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800" spc="-1" strike="noStrike">
                <a:solidFill>
                  <a:srgbClr val="ffffff"/>
                </a:solidFill>
                <a:latin typeface="Verdana"/>
              </a:rPr>
              <a:t>Algúns son variables: </a:t>
            </a:r>
            <a:r>
              <a:rPr b="0" i="1" lang="es-ES" sz="1800" spc="-1" strike="noStrike">
                <a:solidFill>
                  <a:srgbClr val="631701"/>
                </a:solidFill>
                <a:latin typeface="Verdana"/>
              </a:rPr>
              <a:t>algún, varios, bastante, outro…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800" spc="-1" strike="noStrike">
                <a:solidFill>
                  <a:srgbClr val="ffffff"/>
                </a:solidFill>
                <a:latin typeface="Verdana"/>
              </a:rPr>
              <a:t>Outros son invariables:  </a:t>
            </a:r>
            <a:r>
              <a:rPr b="0" i="1" lang="es-ES" sz="1800" spc="-1" strike="noStrike">
                <a:solidFill>
                  <a:srgbClr val="631701"/>
                </a:solidFill>
                <a:latin typeface="Verdana"/>
              </a:rPr>
              <a:t>ren, cada, nada, ninguén…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</a:pP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TextShape 1"/>
          <p:cNvSpPr txBox="1"/>
          <p:nvPr/>
        </p:nvSpPr>
        <p:spPr>
          <a:xfrm>
            <a:off x="1009440" y="675720"/>
            <a:ext cx="7124760" cy="924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r>
              <a:rPr b="0" lang="es-ES" sz="3200" spc="-1" strike="noStrike">
                <a:solidFill>
                  <a:srgbClr val="ffffff"/>
                </a:solidFill>
                <a:latin typeface="Verdana"/>
              </a:rPr>
              <a:t>ADXECTIVOS DETERMINATIVOS</a:t>
            </a:r>
            <a:endParaRPr b="0" lang="gl-ES" sz="32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326" name="TextShape 2"/>
          <p:cNvSpPr txBox="1"/>
          <p:nvPr/>
        </p:nvSpPr>
        <p:spPr>
          <a:xfrm>
            <a:off x="1009440" y="1812960"/>
            <a:ext cx="3470760" cy="576000"/>
          </a:xfrm>
          <a:prstGeom prst="rect">
            <a:avLst/>
          </a:prstGeom>
          <a:gradFill rotWithShape="0">
            <a:gsLst>
              <a:gs pos="0">
                <a:srgbClr val="ffebc2"/>
              </a:gs>
              <a:gs pos="100000">
                <a:srgbClr val="ffd364"/>
              </a:gs>
            </a:gsLst>
            <a:lin ang="5400000"/>
          </a:gradFill>
          <a:ln cap="rnd" w="12600">
            <a:solidFill>
              <a:srgbClr val="ffce2d"/>
            </a:solidFill>
            <a:round/>
          </a:ln>
        </p:spPr>
        <p:txBody>
          <a:bodyPr anchor="b">
            <a:noAutofit/>
          </a:bodyPr>
          <a:p>
            <a:pPr>
              <a:lnSpc>
                <a:spcPct val="100000"/>
              </a:lnSpc>
              <a:spcBef>
                <a:spcPts val="479"/>
              </a:spcBef>
              <a:spcAft>
                <a:spcPts val="601"/>
              </a:spcAft>
              <a:tabLst>
                <a:tab algn="l" pos="0"/>
              </a:tabLst>
            </a:pPr>
            <a:r>
              <a:rPr b="0" lang="es-ES" sz="2400" spc="-1" strike="noStrike">
                <a:solidFill>
                  <a:srgbClr val="000000"/>
                </a:solidFill>
                <a:latin typeface="Verdana"/>
              </a:rPr>
              <a:t>5. RELATIVOS</a:t>
            </a:r>
            <a:endParaRPr b="0" lang="gl-ES" sz="24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327" name="TextShape 3"/>
          <p:cNvSpPr txBox="1"/>
          <p:nvPr/>
        </p:nvSpPr>
        <p:spPr>
          <a:xfrm>
            <a:off x="1009440" y="2389320"/>
            <a:ext cx="3470760" cy="3471480"/>
          </a:xfrm>
          <a:prstGeom prst="rect">
            <a:avLst/>
          </a:prstGeom>
          <a:gradFill rotWithShape="0">
            <a:gsLst>
              <a:gs pos="0">
                <a:srgbClr val="ffebc2"/>
              </a:gs>
              <a:gs pos="100000">
                <a:srgbClr val="ffd364"/>
              </a:gs>
            </a:gsLst>
            <a:lin ang="5400000"/>
          </a:gradFill>
          <a:ln cap="rnd" w="12600">
            <a:solidFill>
              <a:srgbClr val="ffce2d"/>
            </a:solidFill>
            <a:round/>
          </a:ln>
        </p:spPr>
        <p:txBody>
          <a:bodyPr anchor="ctr">
            <a:normAutofit fontScale="88000"/>
          </a:bodyPr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800" spc="-1" strike="noStrike">
                <a:solidFill>
                  <a:srgbClr val="000000"/>
                </a:solidFill>
                <a:latin typeface="Verdana"/>
              </a:rPr>
              <a:t>Refírense a un substantivo xa mencionado anteriormente que é o seu ANTECEDENTE: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800" spc="-1" strike="noStrike">
                <a:solidFill>
                  <a:srgbClr val="000000"/>
                </a:solidFill>
                <a:latin typeface="Verdana"/>
              </a:rPr>
              <a:t>FORMAS: </a:t>
            </a:r>
            <a:r>
              <a:rPr b="0" i="1" lang="es-ES" sz="1800" spc="-1" strike="noStrike">
                <a:solidFill>
                  <a:srgbClr val="631701"/>
                </a:solidFill>
                <a:latin typeface="Verdana"/>
              </a:rPr>
              <a:t>que, quen, cal(es), canto(s), canta(s), cuxo (s), cuxa(s)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i="1" lang="es-ES" sz="1800" spc="-1" strike="noStrike">
                <a:solidFill>
                  <a:srgbClr val="631701"/>
                </a:solidFill>
                <a:latin typeface="Verdana"/>
              </a:rPr>
              <a:t>Onde, cando, como </a:t>
            </a:r>
            <a:r>
              <a:rPr b="0" lang="es-ES" sz="1800" spc="-1" strike="noStrike">
                <a:solidFill>
                  <a:srgbClr val="000000"/>
                </a:solidFill>
                <a:latin typeface="Verdana"/>
              </a:rPr>
              <a:t>(son adverbios que poden funcionar como relativos)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</a:pP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328" name="TextShape 4"/>
          <p:cNvSpPr txBox="1"/>
          <p:nvPr/>
        </p:nvSpPr>
        <p:spPr>
          <a:xfrm>
            <a:off x="4663440" y="1812960"/>
            <a:ext cx="3470760" cy="751680"/>
          </a:xfrm>
          <a:prstGeom prst="rect">
            <a:avLst/>
          </a:prstGeom>
          <a:gradFill rotWithShape="0">
            <a:gsLst>
              <a:gs pos="0">
                <a:srgbClr val="f6c3ba"/>
              </a:gs>
              <a:gs pos="100000">
                <a:srgbClr val="ee7c5d"/>
              </a:gs>
            </a:gsLst>
            <a:lin ang="5400000"/>
          </a:gradFill>
          <a:ln cap="rnd" w="12600">
            <a:solidFill>
              <a:srgbClr val="ed5e00"/>
            </a:solidFill>
            <a:round/>
          </a:ln>
        </p:spPr>
        <p:txBody>
          <a:bodyPr anchor="b">
            <a:noAutofit/>
          </a:bodyPr>
          <a:p>
            <a:pPr>
              <a:lnSpc>
                <a:spcPct val="100000"/>
              </a:lnSpc>
              <a:spcBef>
                <a:spcPts val="479"/>
              </a:spcBef>
              <a:spcAft>
                <a:spcPts val="601"/>
              </a:spcAft>
              <a:tabLst>
                <a:tab algn="l" pos="0"/>
              </a:tabLst>
            </a:pPr>
            <a:r>
              <a:rPr b="0" lang="es-ES" sz="2400" spc="-1" strike="noStrike">
                <a:solidFill>
                  <a:srgbClr val="000000"/>
                </a:solidFill>
                <a:latin typeface="Verdana"/>
              </a:rPr>
              <a:t>6. INTERROGATIVOS E EXCLAMATIVOS</a:t>
            </a:r>
            <a:endParaRPr b="0" lang="gl-ES" sz="2400" spc="-1" strike="noStrike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329" name="TextShape 5"/>
          <p:cNvSpPr txBox="1"/>
          <p:nvPr/>
        </p:nvSpPr>
        <p:spPr>
          <a:xfrm>
            <a:off x="4663440" y="2565000"/>
            <a:ext cx="3470760" cy="3295800"/>
          </a:xfrm>
          <a:prstGeom prst="rect">
            <a:avLst/>
          </a:prstGeom>
          <a:gradFill rotWithShape="0">
            <a:gsLst>
              <a:gs pos="0">
                <a:srgbClr val="f6c3ba"/>
              </a:gs>
              <a:gs pos="100000">
                <a:srgbClr val="ee7c5d"/>
              </a:gs>
            </a:gsLst>
            <a:lin ang="5400000"/>
          </a:gradFill>
          <a:ln cap="rnd" w="12600">
            <a:solidFill>
              <a:srgbClr val="ed5e00"/>
            </a:solidFill>
            <a:round/>
          </a:ln>
        </p:spPr>
        <p:txBody>
          <a:bodyPr anchor="ctr">
            <a:normAutofit fontScale="85000"/>
          </a:bodyPr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800" spc="-1" strike="noStrike">
                <a:solidFill>
                  <a:srgbClr val="000000"/>
                </a:solidFill>
                <a:latin typeface="Verdana"/>
              </a:rPr>
              <a:t>Caracterízanse pola entoación especial.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800" spc="-1" strike="noStrike">
                <a:solidFill>
                  <a:srgbClr val="000000"/>
                </a:solidFill>
                <a:latin typeface="Verdana"/>
              </a:rPr>
              <a:t>Poden ser determinantes ou pronomes.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800" spc="-1" strike="noStrike">
                <a:solidFill>
                  <a:srgbClr val="000000"/>
                </a:solidFill>
                <a:latin typeface="Verdana"/>
              </a:rPr>
              <a:t>Non levan til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lang="es-ES" sz="1800" spc="-1" strike="noStrike">
                <a:solidFill>
                  <a:srgbClr val="000000"/>
                </a:solidFill>
                <a:latin typeface="Verdana"/>
              </a:rPr>
              <a:t>FORMAS: </a:t>
            </a:r>
            <a:r>
              <a:rPr b="0" i="1" lang="es-ES" sz="1800" spc="-1" strike="noStrike">
                <a:solidFill>
                  <a:srgbClr val="631701"/>
                </a:solidFill>
                <a:latin typeface="Verdana"/>
              </a:rPr>
              <a:t>que, quen, cal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  <a:p>
            <a:pPr marL="343080" indent="-34272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fedd78"/>
              </a:buClr>
              <a:buFont typeface="Wingdings 2" charset="2"/>
              <a:buChar char=""/>
            </a:pPr>
            <a:r>
              <a:rPr b="0" i="1" lang="es-ES" sz="1800" spc="-1" strike="noStrike">
                <a:solidFill>
                  <a:srgbClr val="631701"/>
                </a:solidFill>
                <a:latin typeface="Verdana"/>
              </a:rPr>
              <a:t>Cando, canto/a, como, onde, u </a:t>
            </a:r>
            <a:r>
              <a:rPr b="0" lang="es-ES" sz="1800" spc="-1" strike="noStrike">
                <a:solidFill>
                  <a:srgbClr val="000000"/>
                </a:solidFill>
                <a:latin typeface="Verdana"/>
              </a:rPr>
              <a:t>son adverbios que poden funcionar como interrogativos e exclamativos</a:t>
            </a:r>
            <a:endParaRPr b="0" lang="gl-ES" sz="1800" spc="-1" strike="noStrike">
              <a:solidFill>
                <a:srgbClr val="ffffff"/>
              </a:solidFill>
              <a:latin typeface="Verdan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e89117"/>
      </a:dk2>
      <a:lt2>
        <a:srgbClr val="fedd78"/>
      </a:lt2>
      <a:accent1>
        <a:srgbClr val="a1b633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e89117"/>
      </a:dk2>
      <a:lt2>
        <a:srgbClr val="fedd78"/>
      </a:lt2>
      <a:accent1>
        <a:srgbClr val="a1b633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e89117"/>
      </a:dk2>
      <a:lt2>
        <a:srgbClr val="fedd78"/>
      </a:lt2>
      <a:accent1>
        <a:srgbClr val="a1b633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TM01972873[[fn=Verano]]</Template>
  <TotalTime>1118</TotalTime>
  <Application>LibreOffice/7.0.4.2$Linux_X86_64 LibreOffice_project/00$Build-2</Application>
  <AppVersion>15.0000</AppVersion>
  <Words>1113</Words>
  <Paragraphs>132</Paragraphs>
  <Company>Hewlett-Packard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2020-03-30T11:25:38Z</dcterms:created>
  <dc:creator>Beatriz</dc:creator>
  <dc:description/>
  <dc:language>gl-ES</dc:language>
  <cp:lastModifiedBy>Beatriz</cp:lastModifiedBy>
  <dcterms:modified xsi:type="dcterms:W3CDTF">2020-03-31T06:04:12Z</dcterms:modified>
  <cp:revision>15</cp:revision>
  <dc:subject/>
  <dc:title>REPASO DAS CLASES DE PALABRAS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Presentación en pantalla (4:3)</vt:lpwstr>
  </property>
  <property fmtid="{D5CDD505-2E9C-101B-9397-08002B2CF9AE}" pid="3" name="Slides">
    <vt:i4>15</vt:i4>
  </property>
</Properties>
</file>