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media/image6.png" ContentType="image/png"/>
  <Override PartName="/ppt/media/image5.png" ContentType="image/png"/>
  <Override PartName="/ppt/media/image4.png" ContentType="image/png"/>
  <Override PartName="/ppt/media/image8.png" ContentType="image/png"/>
  <Override PartName="/ppt/media/image1.png" ContentType="image/png"/>
  <Override PartName="/ppt/media/image9.png" ContentType="image/png"/>
  <Override PartName="/ppt/media/image2.png" ContentType="image/png"/>
  <Override PartName="/ppt/media/image7.png" ContentType="image/png"/>
  <Override PartName="/ppt/media/image3.png" ContentType="image/png"/>
  <Override PartName="/ppt/diagrams/layout1.xml" ContentType="application/vnd.openxmlformats-officedocument.drawingml.diagramLayout+xml"/>
  <Override PartName="/ppt/diagrams/data1.xml" ContentType="application/vnd.openxmlformats-officedocument.drawingml.diagramData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_rels/slideLayout3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8F55ED-F3AF-41A6-BC0D-80ACB38E2EBE}" type="doc">
      <dgm:prSet loTypeId="urn:diagrams.loki3.com/BracketList+Icon" loCatId="list" qsTypeId="urn:microsoft.com/office/officeart/2005/8/quickstyle/simple3" qsCatId="simple" csTypeId="urn:microsoft.com/office/officeart/2005/8/colors/accent5_2" csCatId="accent5" phldr="1"/>
      <dgm:spPr/>
      <dgm:t>
        <a:bodyPr/>
        <a:lstStyle/>
        <a:p>
          <a:endParaRPr lang="gl-ES"/>
        </a:p>
      </dgm:t>
    </dgm:pt>
    <dgm:pt modelId="{AC2BDBB6-6F37-4923-8204-7D443691DAE1}">
      <dgm:prSet phldrT="[Texto]" custT="1"/>
      <dgm:spPr/>
      <dgm:t>
        <a:bodyPr/>
        <a:lstStyle/>
        <a:p>
          <a:r>
            <a:rPr lang="es-ES" sz="1050" dirty="0" smtClean="0"/>
            <a:t>Membrete</a:t>
          </a:r>
          <a:endParaRPr lang="gl-ES" sz="800" dirty="0"/>
        </a:p>
      </dgm:t>
    </dgm:pt>
    <dgm:pt modelId="{3631058A-065C-496A-B953-0D53579B7229}" type="parTrans" cxnId="{690B0DD4-32D6-4B38-9C63-0BD9DE3BF6B4}">
      <dgm:prSet/>
      <dgm:spPr/>
      <dgm:t>
        <a:bodyPr/>
        <a:lstStyle/>
        <a:p>
          <a:endParaRPr lang="gl-ES"/>
        </a:p>
      </dgm:t>
    </dgm:pt>
    <dgm:pt modelId="{34C91779-D28C-496E-A835-9BFCDF9003C3}" type="sibTrans" cxnId="{690B0DD4-32D6-4B38-9C63-0BD9DE3BF6B4}">
      <dgm:prSet/>
      <dgm:spPr/>
      <dgm:t>
        <a:bodyPr/>
        <a:lstStyle/>
        <a:p>
          <a:endParaRPr lang="gl-ES"/>
        </a:p>
      </dgm:t>
    </dgm:pt>
    <dgm:pt modelId="{DF969B6F-323B-4441-826D-DC0B1B893CCA}">
      <dgm:prSet phldrT="[Texto]" custT="1"/>
      <dgm:spPr/>
      <dgm:t>
        <a:bodyPr/>
        <a:lstStyle/>
        <a:p>
          <a:r>
            <a:rPr lang="es-ES" sz="1100" dirty="0" smtClean="0"/>
            <a:t>Destinatario/a</a:t>
          </a:r>
          <a:endParaRPr lang="gl-ES" sz="1000" dirty="0"/>
        </a:p>
      </dgm:t>
    </dgm:pt>
    <dgm:pt modelId="{5B4044CE-0596-4D6C-B06F-939FD6D72712}" type="parTrans" cxnId="{E4A6F58B-49EA-4034-80F0-A9221F5758E9}">
      <dgm:prSet/>
      <dgm:spPr/>
      <dgm:t>
        <a:bodyPr/>
        <a:lstStyle/>
        <a:p>
          <a:endParaRPr lang="gl-ES"/>
        </a:p>
      </dgm:t>
    </dgm:pt>
    <dgm:pt modelId="{A5A4B281-659A-4173-9F9F-4168B498272C}" type="sibTrans" cxnId="{E4A6F58B-49EA-4034-80F0-A9221F5758E9}">
      <dgm:prSet/>
      <dgm:spPr/>
      <dgm:t>
        <a:bodyPr/>
        <a:lstStyle/>
        <a:p>
          <a:endParaRPr lang="gl-ES"/>
        </a:p>
      </dgm:t>
    </dgm:pt>
    <dgm:pt modelId="{6BFEAB86-5E68-46FD-B37F-547E71423B8F}">
      <dgm:prSet phldrT="[Texto]"/>
      <dgm:spPr/>
      <dgm:t>
        <a:bodyPr/>
        <a:lstStyle/>
        <a:p>
          <a:r>
            <a:rPr lang="es-ES" dirty="0" err="1" smtClean="0"/>
            <a:t>Na</a:t>
          </a:r>
          <a:r>
            <a:rPr lang="es-ES" dirty="0" smtClean="0"/>
            <a:t> </a:t>
          </a:r>
          <a:r>
            <a:rPr lang="es-ES" dirty="0" err="1" smtClean="0"/>
            <a:t>marxe</a:t>
          </a:r>
          <a:r>
            <a:rPr lang="es-ES" dirty="0" smtClean="0"/>
            <a:t> </a:t>
          </a:r>
          <a:r>
            <a:rPr lang="es-ES" dirty="0" err="1" smtClean="0"/>
            <a:t>dereita</a:t>
          </a:r>
          <a:endParaRPr lang="gl-ES" dirty="0"/>
        </a:p>
      </dgm:t>
    </dgm:pt>
    <dgm:pt modelId="{5107BB89-80F7-482A-8892-5D2D3EBF1C74}" type="parTrans" cxnId="{14AD6AF6-D01B-4E88-B139-EFE62B646782}">
      <dgm:prSet/>
      <dgm:spPr/>
      <dgm:t>
        <a:bodyPr/>
        <a:lstStyle/>
        <a:p>
          <a:endParaRPr lang="gl-ES"/>
        </a:p>
      </dgm:t>
    </dgm:pt>
    <dgm:pt modelId="{144C990E-7439-4DA2-AA46-2633643ACFDC}" type="sibTrans" cxnId="{14AD6AF6-D01B-4E88-B139-EFE62B646782}">
      <dgm:prSet/>
      <dgm:spPr/>
      <dgm:t>
        <a:bodyPr/>
        <a:lstStyle/>
        <a:p>
          <a:endParaRPr lang="gl-ES"/>
        </a:p>
      </dgm:t>
    </dgm:pt>
    <dgm:pt modelId="{42FAF01D-EB15-4F18-BEBC-CFE203A4C057}">
      <dgm:prSet phldrT="[Texto]" custT="1"/>
      <dgm:spPr/>
      <dgm:t>
        <a:bodyPr/>
        <a:lstStyle/>
        <a:p>
          <a:r>
            <a:rPr lang="es-ES" sz="1050" dirty="0" smtClean="0"/>
            <a:t>Lugar</a:t>
          </a:r>
          <a:r>
            <a:rPr lang="es-ES" sz="800" dirty="0" smtClean="0"/>
            <a:t> e data</a:t>
          </a:r>
          <a:endParaRPr lang="gl-ES" sz="800" dirty="0"/>
        </a:p>
      </dgm:t>
    </dgm:pt>
    <dgm:pt modelId="{511CF819-D052-4B4C-A82D-BB622AC97235}" type="sibTrans" cxnId="{521BECA3-7A93-4CF2-BA94-0AF3B8A52D49}">
      <dgm:prSet/>
      <dgm:spPr/>
      <dgm:t>
        <a:bodyPr/>
        <a:lstStyle/>
        <a:p>
          <a:endParaRPr lang="gl-ES"/>
        </a:p>
      </dgm:t>
    </dgm:pt>
    <dgm:pt modelId="{D8424F1D-F3EB-4B7E-8D29-63086E85461F}" type="parTrans" cxnId="{521BECA3-7A93-4CF2-BA94-0AF3B8A52D49}">
      <dgm:prSet/>
      <dgm:spPr/>
      <dgm:t>
        <a:bodyPr/>
        <a:lstStyle/>
        <a:p>
          <a:endParaRPr lang="gl-ES"/>
        </a:p>
      </dgm:t>
    </dgm:pt>
    <dgm:pt modelId="{7EC539B2-B135-4AD6-821E-0EA4B1781D4C}">
      <dgm:prSet custT="1"/>
      <dgm:spPr/>
      <dgm:t>
        <a:bodyPr/>
        <a:lstStyle/>
        <a:p>
          <a:r>
            <a:rPr lang="es-ES" sz="1000" dirty="0" smtClean="0"/>
            <a:t>Se </a:t>
          </a:r>
          <a:r>
            <a:rPr lang="es-ES" sz="1000" dirty="0" err="1" smtClean="0"/>
            <a:t>quen</a:t>
          </a:r>
          <a:r>
            <a:rPr lang="es-ES" sz="1000" dirty="0" smtClean="0"/>
            <a:t> emite a carta é </a:t>
          </a:r>
          <a:r>
            <a:rPr lang="es-ES" sz="1000" dirty="0" err="1" smtClean="0"/>
            <a:t>unha</a:t>
          </a:r>
          <a:r>
            <a:rPr lang="es-ES" sz="1000" dirty="0" smtClean="0"/>
            <a:t> empresa, irá o membrete con todos os datos.</a:t>
          </a:r>
          <a:endParaRPr lang="gl-ES" sz="1000" dirty="0"/>
        </a:p>
      </dgm:t>
    </dgm:pt>
    <dgm:pt modelId="{D14E3427-F0E1-488E-99D2-3E2C797FF66F}" type="sibTrans" cxnId="{5D63264F-0B04-45AC-A394-8681CB63851F}">
      <dgm:prSet/>
      <dgm:spPr/>
      <dgm:t>
        <a:bodyPr/>
        <a:lstStyle/>
        <a:p>
          <a:endParaRPr lang="gl-ES"/>
        </a:p>
      </dgm:t>
    </dgm:pt>
    <dgm:pt modelId="{48110660-F76B-4A0C-BA5D-54B4A69102C3}" type="parTrans" cxnId="{5D63264F-0B04-45AC-A394-8681CB63851F}">
      <dgm:prSet/>
      <dgm:spPr/>
      <dgm:t>
        <a:bodyPr/>
        <a:lstStyle/>
        <a:p>
          <a:endParaRPr lang="gl-ES"/>
        </a:p>
      </dgm:t>
    </dgm:pt>
    <dgm:pt modelId="{6C355188-4FE3-461B-951F-5E9022F1DB97}">
      <dgm:prSet custT="1"/>
      <dgm:spPr/>
      <dgm:t>
        <a:bodyPr/>
        <a:lstStyle/>
        <a:p>
          <a:r>
            <a:rPr lang="es-ES" sz="1000" dirty="0" smtClean="0"/>
            <a:t>Datos do remitente: </a:t>
          </a:r>
          <a:r>
            <a:rPr lang="es-ES" sz="1000" dirty="0" err="1" smtClean="0"/>
            <a:t>Nome</a:t>
          </a:r>
          <a:r>
            <a:rPr lang="es-ES" sz="1000" dirty="0" smtClean="0"/>
            <a:t>, enderezo, mail..</a:t>
          </a:r>
          <a:endParaRPr lang="gl-ES" sz="1000" dirty="0"/>
        </a:p>
      </dgm:t>
    </dgm:pt>
    <dgm:pt modelId="{A707CF88-6396-4876-96FD-179243D2DE47}" type="sibTrans" cxnId="{66276E31-044D-4739-A540-760672AD0FA5}">
      <dgm:prSet/>
      <dgm:spPr/>
      <dgm:t>
        <a:bodyPr/>
        <a:lstStyle/>
        <a:p>
          <a:endParaRPr lang="gl-ES"/>
        </a:p>
      </dgm:t>
    </dgm:pt>
    <dgm:pt modelId="{C8ED5C37-922E-4C1E-9F1F-2F42D19A9ABA}" type="parTrans" cxnId="{66276E31-044D-4739-A540-760672AD0FA5}">
      <dgm:prSet/>
      <dgm:spPr/>
      <dgm:t>
        <a:bodyPr/>
        <a:lstStyle/>
        <a:p>
          <a:endParaRPr lang="gl-ES"/>
        </a:p>
      </dgm:t>
    </dgm:pt>
    <dgm:pt modelId="{49B3DE48-0207-4242-A8EA-C1DA970F98BC}">
      <dgm:prSet custT="1"/>
      <dgm:spPr/>
      <dgm:t>
        <a:bodyPr/>
        <a:lstStyle/>
        <a:p>
          <a:r>
            <a:rPr lang="es-ES" sz="1000" dirty="0" smtClean="0"/>
            <a:t>Esquina superior </a:t>
          </a:r>
          <a:r>
            <a:rPr lang="es-ES" sz="1000" dirty="0" err="1" smtClean="0"/>
            <a:t>esquerda</a:t>
          </a:r>
          <a:r>
            <a:rPr lang="es-ES" sz="1000" dirty="0" smtClean="0"/>
            <a:t>.</a:t>
          </a:r>
          <a:endParaRPr lang="gl-ES" sz="1000" dirty="0"/>
        </a:p>
      </dgm:t>
    </dgm:pt>
    <dgm:pt modelId="{A264EE15-FFAD-424E-B93A-BA054AACCE33}" type="sibTrans" cxnId="{16BD629A-1359-46B3-B37B-8988BFCF9E6C}">
      <dgm:prSet/>
      <dgm:spPr/>
      <dgm:t>
        <a:bodyPr/>
        <a:lstStyle/>
        <a:p>
          <a:endParaRPr lang="gl-ES"/>
        </a:p>
      </dgm:t>
    </dgm:pt>
    <dgm:pt modelId="{050D4A32-33EB-4184-95F2-99CE34805137}" type="parTrans" cxnId="{16BD629A-1359-46B3-B37B-8988BFCF9E6C}">
      <dgm:prSet/>
      <dgm:spPr/>
      <dgm:t>
        <a:bodyPr/>
        <a:lstStyle/>
        <a:p>
          <a:endParaRPr lang="gl-ES"/>
        </a:p>
      </dgm:t>
    </dgm:pt>
    <dgm:pt modelId="{A3B72329-34BA-4A04-8356-BD8E2156EEA9}">
      <dgm:prSet phldrT="[Texto]"/>
      <dgm:spPr/>
      <dgm:t>
        <a:bodyPr/>
        <a:lstStyle/>
        <a:p>
          <a:r>
            <a:rPr lang="es-ES" dirty="0" err="1" smtClean="0"/>
            <a:t>Nome</a:t>
          </a:r>
          <a:r>
            <a:rPr lang="es-ES" dirty="0" smtClean="0"/>
            <a:t> e cargo (se </a:t>
          </a:r>
          <a:r>
            <a:rPr lang="es-ES" dirty="0" err="1" smtClean="0"/>
            <a:t>se</a:t>
          </a:r>
          <a:r>
            <a:rPr lang="es-ES" dirty="0" smtClean="0"/>
            <a:t> sabe) da </a:t>
          </a:r>
          <a:r>
            <a:rPr lang="es-ES" dirty="0" err="1" smtClean="0"/>
            <a:t>persoa</a:t>
          </a:r>
          <a:r>
            <a:rPr lang="es-ES" dirty="0" smtClean="0"/>
            <a:t> a </a:t>
          </a:r>
          <a:r>
            <a:rPr lang="es-ES" dirty="0" err="1" smtClean="0"/>
            <a:t>quen</a:t>
          </a:r>
          <a:r>
            <a:rPr lang="es-ES" dirty="0" smtClean="0"/>
            <a:t> se </a:t>
          </a:r>
          <a:r>
            <a:rPr lang="es-ES" dirty="0" err="1" smtClean="0"/>
            <a:t>dirixe</a:t>
          </a:r>
          <a:r>
            <a:rPr lang="es-ES" dirty="0" smtClean="0"/>
            <a:t> a carta.</a:t>
          </a:r>
          <a:endParaRPr lang="gl-ES" dirty="0"/>
        </a:p>
      </dgm:t>
    </dgm:pt>
    <dgm:pt modelId="{0BE4D03B-846F-4322-9895-8A9CB222F9B2}" type="parTrans" cxnId="{C2CCAF1D-F31F-4EAC-91EC-B380A638412B}">
      <dgm:prSet/>
      <dgm:spPr/>
      <dgm:t>
        <a:bodyPr/>
        <a:lstStyle/>
        <a:p>
          <a:endParaRPr lang="gl-ES"/>
        </a:p>
      </dgm:t>
    </dgm:pt>
    <dgm:pt modelId="{9E5BA1EC-0450-4F44-A497-330A16B135DA}" type="sibTrans" cxnId="{C2CCAF1D-F31F-4EAC-91EC-B380A638412B}">
      <dgm:prSet/>
      <dgm:spPr/>
      <dgm:t>
        <a:bodyPr/>
        <a:lstStyle/>
        <a:p>
          <a:endParaRPr lang="gl-ES"/>
        </a:p>
      </dgm:t>
    </dgm:pt>
    <dgm:pt modelId="{6E7C3664-7718-4B41-978B-F96DD98E0591}">
      <dgm:prSet phldrT="[Texto]"/>
      <dgm:spPr/>
      <dgm:t>
        <a:bodyPr/>
        <a:lstStyle/>
        <a:p>
          <a:r>
            <a:rPr lang="es-ES" dirty="0" smtClean="0"/>
            <a:t>Departamento e empresa</a:t>
          </a:r>
          <a:endParaRPr lang="gl-ES" dirty="0"/>
        </a:p>
      </dgm:t>
    </dgm:pt>
    <dgm:pt modelId="{CDD0FB08-E580-4E29-B285-BDEBDA1E293A}" type="parTrans" cxnId="{E12D2381-B0A5-40E4-89C8-6B623275193C}">
      <dgm:prSet/>
      <dgm:spPr/>
      <dgm:t>
        <a:bodyPr/>
        <a:lstStyle/>
        <a:p>
          <a:endParaRPr lang="gl-ES"/>
        </a:p>
      </dgm:t>
    </dgm:pt>
    <dgm:pt modelId="{FFB725D0-412F-4775-ABAC-684CE226F400}" type="sibTrans" cxnId="{E12D2381-B0A5-40E4-89C8-6B623275193C}">
      <dgm:prSet/>
      <dgm:spPr/>
      <dgm:t>
        <a:bodyPr/>
        <a:lstStyle/>
        <a:p>
          <a:endParaRPr lang="gl-ES"/>
        </a:p>
      </dgm:t>
    </dgm:pt>
    <dgm:pt modelId="{783AE33F-EDC1-440F-B711-48C0385E1413}">
      <dgm:prSet phldrT="[Texto]"/>
      <dgm:spPr/>
      <dgm:t>
        <a:bodyPr/>
        <a:lstStyle/>
        <a:p>
          <a:r>
            <a:rPr lang="es-ES" dirty="0" err="1" smtClean="0"/>
            <a:t>Trátase</a:t>
          </a:r>
          <a:r>
            <a:rPr lang="es-ES" dirty="0" smtClean="0"/>
            <a:t> de dar os datos para que ao </a:t>
          </a:r>
          <a:r>
            <a:rPr lang="es-ES" dirty="0" err="1" smtClean="0"/>
            <a:t>chegar</a:t>
          </a:r>
          <a:r>
            <a:rPr lang="es-ES" dirty="0" smtClean="0"/>
            <a:t> a carta á empresa </a:t>
          </a:r>
          <a:r>
            <a:rPr lang="es-ES" dirty="0" err="1" smtClean="0"/>
            <a:t>poidan</a:t>
          </a:r>
          <a:r>
            <a:rPr lang="es-ES" dirty="0" smtClean="0"/>
            <a:t> </a:t>
          </a:r>
          <a:r>
            <a:rPr lang="es-ES" dirty="0" err="1" smtClean="0"/>
            <a:t>rapidamente</a:t>
          </a:r>
          <a:r>
            <a:rPr lang="es-ES" dirty="0" smtClean="0"/>
            <a:t> localizar o departamento e </a:t>
          </a:r>
          <a:r>
            <a:rPr lang="es-ES" dirty="0" err="1" smtClean="0"/>
            <a:t>persoa</a:t>
          </a:r>
          <a:r>
            <a:rPr lang="es-ES" dirty="0" smtClean="0"/>
            <a:t> a </a:t>
          </a:r>
          <a:r>
            <a:rPr lang="es-ES" dirty="0" err="1" smtClean="0"/>
            <a:t>quen</a:t>
          </a:r>
          <a:r>
            <a:rPr lang="es-ES" dirty="0" smtClean="0"/>
            <a:t> </a:t>
          </a:r>
          <a:r>
            <a:rPr lang="es-ES" dirty="0" err="1" smtClean="0"/>
            <a:t>vai</a:t>
          </a:r>
          <a:r>
            <a:rPr lang="es-ES" dirty="0" smtClean="0"/>
            <a:t> </a:t>
          </a:r>
          <a:r>
            <a:rPr lang="es-ES" dirty="0" err="1" smtClean="0"/>
            <a:t>dirixida</a:t>
          </a:r>
          <a:r>
            <a:rPr lang="es-ES" dirty="0" smtClean="0"/>
            <a:t>.</a:t>
          </a:r>
          <a:endParaRPr lang="gl-ES" dirty="0"/>
        </a:p>
      </dgm:t>
    </dgm:pt>
    <dgm:pt modelId="{75D9613E-8A85-48C7-B002-0E8D77FCF333}" type="parTrans" cxnId="{3C176027-F986-43CA-AD6E-AE670A1CBE2C}">
      <dgm:prSet/>
      <dgm:spPr/>
      <dgm:t>
        <a:bodyPr/>
        <a:lstStyle/>
        <a:p>
          <a:endParaRPr lang="gl-ES"/>
        </a:p>
      </dgm:t>
    </dgm:pt>
    <dgm:pt modelId="{51B7C236-EFA2-4193-8ED8-1CF92230F8C8}" type="sibTrans" cxnId="{3C176027-F986-43CA-AD6E-AE670A1CBE2C}">
      <dgm:prSet/>
      <dgm:spPr/>
      <dgm:t>
        <a:bodyPr/>
        <a:lstStyle/>
        <a:p>
          <a:endParaRPr lang="gl-ES"/>
        </a:p>
      </dgm:t>
    </dgm:pt>
    <dgm:pt modelId="{46609432-6219-4A8F-ADF9-33739C3488F9}">
      <dgm:prSet phldrT="[Texto]" custT="1"/>
      <dgm:spPr/>
      <dgm:t>
        <a:bodyPr/>
        <a:lstStyle/>
        <a:p>
          <a:r>
            <a:rPr lang="es-ES" sz="1050" dirty="0" smtClean="0"/>
            <a:t>Asunto</a:t>
          </a:r>
          <a:endParaRPr lang="gl-ES" sz="1000" dirty="0"/>
        </a:p>
      </dgm:t>
    </dgm:pt>
    <dgm:pt modelId="{6229A246-5E0A-40DA-A9BF-17F8A499A32E}" type="parTrans" cxnId="{BFC3B53B-CCF4-4B55-8B91-727E41E7BFD3}">
      <dgm:prSet/>
      <dgm:spPr/>
      <dgm:t>
        <a:bodyPr/>
        <a:lstStyle/>
        <a:p>
          <a:endParaRPr lang="gl-ES"/>
        </a:p>
      </dgm:t>
    </dgm:pt>
    <dgm:pt modelId="{6C0C2D38-A10A-4D38-A4A6-B7D3F406A74C}" type="sibTrans" cxnId="{BFC3B53B-CCF4-4B55-8B91-727E41E7BFD3}">
      <dgm:prSet/>
      <dgm:spPr/>
      <dgm:t>
        <a:bodyPr/>
        <a:lstStyle/>
        <a:p>
          <a:endParaRPr lang="gl-ES"/>
        </a:p>
      </dgm:t>
    </dgm:pt>
    <dgm:pt modelId="{FE4EF7DA-5D94-4AF6-96DD-AF92A3E80CF6}">
      <dgm:prSet phldrT="[Texto]"/>
      <dgm:spPr/>
      <dgm:t>
        <a:bodyPr/>
        <a:lstStyle/>
        <a:p>
          <a:r>
            <a:rPr lang="es-ES" dirty="0" smtClean="0"/>
            <a:t>En </a:t>
          </a:r>
          <a:r>
            <a:rPr lang="es-ES" dirty="0" err="1" smtClean="0"/>
            <a:t>poucas</a:t>
          </a:r>
          <a:r>
            <a:rPr lang="es-ES" dirty="0" smtClean="0"/>
            <a:t> palabras, resumir o </a:t>
          </a:r>
          <a:r>
            <a:rPr lang="es-ES" dirty="0" err="1" smtClean="0"/>
            <a:t>contido</a:t>
          </a:r>
          <a:r>
            <a:rPr lang="es-ES" dirty="0" smtClean="0"/>
            <a:t> da carta.</a:t>
          </a:r>
          <a:endParaRPr lang="gl-ES" dirty="0"/>
        </a:p>
      </dgm:t>
    </dgm:pt>
    <dgm:pt modelId="{2AB44F12-C31C-4A96-8E8D-995E26E42F2B}" type="parTrans" cxnId="{94A12BD3-FBDD-4E9B-BEFE-EDF302CF78F5}">
      <dgm:prSet/>
      <dgm:spPr/>
      <dgm:t>
        <a:bodyPr/>
        <a:lstStyle/>
        <a:p>
          <a:endParaRPr lang="gl-ES"/>
        </a:p>
      </dgm:t>
    </dgm:pt>
    <dgm:pt modelId="{E4ADBCB0-5FAD-48A0-8650-EFDFCE79255F}" type="sibTrans" cxnId="{94A12BD3-FBDD-4E9B-BEFE-EDF302CF78F5}">
      <dgm:prSet/>
      <dgm:spPr/>
      <dgm:t>
        <a:bodyPr/>
        <a:lstStyle/>
        <a:p>
          <a:endParaRPr lang="gl-ES"/>
        </a:p>
      </dgm:t>
    </dgm:pt>
    <dgm:pt modelId="{DB595BE8-D202-4F73-8828-C28754C1F8B1}">
      <dgm:prSet phldrT="[Texto]" custT="1"/>
      <dgm:spPr/>
      <dgm:t>
        <a:bodyPr/>
        <a:lstStyle/>
        <a:p>
          <a:r>
            <a:rPr lang="es-ES" sz="1050" dirty="0" err="1" smtClean="0"/>
            <a:t>Saúdo</a:t>
          </a:r>
          <a:endParaRPr lang="gl-ES" sz="1000" dirty="0"/>
        </a:p>
      </dgm:t>
    </dgm:pt>
    <dgm:pt modelId="{388A369E-293E-45E5-8060-3F0F09067E43}" type="parTrans" cxnId="{E435C81E-DDB8-4EC5-B2CE-D50C408A6C0D}">
      <dgm:prSet/>
      <dgm:spPr/>
      <dgm:t>
        <a:bodyPr/>
        <a:lstStyle/>
        <a:p>
          <a:endParaRPr lang="gl-ES"/>
        </a:p>
      </dgm:t>
    </dgm:pt>
    <dgm:pt modelId="{36F20CFF-FBEC-4B4D-B632-2688138D2E78}" type="sibTrans" cxnId="{E435C81E-DDB8-4EC5-B2CE-D50C408A6C0D}">
      <dgm:prSet/>
      <dgm:spPr/>
      <dgm:t>
        <a:bodyPr/>
        <a:lstStyle/>
        <a:p>
          <a:endParaRPr lang="gl-ES"/>
        </a:p>
      </dgm:t>
    </dgm:pt>
    <dgm:pt modelId="{D2C8A81C-FB1A-4451-B91A-8CC1DB4D5090}">
      <dgm:prSet phldrT="[Texto]"/>
      <dgm:spPr/>
      <dgm:t>
        <a:bodyPr/>
        <a:lstStyle/>
        <a:p>
          <a:r>
            <a:rPr lang="es-ES" dirty="0" smtClean="0"/>
            <a:t>Distinguido/a Sr./Sra., , Estimado/a Sr./</a:t>
          </a:r>
          <a:r>
            <a:rPr lang="es-ES" dirty="0" err="1" smtClean="0"/>
            <a:t>sra.</a:t>
          </a:r>
          <a:r>
            <a:rPr lang="es-ES" dirty="0" smtClean="0"/>
            <a:t>, </a:t>
          </a:r>
          <a:endParaRPr lang="gl-ES" dirty="0"/>
        </a:p>
      </dgm:t>
    </dgm:pt>
    <dgm:pt modelId="{3C578209-466B-4EA9-9D42-D7618A7D6382}" type="parTrans" cxnId="{120D3372-FE91-40B5-BE15-AB01BE06D025}">
      <dgm:prSet/>
      <dgm:spPr/>
      <dgm:t>
        <a:bodyPr/>
        <a:lstStyle/>
        <a:p>
          <a:endParaRPr lang="gl-ES"/>
        </a:p>
      </dgm:t>
    </dgm:pt>
    <dgm:pt modelId="{3E56994C-5F6F-4B8E-A701-65FF294CE5A2}" type="sibTrans" cxnId="{120D3372-FE91-40B5-BE15-AB01BE06D025}">
      <dgm:prSet/>
      <dgm:spPr/>
      <dgm:t>
        <a:bodyPr/>
        <a:lstStyle/>
        <a:p>
          <a:endParaRPr lang="gl-ES"/>
        </a:p>
      </dgm:t>
    </dgm:pt>
    <dgm:pt modelId="{0138FFEF-8BE1-4505-A496-CE36F12CCD51}">
      <dgm:prSet phldrT="[Texto]" custT="1"/>
      <dgm:spPr/>
      <dgm:t>
        <a:bodyPr/>
        <a:lstStyle/>
        <a:p>
          <a:r>
            <a:rPr lang="es-ES" sz="1050" dirty="0" err="1" smtClean="0"/>
            <a:t>Corpo</a:t>
          </a:r>
          <a:endParaRPr lang="gl-ES" sz="1000" dirty="0"/>
        </a:p>
      </dgm:t>
    </dgm:pt>
    <dgm:pt modelId="{07163F5C-8ACE-4135-8BB0-FA65FAF3571E}" type="parTrans" cxnId="{CB51CA93-20CE-4449-BA20-97CC8B0880C5}">
      <dgm:prSet/>
      <dgm:spPr/>
      <dgm:t>
        <a:bodyPr/>
        <a:lstStyle/>
        <a:p>
          <a:endParaRPr lang="gl-ES"/>
        </a:p>
      </dgm:t>
    </dgm:pt>
    <dgm:pt modelId="{9BDBCDAF-0F5D-4659-88E9-043D0C96FE18}" type="sibTrans" cxnId="{CB51CA93-20CE-4449-BA20-97CC8B0880C5}">
      <dgm:prSet/>
      <dgm:spPr/>
      <dgm:t>
        <a:bodyPr/>
        <a:lstStyle/>
        <a:p>
          <a:endParaRPr lang="gl-ES"/>
        </a:p>
      </dgm:t>
    </dgm:pt>
    <dgm:pt modelId="{1FF948AF-7A08-488D-8667-7ED0563CBD2D}">
      <dgm:prSet phldrT="[Texto]"/>
      <dgm:spPr/>
      <dgm:t>
        <a:bodyPr/>
        <a:lstStyle/>
        <a:p>
          <a:r>
            <a:rPr lang="es-ES" dirty="0" smtClean="0"/>
            <a:t>Contén a información que se </a:t>
          </a:r>
          <a:r>
            <a:rPr lang="es-ES" dirty="0" err="1" smtClean="0"/>
            <a:t>quere</a:t>
          </a:r>
          <a:r>
            <a:rPr lang="es-ES" dirty="0" smtClean="0"/>
            <a:t> transmitir. Evitar información </a:t>
          </a:r>
          <a:r>
            <a:rPr lang="es-ES" dirty="0" err="1" smtClean="0"/>
            <a:t>supérflua</a:t>
          </a:r>
          <a:r>
            <a:rPr lang="es-ES" dirty="0" smtClean="0"/>
            <a:t>.</a:t>
          </a:r>
          <a:endParaRPr lang="gl-ES" dirty="0"/>
        </a:p>
      </dgm:t>
    </dgm:pt>
    <dgm:pt modelId="{7FCAFED7-EFAE-495D-99D3-FFB3023CEE99}" type="parTrans" cxnId="{89A6CD08-B34D-497B-838C-2E955CDDB4A9}">
      <dgm:prSet/>
      <dgm:spPr/>
      <dgm:t>
        <a:bodyPr/>
        <a:lstStyle/>
        <a:p>
          <a:endParaRPr lang="gl-ES"/>
        </a:p>
      </dgm:t>
    </dgm:pt>
    <dgm:pt modelId="{7D8A146B-7C07-49ED-81CB-70929CEBC12F}" type="sibTrans" cxnId="{89A6CD08-B34D-497B-838C-2E955CDDB4A9}">
      <dgm:prSet/>
      <dgm:spPr/>
      <dgm:t>
        <a:bodyPr/>
        <a:lstStyle/>
        <a:p>
          <a:endParaRPr lang="gl-ES"/>
        </a:p>
      </dgm:t>
    </dgm:pt>
    <dgm:pt modelId="{0F401EA1-ED9C-4342-B4FF-A561BF83EA02}">
      <dgm:prSet phldrT="[Texto]" custT="1"/>
      <dgm:spPr/>
      <dgm:t>
        <a:bodyPr/>
        <a:lstStyle/>
        <a:p>
          <a:r>
            <a:rPr lang="es-ES" sz="1050" dirty="0" smtClean="0"/>
            <a:t>Despedida</a:t>
          </a:r>
          <a:endParaRPr lang="gl-ES" sz="1000" dirty="0"/>
        </a:p>
      </dgm:t>
    </dgm:pt>
    <dgm:pt modelId="{7843C492-1737-4FBD-82BA-28166AF02A7D}" type="parTrans" cxnId="{73CA5CDC-2BFF-4477-9781-22D0482D9D21}">
      <dgm:prSet/>
      <dgm:spPr/>
      <dgm:t>
        <a:bodyPr/>
        <a:lstStyle/>
        <a:p>
          <a:endParaRPr lang="gl-ES"/>
        </a:p>
      </dgm:t>
    </dgm:pt>
    <dgm:pt modelId="{7AEFC6FE-82E6-4188-9EE5-F1A9C033EC4D}" type="sibTrans" cxnId="{73CA5CDC-2BFF-4477-9781-22D0482D9D21}">
      <dgm:prSet/>
      <dgm:spPr/>
      <dgm:t>
        <a:bodyPr/>
        <a:lstStyle/>
        <a:p>
          <a:endParaRPr lang="gl-ES"/>
        </a:p>
      </dgm:t>
    </dgm:pt>
    <dgm:pt modelId="{A0530A1E-E9D3-44CF-89D6-EBAF2E1C70B8}">
      <dgm:prSet phldrT="[Texto]"/>
      <dgm:spPr/>
      <dgm:t>
        <a:bodyPr/>
        <a:lstStyle/>
        <a:p>
          <a:r>
            <a:rPr lang="es-ES" dirty="0" smtClean="0"/>
            <a:t>Frase curta de </a:t>
          </a:r>
          <a:r>
            <a:rPr lang="es-ES" dirty="0" err="1" smtClean="0"/>
            <a:t>saúdo</a:t>
          </a:r>
          <a:r>
            <a:rPr lang="es-ES" dirty="0" smtClean="0"/>
            <a:t> cortés.</a:t>
          </a:r>
          <a:endParaRPr lang="gl-ES" dirty="0"/>
        </a:p>
      </dgm:t>
    </dgm:pt>
    <dgm:pt modelId="{4D78F5C5-3BE9-4792-AE27-9DAE9373F292}" type="parTrans" cxnId="{849B107A-C029-46C3-B5EF-C432B8593E6D}">
      <dgm:prSet/>
      <dgm:spPr/>
      <dgm:t>
        <a:bodyPr/>
        <a:lstStyle/>
        <a:p>
          <a:endParaRPr lang="gl-ES"/>
        </a:p>
      </dgm:t>
    </dgm:pt>
    <dgm:pt modelId="{5AF6861E-2E7C-4482-8B1B-DCF5538A0E58}" type="sibTrans" cxnId="{849B107A-C029-46C3-B5EF-C432B8593E6D}">
      <dgm:prSet/>
      <dgm:spPr/>
      <dgm:t>
        <a:bodyPr/>
        <a:lstStyle/>
        <a:p>
          <a:endParaRPr lang="gl-ES"/>
        </a:p>
      </dgm:t>
    </dgm:pt>
    <dgm:pt modelId="{7D0CF281-7B8B-49F5-B2DA-6D44E8994B97}">
      <dgm:prSet phldrT="[Texto]"/>
      <dgm:spPr/>
      <dgm:t>
        <a:bodyPr/>
        <a:lstStyle/>
        <a:p>
          <a:r>
            <a:rPr lang="es-ES" dirty="0" err="1" smtClean="0"/>
            <a:t>Saúdao</a:t>
          </a:r>
          <a:r>
            <a:rPr lang="es-ES" dirty="0" smtClean="0"/>
            <a:t>/</a:t>
          </a:r>
          <a:r>
            <a:rPr lang="es-ES" dirty="0" err="1" smtClean="0"/>
            <a:t>saúdaa</a:t>
          </a:r>
          <a:r>
            <a:rPr lang="es-ES" dirty="0" smtClean="0"/>
            <a:t> atentamente, Quedo á espera da </a:t>
          </a:r>
          <a:r>
            <a:rPr lang="es-ES" dirty="0" err="1" smtClean="0"/>
            <a:t>súa</a:t>
          </a:r>
          <a:r>
            <a:rPr lang="es-ES" dirty="0" smtClean="0"/>
            <a:t> </a:t>
          </a:r>
          <a:r>
            <a:rPr lang="es-ES" dirty="0" err="1" smtClean="0"/>
            <a:t>resposta</a:t>
          </a:r>
          <a:r>
            <a:rPr lang="es-ES" dirty="0" smtClean="0"/>
            <a:t>, </a:t>
          </a:r>
          <a:r>
            <a:rPr lang="es-ES" dirty="0" err="1" smtClean="0"/>
            <a:t>Doulle</a:t>
          </a:r>
          <a:r>
            <a:rPr lang="es-ES" dirty="0" smtClean="0"/>
            <a:t> as </a:t>
          </a:r>
          <a:r>
            <a:rPr lang="es-ES" dirty="0" err="1" smtClean="0"/>
            <a:t>grazas</a:t>
          </a:r>
          <a:r>
            <a:rPr lang="es-ES" dirty="0" smtClean="0"/>
            <a:t> anticipadamente </a:t>
          </a:r>
          <a:r>
            <a:rPr lang="es-ES" dirty="0" err="1" smtClean="0"/>
            <a:t>pola</a:t>
          </a:r>
          <a:r>
            <a:rPr lang="es-ES" dirty="0" smtClean="0"/>
            <a:t> atención </a:t>
          </a:r>
          <a:r>
            <a:rPr lang="es-ES" dirty="0" err="1" smtClean="0"/>
            <a:t>outorgada</a:t>
          </a:r>
          <a:r>
            <a:rPr lang="es-ES" dirty="0" smtClean="0"/>
            <a:t>, etc.</a:t>
          </a:r>
          <a:endParaRPr lang="gl-ES" dirty="0"/>
        </a:p>
      </dgm:t>
    </dgm:pt>
    <dgm:pt modelId="{349F4422-CAEF-45B8-B80B-D2FED85AA090}" type="parTrans" cxnId="{E5D28D8F-C9EB-4D35-919A-0DADB2A0666D}">
      <dgm:prSet/>
      <dgm:spPr/>
      <dgm:t>
        <a:bodyPr/>
        <a:lstStyle/>
        <a:p>
          <a:endParaRPr lang="gl-ES"/>
        </a:p>
      </dgm:t>
    </dgm:pt>
    <dgm:pt modelId="{2ADA60EF-3111-4C17-94D2-1BA8B8FE7918}" type="sibTrans" cxnId="{E5D28D8F-C9EB-4D35-919A-0DADB2A0666D}">
      <dgm:prSet/>
      <dgm:spPr/>
      <dgm:t>
        <a:bodyPr/>
        <a:lstStyle/>
        <a:p>
          <a:endParaRPr lang="gl-ES"/>
        </a:p>
      </dgm:t>
    </dgm:pt>
    <dgm:pt modelId="{97DCE58C-7841-4810-8B6B-9B9B1DF8004B}">
      <dgm:prSet phldrT="[Texto]" custT="1"/>
      <dgm:spPr/>
      <dgm:t>
        <a:bodyPr/>
        <a:lstStyle/>
        <a:p>
          <a:r>
            <a:rPr lang="es-ES" sz="1050" dirty="0" smtClean="0"/>
            <a:t>Antefirma</a:t>
          </a:r>
          <a:endParaRPr lang="gl-ES" sz="1000" dirty="0"/>
        </a:p>
      </dgm:t>
    </dgm:pt>
    <dgm:pt modelId="{DB407175-A510-4BCC-BCCB-8E9C5D87CAEE}" type="parTrans" cxnId="{03FFD0F5-E73E-41A1-9531-3D978EDA8FC0}">
      <dgm:prSet/>
      <dgm:spPr/>
      <dgm:t>
        <a:bodyPr/>
        <a:lstStyle/>
        <a:p>
          <a:endParaRPr lang="gl-ES"/>
        </a:p>
      </dgm:t>
    </dgm:pt>
    <dgm:pt modelId="{103CD152-58FF-494A-BCE0-2FACC343D124}" type="sibTrans" cxnId="{03FFD0F5-E73E-41A1-9531-3D978EDA8FC0}">
      <dgm:prSet/>
      <dgm:spPr/>
      <dgm:t>
        <a:bodyPr/>
        <a:lstStyle/>
        <a:p>
          <a:endParaRPr lang="gl-ES"/>
        </a:p>
      </dgm:t>
    </dgm:pt>
    <dgm:pt modelId="{CDC45D5D-2AB0-473B-AB6B-EE27ADF61AB0}">
      <dgm:prSet phldrT="[Texto]"/>
      <dgm:spPr/>
      <dgm:t>
        <a:bodyPr/>
        <a:lstStyle/>
        <a:p>
          <a:r>
            <a:rPr lang="es-ES" dirty="0" err="1" smtClean="0"/>
            <a:t>Nome</a:t>
          </a:r>
          <a:r>
            <a:rPr lang="es-ES" dirty="0" smtClean="0"/>
            <a:t> e </a:t>
          </a:r>
          <a:r>
            <a:rPr lang="es-ES" dirty="0" err="1" smtClean="0"/>
            <a:t>apelidos</a:t>
          </a:r>
          <a:r>
            <a:rPr lang="es-ES" dirty="0" smtClean="0"/>
            <a:t> da </a:t>
          </a:r>
          <a:r>
            <a:rPr lang="es-ES" dirty="0" err="1" smtClean="0"/>
            <a:t>persoa</a:t>
          </a:r>
          <a:r>
            <a:rPr lang="es-ES" dirty="0" smtClean="0"/>
            <a:t> remitente da carga, e cargo que desempeña en relación </a:t>
          </a:r>
          <a:r>
            <a:rPr lang="es-ES" dirty="0" err="1" smtClean="0"/>
            <a:t>co</a:t>
          </a:r>
          <a:r>
            <a:rPr lang="es-ES" dirty="0" smtClean="0"/>
            <a:t> asunto da carta.</a:t>
          </a:r>
          <a:endParaRPr lang="gl-ES" dirty="0"/>
        </a:p>
      </dgm:t>
    </dgm:pt>
    <dgm:pt modelId="{70157F8D-0E98-4A91-968F-C3D85494E9BC}" type="parTrans" cxnId="{644F927A-A943-4DE0-81B1-A73C78004BBC}">
      <dgm:prSet/>
      <dgm:spPr/>
      <dgm:t>
        <a:bodyPr/>
        <a:lstStyle/>
        <a:p>
          <a:endParaRPr lang="gl-ES"/>
        </a:p>
      </dgm:t>
    </dgm:pt>
    <dgm:pt modelId="{4273CA19-7F44-4C18-8B98-AAF57A3FC9A9}" type="sibTrans" cxnId="{644F927A-A943-4DE0-81B1-A73C78004BBC}">
      <dgm:prSet/>
      <dgm:spPr/>
      <dgm:t>
        <a:bodyPr/>
        <a:lstStyle/>
        <a:p>
          <a:endParaRPr lang="gl-ES"/>
        </a:p>
      </dgm:t>
    </dgm:pt>
    <dgm:pt modelId="{AC98B08A-D7EB-4A67-A6F1-C844127FA706}">
      <dgm:prSet phldrT="[Texto]" custT="1"/>
      <dgm:spPr/>
      <dgm:t>
        <a:bodyPr/>
        <a:lstStyle/>
        <a:p>
          <a:r>
            <a:rPr lang="es-ES" sz="1050" dirty="0" err="1" smtClean="0"/>
            <a:t>Sinatura</a:t>
          </a:r>
          <a:endParaRPr lang="gl-ES" sz="1000" dirty="0"/>
        </a:p>
      </dgm:t>
    </dgm:pt>
    <dgm:pt modelId="{783CEF68-0A8D-459A-AB1F-AD97CFA3A5FB}" type="parTrans" cxnId="{3BB3D84D-4AA7-47BB-A99F-6C408BCFBFF7}">
      <dgm:prSet/>
      <dgm:spPr/>
      <dgm:t>
        <a:bodyPr/>
        <a:lstStyle/>
        <a:p>
          <a:endParaRPr lang="gl-ES"/>
        </a:p>
      </dgm:t>
    </dgm:pt>
    <dgm:pt modelId="{B8A054D2-8EC9-43A2-9E6C-4516CA7CD670}" type="sibTrans" cxnId="{3BB3D84D-4AA7-47BB-A99F-6C408BCFBFF7}">
      <dgm:prSet/>
      <dgm:spPr/>
      <dgm:t>
        <a:bodyPr/>
        <a:lstStyle/>
        <a:p>
          <a:endParaRPr lang="gl-ES"/>
        </a:p>
      </dgm:t>
    </dgm:pt>
    <dgm:pt modelId="{A75C93E2-17E6-49AB-9440-8D5B444611B7}">
      <dgm:prSet phldrT="[Texto]"/>
      <dgm:spPr/>
      <dgm:t>
        <a:bodyPr/>
        <a:lstStyle/>
        <a:p>
          <a:r>
            <a:rPr lang="es-ES" dirty="0" smtClean="0"/>
            <a:t>Rúbrica da </a:t>
          </a:r>
          <a:r>
            <a:rPr lang="es-ES" dirty="0" err="1" smtClean="0"/>
            <a:t>persoa</a:t>
          </a:r>
          <a:r>
            <a:rPr lang="es-ES" dirty="0" smtClean="0"/>
            <a:t> remitente da carta.</a:t>
          </a:r>
          <a:endParaRPr lang="gl-ES" dirty="0"/>
        </a:p>
      </dgm:t>
    </dgm:pt>
    <dgm:pt modelId="{061E97F2-C000-456C-8DB7-DA5252EE070C}" type="parTrans" cxnId="{B2E66285-0404-44ED-B071-AA94924029EB}">
      <dgm:prSet/>
      <dgm:spPr/>
      <dgm:t>
        <a:bodyPr/>
        <a:lstStyle/>
        <a:p>
          <a:endParaRPr lang="gl-ES"/>
        </a:p>
      </dgm:t>
    </dgm:pt>
    <dgm:pt modelId="{811101FC-C463-4E62-AA25-92E87AB5683E}" type="sibTrans" cxnId="{B2E66285-0404-44ED-B071-AA94924029EB}">
      <dgm:prSet/>
      <dgm:spPr/>
      <dgm:t>
        <a:bodyPr/>
        <a:lstStyle/>
        <a:p>
          <a:endParaRPr lang="gl-ES"/>
        </a:p>
      </dgm:t>
    </dgm:pt>
    <dgm:pt modelId="{3A96FBDF-59A7-489C-8E63-B6CF2A282378}" type="pres">
      <dgm:prSet presAssocID="{498F55ED-F3AF-41A6-BC0D-80ACB38E2EBE}" presName="Name0" presStyleCnt="0">
        <dgm:presLayoutVars>
          <dgm:dir/>
          <dgm:animLvl val="lvl"/>
          <dgm:resizeHandles val="exact"/>
        </dgm:presLayoutVars>
      </dgm:prSet>
      <dgm:spPr/>
    </dgm:pt>
    <dgm:pt modelId="{1F6A6BC9-2F81-468E-B233-FBBB4E88FF48}" type="pres">
      <dgm:prSet presAssocID="{AC2BDBB6-6F37-4923-8204-7D443691DAE1}" presName="linNode" presStyleCnt="0"/>
      <dgm:spPr/>
    </dgm:pt>
    <dgm:pt modelId="{255D901F-054A-4329-A78E-7C6FDDE48CDC}" type="pres">
      <dgm:prSet presAssocID="{AC2BDBB6-6F37-4923-8204-7D443691DAE1}" presName="parTx" presStyleLbl="revTx" presStyleIdx="0" presStyleCnt="9" custScaleX="57735" custScaleY="110124">
        <dgm:presLayoutVars>
          <dgm:chMax val="1"/>
          <dgm:bulletEnabled val="1"/>
        </dgm:presLayoutVars>
      </dgm:prSet>
      <dgm:spPr/>
    </dgm:pt>
    <dgm:pt modelId="{A7643AC9-D70B-406D-8ED0-07DE672F4614}" type="pres">
      <dgm:prSet presAssocID="{AC2BDBB6-6F37-4923-8204-7D443691DAE1}" presName="bracket" presStyleLbl="parChTrans1D1" presStyleIdx="0" presStyleCnt="9"/>
      <dgm:spPr/>
    </dgm:pt>
    <dgm:pt modelId="{47C7B966-7DC9-4542-AB19-FBDA6497C86B}" type="pres">
      <dgm:prSet presAssocID="{AC2BDBB6-6F37-4923-8204-7D443691DAE1}" presName="spH" presStyleCnt="0"/>
      <dgm:spPr/>
    </dgm:pt>
    <dgm:pt modelId="{402422C8-05F4-4529-A0CA-6757F37F94F9}" type="pres">
      <dgm:prSet presAssocID="{AC2BDBB6-6F37-4923-8204-7D443691DAE1}" presName="desTx" presStyleLbl="node1" presStyleIdx="0" presStyleCnt="9">
        <dgm:presLayoutVars>
          <dgm:bulletEnabled val="1"/>
        </dgm:presLayoutVars>
      </dgm:prSet>
      <dgm:spPr/>
    </dgm:pt>
    <dgm:pt modelId="{7F62A3E5-2833-4B26-B955-B2E0F1482AB0}" type="pres">
      <dgm:prSet presAssocID="{34C91779-D28C-496E-A835-9BFCDF9003C3}" presName="spV" presStyleCnt="0"/>
      <dgm:spPr/>
    </dgm:pt>
    <dgm:pt modelId="{0DC6837E-8B85-4786-84B4-90E78EB64760}" type="pres">
      <dgm:prSet presAssocID="{42FAF01D-EB15-4F18-BEBC-CFE203A4C057}" presName="linNode" presStyleCnt="0"/>
      <dgm:spPr/>
    </dgm:pt>
    <dgm:pt modelId="{C95D9E25-BF34-4831-AF33-C38B1C5BD982}" type="pres">
      <dgm:prSet presAssocID="{42FAF01D-EB15-4F18-BEBC-CFE203A4C057}" presName="parTx" presStyleLbl="revTx" presStyleIdx="1" presStyleCnt="9" custScaleX="57960" custScaleY="73938">
        <dgm:presLayoutVars>
          <dgm:chMax val="1"/>
          <dgm:bulletEnabled val="1"/>
        </dgm:presLayoutVars>
      </dgm:prSet>
      <dgm:spPr/>
    </dgm:pt>
    <dgm:pt modelId="{EE43A631-3D7C-4602-9552-8564EFFDAA6C}" type="pres">
      <dgm:prSet presAssocID="{42FAF01D-EB15-4F18-BEBC-CFE203A4C057}" presName="bracket" presStyleLbl="parChTrans1D1" presStyleIdx="1" presStyleCnt="9"/>
      <dgm:spPr/>
    </dgm:pt>
    <dgm:pt modelId="{5D053F5F-41A9-4A01-9C6B-9E8DA75C3804}" type="pres">
      <dgm:prSet presAssocID="{42FAF01D-EB15-4F18-BEBC-CFE203A4C057}" presName="spH" presStyleCnt="0"/>
      <dgm:spPr/>
    </dgm:pt>
    <dgm:pt modelId="{B81F627E-25EF-4165-A95B-B4A394E2DF8C}" type="pres">
      <dgm:prSet presAssocID="{42FAF01D-EB15-4F18-BEBC-CFE203A4C057}" presName="desTx" presStyleLbl="node1" presStyleIdx="1" presStyleCnt="9">
        <dgm:presLayoutVars>
          <dgm:bulletEnabled val="1"/>
        </dgm:presLayoutVars>
      </dgm:prSet>
      <dgm:spPr/>
    </dgm:pt>
    <dgm:pt modelId="{4EE54DA8-586C-4973-BF5B-0DEB311C7E48}" type="pres">
      <dgm:prSet presAssocID="{511CF819-D052-4B4C-A82D-BB622AC97235}" presName="spV" presStyleCnt="0"/>
      <dgm:spPr/>
    </dgm:pt>
    <dgm:pt modelId="{1C363CC5-31F9-4D30-9D12-DE15BD8EB35F}" type="pres">
      <dgm:prSet presAssocID="{DF969B6F-323B-4441-826D-DC0B1B893CCA}" presName="linNode" presStyleCnt="0"/>
      <dgm:spPr/>
    </dgm:pt>
    <dgm:pt modelId="{00BC9702-1CDB-4AB8-9235-63A378F6D499}" type="pres">
      <dgm:prSet presAssocID="{DF969B6F-323B-4441-826D-DC0B1B893CCA}" presName="parTx" presStyleLbl="revTx" presStyleIdx="2" presStyleCnt="9" custScaleX="57960" custScaleY="107184">
        <dgm:presLayoutVars>
          <dgm:chMax val="1"/>
          <dgm:bulletEnabled val="1"/>
        </dgm:presLayoutVars>
      </dgm:prSet>
      <dgm:spPr/>
    </dgm:pt>
    <dgm:pt modelId="{CC9750D3-D338-4379-B854-F634B485F48D}" type="pres">
      <dgm:prSet presAssocID="{DF969B6F-323B-4441-826D-DC0B1B893CCA}" presName="bracket" presStyleLbl="parChTrans1D1" presStyleIdx="2" presStyleCnt="9"/>
      <dgm:spPr/>
    </dgm:pt>
    <dgm:pt modelId="{2BCF4B81-77C9-4DB3-A6F0-C71E7CBC453E}" type="pres">
      <dgm:prSet presAssocID="{DF969B6F-323B-4441-826D-DC0B1B893CCA}" presName="spH" presStyleCnt="0"/>
      <dgm:spPr/>
    </dgm:pt>
    <dgm:pt modelId="{C69125FE-B03F-4E76-AC77-539E9526A44E}" type="pres">
      <dgm:prSet presAssocID="{DF969B6F-323B-4441-826D-DC0B1B893CCA}" presName="desTx" presStyleLbl="node1" presStyleIdx="2" presStyleCnt="9">
        <dgm:presLayoutVars>
          <dgm:bulletEnabled val="1"/>
        </dgm:presLayoutVars>
      </dgm:prSet>
      <dgm:spPr/>
    </dgm:pt>
    <dgm:pt modelId="{82A32FE9-AC0D-4DF0-8C40-BC258A8A4C49}" type="pres">
      <dgm:prSet presAssocID="{A5A4B281-659A-4173-9F9F-4168B498272C}" presName="spV" presStyleCnt="0"/>
      <dgm:spPr/>
    </dgm:pt>
    <dgm:pt modelId="{80FC5BAE-F801-495C-8706-6B440DDA6C2D}" type="pres">
      <dgm:prSet presAssocID="{46609432-6219-4A8F-ADF9-33739C3488F9}" presName="linNode" presStyleCnt="0"/>
      <dgm:spPr/>
    </dgm:pt>
    <dgm:pt modelId="{EC40ADCF-A8D5-4289-9F34-5CED8EB34557}" type="pres">
      <dgm:prSet presAssocID="{46609432-6219-4A8F-ADF9-33739C3488F9}" presName="parTx" presStyleLbl="revTx" presStyleIdx="3" presStyleCnt="9" custScaleX="57960" custScaleY="140429">
        <dgm:presLayoutVars>
          <dgm:chMax val="1"/>
          <dgm:bulletEnabled val="1"/>
        </dgm:presLayoutVars>
      </dgm:prSet>
      <dgm:spPr/>
    </dgm:pt>
    <dgm:pt modelId="{38CF690B-B97B-48F0-9AC5-72F477D9AD59}" type="pres">
      <dgm:prSet presAssocID="{46609432-6219-4A8F-ADF9-33739C3488F9}" presName="bracket" presStyleLbl="parChTrans1D1" presStyleIdx="3" presStyleCnt="9"/>
      <dgm:spPr/>
    </dgm:pt>
    <dgm:pt modelId="{AD528FC1-8289-4DD9-ADDE-FFA6B209C83E}" type="pres">
      <dgm:prSet presAssocID="{46609432-6219-4A8F-ADF9-33739C3488F9}" presName="spH" presStyleCnt="0"/>
      <dgm:spPr/>
    </dgm:pt>
    <dgm:pt modelId="{501934F1-93AB-4829-8878-59F4495784F3}" type="pres">
      <dgm:prSet presAssocID="{46609432-6219-4A8F-ADF9-33739C3488F9}" presName="desTx" presStyleLbl="node1" presStyleIdx="3" presStyleCnt="9">
        <dgm:presLayoutVars>
          <dgm:bulletEnabled val="1"/>
        </dgm:presLayoutVars>
      </dgm:prSet>
      <dgm:spPr/>
    </dgm:pt>
    <dgm:pt modelId="{13E35A42-BFD2-4750-A1C9-8601C162F417}" type="pres">
      <dgm:prSet presAssocID="{6C0C2D38-A10A-4D38-A4A6-B7D3F406A74C}" presName="spV" presStyleCnt="0"/>
      <dgm:spPr/>
    </dgm:pt>
    <dgm:pt modelId="{0A92AC48-6D7B-4DDC-8414-9298C2CC9F19}" type="pres">
      <dgm:prSet presAssocID="{DB595BE8-D202-4F73-8828-C28754C1F8B1}" presName="linNode" presStyleCnt="0"/>
      <dgm:spPr/>
    </dgm:pt>
    <dgm:pt modelId="{9C265808-86F4-4D62-9E84-7A18516E5C5F}" type="pres">
      <dgm:prSet presAssocID="{DB595BE8-D202-4F73-8828-C28754C1F8B1}" presName="parTx" presStyleLbl="revTx" presStyleIdx="4" presStyleCnt="9" custScaleX="58126" custScaleY="184876">
        <dgm:presLayoutVars>
          <dgm:chMax val="1"/>
          <dgm:bulletEnabled val="1"/>
        </dgm:presLayoutVars>
      </dgm:prSet>
      <dgm:spPr/>
    </dgm:pt>
    <dgm:pt modelId="{977B5E27-CC1A-4373-959C-5CE21EFA1F85}" type="pres">
      <dgm:prSet presAssocID="{DB595BE8-D202-4F73-8828-C28754C1F8B1}" presName="bracket" presStyleLbl="parChTrans1D1" presStyleIdx="4" presStyleCnt="9"/>
      <dgm:spPr/>
    </dgm:pt>
    <dgm:pt modelId="{AD3906A4-E833-4A66-ABD2-31F02FA14894}" type="pres">
      <dgm:prSet presAssocID="{DB595BE8-D202-4F73-8828-C28754C1F8B1}" presName="spH" presStyleCnt="0"/>
      <dgm:spPr/>
    </dgm:pt>
    <dgm:pt modelId="{B458A7D1-9591-4BAB-B997-F045F0313734}" type="pres">
      <dgm:prSet presAssocID="{DB595BE8-D202-4F73-8828-C28754C1F8B1}" presName="desTx" presStyleLbl="node1" presStyleIdx="4" presStyleCnt="9">
        <dgm:presLayoutVars>
          <dgm:bulletEnabled val="1"/>
        </dgm:presLayoutVars>
      </dgm:prSet>
      <dgm:spPr/>
    </dgm:pt>
    <dgm:pt modelId="{4D56475F-7A02-43BD-842D-6298079B9CA3}" type="pres">
      <dgm:prSet presAssocID="{36F20CFF-FBEC-4B4D-B632-2688138D2E78}" presName="spV" presStyleCnt="0"/>
      <dgm:spPr/>
    </dgm:pt>
    <dgm:pt modelId="{8A4FD874-56F3-4FDB-84E8-CDA4FF5AC3AC}" type="pres">
      <dgm:prSet presAssocID="{0138FFEF-8BE1-4505-A496-CE36F12CCD51}" presName="linNode" presStyleCnt="0"/>
      <dgm:spPr/>
    </dgm:pt>
    <dgm:pt modelId="{582ED583-2B23-4409-9C7A-9CF7218F28C3}" type="pres">
      <dgm:prSet presAssocID="{0138FFEF-8BE1-4505-A496-CE36F12CCD51}" presName="parTx" presStyleLbl="revTx" presStyleIdx="5" presStyleCnt="9" custScaleX="57960" custScaleY="118754">
        <dgm:presLayoutVars>
          <dgm:chMax val="1"/>
          <dgm:bulletEnabled val="1"/>
        </dgm:presLayoutVars>
      </dgm:prSet>
      <dgm:spPr/>
    </dgm:pt>
    <dgm:pt modelId="{C869B822-BF10-49C9-A207-8DAA8AE27C21}" type="pres">
      <dgm:prSet presAssocID="{0138FFEF-8BE1-4505-A496-CE36F12CCD51}" presName="bracket" presStyleLbl="parChTrans1D1" presStyleIdx="5" presStyleCnt="9"/>
      <dgm:spPr/>
    </dgm:pt>
    <dgm:pt modelId="{29C8FE45-AAAB-4AAE-8FFF-08AA55997166}" type="pres">
      <dgm:prSet presAssocID="{0138FFEF-8BE1-4505-A496-CE36F12CCD51}" presName="spH" presStyleCnt="0"/>
      <dgm:spPr/>
    </dgm:pt>
    <dgm:pt modelId="{4A28911A-2AC7-4CBE-A073-4C87D57D8834}" type="pres">
      <dgm:prSet presAssocID="{0138FFEF-8BE1-4505-A496-CE36F12CCD51}" presName="desTx" presStyleLbl="node1" presStyleIdx="5" presStyleCnt="9">
        <dgm:presLayoutVars>
          <dgm:bulletEnabled val="1"/>
        </dgm:presLayoutVars>
      </dgm:prSet>
      <dgm:spPr/>
    </dgm:pt>
    <dgm:pt modelId="{1A1F8941-E99C-449E-9C77-CEBCFE5FB74E}" type="pres">
      <dgm:prSet presAssocID="{9BDBCDAF-0F5D-4659-88E9-043D0C96FE18}" presName="spV" presStyleCnt="0"/>
      <dgm:spPr/>
    </dgm:pt>
    <dgm:pt modelId="{8378E202-E53C-477B-899E-4F7B9342ABC8}" type="pres">
      <dgm:prSet presAssocID="{0F401EA1-ED9C-4342-B4FF-A561BF83EA02}" presName="linNode" presStyleCnt="0"/>
      <dgm:spPr/>
    </dgm:pt>
    <dgm:pt modelId="{D3A29385-3388-4FE0-8FFE-1E824B7569F4}" type="pres">
      <dgm:prSet presAssocID="{0F401EA1-ED9C-4342-B4FF-A561BF83EA02}" presName="parTx" presStyleLbl="revTx" presStyleIdx="6" presStyleCnt="9" custScaleX="57960" custScaleY="91624">
        <dgm:presLayoutVars>
          <dgm:chMax val="1"/>
          <dgm:bulletEnabled val="1"/>
        </dgm:presLayoutVars>
      </dgm:prSet>
      <dgm:spPr/>
    </dgm:pt>
    <dgm:pt modelId="{7BAAB682-1A1E-4861-A8ED-D3E70C632EBD}" type="pres">
      <dgm:prSet presAssocID="{0F401EA1-ED9C-4342-B4FF-A561BF83EA02}" presName="bracket" presStyleLbl="parChTrans1D1" presStyleIdx="6" presStyleCnt="9"/>
      <dgm:spPr/>
    </dgm:pt>
    <dgm:pt modelId="{B4462E37-1CAA-4CFD-92A4-FA2175A84AA9}" type="pres">
      <dgm:prSet presAssocID="{0F401EA1-ED9C-4342-B4FF-A561BF83EA02}" presName="spH" presStyleCnt="0"/>
      <dgm:spPr/>
    </dgm:pt>
    <dgm:pt modelId="{0D20037D-C4EC-4392-A7FA-DE9554E69981}" type="pres">
      <dgm:prSet presAssocID="{0F401EA1-ED9C-4342-B4FF-A561BF83EA02}" presName="desTx" presStyleLbl="node1" presStyleIdx="6" presStyleCnt="9">
        <dgm:presLayoutVars>
          <dgm:bulletEnabled val="1"/>
        </dgm:presLayoutVars>
      </dgm:prSet>
      <dgm:spPr/>
    </dgm:pt>
    <dgm:pt modelId="{3AF15FBB-15C5-4E09-845F-87690A9F0E9B}" type="pres">
      <dgm:prSet presAssocID="{7AEFC6FE-82E6-4188-9EE5-F1A9C033EC4D}" presName="spV" presStyleCnt="0"/>
      <dgm:spPr/>
    </dgm:pt>
    <dgm:pt modelId="{DC783859-623D-4A08-886C-33737AA86B46}" type="pres">
      <dgm:prSet presAssocID="{97DCE58C-7841-4810-8B6B-9B9B1DF8004B}" presName="linNode" presStyleCnt="0"/>
      <dgm:spPr/>
    </dgm:pt>
    <dgm:pt modelId="{8937854C-52A0-4044-9C2E-EEB495E9627B}" type="pres">
      <dgm:prSet presAssocID="{97DCE58C-7841-4810-8B6B-9B9B1DF8004B}" presName="parTx" presStyleLbl="revTx" presStyleIdx="7" presStyleCnt="9" custScaleX="57960" custScaleY="200369">
        <dgm:presLayoutVars>
          <dgm:chMax val="1"/>
          <dgm:bulletEnabled val="1"/>
        </dgm:presLayoutVars>
      </dgm:prSet>
      <dgm:spPr/>
    </dgm:pt>
    <dgm:pt modelId="{DAA020E6-E822-495C-971B-08AA83729105}" type="pres">
      <dgm:prSet presAssocID="{97DCE58C-7841-4810-8B6B-9B9B1DF8004B}" presName="bracket" presStyleLbl="parChTrans1D1" presStyleIdx="7" presStyleCnt="9"/>
      <dgm:spPr/>
    </dgm:pt>
    <dgm:pt modelId="{9A411004-6D95-4941-AA60-406D3539EA3A}" type="pres">
      <dgm:prSet presAssocID="{97DCE58C-7841-4810-8B6B-9B9B1DF8004B}" presName="spH" presStyleCnt="0"/>
      <dgm:spPr/>
    </dgm:pt>
    <dgm:pt modelId="{7420CD93-9492-4521-B1D3-5B811B4CFC65}" type="pres">
      <dgm:prSet presAssocID="{97DCE58C-7841-4810-8B6B-9B9B1DF8004B}" presName="desTx" presStyleLbl="node1" presStyleIdx="7" presStyleCnt="9">
        <dgm:presLayoutVars>
          <dgm:bulletEnabled val="1"/>
        </dgm:presLayoutVars>
      </dgm:prSet>
      <dgm:spPr/>
    </dgm:pt>
    <dgm:pt modelId="{A8A2B3E4-7F65-47C5-BB70-3C058E848AD3}" type="pres">
      <dgm:prSet presAssocID="{103CD152-58FF-494A-BCE0-2FACC343D124}" presName="spV" presStyleCnt="0"/>
      <dgm:spPr/>
    </dgm:pt>
    <dgm:pt modelId="{A5DB1E32-EDC7-4784-8C73-A58998D0C76A}" type="pres">
      <dgm:prSet presAssocID="{AC98B08A-D7EB-4A67-A6F1-C844127FA706}" presName="linNode" presStyleCnt="0"/>
      <dgm:spPr/>
    </dgm:pt>
    <dgm:pt modelId="{AB230AC6-0A8C-471B-A1BC-D32EF82FD8EE}" type="pres">
      <dgm:prSet presAssocID="{AC98B08A-D7EB-4A67-A6F1-C844127FA706}" presName="parTx" presStyleLbl="revTx" presStyleIdx="8" presStyleCnt="9" custScaleX="57887" custScaleY="184876">
        <dgm:presLayoutVars>
          <dgm:chMax val="1"/>
          <dgm:bulletEnabled val="1"/>
        </dgm:presLayoutVars>
      </dgm:prSet>
      <dgm:spPr/>
    </dgm:pt>
    <dgm:pt modelId="{116C1ACC-0429-482C-BC0F-0CF2272A3339}" type="pres">
      <dgm:prSet presAssocID="{AC98B08A-D7EB-4A67-A6F1-C844127FA706}" presName="bracket" presStyleLbl="parChTrans1D1" presStyleIdx="8" presStyleCnt="9"/>
      <dgm:spPr/>
    </dgm:pt>
    <dgm:pt modelId="{57C0EE53-2A40-4243-87BA-553EEC397799}" type="pres">
      <dgm:prSet presAssocID="{AC98B08A-D7EB-4A67-A6F1-C844127FA706}" presName="spH" presStyleCnt="0"/>
      <dgm:spPr/>
    </dgm:pt>
    <dgm:pt modelId="{83320762-D03A-49F3-A9D1-78D9668249EE}" type="pres">
      <dgm:prSet presAssocID="{AC98B08A-D7EB-4A67-A6F1-C844127FA706}" presName="desTx" presStyleLbl="node1" presStyleIdx="8" presStyleCnt="9">
        <dgm:presLayoutVars>
          <dgm:bulletEnabled val="1"/>
        </dgm:presLayoutVars>
      </dgm:prSet>
      <dgm:spPr/>
    </dgm:pt>
  </dgm:ptLst>
  <dgm:cxnLst>
    <dgm:cxn modelId="{33E558A0-9941-4B1F-93D7-0A189C70BE7F}" type="presOf" srcId="{0F401EA1-ED9C-4342-B4FF-A561BF83EA02}" destId="{D3A29385-3388-4FE0-8FFE-1E824B7569F4}" srcOrd="0" destOrd="0" presId="urn:diagrams.loki3.com/BracketList+Icon"/>
    <dgm:cxn modelId="{644F927A-A943-4DE0-81B1-A73C78004BBC}" srcId="{97DCE58C-7841-4810-8B6B-9B9B1DF8004B}" destId="{CDC45D5D-2AB0-473B-AB6B-EE27ADF61AB0}" srcOrd="0" destOrd="0" parTransId="{70157F8D-0E98-4A91-968F-C3D85494E9BC}" sibTransId="{4273CA19-7F44-4C18-8B98-AAF57A3FC9A9}"/>
    <dgm:cxn modelId="{B838DFA8-BECD-41B1-AA37-521B23334F0B}" type="presOf" srcId="{7D0CF281-7B8B-49F5-B2DA-6D44E8994B97}" destId="{0D20037D-C4EC-4392-A7FA-DE9554E69981}" srcOrd="0" destOrd="1" presId="urn:diagrams.loki3.com/BracketList+Icon"/>
    <dgm:cxn modelId="{849B107A-C029-46C3-B5EF-C432B8593E6D}" srcId="{0F401EA1-ED9C-4342-B4FF-A561BF83EA02}" destId="{A0530A1E-E9D3-44CF-89D6-EBAF2E1C70B8}" srcOrd="0" destOrd="0" parTransId="{4D78F5C5-3BE9-4792-AE27-9DAE9373F292}" sibTransId="{5AF6861E-2E7C-4482-8B1B-DCF5538A0E58}"/>
    <dgm:cxn modelId="{0D34E7FF-62E6-474A-8786-729BE94DCCEF}" type="presOf" srcId="{46609432-6219-4A8F-ADF9-33739C3488F9}" destId="{EC40ADCF-A8D5-4289-9F34-5CED8EB34557}" srcOrd="0" destOrd="0" presId="urn:diagrams.loki3.com/BracketList+Icon"/>
    <dgm:cxn modelId="{B2E66285-0404-44ED-B071-AA94924029EB}" srcId="{AC98B08A-D7EB-4A67-A6F1-C844127FA706}" destId="{A75C93E2-17E6-49AB-9440-8D5B444611B7}" srcOrd="0" destOrd="0" parTransId="{061E97F2-C000-456C-8DB7-DA5252EE070C}" sibTransId="{811101FC-C463-4E62-AA25-92E87AB5683E}"/>
    <dgm:cxn modelId="{D3025D74-57EB-42B4-8700-80207A23E7EE}" type="presOf" srcId="{7EC539B2-B135-4AD6-821E-0EA4B1781D4C}" destId="{402422C8-05F4-4529-A0CA-6757F37F94F9}" srcOrd="0" destOrd="2" presId="urn:diagrams.loki3.com/BracketList+Icon"/>
    <dgm:cxn modelId="{3C176027-F986-43CA-AD6E-AE670A1CBE2C}" srcId="{DF969B6F-323B-4441-826D-DC0B1B893CCA}" destId="{783AE33F-EDC1-440F-B711-48C0385E1413}" srcOrd="2" destOrd="0" parTransId="{75D9613E-8A85-48C7-B002-0E8D77FCF333}" sibTransId="{51B7C236-EFA2-4193-8ED8-1CF92230F8C8}"/>
    <dgm:cxn modelId="{47E5BE96-93BC-4C5F-B044-361656E61DA9}" type="presOf" srcId="{AC98B08A-D7EB-4A67-A6F1-C844127FA706}" destId="{AB230AC6-0A8C-471B-A1BC-D32EF82FD8EE}" srcOrd="0" destOrd="0" presId="urn:diagrams.loki3.com/BracketList+Icon"/>
    <dgm:cxn modelId="{16BD629A-1359-46B3-B37B-8988BFCF9E6C}" srcId="{AC2BDBB6-6F37-4923-8204-7D443691DAE1}" destId="{49B3DE48-0207-4242-A8EA-C1DA970F98BC}" srcOrd="0" destOrd="0" parTransId="{050D4A32-33EB-4184-95F2-99CE34805137}" sibTransId="{A264EE15-FFAD-424E-B93A-BA054AACCE33}"/>
    <dgm:cxn modelId="{73CA5CDC-2BFF-4477-9781-22D0482D9D21}" srcId="{498F55ED-F3AF-41A6-BC0D-80ACB38E2EBE}" destId="{0F401EA1-ED9C-4342-B4FF-A561BF83EA02}" srcOrd="6" destOrd="0" parTransId="{7843C492-1737-4FBD-82BA-28166AF02A7D}" sibTransId="{7AEFC6FE-82E6-4188-9EE5-F1A9C033EC4D}"/>
    <dgm:cxn modelId="{100805E9-C516-4AE3-92A2-CA574E282492}" type="presOf" srcId="{6E7C3664-7718-4B41-978B-F96DD98E0591}" destId="{C69125FE-B03F-4E76-AC77-539E9526A44E}" srcOrd="0" destOrd="1" presId="urn:diagrams.loki3.com/BracketList+Icon"/>
    <dgm:cxn modelId="{C2CCAF1D-F31F-4EAC-91EC-B380A638412B}" srcId="{DF969B6F-323B-4441-826D-DC0B1B893CCA}" destId="{A3B72329-34BA-4A04-8356-BD8E2156EEA9}" srcOrd="0" destOrd="0" parTransId="{0BE4D03B-846F-4322-9895-8A9CB222F9B2}" sibTransId="{9E5BA1EC-0450-4F44-A497-330A16B135DA}"/>
    <dgm:cxn modelId="{89A6CD08-B34D-497B-838C-2E955CDDB4A9}" srcId="{0138FFEF-8BE1-4505-A496-CE36F12CCD51}" destId="{1FF948AF-7A08-488D-8667-7ED0563CBD2D}" srcOrd="0" destOrd="0" parTransId="{7FCAFED7-EFAE-495D-99D3-FFB3023CEE99}" sibTransId="{7D8A146B-7C07-49ED-81CB-70929CEBC12F}"/>
    <dgm:cxn modelId="{7DA5A664-EEFA-4140-94D9-572BB9B0A944}" type="presOf" srcId="{CDC45D5D-2AB0-473B-AB6B-EE27ADF61AB0}" destId="{7420CD93-9492-4521-B1D3-5B811B4CFC65}" srcOrd="0" destOrd="0" presId="urn:diagrams.loki3.com/BracketList+Icon"/>
    <dgm:cxn modelId="{CB51CA93-20CE-4449-BA20-97CC8B0880C5}" srcId="{498F55ED-F3AF-41A6-BC0D-80ACB38E2EBE}" destId="{0138FFEF-8BE1-4505-A496-CE36F12CCD51}" srcOrd="5" destOrd="0" parTransId="{07163F5C-8ACE-4135-8BB0-FA65FAF3571E}" sibTransId="{9BDBCDAF-0F5D-4659-88E9-043D0C96FE18}"/>
    <dgm:cxn modelId="{120D3372-FE91-40B5-BE15-AB01BE06D025}" srcId="{DB595BE8-D202-4F73-8828-C28754C1F8B1}" destId="{D2C8A81C-FB1A-4451-B91A-8CC1DB4D5090}" srcOrd="0" destOrd="0" parTransId="{3C578209-466B-4EA9-9D42-D7618A7D6382}" sibTransId="{3E56994C-5F6F-4B8E-A701-65FF294CE5A2}"/>
    <dgm:cxn modelId="{1F549422-9E87-4FFA-883D-82AA55C656C4}" type="presOf" srcId="{A75C93E2-17E6-49AB-9440-8D5B444611B7}" destId="{83320762-D03A-49F3-A9D1-78D9668249EE}" srcOrd="0" destOrd="0" presId="urn:diagrams.loki3.com/BracketList+Icon"/>
    <dgm:cxn modelId="{03FFD0F5-E73E-41A1-9531-3D978EDA8FC0}" srcId="{498F55ED-F3AF-41A6-BC0D-80ACB38E2EBE}" destId="{97DCE58C-7841-4810-8B6B-9B9B1DF8004B}" srcOrd="7" destOrd="0" parTransId="{DB407175-A510-4BCC-BCCB-8E9C5D87CAEE}" sibTransId="{103CD152-58FF-494A-BCE0-2FACC343D124}"/>
    <dgm:cxn modelId="{75EDA984-61BD-401D-BE6E-6D39D7D52C2D}" type="presOf" srcId="{1FF948AF-7A08-488D-8667-7ED0563CBD2D}" destId="{4A28911A-2AC7-4CBE-A073-4C87D57D8834}" srcOrd="0" destOrd="0" presId="urn:diagrams.loki3.com/BracketList+Icon"/>
    <dgm:cxn modelId="{0CB46226-9EB1-4D82-9D89-E084B654C9C9}" type="presOf" srcId="{A3B72329-34BA-4A04-8356-BD8E2156EEA9}" destId="{C69125FE-B03F-4E76-AC77-539E9526A44E}" srcOrd="0" destOrd="0" presId="urn:diagrams.loki3.com/BracketList+Icon"/>
    <dgm:cxn modelId="{1D8707C9-D97A-43BC-ABCF-B30A9F05F8B7}" type="presOf" srcId="{6C355188-4FE3-461B-951F-5E9022F1DB97}" destId="{402422C8-05F4-4529-A0CA-6757F37F94F9}" srcOrd="0" destOrd="1" presId="urn:diagrams.loki3.com/BracketList+Icon"/>
    <dgm:cxn modelId="{3A75CEB9-40F3-4A2D-AC69-E4BF748AB8F1}" type="presOf" srcId="{498F55ED-F3AF-41A6-BC0D-80ACB38E2EBE}" destId="{3A96FBDF-59A7-489C-8E63-B6CF2A282378}" srcOrd="0" destOrd="0" presId="urn:diagrams.loki3.com/BracketList+Icon"/>
    <dgm:cxn modelId="{B19CD5A2-EE69-4A98-9933-38E327485CB5}" type="presOf" srcId="{D2C8A81C-FB1A-4451-B91A-8CC1DB4D5090}" destId="{B458A7D1-9591-4BAB-B997-F045F0313734}" srcOrd="0" destOrd="0" presId="urn:diagrams.loki3.com/BracketList+Icon"/>
    <dgm:cxn modelId="{1E978DFE-24F0-465A-9C62-15599CBC8C4E}" type="presOf" srcId="{A0530A1E-E9D3-44CF-89D6-EBAF2E1C70B8}" destId="{0D20037D-C4EC-4392-A7FA-DE9554E69981}" srcOrd="0" destOrd="0" presId="urn:diagrams.loki3.com/BracketList+Icon"/>
    <dgm:cxn modelId="{E4A6F58B-49EA-4034-80F0-A9221F5758E9}" srcId="{498F55ED-F3AF-41A6-BC0D-80ACB38E2EBE}" destId="{DF969B6F-323B-4441-826D-DC0B1B893CCA}" srcOrd="2" destOrd="0" parTransId="{5B4044CE-0596-4D6C-B06F-939FD6D72712}" sibTransId="{A5A4B281-659A-4173-9F9F-4168B498272C}"/>
    <dgm:cxn modelId="{6D556858-C2C7-452B-951B-4A0AA83DC639}" type="presOf" srcId="{42FAF01D-EB15-4F18-BEBC-CFE203A4C057}" destId="{C95D9E25-BF34-4831-AF33-C38B1C5BD982}" srcOrd="0" destOrd="0" presId="urn:diagrams.loki3.com/BracketList+Icon"/>
    <dgm:cxn modelId="{14AD6AF6-D01B-4E88-B139-EFE62B646782}" srcId="{42FAF01D-EB15-4F18-BEBC-CFE203A4C057}" destId="{6BFEAB86-5E68-46FD-B37F-547E71423B8F}" srcOrd="0" destOrd="0" parTransId="{5107BB89-80F7-482A-8892-5D2D3EBF1C74}" sibTransId="{144C990E-7439-4DA2-AA46-2633643ACFDC}"/>
    <dgm:cxn modelId="{B86BE691-4239-47A4-931B-5AB0566A0E9A}" type="presOf" srcId="{0138FFEF-8BE1-4505-A496-CE36F12CCD51}" destId="{582ED583-2B23-4409-9C7A-9CF7218F28C3}" srcOrd="0" destOrd="0" presId="urn:diagrams.loki3.com/BracketList+Icon"/>
    <dgm:cxn modelId="{3BB3D84D-4AA7-47BB-A99F-6C408BCFBFF7}" srcId="{498F55ED-F3AF-41A6-BC0D-80ACB38E2EBE}" destId="{AC98B08A-D7EB-4A67-A6F1-C844127FA706}" srcOrd="8" destOrd="0" parTransId="{783CEF68-0A8D-459A-AB1F-AD97CFA3A5FB}" sibTransId="{B8A054D2-8EC9-43A2-9E6C-4516CA7CD670}"/>
    <dgm:cxn modelId="{BE3D86AA-D28A-4C6F-9636-A888875A38BC}" type="presOf" srcId="{783AE33F-EDC1-440F-B711-48C0385E1413}" destId="{C69125FE-B03F-4E76-AC77-539E9526A44E}" srcOrd="0" destOrd="2" presId="urn:diagrams.loki3.com/BracketList+Icon"/>
    <dgm:cxn modelId="{521BECA3-7A93-4CF2-BA94-0AF3B8A52D49}" srcId="{498F55ED-F3AF-41A6-BC0D-80ACB38E2EBE}" destId="{42FAF01D-EB15-4F18-BEBC-CFE203A4C057}" srcOrd="1" destOrd="0" parTransId="{D8424F1D-F3EB-4B7E-8D29-63086E85461F}" sibTransId="{511CF819-D052-4B4C-A82D-BB622AC97235}"/>
    <dgm:cxn modelId="{79F8EDF5-9374-47F1-9D5C-27C7C6A956E6}" type="presOf" srcId="{97DCE58C-7841-4810-8B6B-9B9B1DF8004B}" destId="{8937854C-52A0-4044-9C2E-EEB495E9627B}" srcOrd="0" destOrd="0" presId="urn:diagrams.loki3.com/BracketList+Icon"/>
    <dgm:cxn modelId="{5676C174-832F-4EF4-8451-8BD709C9AE93}" type="presOf" srcId="{DF969B6F-323B-4441-826D-DC0B1B893CCA}" destId="{00BC9702-1CDB-4AB8-9235-63A378F6D499}" srcOrd="0" destOrd="0" presId="urn:diagrams.loki3.com/BracketList+Icon"/>
    <dgm:cxn modelId="{E435C81E-DDB8-4EC5-B2CE-D50C408A6C0D}" srcId="{498F55ED-F3AF-41A6-BC0D-80ACB38E2EBE}" destId="{DB595BE8-D202-4F73-8828-C28754C1F8B1}" srcOrd="4" destOrd="0" parTransId="{388A369E-293E-45E5-8060-3F0F09067E43}" sibTransId="{36F20CFF-FBEC-4B4D-B632-2688138D2E78}"/>
    <dgm:cxn modelId="{0605DA9E-33C5-4C58-A817-A2D118E3DBEF}" type="presOf" srcId="{DB595BE8-D202-4F73-8828-C28754C1F8B1}" destId="{9C265808-86F4-4D62-9E84-7A18516E5C5F}" srcOrd="0" destOrd="0" presId="urn:diagrams.loki3.com/BracketList+Icon"/>
    <dgm:cxn modelId="{5D63264F-0B04-45AC-A394-8681CB63851F}" srcId="{AC2BDBB6-6F37-4923-8204-7D443691DAE1}" destId="{7EC539B2-B135-4AD6-821E-0EA4B1781D4C}" srcOrd="2" destOrd="0" parTransId="{48110660-F76B-4A0C-BA5D-54B4A69102C3}" sibTransId="{D14E3427-F0E1-488E-99D2-3E2C797FF66F}"/>
    <dgm:cxn modelId="{E12D2381-B0A5-40E4-89C8-6B623275193C}" srcId="{DF969B6F-323B-4441-826D-DC0B1B893CCA}" destId="{6E7C3664-7718-4B41-978B-F96DD98E0591}" srcOrd="1" destOrd="0" parTransId="{CDD0FB08-E580-4E29-B285-BDEBDA1E293A}" sibTransId="{FFB725D0-412F-4775-ABAC-684CE226F400}"/>
    <dgm:cxn modelId="{E5D28D8F-C9EB-4D35-919A-0DADB2A0666D}" srcId="{0F401EA1-ED9C-4342-B4FF-A561BF83EA02}" destId="{7D0CF281-7B8B-49F5-B2DA-6D44E8994B97}" srcOrd="1" destOrd="0" parTransId="{349F4422-CAEF-45B8-B80B-D2FED85AA090}" sibTransId="{2ADA60EF-3111-4C17-94D2-1BA8B8FE7918}"/>
    <dgm:cxn modelId="{BFC3B53B-CCF4-4B55-8B91-727E41E7BFD3}" srcId="{498F55ED-F3AF-41A6-BC0D-80ACB38E2EBE}" destId="{46609432-6219-4A8F-ADF9-33739C3488F9}" srcOrd="3" destOrd="0" parTransId="{6229A246-5E0A-40DA-A9BF-17F8A499A32E}" sibTransId="{6C0C2D38-A10A-4D38-A4A6-B7D3F406A74C}"/>
    <dgm:cxn modelId="{94A12BD3-FBDD-4E9B-BEFE-EDF302CF78F5}" srcId="{46609432-6219-4A8F-ADF9-33739C3488F9}" destId="{FE4EF7DA-5D94-4AF6-96DD-AF92A3E80CF6}" srcOrd="0" destOrd="0" parTransId="{2AB44F12-C31C-4A96-8E8D-995E26E42F2B}" sibTransId="{E4ADBCB0-5FAD-48A0-8650-EFDFCE79255F}"/>
    <dgm:cxn modelId="{F2FC7604-D21B-45BE-A9BB-4423D297000B}" type="presOf" srcId="{49B3DE48-0207-4242-A8EA-C1DA970F98BC}" destId="{402422C8-05F4-4529-A0CA-6757F37F94F9}" srcOrd="0" destOrd="0" presId="urn:diagrams.loki3.com/BracketList+Icon"/>
    <dgm:cxn modelId="{66276E31-044D-4739-A540-760672AD0FA5}" srcId="{AC2BDBB6-6F37-4923-8204-7D443691DAE1}" destId="{6C355188-4FE3-461B-951F-5E9022F1DB97}" srcOrd="1" destOrd="0" parTransId="{C8ED5C37-922E-4C1E-9F1F-2F42D19A9ABA}" sibTransId="{A707CF88-6396-4876-96FD-179243D2DE47}"/>
    <dgm:cxn modelId="{FB520433-9A42-4DFD-8D96-3D09A5303BEA}" type="presOf" srcId="{FE4EF7DA-5D94-4AF6-96DD-AF92A3E80CF6}" destId="{501934F1-93AB-4829-8878-59F4495784F3}" srcOrd="0" destOrd="0" presId="urn:diagrams.loki3.com/BracketList+Icon"/>
    <dgm:cxn modelId="{DA1FF27A-E16B-4B45-8F28-847D0C503814}" type="presOf" srcId="{AC2BDBB6-6F37-4923-8204-7D443691DAE1}" destId="{255D901F-054A-4329-A78E-7C6FDDE48CDC}" srcOrd="0" destOrd="0" presId="urn:diagrams.loki3.com/BracketList+Icon"/>
    <dgm:cxn modelId="{690B0DD4-32D6-4B38-9C63-0BD9DE3BF6B4}" srcId="{498F55ED-F3AF-41A6-BC0D-80ACB38E2EBE}" destId="{AC2BDBB6-6F37-4923-8204-7D443691DAE1}" srcOrd="0" destOrd="0" parTransId="{3631058A-065C-496A-B953-0D53579B7229}" sibTransId="{34C91779-D28C-496E-A835-9BFCDF9003C3}"/>
    <dgm:cxn modelId="{A53C014F-C3ED-4570-AD80-DBDF7EDC260D}" type="presOf" srcId="{6BFEAB86-5E68-46FD-B37F-547E71423B8F}" destId="{B81F627E-25EF-4165-A95B-B4A394E2DF8C}" srcOrd="0" destOrd="0" presId="urn:diagrams.loki3.com/BracketList+Icon"/>
    <dgm:cxn modelId="{1794E54B-9283-4829-B8DC-D8EC3774432E}" type="presParOf" srcId="{3A96FBDF-59A7-489C-8E63-B6CF2A282378}" destId="{1F6A6BC9-2F81-468E-B233-FBBB4E88FF48}" srcOrd="0" destOrd="0" presId="urn:diagrams.loki3.com/BracketList+Icon"/>
    <dgm:cxn modelId="{3F023068-0233-45E9-A6A2-443F446B9680}" type="presParOf" srcId="{1F6A6BC9-2F81-468E-B233-FBBB4E88FF48}" destId="{255D901F-054A-4329-A78E-7C6FDDE48CDC}" srcOrd="0" destOrd="0" presId="urn:diagrams.loki3.com/BracketList+Icon"/>
    <dgm:cxn modelId="{50D68840-4261-49D9-AFAB-C22F3E532086}" type="presParOf" srcId="{1F6A6BC9-2F81-468E-B233-FBBB4E88FF48}" destId="{A7643AC9-D70B-406D-8ED0-07DE672F4614}" srcOrd="1" destOrd="0" presId="urn:diagrams.loki3.com/BracketList+Icon"/>
    <dgm:cxn modelId="{BCD0E1E4-A32D-4923-897E-9C162452D6C0}" type="presParOf" srcId="{1F6A6BC9-2F81-468E-B233-FBBB4E88FF48}" destId="{47C7B966-7DC9-4542-AB19-FBDA6497C86B}" srcOrd="2" destOrd="0" presId="urn:diagrams.loki3.com/BracketList+Icon"/>
    <dgm:cxn modelId="{FCCB03A1-C2EE-41F1-9626-BFBF30BB9C7E}" type="presParOf" srcId="{1F6A6BC9-2F81-468E-B233-FBBB4E88FF48}" destId="{402422C8-05F4-4529-A0CA-6757F37F94F9}" srcOrd="3" destOrd="0" presId="urn:diagrams.loki3.com/BracketList+Icon"/>
    <dgm:cxn modelId="{1FDA10F9-5AEC-45CA-9781-FEDB0CAC742E}" type="presParOf" srcId="{3A96FBDF-59A7-489C-8E63-B6CF2A282378}" destId="{7F62A3E5-2833-4B26-B955-B2E0F1482AB0}" srcOrd="1" destOrd="0" presId="urn:diagrams.loki3.com/BracketList+Icon"/>
    <dgm:cxn modelId="{41E5D88F-0CB3-45F4-B467-1E3F5ECFCE4A}" type="presParOf" srcId="{3A96FBDF-59A7-489C-8E63-B6CF2A282378}" destId="{0DC6837E-8B85-4786-84B4-90E78EB64760}" srcOrd="2" destOrd="0" presId="urn:diagrams.loki3.com/BracketList+Icon"/>
    <dgm:cxn modelId="{651FD5D8-68ED-41D9-8D21-55D6117D6827}" type="presParOf" srcId="{0DC6837E-8B85-4786-84B4-90E78EB64760}" destId="{C95D9E25-BF34-4831-AF33-C38B1C5BD982}" srcOrd="0" destOrd="0" presId="urn:diagrams.loki3.com/BracketList+Icon"/>
    <dgm:cxn modelId="{FD45885E-28D5-4C2C-94BC-721404333351}" type="presParOf" srcId="{0DC6837E-8B85-4786-84B4-90E78EB64760}" destId="{EE43A631-3D7C-4602-9552-8564EFFDAA6C}" srcOrd="1" destOrd="0" presId="urn:diagrams.loki3.com/BracketList+Icon"/>
    <dgm:cxn modelId="{A185C87F-2957-4854-AEAB-42FFD98BD161}" type="presParOf" srcId="{0DC6837E-8B85-4786-84B4-90E78EB64760}" destId="{5D053F5F-41A9-4A01-9C6B-9E8DA75C3804}" srcOrd="2" destOrd="0" presId="urn:diagrams.loki3.com/BracketList+Icon"/>
    <dgm:cxn modelId="{998F327D-4743-4D93-A172-192985D86DB0}" type="presParOf" srcId="{0DC6837E-8B85-4786-84B4-90E78EB64760}" destId="{B81F627E-25EF-4165-A95B-B4A394E2DF8C}" srcOrd="3" destOrd="0" presId="urn:diagrams.loki3.com/BracketList+Icon"/>
    <dgm:cxn modelId="{018D0602-C723-43B9-AEB0-545E231970DB}" type="presParOf" srcId="{3A96FBDF-59A7-489C-8E63-B6CF2A282378}" destId="{4EE54DA8-586C-4973-BF5B-0DEB311C7E48}" srcOrd="3" destOrd="0" presId="urn:diagrams.loki3.com/BracketList+Icon"/>
    <dgm:cxn modelId="{EAEFE105-782A-4D35-96D5-FEBC3B03BFBC}" type="presParOf" srcId="{3A96FBDF-59A7-489C-8E63-B6CF2A282378}" destId="{1C363CC5-31F9-4D30-9D12-DE15BD8EB35F}" srcOrd="4" destOrd="0" presId="urn:diagrams.loki3.com/BracketList+Icon"/>
    <dgm:cxn modelId="{993F316C-2423-4CF7-AEC2-A44FCFBF0056}" type="presParOf" srcId="{1C363CC5-31F9-4D30-9D12-DE15BD8EB35F}" destId="{00BC9702-1CDB-4AB8-9235-63A378F6D499}" srcOrd="0" destOrd="0" presId="urn:diagrams.loki3.com/BracketList+Icon"/>
    <dgm:cxn modelId="{BD578D8A-F7CC-4803-9949-BBAEBEED268F}" type="presParOf" srcId="{1C363CC5-31F9-4D30-9D12-DE15BD8EB35F}" destId="{CC9750D3-D338-4379-B854-F634B485F48D}" srcOrd="1" destOrd="0" presId="urn:diagrams.loki3.com/BracketList+Icon"/>
    <dgm:cxn modelId="{14A094B8-C6D3-4616-B28D-52174B8817D6}" type="presParOf" srcId="{1C363CC5-31F9-4D30-9D12-DE15BD8EB35F}" destId="{2BCF4B81-77C9-4DB3-A6F0-C71E7CBC453E}" srcOrd="2" destOrd="0" presId="urn:diagrams.loki3.com/BracketList+Icon"/>
    <dgm:cxn modelId="{75DF5D15-23D4-4099-BCA9-DF9BAA6CFB6C}" type="presParOf" srcId="{1C363CC5-31F9-4D30-9D12-DE15BD8EB35F}" destId="{C69125FE-B03F-4E76-AC77-539E9526A44E}" srcOrd="3" destOrd="0" presId="urn:diagrams.loki3.com/BracketList+Icon"/>
    <dgm:cxn modelId="{1A4D0096-D000-487D-B6A0-6358C5505BB3}" type="presParOf" srcId="{3A96FBDF-59A7-489C-8E63-B6CF2A282378}" destId="{82A32FE9-AC0D-4DF0-8C40-BC258A8A4C49}" srcOrd="5" destOrd="0" presId="urn:diagrams.loki3.com/BracketList+Icon"/>
    <dgm:cxn modelId="{DF83FFF5-84E1-4BBE-9F74-044C9E809ADF}" type="presParOf" srcId="{3A96FBDF-59A7-489C-8E63-B6CF2A282378}" destId="{80FC5BAE-F801-495C-8706-6B440DDA6C2D}" srcOrd="6" destOrd="0" presId="urn:diagrams.loki3.com/BracketList+Icon"/>
    <dgm:cxn modelId="{B8F44A44-2135-4B2E-980C-C36F2B1E5942}" type="presParOf" srcId="{80FC5BAE-F801-495C-8706-6B440DDA6C2D}" destId="{EC40ADCF-A8D5-4289-9F34-5CED8EB34557}" srcOrd="0" destOrd="0" presId="urn:diagrams.loki3.com/BracketList+Icon"/>
    <dgm:cxn modelId="{0AEB6E12-1CC5-4C07-ABDE-E272A8F54F4A}" type="presParOf" srcId="{80FC5BAE-F801-495C-8706-6B440DDA6C2D}" destId="{38CF690B-B97B-48F0-9AC5-72F477D9AD59}" srcOrd="1" destOrd="0" presId="urn:diagrams.loki3.com/BracketList+Icon"/>
    <dgm:cxn modelId="{7B7EA2F0-E863-4D32-B60F-EA173E7D4EF5}" type="presParOf" srcId="{80FC5BAE-F801-495C-8706-6B440DDA6C2D}" destId="{AD528FC1-8289-4DD9-ADDE-FFA6B209C83E}" srcOrd="2" destOrd="0" presId="urn:diagrams.loki3.com/BracketList+Icon"/>
    <dgm:cxn modelId="{A639F182-6749-4904-81AE-864C244E674E}" type="presParOf" srcId="{80FC5BAE-F801-495C-8706-6B440DDA6C2D}" destId="{501934F1-93AB-4829-8878-59F4495784F3}" srcOrd="3" destOrd="0" presId="urn:diagrams.loki3.com/BracketList+Icon"/>
    <dgm:cxn modelId="{0E75A7E3-4982-4E0B-86BB-38CB8DB8E908}" type="presParOf" srcId="{3A96FBDF-59A7-489C-8E63-B6CF2A282378}" destId="{13E35A42-BFD2-4750-A1C9-8601C162F417}" srcOrd="7" destOrd="0" presId="urn:diagrams.loki3.com/BracketList+Icon"/>
    <dgm:cxn modelId="{990AD761-2441-4CA7-A441-8FBD7F55914F}" type="presParOf" srcId="{3A96FBDF-59A7-489C-8E63-B6CF2A282378}" destId="{0A92AC48-6D7B-4DDC-8414-9298C2CC9F19}" srcOrd="8" destOrd="0" presId="urn:diagrams.loki3.com/BracketList+Icon"/>
    <dgm:cxn modelId="{4D8BF6DF-390E-4217-82A2-322F98C0AA50}" type="presParOf" srcId="{0A92AC48-6D7B-4DDC-8414-9298C2CC9F19}" destId="{9C265808-86F4-4D62-9E84-7A18516E5C5F}" srcOrd="0" destOrd="0" presId="urn:diagrams.loki3.com/BracketList+Icon"/>
    <dgm:cxn modelId="{EF08D273-BB68-4BB3-AEE6-DDC395215EFC}" type="presParOf" srcId="{0A92AC48-6D7B-4DDC-8414-9298C2CC9F19}" destId="{977B5E27-CC1A-4373-959C-5CE21EFA1F85}" srcOrd="1" destOrd="0" presId="urn:diagrams.loki3.com/BracketList+Icon"/>
    <dgm:cxn modelId="{354B364E-81ED-4CAE-B872-43A43EF5BA4B}" type="presParOf" srcId="{0A92AC48-6D7B-4DDC-8414-9298C2CC9F19}" destId="{AD3906A4-E833-4A66-ABD2-31F02FA14894}" srcOrd="2" destOrd="0" presId="urn:diagrams.loki3.com/BracketList+Icon"/>
    <dgm:cxn modelId="{4FF690A3-3622-405D-BE11-95F0CBA09256}" type="presParOf" srcId="{0A92AC48-6D7B-4DDC-8414-9298C2CC9F19}" destId="{B458A7D1-9591-4BAB-B997-F045F0313734}" srcOrd="3" destOrd="0" presId="urn:diagrams.loki3.com/BracketList+Icon"/>
    <dgm:cxn modelId="{F5046306-D3BC-49FE-B2A8-A607FB6257B7}" type="presParOf" srcId="{3A96FBDF-59A7-489C-8E63-B6CF2A282378}" destId="{4D56475F-7A02-43BD-842D-6298079B9CA3}" srcOrd="9" destOrd="0" presId="urn:diagrams.loki3.com/BracketList+Icon"/>
    <dgm:cxn modelId="{5DFF5E8C-5B6F-42A1-B871-C25BA34591EB}" type="presParOf" srcId="{3A96FBDF-59A7-489C-8E63-B6CF2A282378}" destId="{8A4FD874-56F3-4FDB-84E8-CDA4FF5AC3AC}" srcOrd="10" destOrd="0" presId="urn:diagrams.loki3.com/BracketList+Icon"/>
    <dgm:cxn modelId="{DC659289-47D8-4310-9DA4-14EB0F4239DB}" type="presParOf" srcId="{8A4FD874-56F3-4FDB-84E8-CDA4FF5AC3AC}" destId="{582ED583-2B23-4409-9C7A-9CF7218F28C3}" srcOrd="0" destOrd="0" presId="urn:diagrams.loki3.com/BracketList+Icon"/>
    <dgm:cxn modelId="{688AFAA9-0500-4693-82B8-A03C99C86D84}" type="presParOf" srcId="{8A4FD874-56F3-4FDB-84E8-CDA4FF5AC3AC}" destId="{C869B822-BF10-49C9-A207-8DAA8AE27C21}" srcOrd="1" destOrd="0" presId="urn:diagrams.loki3.com/BracketList+Icon"/>
    <dgm:cxn modelId="{036D1EE9-9510-4FA6-B669-0C98A9403C62}" type="presParOf" srcId="{8A4FD874-56F3-4FDB-84E8-CDA4FF5AC3AC}" destId="{29C8FE45-AAAB-4AAE-8FFF-08AA55997166}" srcOrd="2" destOrd="0" presId="urn:diagrams.loki3.com/BracketList+Icon"/>
    <dgm:cxn modelId="{C40C864A-2C15-433A-B65C-FB8B90F972E9}" type="presParOf" srcId="{8A4FD874-56F3-4FDB-84E8-CDA4FF5AC3AC}" destId="{4A28911A-2AC7-4CBE-A073-4C87D57D8834}" srcOrd="3" destOrd="0" presId="urn:diagrams.loki3.com/BracketList+Icon"/>
    <dgm:cxn modelId="{6755AA23-288D-4947-B526-99C3C73EEC68}" type="presParOf" srcId="{3A96FBDF-59A7-489C-8E63-B6CF2A282378}" destId="{1A1F8941-E99C-449E-9C77-CEBCFE5FB74E}" srcOrd="11" destOrd="0" presId="urn:diagrams.loki3.com/BracketList+Icon"/>
    <dgm:cxn modelId="{1141DDA3-4884-4A2A-BADB-6A903B34C420}" type="presParOf" srcId="{3A96FBDF-59A7-489C-8E63-B6CF2A282378}" destId="{8378E202-E53C-477B-899E-4F7B9342ABC8}" srcOrd="12" destOrd="0" presId="urn:diagrams.loki3.com/BracketList+Icon"/>
    <dgm:cxn modelId="{C332B821-C2D1-49ED-AD46-3B0C815DF484}" type="presParOf" srcId="{8378E202-E53C-477B-899E-4F7B9342ABC8}" destId="{D3A29385-3388-4FE0-8FFE-1E824B7569F4}" srcOrd="0" destOrd="0" presId="urn:diagrams.loki3.com/BracketList+Icon"/>
    <dgm:cxn modelId="{5D6DC426-83F9-4269-A2C7-014B8E535917}" type="presParOf" srcId="{8378E202-E53C-477B-899E-4F7B9342ABC8}" destId="{7BAAB682-1A1E-4861-A8ED-D3E70C632EBD}" srcOrd="1" destOrd="0" presId="urn:diagrams.loki3.com/BracketList+Icon"/>
    <dgm:cxn modelId="{60C1E0DA-9B11-4372-A739-3B8955C7158C}" type="presParOf" srcId="{8378E202-E53C-477B-899E-4F7B9342ABC8}" destId="{B4462E37-1CAA-4CFD-92A4-FA2175A84AA9}" srcOrd="2" destOrd="0" presId="urn:diagrams.loki3.com/BracketList+Icon"/>
    <dgm:cxn modelId="{0BF612EE-05C7-4464-BC0B-71606CA72B35}" type="presParOf" srcId="{8378E202-E53C-477B-899E-4F7B9342ABC8}" destId="{0D20037D-C4EC-4392-A7FA-DE9554E69981}" srcOrd="3" destOrd="0" presId="urn:diagrams.loki3.com/BracketList+Icon"/>
    <dgm:cxn modelId="{D14377DB-7804-4AC3-901F-AB27777B298C}" type="presParOf" srcId="{3A96FBDF-59A7-489C-8E63-B6CF2A282378}" destId="{3AF15FBB-15C5-4E09-845F-87690A9F0E9B}" srcOrd="13" destOrd="0" presId="urn:diagrams.loki3.com/BracketList+Icon"/>
    <dgm:cxn modelId="{A182B53E-ADDD-4259-86F1-53A0FC32C416}" type="presParOf" srcId="{3A96FBDF-59A7-489C-8E63-B6CF2A282378}" destId="{DC783859-623D-4A08-886C-33737AA86B46}" srcOrd="14" destOrd="0" presId="urn:diagrams.loki3.com/BracketList+Icon"/>
    <dgm:cxn modelId="{2E3782E0-6A2D-4B7E-B3AA-DB12DE7F8B35}" type="presParOf" srcId="{DC783859-623D-4A08-886C-33737AA86B46}" destId="{8937854C-52A0-4044-9C2E-EEB495E9627B}" srcOrd="0" destOrd="0" presId="urn:diagrams.loki3.com/BracketList+Icon"/>
    <dgm:cxn modelId="{35997FB6-2052-4C38-A340-8A579F83C8C0}" type="presParOf" srcId="{DC783859-623D-4A08-886C-33737AA86B46}" destId="{DAA020E6-E822-495C-971B-08AA83729105}" srcOrd="1" destOrd="0" presId="urn:diagrams.loki3.com/BracketList+Icon"/>
    <dgm:cxn modelId="{D65E90B3-6FD9-4C14-966B-FA7182CACB5C}" type="presParOf" srcId="{DC783859-623D-4A08-886C-33737AA86B46}" destId="{9A411004-6D95-4941-AA60-406D3539EA3A}" srcOrd="2" destOrd="0" presId="urn:diagrams.loki3.com/BracketList+Icon"/>
    <dgm:cxn modelId="{B358F2FD-D97F-4497-B796-4D9C9F8BE77E}" type="presParOf" srcId="{DC783859-623D-4A08-886C-33737AA86B46}" destId="{7420CD93-9492-4521-B1D3-5B811B4CFC65}" srcOrd="3" destOrd="0" presId="urn:diagrams.loki3.com/BracketList+Icon"/>
    <dgm:cxn modelId="{3382B3B3-ACE7-4A68-B23C-9E5487F7D209}" type="presParOf" srcId="{3A96FBDF-59A7-489C-8E63-B6CF2A282378}" destId="{A8A2B3E4-7F65-47C5-BB70-3C058E848AD3}" srcOrd="15" destOrd="0" presId="urn:diagrams.loki3.com/BracketList+Icon"/>
    <dgm:cxn modelId="{D82902E8-006C-476E-B1D5-6B093C301736}" type="presParOf" srcId="{3A96FBDF-59A7-489C-8E63-B6CF2A282378}" destId="{A5DB1E32-EDC7-4784-8C73-A58998D0C76A}" srcOrd="16" destOrd="0" presId="urn:diagrams.loki3.com/BracketList+Icon"/>
    <dgm:cxn modelId="{B26BD6A2-99B5-4BD8-A31B-789EFE2F3DF8}" type="presParOf" srcId="{A5DB1E32-EDC7-4784-8C73-A58998D0C76A}" destId="{AB230AC6-0A8C-471B-A1BC-D32EF82FD8EE}" srcOrd="0" destOrd="0" presId="urn:diagrams.loki3.com/BracketList+Icon"/>
    <dgm:cxn modelId="{D92B47BA-246C-4F25-8C0A-562E19DCC441}" type="presParOf" srcId="{A5DB1E32-EDC7-4784-8C73-A58998D0C76A}" destId="{116C1ACC-0429-482C-BC0F-0CF2272A3339}" srcOrd="1" destOrd="0" presId="urn:diagrams.loki3.com/BracketList+Icon"/>
    <dgm:cxn modelId="{F27C6D07-2BDB-4B3C-AEA8-A2E51B8532DF}" type="presParOf" srcId="{A5DB1E32-EDC7-4784-8C73-A58998D0C76A}" destId="{57C0EE53-2A40-4243-87BA-553EEC397799}" srcOrd="2" destOrd="0" presId="urn:diagrams.loki3.com/BracketList+Icon"/>
    <dgm:cxn modelId="{F3F27BDA-9BB9-4AFC-8E8D-22EF2A1443EF}" type="presParOf" srcId="{A5DB1E32-EDC7-4784-8C73-A58998D0C76A}" destId="{83320762-D03A-49F3-A9D1-78D9668249EE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D901F-054A-4329-A78E-7C6FDDE48CDC}">
      <dsp:nvSpPr>
        <dsp:cNvPr id="0" name=""/>
        <dsp:cNvSpPr/>
      </dsp:nvSpPr>
      <dsp:spPr>
        <a:xfrm>
          <a:off x="452289" y="186407"/>
          <a:ext cx="1247214" cy="261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Membrete</a:t>
          </a:r>
          <a:endParaRPr lang="gl-ES" sz="800" kern="1200" dirty="0"/>
        </a:p>
      </dsp:txBody>
      <dsp:txXfrm>
        <a:off x="452289" y="186407"/>
        <a:ext cx="1247214" cy="261654"/>
      </dsp:txXfrm>
    </dsp:sp>
    <dsp:sp modelId="{A7643AC9-D70B-406D-8ED0-07DE672F4614}">
      <dsp:nvSpPr>
        <dsp:cNvPr id="0" name=""/>
        <dsp:cNvSpPr/>
      </dsp:nvSpPr>
      <dsp:spPr>
        <a:xfrm>
          <a:off x="1699504" y="42509"/>
          <a:ext cx="432048" cy="5494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2422C8-05F4-4529-A0CA-6757F37F94F9}">
      <dsp:nvSpPr>
        <dsp:cNvPr id="0" name=""/>
        <dsp:cNvSpPr/>
      </dsp:nvSpPr>
      <dsp:spPr>
        <a:xfrm>
          <a:off x="2304371" y="42509"/>
          <a:ext cx="5875852" cy="54945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"/>
                <a:satMod val="10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77000"/>
                <a:satMod val="100000"/>
              </a:schemeClr>
            </a:gs>
            <a:gs pos="81000">
              <a:schemeClr val="accent5">
                <a:hueOff val="0"/>
                <a:satOff val="0"/>
                <a:lumOff val="0"/>
                <a:alphaOff val="0"/>
                <a:tint val="79000"/>
                <a:satMod val="100000"/>
              </a:schemeClr>
            </a:gs>
            <a:gs pos="86000">
              <a:schemeClr val="accent5">
                <a:hueOff val="0"/>
                <a:satOff val="0"/>
                <a:lumOff val="0"/>
                <a:alphaOff val="0"/>
                <a:tint val="73000"/>
                <a:sat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Esquina superior </a:t>
          </a:r>
          <a:r>
            <a:rPr lang="es-ES" sz="1000" kern="1200" dirty="0" err="1" smtClean="0"/>
            <a:t>esquerda</a:t>
          </a:r>
          <a:r>
            <a:rPr lang="es-ES" sz="1000" kern="1200" dirty="0" smtClean="0"/>
            <a:t>.</a:t>
          </a:r>
          <a:endParaRPr lang="gl-E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Datos do remitente: </a:t>
          </a:r>
          <a:r>
            <a:rPr lang="es-ES" sz="1000" kern="1200" dirty="0" err="1" smtClean="0"/>
            <a:t>Nome</a:t>
          </a:r>
          <a:r>
            <a:rPr lang="es-ES" sz="1000" kern="1200" dirty="0" smtClean="0"/>
            <a:t>, enderezo, mail..</a:t>
          </a:r>
          <a:endParaRPr lang="gl-E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Se </a:t>
          </a:r>
          <a:r>
            <a:rPr lang="es-ES" sz="1000" kern="1200" dirty="0" err="1" smtClean="0"/>
            <a:t>quen</a:t>
          </a:r>
          <a:r>
            <a:rPr lang="es-ES" sz="1000" kern="1200" dirty="0" smtClean="0"/>
            <a:t> emite a carta é </a:t>
          </a:r>
          <a:r>
            <a:rPr lang="es-ES" sz="1000" kern="1200" dirty="0" err="1" smtClean="0"/>
            <a:t>unha</a:t>
          </a:r>
          <a:r>
            <a:rPr lang="es-ES" sz="1000" kern="1200" dirty="0" smtClean="0"/>
            <a:t> empresa, irá o membrete con todos os datos.</a:t>
          </a:r>
          <a:endParaRPr lang="gl-ES" sz="1000" kern="1200" dirty="0"/>
        </a:p>
      </dsp:txBody>
      <dsp:txXfrm>
        <a:off x="2304371" y="42509"/>
        <a:ext cx="5875852" cy="549450"/>
      </dsp:txXfrm>
    </dsp:sp>
    <dsp:sp modelId="{C95D9E25-BF34-4831-AF33-C38B1C5BD982}">
      <dsp:nvSpPr>
        <dsp:cNvPr id="0" name=""/>
        <dsp:cNvSpPr/>
      </dsp:nvSpPr>
      <dsp:spPr>
        <a:xfrm>
          <a:off x="452289" y="677258"/>
          <a:ext cx="1252075" cy="1756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Lugar</a:t>
          </a:r>
          <a:r>
            <a:rPr lang="es-ES" sz="800" kern="1200" dirty="0" smtClean="0"/>
            <a:t> e data</a:t>
          </a:r>
          <a:endParaRPr lang="gl-ES" sz="800" kern="1200" dirty="0"/>
        </a:p>
      </dsp:txBody>
      <dsp:txXfrm>
        <a:off x="452289" y="677258"/>
        <a:ext cx="1252075" cy="175676"/>
      </dsp:txXfrm>
    </dsp:sp>
    <dsp:sp modelId="{EE43A631-3D7C-4602-9552-8564EFFDAA6C}">
      <dsp:nvSpPr>
        <dsp:cNvPr id="0" name=""/>
        <dsp:cNvSpPr/>
      </dsp:nvSpPr>
      <dsp:spPr>
        <a:xfrm>
          <a:off x="1704364" y="635159"/>
          <a:ext cx="432048" cy="2598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F627E-25EF-4165-A95B-B4A394E2DF8C}">
      <dsp:nvSpPr>
        <dsp:cNvPr id="0" name=""/>
        <dsp:cNvSpPr/>
      </dsp:nvSpPr>
      <dsp:spPr>
        <a:xfrm>
          <a:off x="2309231" y="635159"/>
          <a:ext cx="5875852" cy="2598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"/>
                <a:satMod val="10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77000"/>
                <a:satMod val="100000"/>
              </a:schemeClr>
            </a:gs>
            <a:gs pos="81000">
              <a:schemeClr val="accent5">
                <a:hueOff val="0"/>
                <a:satOff val="0"/>
                <a:lumOff val="0"/>
                <a:alphaOff val="0"/>
                <a:tint val="79000"/>
                <a:satMod val="100000"/>
              </a:schemeClr>
            </a:gs>
            <a:gs pos="86000">
              <a:schemeClr val="accent5">
                <a:hueOff val="0"/>
                <a:satOff val="0"/>
                <a:lumOff val="0"/>
                <a:alphaOff val="0"/>
                <a:tint val="73000"/>
                <a:sat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err="1" smtClean="0"/>
            <a:t>Na</a:t>
          </a:r>
          <a:r>
            <a:rPr lang="es-ES" sz="1200" kern="1200" dirty="0" smtClean="0"/>
            <a:t> </a:t>
          </a:r>
          <a:r>
            <a:rPr lang="es-ES" sz="1200" kern="1200" dirty="0" err="1" smtClean="0"/>
            <a:t>marxe</a:t>
          </a:r>
          <a:r>
            <a:rPr lang="es-ES" sz="1200" kern="1200" dirty="0" smtClean="0"/>
            <a:t> </a:t>
          </a:r>
          <a:r>
            <a:rPr lang="es-ES" sz="1200" kern="1200" dirty="0" err="1" smtClean="0"/>
            <a:t>dereita</a:t>
          </a:r>
          <a:endParaRPr lang="gl-ES" sz="1200" kern="1200" dirty="0"/>
        </a:p>
      </dsp:txBody>
      <dsp:txXfrm>
        <a:off x="2309231" y="635159"/>
        <a:ext cx="5875852" cy="259875"/>
      </dsp:txXfrm>
    </dsp:sp>
    <dsp:sp modelId="{00BC9702-1CDB-4AB8-9235-63A378F6D499}">
      <dsp:nvSpPr>
        <dsp:cNvPr id="0" name=""/>
        <dsp:cNvSpPr/>
      </dsp:nvSpPr>
      <dsp:spPr>
        <a:xfrm>
          <a:off x="452289" y="1226699"/>
          <a:ext cx="1250852" cy="254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Destinatario/a</a:t>
          </a:r>
          <a:endParaRPr lang="gl-ES" sz="1000" kern="1200" dirty="0"/>
        </a:p>
      </dsp:txBody>
      <dsp:txXfrm>
        <a:off x="452289" y="1226699"/>
        <a:ext cx="1250852" cy="254669"/>
      </dsp:txXfrm>
    </dsp:sp>
    <dsp:sp modelId="{CC9750D3-D338-4379-B854-F634B485F48D}">
      <dsp:nvSpPr>
        <dsp:cNvPr id="0" name=""/>
        <dsp:cNvSpPr/>
      </dsp:nvSpPr>
      <dsp:spPr>
        <a:xfrm>
          <a:off x="1703141" y="938234"/>
          <a:ext cx="431626" cy="831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9125FE-B03F-4E76-AC77-539E9526A44E}">
      <dsp:nvSpPr>
        <dsp:cNvPr id="0" name=""/>
        <dsp:cNvSpPr/>
      </dsp:nvSpPr>
      <dsp:spPr>
        <a:xfrm>
          <a:off x="2307418" y="938234"/>
          <a:ext cx="5870114" cy="83160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"/>
                <a:satMod val="10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77000"/>
                <a:satMod val="100000"/>
              </a:schemeClr>
            </a:gs>
            <a:gs pos="81000">
              <a:schemeClr val="accent5">
                <a:hueOff val="0"/>
                <a:satOff val="0"/>
                <a:lumOff val="0"/>
                <a:alphaOff val="0"/>
                <a:tint val="79000"/>
                <a:satMod val="100000"/>
              </a:schemeClr>
            </a:gs>
            <a:gs pos="86000">
              <a:schemeClr val="accent5">
                <a:hueOff val="0"/>
                <a:satOff val="0"/>
                <a:lumOff val="0"/>
                <a:alphaOff val="0"/>
                <a:tint val="73000"/>
                <a:sat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err="1" smtClean="0"/>
            <a:t>Nome</a:t>
          </a:r>
          <a:r>
            <a:rPr lang="es-ES" sz="1200" kern="1200" dirty="0" smtClean="0"/>
            <a:t> e cargo (se </a:t>
          </a:r>
          <a:r>
            <a:rPr lang="es-ES" sz="1200" kern="1200" dirty="0" err="1" smtClean="0"/>
            <a:t>se</a:t>
          </a:r>
          <a:r>
            <a:rPr lang="es-ES" sz="1200" kern="1200" dirty="0" smtClean="0"/>
            <a:t> sabe) da </a:t>
          </a:r>
          <a:r>
            <a:rPr lang="es-ES" sz="1200" kern="1200" dirty="0" err="1" smtClean="0"/>
            <a:t>persoa</a:t>
          </a:r>
          <a:r>
            <a:rPr lang="es-ES" sz="1200" kern="1200" dirty="0" smtClean="0"/>
            <a:t> a </a:t>
          </a:r>
          <a:r>
            <a:rPr lang="es-ES" sz="1200" kern="1200" dirty="0" err="1" smtClean="0"/>
            <a:t>quen</a:t>
          </a:r>
          <a:r>
            <a:rPr lang="es-ES" sz="1200" kern="1200" dirty="0" smtClean="0"/>
            <a:t> se </a:t>
          </a:r>
          <a:r>
            <a:rPr lang="es-ES" sz="1200" kern="1200" dirty="0" err="1" smtClean="0"/>
            <a:t>dirixe</a:t>
          </a:r>
          <a:r>
            <a:rPr lang="es-ES" sz="1200" kern="1200" dirty="0" smtClean="0"/>
            <a:t> a carta.</a:t>
          </a:r>
          <a:endParaRPr lang="gl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Departamento e empresa</a:t>
          </a:r>
          <a:endParaRPr lang="gl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err="1" smtClean="0"/>
            <a:t>Trátase</a:t>
          </a:r>
          <a:r>
            <a:rPr lang="es-ES" sz="1200" kern="1200" dirty="0" smtClean="0"/>
            <a:t> de dar os datos para que ao </a:t>
          </a:r>
          <a:r>
            <a:rPr lang="es-ES" sz="1200" kern="1200" dirty="0" err="1" smtClean="0"/>
            <a:t>chegar</a:t>
          </a:r>
          <a:r>
            <a:rPr lang="es-ES" sz="1200" kern="1200" dirty="0" smtClean="0"/>
            <a:t> a carta á empresa </a:t>
          </a:r>
          <a:r>
            <a:rPr lang="es-ES" sz="1200" kern="1200" dirty="0" err="1" smtClean="0"/>
            <a:t>poidan</a:t>
          </a:r>
          <a:r>
            <a:rPr lang="es-ES" sz="1200" kern="1200" dirty="0" smtClean="0"/>
            <a:t> </a:t>
          </a:r>
          <a:r>
            <a:rPr lang="es-ES" sz="1200" kern="1200" dirty="0" err="1" smtClean="0"/>
            <a:t>rapidamente</a:t>
          </a:r>
          <a:r>
            <a:rPr lang="es-ES" sz="1200" kern="1200" dirty="0" smtClean="0"/>
            <a:t> localizar o departamento e </a:t>
          </a:r>
          <a:r>
            <a:rPr lang="es-ES" sz="1200" kern="1200" dirty="0" err="1" smtClean="0"/>
            <a:t>persoa</a:t>
          </a:r>
          <a:r>
            <a:rPr lang="es-ES" sz="1200" kern="1200" dirty="0" smtClean="0"/>
            <a:t> a </a:t>
          </a:r>
          <a:r>
            <a:rPr lang="es-ES" sz="1200" kern="1200" dirty="0" err="1" smtClean="0"/>
            <a:t>quen</a:t>
          </a:r>
          <a:r>
            <a:rPr lang="es-ES" sz="1200" kern="1200" dirty="0" smtClean="0"/>
            <a:t> </a:t>
          </a:r>
          <a:r>
            <a:rPr lang="es-ES" sz="1200" kern="1200" dirty="0" err="1" smtClean="0"/>
            <a:t>vai</a:t>
          </a:r>
          <a:r>
            <a:rPr lang="es-ES" sz="1200" kern="1200" dirty="0" smtClean="0"/>
            <a:t> </a:t>
          </a:r>
          <a:r>
            <a:rPr lang="es-ES" sz="1200" kern="1200" dirty="0" err="1" smtClean="0"/>
            <a:t>dirixida</a:t>
          </a:r>
          <a:r>
            <a:rPr lang="es-ES" sz="1200" kern="1200" dirty="0" smtClean="0"/>
            <a:t>.</a:t>
          </a:r>
          <a:endParaRPr lang="gl-ES" sz="1200" kern="1200" dirty="0"/>
        </a:p>
      </dsp:txBody>
      <dsp:txXfrm>
        <a:off x="2307418" y="938234"/>
        <a:ext cx="5870114" cy="831600"/>
      </dsp:txXfrm>
    </dsp:sp>
    <dsp:sp modelId="{EC40ADCF-A8D5-4289-9F34-5CED8EB34557}">
      <dsp:nvSpPr>
        <dsp:cNvPr id="0" name=""/>
        <dsp:cNvSpPr/>
      </dsp:nvSpPr>
      <dsp:spPr>
        <a:xfrm>
          <a:off x="452289" y="1813034"/>
          <a:ext cx="1250852" cy="333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Asunto</a:t>
          </a:r>
          <a:endParaRPr lang="gl-ES" sz="1000" kern="1200" dirty="0"/>
        </a:p>
      </dsp:txBody>
      <dsp:txXfrm>
        <a:off x="452289" y="1813034"/>
        <a:ext cx="1250852" cy="333659"/>
      </dsp:txXfrm>
    </dsp:sp>
    <dsp:sp modelId="{38CF690B-B97B-48F0-9AC5-72F477D9AD59}">
      <dsp:nvSpPr>
        <dsp:cNvPr id="0" name=""/>
        <dsp:cNvSpPr/>
      </dsp:nvSpPr>
      <dsp:spPr>
        <a:xfrm>
          <a:off x="1703141" y="1849926"/>
          <a:ext cx="431626" cy="2598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934F1-93AB-4829-8878-59F4495784F3}">
      <dsp:nvSpPr>
        <dsp:cNvPr id="0" name=""/>
        <dsp:cNvSpPr/>
      </dsp:nvSpPr>
      <dsp:spPr>
        <a:xfrm>
          <a:off x="2307418" y="1849926"/>
          <a:ext cx="5870114" cy="2598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"/>
                <a:satMod val="10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77000"/>
                <a:satMod val="100000"/>
              </a:schemeClr>
            </a:gs>
            <a:gs pos="81000">
              <a:schemeClr val="accent5">
                <a:hueOff val="0"/>
                <a:satOff val="0"/>
                <a:lumOff val="0"/>
                <a:alphaOff val="0"/>
                <a:tint val="79000"/>
                <a:satMod val="100000"/>
              </a:schemeClr>
            </a:gs>
            <a:gs pos="86000">
              <a:schemeClr val="accent5">
                <a:hueOff val="0"/>
                <a:satOff val="0"/>
                <a:lumOff val="0"/>
                <a:alphaOff val="0"/>
                <a:tint val="73000"/>
                <a:sat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En </a:t>
          </a:r>
          <a:r>
            <a:rPr lang="es-ES" sz="1200" kern="1200" dirty="0" err="1" smtClean="0"/>
            <a:t>poucas</a:t>
          </a:r>
          <a:r>
            <a:rPr lang="es-ES" sz="1200" kern="1200" dirty="0" smtClean="0"/>
            <a:t> palabras, resumir o </a:t>
          </a:r>
          <a:r>
            <a:rPr lang="es-ES" sz="1200" kern="1200" dirty="0" err="1" smtClean="0"/>
            <a:t>contido</a:t>
          </a:r>
          <a:r>
            <a:rPr lang="es-ES" sz="1200" kern="1200" dirty="0" smtClean="0"/>
            <a:t> da carta.</a:t>
          </a:r>
          <a:endParaRPr lang="gl-ES" sz="1200" kern="1200" dirty="0"/>
        </a:p>
      </dsp:txBody>
      <dsp:txXfrm>
        <a:off x="2307418" y="1849926"/>
        <a:ext cx="5870114" cy="259875"/>
      </dsp:txXfrm>
    </dsp:sp>
    <dsp:sp modelId="{9C265808-86F4-4D62-9E84-7A18516E5C5F}">
      <dsp:nvSpPr>
        <dsp:cNvPr id="0" name=""/>
        <dsp:cNvSpPr/>
      </dsp:nvSpPr>
      <dsp:spPr>
        <a:xfrm>
          <a:off x="452289" y="2189893"/>
          <a:ext cx="1255661" cy="439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err="1" smtClean="0"/>
            <a:t>Saúdo</a:t>
          </a:r>
          <a:endParaRPr lang="gl-ES" sz="1000" kern="1200" dirty="0"/>
        </a:p>
      </dsp:txBody>
      <dsp:txXfrm>
        <a:off x="452289" y="2189893"/>
        <a:ext cx="1255661" cy="439265"/>
      </dsp:txXfrm>
    </dsp:sp>
    <dsp:sp modelId="{977B5E27-CC1A-4373-959C-5CE21EFA1F85}">
      <dsp:nvSpPr>
        <dsp:cNvPr id="0" name=""/>
        <dsp:cNvSpPr/>
      </dsp:nvSpPr>
      <dsp:spPr>
        <a:xfrm>
          <a:off x="1707950" y="2279588"/>
          <a:ext cx="432048" cy="2598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58A7D1-9591-4BAB-B997-F045F0313734}">
      <dsp:nvSpPr>
        <dsp:cNvPr id="0" name=""/>
        <dsp:cNvSpPr/>
      </dsp:nvSpPr>
      <dsp:spPr>
        <a:xfrm>
          <a:off x="2312817" y="2279588"/>
          <a:ext cx="5875852" cy="2598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"/>
                <a:satMod val="10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77000"/>
                <a:satMod val="100000"/>
              </a:schemeClr>
            </a:gs>
            <a:gs pos="81000">
              <a:schemeClr val="accent5">
                <a:hueOff val="0"/>
                <a:satOff val="0"/>
                <a:lumOff val="0"/>
                <a:alphaOff val="0"/>
                <a:tint val="79000"/>
                <a:satMod val="100000"/>
              </a:schemeClr>
            </a:gs>
            <a:gs pos="86000">
              <a:schemeClr val="accent5">
                <a:hueOff val="0"/>
                <a:satOff val="0"/>
                <a:lumOff val="0"/>
                <a:alphaOff val="0"/>
                <a:tint val="73000"/>
                <a:sat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Distinguido/a Sr./Sra., , Estimado/a Sr./</a:t>
          </a:r>
          <a:r>
            <a:rPr lang="es-ES" sz="1200" kern="1200" dirty="0" err="1" smtClean="0"/>
            <a:t>sra.</a:t>
          </a:r>
          <a:r>
            <a:rPr lang="es-ES" sz="1200" kern="1200" dirty="0" smtClean="0"/>
            <a:t>, </a:t>
          </a:r>
          <a:endParaRPr lang="gl-ES" sz="1200" kern="1200" dirty="0"/>
        </a:p>
      </dsp:txBody>
      <dsp:txXfrm>
        <a:off x="2312817" y="2279588"/>
        <a:ext cx="5875852" cy="259875"/>
      </dsp:txXfrm>
    </dsp:sp>
    <dsp:sp modelId="{582ED583-2B23-4409-9C7A-9CF7218F28C3}">
      <dsp:nvSpPr>
        <dsp:cNvPr id="0" name=""/>
        <dsp:cNvSpPr/>
      </dsp:nvSpPr>
      <dsp:spPr>
        <a:xfrm>
          <a:off x="452289" y="2672359"/>
          <a:ext cx="1250852" cy="282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err="1" smtClean="0"/>
            <a:t>Corpo</a:t>
          </a:r>
          <a:endParaRPr lang="gl-ES" sz="1000" kern="1200" dirty="0"/>
        </a:p>
      </dsp:txBody>
      <dsp:txXfrm>
        <a:off x="452289" y="2672359"/>
        <a:ext cx="1250852" cy="282159"/>
      </dsp:txXfrm>
    </dsp:sp>
    <dsp:sp modelId="{C869B822-BF10-49C9-A207-8DAA8AE27C21}">
      <dsp:nvSpPr>
        <dsp:cNvPr id="0" name=""/>
        <dsp:cNvSpPr/>
      </dsp:nvSpPr>
      <dsp:spPr>
        <a:xfrm>
          <a:off x="1703141" y="2683501"/>
          <a:ext cx="431626" cy="2598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8911A-2AC7-4CBE-A073-4C87D57D8834}">
      <dsp:nvSpPr>
        <dsp:cNvPr id="0" name=""/>
        <dsp:cNvSpPr/>
      </dsp:nvSpPr>
      <dsp:spPr>
        <a:xfrm>
          <a:off x="2307418" y="2683501"/>
          <a:ext cx="5870114" cy="2598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"/>
                <a:satMod val="10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77000"/>
                <a:satMod val="100000"/>
              </a:schemeClr>
            </a:gs>
            <a:gs pos="81000">
              <a:schemeClr val="accent5">
                <a:hueOff val="0"/>
                <a:satOff val="0"/>
                <a:lumOff val="0"/>
                <a:alphaOff val="0"/>
                <a:tint val="79000"/>
                <a:satMod val="100000"/>
              </a:schemeClr>
            </a:gs>
            <a:gs pos="86000">
              <a:schemeClr val="accent5">
                <a:hueOff val="0"/>
                <a:satOff val="0"/>
                <a:lumOff val="0"/>
                <a:alphaOff val="0"/>
                <a:tint val="73000"/>
                <a:sat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Contén a información que se </a:t>
          </a:r>
          <a:r>
            <a:rPr lang="es-ES" sz="1200" kern="1200" dirty="0" err="1" smtClean="0"/>
            <a:t>quere</a:t>
          </a:r>
          <a:r>
            <a:rPr lang="es-ES" sz="1200" kern="1200" dirty="0" smtClean="0"/>
            <a:t> transmitir. Evitar información </a:t>
          </a:r>
          <a:r>
            <a:rPr lang="es-ES" sz="1200" kern="1200" dirty="0" err="1" smtClean="0"/>
            <a:t>supérflua</a:t>
          </a:r>
          <a:r>
            <a:rPr lang="es-ES" sz="1200" kern="1200" dirty="0" smtClean="0"/>
            <a:t>.</a:t>
          </a:r>
          <a:endParaRPr lang="gl-ES" sz="1200" kern="1200" dirty="0"/>
        </a:p>
      </dsp:txBody>
      <dsp:txXfrm>
        <a:off x="2307418" y="2683501"/>
        <a:ext cx="5870114" cy="259875"/>
      </dsp:txXfrm>
    </dsp:sp>
    <dsp:sp modelId="{D3A29385-3388-4FE0-8FFE-1E824B7569F4}">
      <dsp:nvSpPr>
        <dsp:cNvPr id="0" name=""/>
        <dsp:cNvSpPr/>
      </dsp:nvSpPr>
      <dsp:spPr>
        <a:xfrm>
          <a:off x="452289" y="3208144"/>
          <a:ext cx="1250852" cy="217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Despedida</a:t>
          </a:r>
          <a:endParaRPr lang="gl-ES" sz="1000" kern="1200" dirty="0"/>
        </a:p>
      </dsp:txBody>
      <dsp:txXfrm>
        <a:off x="452289" y="3208144"/>
        <a:ext cx="1250852" cy="217698"/>
      </dsp:txXfrm>
    </dsp:sp>
    <dsp:sp modelId="{7BAAB682-1A1E-4861-A8ED-D3E70C632EBD}">
      <dsp:nvSpPr>
        <dsp:cNvPr id="0" name=""/>
        <dsp:cNvSpPr/>
      </dsp:nvSpPr>
      <dsp:spPr>
        <a:xfrm>
          <a:off x="1703141" y="2997718"/>
          <a:ext cx="431626" cy="6385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20037D-C4EC-4392-A7FA-DE9554E69981}">
      <dsp:nvSpPr>
        <dsp:cNvPr id="0" name=""/>
        <dsp:cNvSpPr/>
      </dsp:nvSpPr>
      <dsp:spPr>
        <a:xfrm>
          <a:off x="2307418" y="2997718"/>
          <a:ext cx="5870114" cy="63855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"/>
                <a:satMod val="10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77000"/>
                <a:satMod val="100000"/>
              </a:schemeClr>
            </a:gs>
            <a:gs pos="81000">
              <a:schemeClr val="accent5">
                <a:hueOff val="0"/>
                <a:satOff val="0"/>
                <a:lumOff val="0"/>
                <a:alphaOff val="0"/>
                <a:tint val="79000"/>
                <a:satMod val="100000"/>
              </a:schemeClr>
            </a:gs>
            <a:gs pos="86000">
              <a:schemeClr val="accent5">
                <a:hueOff val="0"/>
                <a:satOff val="0"/>
                <a:lumOff val="0"/>
                <a:alphaOff val="0"/>
                <a:tint val="73000"/>
                <a:sat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Frase curta de </a:t>
          </a:r>
          <a:r>
            <a:rPr lang="es-ES" sz="1200" kern="1200" dirty="0" err="1" smtClean="0"/>
            <a:t>saúdo</a:t>
          </a:r>
          <a:r>
            <a:rPr lang="es-ES" sz="1200" kern="1200" dirty="0" smtClean="0"/>
            <a:t> cortés.</a:t>
          </a:r>
          <a:endParaRPr lang="gl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err="1" smtClean="0"/>
            <a:t>Saúdao</a:t>
          </a:r>
          <a:r>
            <a:rPr lang="es-ES" sz="1200" kern="1200" dirty="0" smtClean="0"/>
            <a:t>/</a:t>
          </a:r>
          <a:r>
            <a:rPr lang="es-ES" sz="1200" kern="1200" dirty="0" err="1" smtClean="0"/>
            <a:t>saúdaa</a:t>
          </a:r>
          <a:r>
            <a:rPr lang="es-ES" sz="1200" kern="1200" dirty="0" smtClean="0"/>
            <a:t> atentamente, Quedo á espera da </a:t>
          </a:r>
          <a:r>
            <a:rPr lang="es-ES" sz="1200" kern="1200" dirty="0" err="1" smtClean="0"/>
            <a:t>súa</a:t>
          </a:r>
          <a:r>
            <a:rPr lang="es-ES" sz="1200" kern="1200" dirty="0" smtClean="0"/>
            <a:t> </a:t>
          </a:r>
          <a:r>
            <a:rPr lang="es-ES" sz="1200" kern="1200" dirty="0" err="1" smtClean="0"/>
            <a:t>resposta</a:t>
          </a:r>
          <a:r>
            <a:rPr lang="es-ES" sz="1200" kern="1200" dirty="0" smtClean="0"/>
            <a:t>, </a:t>
          </a:r>
          <a:r>
            <a:rPr lang="es-ES" sz="1200" kern="1200" dirty="0" err="1" smtClean="0"/>
            <a:t>Doulle</a:t>
          </a:r>
          <a:r>
            <a:rPr lang="es-ES" sz="1200" kern="1200" dirty="0" smtClean="0"/>
            <a:t> as </a:t>
          </a:r>
          <a:r>
            <a:rPr lang="es-ES" sz="1200" kern="1200" dirty="0" err="1" smtClean="0"/>
            <a:t>grazas</a:t>
          </a:r>
          <a:r>
            <a:rPr lang="es-ES" sz="1200" kern="1200" dirty="0" smtClean="0"/>
            <a:t> anticipadamente </a:t>
          </a:r>
          <a:r>
            <a:rPr lang="es-ES" sz="1200" kern="1200" dirty="0" err="1" smtClean="0"/>
            <a:t>pola</a:t>
          </a:r>
          <a:r>
            <a:rPr lang="es-ES" sz="1200" kern="1200" dirty="0" smtClean="0"/>
            <a:t> atención </a:t>
          </a:r>
          <a:r>
            <a:rPr lang="es-ES" sz="1200" kern="1200" dirty="0" err="1" smtClean="0"/>
            <a:t>outorgada</a:t>
          </a:r>
          <a:r>
            <a:rPr lang="es-ES" sz="1200" kern="1200" dirty="0" smtClean="0"/>
            <a:t>, etc.</a:t>
          </a:r>
          <a:endParaRPr lang="gl-ES" sz="1200" kern="1200" dirty="0"/>
        </a:p>
      </dsp:txBody>
      <dsp:txXfrm>
        <a:off x="2307418" y="2997718"/>
        <a:ext cx="5870114" cy="638550"/>
      </dsp:txXfrm>
    </dsp:sp>
    <dsp:sp modelId="{8937854C-52A0-4044-9C2E-EEB495E9627B}">
      <dsp:nvSpPr>
        <dsp:cNvPr id="0" name=""/>
        <dsp:cNvSpPr/>
      </dsp:nvSpPr>
      <dsp:spPr>
        <a:xfrm>
          <a:off x="452289" y="3679468"/>
          <a:ext cx="1250852" cy="476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Antefirma</a:t>
          </a:r>
          <a:endParaRPr lang="gl-ES" sz="1000" kern="1200" dirty="0"/>
        </a:p>
      </dsp:txBody>
      <dsp:txXfrm>
        <a:off x="452289" y="3679468"/>
        <a:ext cx="1250852" cy="476076"/>
      </dsp:txXfrm>
    </dsp:sp>
    <dsp:sp modelId="{DAA020E6-E822-495C-971B-08AA83729105}">
      <dsp:nvSpPr>
        <dsp:cNvPr id="0" name=""/>
        <dsp:cNvSpPr/>
      </dsp:nvSpPr>
      <dsp:spPr>
        <a:xfrm>
          <a:off x="1703141" y="3702181"/>
          <a:ext cx="431626" cy="4306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20CD93-9492-4521-B1D3-5B811B4CFC65}">
      <dsp:nvSpPr>
        <dsp:cNvPr id="0" name=""/>
        <dsp:cNvSpPr/>
      </dsp:nvSpPr>
      <dsp:spPr>
        <a:xfrm>
          <a:off x="2307418" y="3702181"/>
          <a:ext cx="5870114" cy="43065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"/>
                <a:satMod val="10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77000"/>
                <a:satMod val="100000"/>
              </a:schemeClr>
            </a:gs>
            <a:gs pos="81000">
              <a:schemeClr val="accent5">
                <a:hueOff val="0"/>
                <a:satOff val="0"/>
                <a:lumOff val="0"/>
                <a:alphaOff val="0"/>
                <a:tint val="79000"/>
                <a:satMod val="100000"/>
              </a:schemeClr>
            </a:gs>
            <a:gs pos="86000">
              <a:schemeClr val="accent5">
                <a:hueOff val="0"/>
                <a:satOff val="0"/>
                <a:lumOff val="0"/>
                <a:alphaOff val="0"/>
                <a:tint val="73000"/>
                <a:sat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err="1" smtClean="0"/>
            <a:t>Nome</a:t>
          </a:r>
          <a:r>
            <a:rPr lang="es-ES" sz="1200" kern="1200" dirty="0" smtClean="0"/>
            <a:t> e </a:t>
          </a:r>
          <a:r>
            <a:rPr lang="es-ES" sz="1200" kern="1200" dirty="0" err="1" smtClean="0"/>
            <a:t>apelidos</a:t>
          </a:r>
          <a:r>
            <a:rPr lang="es-ES" sz="1200" kern="1200" dirty="0" smtClean="0"/>
            <a:t> da </a:t>
          </a:r>
          <a:r>
            <a:rPr lang="es-ES" sz="1200" kern="1200" dirty="0" err="1" smtClean="0"/>
            <a:t>persoa</a:t>
          </a:r>
          <a:r>
            <a:rPr lang="es-ES" sz="1200" kern="1200" dirty="0" smtClean="0"/>
            <a:t> remitente da carga, e cargo que desempeña en relación </a:t>
          </a:r>
          <a:r>
            <a:rPr lang="es-ES" sz="1200" kern="1200" dirty="0" err="1" smtClean="0"/>
            <a:t>co</a:t>
          </a:r>
          <a:r>
            <a:rPr lang="es-ES" sz="1200" kern="1200" dirty="0" smtClean="0"/>
            <a:t> asunto da carta.</a:t>
          </a:r>
          <a:endParaRPr lang="gl-ES" sz="1200" kern="1200" dirty="0"/>
        </a:p>
      </dsp:txBody>
      <dsp:txXfrm>
        <a:off x="2307418" y="3702181"/>
        <a:ext cx="5870114" cy="430650"/>
      </dsp:txXfrm>
    </dsp:sp>
    <dsp:sp modelId="{AB230AC6-0A8C-471B-A1BC-D32EF82FD8EE}">
      <dsp:nvSpPr>
        <dsp:cNvPr id="0" name=""/>
        <dsp:cNvSpPr/>
      </dsp:nvSpPr>
      <dsp:spPr>
        <a:xfrm>
          <a:off x="452289" y="4198745"/>
          <a:ext cx="1250498" cy="439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err="1" smtClean="0"/>
            <a:t>Sinatura</a:t>
          </a:r>
          <a:endParaRPr lang="gl-ES" sz="1000" kern="1200" dirty="0"/>
        </a:p>
      </dsp:txBody>
      <dsp:txXfrm>
        <a:off x="452289" y="4198745"/>
        <a:ext cx="1250498" cy="439265"/>
      </dsp:txXfrm>
    </dsp:sp>
    <dsp:sp modelId="{116C1ACC-0429-482C-BC0F-0CF2272A3339}">
      <dsp:nvSpPr>
        <dsp:cNvPr id="0" name=""/>
        <dsp:cNvSpPr/>
      </dsp:nvSpPr>
      <dsp:spPr>
        <a:xfrm>
          <a:off x="1702787" y="4288440"/>
          <a:ext cx="432048" cy="2598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20762-D03A-49F3-A9D1-78D9668249EE}">
      <dsp:nvSpPr>
        <dsp:cNvPr id="0" name=""/>
        <dsp:cNvSpPr/>
      </dsp:nvSpPr>
      <dsp:spPr>
        <a:xfrm>
          <a:off x="2307654" y="4288440"/>
          <a:ext cx="5875852" cy="2598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"/>
                <a:satMod val="10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77000"/>
                <a:satMod val="100000"/>
              </a:schemeClr>
            </a:gs>
            <a:gs pos="81000">
              <a:schemeClr val="accent5">
                <a:hueOff val="0"/>
                <a:satOff val="0"/>
                <a:lumOff val="0"/>
                <a:alphaOff val="0"/>
                <a:tint val="79000"/>
                <a:satMod val="100000"/>
              </a:schemeClr>
            </a:gs>
            <a:gs pos="86000">
              <a:schemeClr val="accent5">
                <a:hueOff val="0"/>
                <a:satOff val="0"/>
                <a:lumOff val="0"/>
                <a:alphaOff val="0"/>
                <a:tint val="73000"/>
                <a:sat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Rúbrica da </a:t>
          </a:r>
          <a:r>
            <a:rPr lang="es-ES" sz="1200" kern="1200" dirty="0" err="1" smtClean="0"/>
            <a:t>persoa</a:t>
          </a:r>
          <a:r>
            <a:rPr lang="es-ES" sz="1200" kern="1200" dirty="0" smtClean="0"/>
            <a:t> remitente da carta.</a:t>
          </a:r>
          <a:endParaRPr lang="gl-ES" sz="1200" kern="1200" dirty="0"/>
        </a:p>
      </dsp:txBody>
      <dsp:txXfrm>
        <a:off x="2307654" y="4288440"/>
        <a:ext cx="5875852" cy="259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777204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685800" y="2883600"/>
            <a:ext cx="777204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8580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66848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3313800" y="62136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5941440" y="62136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685800" y="288360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body"/>
          </p:nvPr>
        </p:nvSpPr>
        <p:spPr>
          <a:xfrm>
            <a:off x="3313800" y="288360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 type="body"/>
          </p:nvPr>
        </p:nvSpPr>
        <p:spPr>
          <a:xfrm>
            <a:off x="5941440" y="288360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subTitle"/>
          </p:nvPr>
        </p:nvSpPr>
        <p:spPr>
          <a:xfrm>
            <a:off x="685800" y="621360"/>
            <a:ext cx="7772040" cy="4331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777204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subTitle"/>
          </p:nvPr>
        </p:nvSpPr>
        <p:spPr>
          <a:xfrm>
            <a:off x="914400" y="5105520"/>
            <a:ext cx="7328160" cy="2424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8580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85800" y="621360"/>
            <a:ext cx="7772040" cy="4331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66848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85800" y="2883600"/>
            <a:ext cx="777204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777204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85800" y="2883600"/>
            <a:ext cx="777204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68580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body"/>
          </p:nvPr>
        </p:nvSpPr>
        <p:spPr>
          <a:xfrm>
            <a:off x="466848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3313800" y="62136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941440" y="62136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body"/>
          </p:nvPr>
        </p:nvSpPr>
        <p:spPr>
          <a:xfrm>
            <a:off x="685800" y="288360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96" name="PlaceHolder 6"/>
          <p:cNvSpPr>
            <a:spLocks noGrp="1"/>
          </p:cNvSpPr>
          <p:nvPr>
            <p:ph type="body"/>
          </p:nvPr>
        </p:nvSpPr>
        <p:spPr>
          <a:xfrm>
            <a:off x="3313800" y="288360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97" name="PlaceHolder 7"/>
          <p:cNvSpPr>
            <a:spLocks noGrp="1"/>
          </p:cNvSpPr>
          <p:nvPr>
            <p:ph type="body"/>
          </p:nvPr>
        </p:nvSpPr>
        <p:spPr>
          <a:xfrm>
            <a:off x="5941440" y="288360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subTitle"/>
          </p:nvPr>
        </p:nvSpPr>
        <p:spPr>
          <a:xfrm>
            <a:off x="685800" y="621360"/>
            <a:ext cx="7772040" cy="4331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777204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777204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subTitle"/>
          </p:nvPr>
        </p:nvSpPr>
        <p:spPr>
          <a:xfrm>
            <a:off x="914400" y="5105520"/>
            <a:ext cx="7328160" cy="2424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68580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466848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685800" y="2883600"/>
            <a:ext cx="777204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777204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685800" y="2883600"/>
            <a:ext cx="777204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68580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42" name="PlaceHolder 5"/>
          <p:cNvSpPr>
            <a:spLocks noGrp="1"/>
          </p:cNvSpPr>
          <p:nvPr>
            <p:ph type="body"/>
          </p:nvPr>
        </p:nvSpPr>
        <p:spPr>
          <a:xfrm>
            <a:off x="466848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3313800" y="62136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body"/>
          </p:nvPr>
        </p:nvSpPr>
        <p:spPr>
          <a:xfrm>
            <a:off x="5941440" y="62136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47" name="PlaceHolder 5"/>
          <p:cNvSpPr>
            <a:spLocks noGrp="1"/>
          </p:cNvSpPr>
          <p:nvPr>
            <p:ph type="body"/>
          </p:nvPr>
        </p:nvSpPr>
        <p:spPr>
          <a:xfrm>
            <a:off x="685800" y="288360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48" name="PlaceHolder 6"/>
          <p:cNvSpPr>
            <a:spLocks noGrp="1"/>
          </p:cNvSpPr>
          <p:nvPr>
            <p:ph type="body"/>
          </p:nvPr>
        </p:nvSpPr>
        <p:spPr>
          <a:xfrm>
            <a:off x="3313800" y="288360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49" name="PlaceHolder 7"/>
          <p:cNvSpPr>
            <a:spLocks noGrp="1"/>
          </p:cNvSpPr>
          <p:nvPr>
            <p:ph type="body"/>
          </p:nvPr>
        </p:nvSpPr>
        <p:spPr>
          <a:xfrm>
            <a:off x="5941440" y="2883600"/>
            <a:ext cx="250236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ubTitle"/>
          </p:nvPr>
        </p:nvSpPr>
        <p:spPr>
          <a:xfrm>
            <a:off x="914400" y="5105520"/>
            <a:ext cx="7328160" cy="2424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8580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4331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68480" y="288360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8580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68480" y="621360"/>
            <a:ext cx="379260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85800" y="2883600"/>
            <a:ext cx="7772040" cy="2065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7.xml"/><Relationship Id="rId8" Type="http://schemas.openxmlformats.org/officeDocument/2006/relationships/slideLayout" Target="../slideLayouts/slideLayout28.xml"/><Relationship Id="rId9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91440" y="101520"/>
            <a:ext cx="8960760" cy="6664680"/>
          </a:xfrm>
          <a:prstGeom prst="roundRect">
            <a:avLst>
              <a:gd name="adj" fmla="val 1735"/>
            </a:avLst>
          </a:prstGeom>
          <a:blipFill rotWithShape="0">
            <a:blip r:embed="rId3"/>
            <a:tile/>
          </a:blip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274320" y="278280"/>
            <a:ext cx="8595000" cy="132552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4" hidden="1"/>
          <p:cNvSpPr/>
          <p:nvPr/>
        </p:nvSpPr>
        <p:spPr>
          <a:xfrm>
            <a:off x="372960" y="372960"/>
            <a:ext cx="8380080" cy="111816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91440" y="101520"/>
            <a:ext cx="8960760" cy="6664680"/>
          </a:xfrm>
          <a:prstGeom prst="roundRect">
            <a:avLst>
              <a:gd name="adj" fmla="val 1735"/>
            </a:avLst>
          </a:prstGeom>
          <a:blipFill rotWithShape="0">
            <a:blip r:embed="rId4"/>
            <a:tile/>
          </a:blip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9C5635FC-D608-4388-B78D-C6CE73F2D243}" type="datetime">
              <a:rPr b="0" lang="gl-ES" sz="1200" spc="-1" strike="noStrike">
                <a:solidFill>
                  <a:srgbClr val="d1282e"/>
                </a:solidFill>
                <a:latin typeface="Century Gothic"/>
              </a:rPr>
              <a:t>18/05/23</a:t>
            </a:fld>
            <a:endParaRPr b="0" lang="gl-ES" sz="1200" spc="-1" strike="noStrike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gl-ES" sz="2400" spc="-1" strike="noStrike">
              <a:latin typeface="Times New Roman"/>
            </a:endParaRPr>
          </a:p>
        </p:txBody>
      </p:sp>
      <p:sp>
        <p:nvSpPr>
          <p:cNvPr id="8" name="CustomShape 9"/>
          <p:cNvSpPr/>
          <p:nvPr/>
        </p:nvSpPr>
        <p:spPr>
          <a:xfrm>
            <a:off x="345600" y="2942640"/>
            <a:ext cx="7147440" cy="24634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7572600" y="2944800"/>
            <a:ext cx="1190160" cy="245952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7712640" y="3136680"/>
            <a:ext cx="909720" cy="2075400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12"/>
          <p:cNvSpPr/>
          <p:nvPr/>
        </p:nvSpPr>
        <p:spPr>
          <a:xfrm>
            <a:off x="445320" y="3055680"/>
            <a:ext cx="6947640" cy="224496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PlaceHolder 13"/>
          <p:cNvSpPr>
            <a:spLocks noGrp="1"/>
          </p:cNvSpPr>
          <p:nvPr>
            <p:ph type="sldNum"/>
          </p:nvPr>
        </p:nvSpPr>
        <p:spPr>
          <a:xfrm>
            <a:off x="7786800" y="4625280"/>
            <a:ext cx="761760" cy="4568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ACE3529D-6A23-4DDE-A3E1-9E66972265AE}" type="slidenum">
              <a:rPr b="0" lang="gl-ES" sz="2800" spc="-1" strike="noStrike">
                <a:solidFill>
                  <a:srgbClr val="3d3d3d"/>
                </a:solidFill>
                <a:latin typeface="Century Gothic"/>
              </a:rPr>
              <a:t>&lt;número&gt;</a:t>
            </a:fld>
            <a:endParaRPr b="0" lang="gl-ES" sz="2800" spc="-1" strike="noStrike">
              <a:latin typeface="Times New Roman"/>
            </a:endParaRPr>
          </a:p>
        </p:txBody>
      </p:sp>
      <p:sp>
        <p:nvSpPr>
          <p:cNvPr id="13" name="CustomShape 14"/>
          <p:cNvSpPr/>
          <p:nvPr/>
        </p:nvSpPr>
        <p:spPr>
          <a:xfrm>
            <a:off x="541800" y="4559400"/>
            <a:ext cx="6754680" cy="663840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15"/>
          <p:cNvSpPr/>
          <p:nvPr/>
        </p:nvSpPr>
        <p:spPr>
          <a:xfrm>
            <a:off x="538920" y="3139560"/>
            <a:ext cx="6760440" cy="2077200"/>
          </a:xfrm>
          <a:prstGeom prst="rect">
            <a:avLst/>
          </a:prstGeom>
          <a:noFill/>
          <a:ln w="6350">
            <a:solidFill>
              <a:schemeClr val="accent1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PlaceHolder 16"/>
          <p:cNvSpPr>
            <a:spLocks noGrp="1"/>
          </p:cNvSpPr>
          <p:nvPr>
            <p:ph type="title"/>
          </p:nvPr>
        </p:nvSpPr>
        <p:spPr>
          <a:xfrm>
            <a:off x="604800" y="3227040"/>
            <a:ext cx="6629040" cy="12189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100000"/>
              </a:lnSpc>
            </a:pP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Haga 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clic 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para 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modifi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car el 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estilo 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de 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título 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del 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patró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n</a:t>
            </a:r>
            <a:endParaRPr b="0" lang="gl-ES" sz="40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6" name="PlaceHolder 1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pc="-1" strike="noStrike">
                <a:solidFill>
                  <a:srgbClr val="d1282e"/>
                </a:solidFill>
                <a:latin typeface="Century Gothic"/>
              </a:rPr>
              <a:t>Prema para editar o formato de texto do </a:t>
            </a:r>
            <a:r>
              <a:rPr b="0" lang="gl-ES" sz="2400" spc="-1" strike="noStrike">
                <a:solidFill>
                  <a:srgbClr val="d1282e"/>
                </a:solidFill>
                <a:latin typeface="Century Gothic"/>
              </a:rPr>
              <a:t>esquema</a:t>
            </a:r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pc="-1" strike="noStrike">
                <a:solidFill>
                  <a:srgbClr val="d1282e"/>
                </a:solidFill>
                <a:latin typeface="Century Gothic"/>
              </a:rPr>
              <a:t>Segundo nivel do esquema</a:t>
            </a:r>
            <a:endParaRPr b="0" lang="gl-ES" sz="1800" spc="-1" strike="noStrike">
              <a:solidFill>
                <a:srgbClr val="d1282e"/>
              </a:solidFill>
              <a:latin typeface="Century Gothic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600" spc="-1" strike="noStrike">
                <a:solidFill>
                  <a:srgbClr val="d1282e"/>
                </a:solidFill>
                <a:latin typeface="Century Gothic"/>
              </a:rPr>
              <a:t>Terceiro nivel do esquema</a:t>
            </a:r>
            <a:endParaRPr b="0" lang="gl-ES" sz="1600" spc="-1" strike="noStrike">
              <a:solidFill>
                <a:srgbClr val="d1282e"/>
              </a:solidFill>
              <a:latin typeface="Century Gothic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600" spc="-1" strike="noStrike">
                <a:solidFill>
                  <a:srgbClr val="d1282e"/>
                </a:solidFill>
                <a:latin typeface="Century Gothic"/>
              </a:rPr>
              <a:t>Cuarto nivel do esquema</a:t>
            </a:r>
            <a:endParaRPr b="0" lang="gl-ES" sz="1600" spc="-1" strike="noStrike">
              <a:solidFill>
                <a:srgbClr val="d1282e"/>
              </a:solidFill>
              <a:latin typeface="Century Gothic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d1282e"/>
                </a:solidFill>
                <a:latin typeface="Century Gothic"/>
              </a:rPr>
              <a:t>Quinto nivel do esquema</a:t>
            </a:r>
            <a:endParaRPr b="0" lang="gl-ES" sz="2000" spc="-1" strike="noStrike">
              <a:solidFill>
                <a:srgbClr val="d1282e"/>
              </a:solidFill>
              <a:latin typeface="Century Gothic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d1282e"/>
                </a:solidFill>
                <a:latin typeface="Century Gothic"/>
              </a:rPr>
              <a:t>Sexto nivel do esquema</a:t>
            </a:r>
            <a:endParaRPr b="0" lang="gl-ES" sz="2000" spc="-1" strike="noStrike">
              <a:solidFill>
                <a:srgbClr val="d1282e"/>
              </a:solidFill>
              <a:latin typeface="Century Gothic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d1282e"/>
                </a:solidFill>
                <a:latin typeface="Century Gothic"/>
              </a:rPr>
              <a:t>Sétimo nivel do esquema</a:t>
            </a:r>
            <a:endParaRPr b="0" lang="gl-ES" sz="20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CustomShape 2"/>
          <p:cNvSpPr/>
          <p:nvPr/>
        </p:nvSpPr>
        <p:spPr>
          <a:xfrm>
            <a:off x="91440" y="101520"/>
            <a:ext cx="8960760" cy="6664680"/>
          </a:xfrm>
          <a:prstGeom prst="roundRect">
            <a:avLst>
              <a:gd name="adj" fmla="val 1735"/>
            </a:avLst>
          </a:prstGeom>
          <a:blipFill rotWithShape="0">
            <a:blip r:embed="rId3"/>
            <a:tile/>
          </a:blip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5" name="CustomShape 3"/>
          <p:cNvSpPr/>
          <p:nvPr/>
        </p:nvSpPr>
        <p:spPr>
          <a:xfrm>
            <a:off x="274320" y="278280"/>
            <a:ext cx="8595000" cy="132552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6" name="CustomShape 4"/>
          <p:cNvSpPr/>
          <p:nvPr/>
        </p:nvSpPr>
        <p:spPr>
          <a:xfrm>
            <a:off x="372960" y="372960"/>
            <a:ext cx="8380080" cy="111816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7" name="PlaceHolder 5"/>
          <p:cNvSpPr>
            <a:spLocks noGrp="1"/>
          </p:cNvSpPr>
          <p:nvPr>
            <p:ph type="title"/>
          </p:nvPr>
        </p:nvSpPr>
        <p:spPr>
          <a:xfrm>
            <a:off x="426240" y="408240"/>
            <a:ext cx="8260200" cy="103896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Haga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clic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para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modifi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car el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estilo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de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título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del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patrón</a:t>
            </a:r>
            <a:endParaRPr b="0" lang="gl-ES" sz="35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body"/>
          </p:nvPr>
        </p:nvSpPr>
        <p:spPr>
          <a:xfrm>
            <a:off x="457200" y="1752480"/>
            <a:ext cx="8229240" cy="4373280"/>
          </a:xfrm>
          <a:prstGeom prst="rect">
            <a:avLst/>
          </a:prstGeom>
        </p:spPr>
        <p:txBody>
          <a:bodyPr>
            <a:noAutofit/>
          </a:bodyPr>
          <a:p>
            <a:pPr marL="343080" indent="-228240">
              <a:lnSpc>
                <a:spcPct val="100000"/>
              </a:lnSpc>
              <a:spcBef>
                <a:spcPts val="479"/>
              </a:spcBef>
              <a:buClr>
                <a:srgbClr val="7a7a7a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d1282e"/>
                </a:solidFill>
                <a:latin typeface="Century Gothic"/>
              </a:rPr>
              <a:t>Haga clic para modificar el estilo de texto del patrón</a:t>
            </a:r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  <a:p>
            <a:pPr lvl="1" marL="640080" indent="-228240">
              <a:lnSpc>
                <a:spcPct val="100000"/>
              </a:lnSpc>
              <a:spcBef>
                <a:spcPts val="400"/>
              </a:spcBef>
              <a:buClr>
                <a:srgbClr val="f5c201"/>
              </a:buClr>
              <a:buFont typeface="Arial"/>
              <a:buChar char="•"/>
            </a:pPr>
            <a:r>
              <a:rPr b="0" lang="es-ES" sz="2000" spc="-1" strike="noStrike">
                <a:solidFill>
                  <a:srgbClr val="d1282e"/>
                </a:solidFill>
                <a:latin typeface="Century Gothic"/>
              </a:rPr>
              <a:t>Segundo nivel</a:t>
            </a:r>
            <a:endParaRPr b="0" lang="gl-ES" sz="2000" spc="-1" strike="noStrike">
              <a:solidFill>
                <a:srgbClr val="d1282e"/>
              </a:solidFill>
              <a:latin typeface="Century Gothic"/>
            </a:endParaRPr>
          </a:p>
          <a:p>
            <a:pPr lvl="2" marL="914400" indent="-228240">
              <a:lnSpc>
                <a:spcPct val="100000"/>
              </a:lnSpc>
              <a:spcBef>
                <a:spcPts val="360"/>
              </a:spcBef>
              <a:buClr>
                <a:srgbClr val="526db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d1282e"/>
                </a:solidFill>
                <a:latin typeface="Century Gothic"/>
              </a:rPr>
              <a:t>Tercer nivel</a:t>
            </a:r>
            <a:endParaRPr b="0" lang="gl-ES" sz="1800" spc="-1" strike="noStrike">
              <a:solidFill>
                <a:srgbClr val="d1282e"/>
              </a:solidFill>
              <a:latin typeface="Century Gothic"/>
            </a:endParaRPr>
          </a:p>
          <a:p>
            <a:pPr lvl="3" marL="1280160" indent="-228240">
              <a:lnSpc>
                <a:spcPct val="100000"/>
              </a:lnSpc>
              <a:spcBef>
                <a:spcPts val="320"/>
              </a:spcBef>
              <a:buClr>
                <a:srgbClr val="989aac"/>
              </a:buClr>
              <a:buFont typeface="Arial"/>
              <a:buChar char="•"/>
            </a:pPr>
            <a:r>
              <a:rPr b="0" lang="es-ES" sz="1600" spc="-1" strike="noStrike">
                <a:solidFill>
                  <a:srgbClr val="d1282e"/>
                </a:solidFill>
                <a:latin typeface="Century Gothic"/>
              </a:rPr>
              <a:t>Cuarto nivel</a:t>
            </a:r>
            <a:endParaRPr b="0" lang="gl-ES" sz="1600" spc="-1" strike="noStrike">
              <a:solidFill>
                <a:srgbClr val="d1282e"/>
              </a:solidFill>
              <a:latin typeface="Century Gothic"/>
            </a:endParaRPr>
          </a:p>
          <a:p>
            <a:pPr lvl="4" marL="1554480" indent="-228240">
              <a:lnSpc>
                <a:spcPct val="100000"/>
              </a:lnSpc>
              <a:spcBef>
                <a:spcPts val="320"/>
              </a:spcBef>
              <a:buClr>
                <a:srgbClr val="dc5924"/>
              </a:buClr>
              <a:buFont typeface="Arial"/>
              <a:buChar char="•"/>
            </a:pPr>
            <a:r>
              <a:rPr b="0" lang="es-ES" sz="1600" spc="-1" strike="noStrike">
                <a:solidFill>
                  <a:srgbClr val="d1282e"/>
                </a:solidFill>
                <a:latin typeface="Century Gothic"/>
              </a:rPr>
              <a:t>Quinto nivel</a:t>
            </a:r>
            <a:endParaRPr b="0" lang="gl-ES" sz="16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59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5C1A47BA-55D4-4E4E-B888-1D3E6AB86020}" type="datetime">
              <a:rPr b="0" lang="gl-ES" sz="1200" spc="-1" strike="noStrike">
                <a:solidFill>
                  <a:srgbClr val="d1282e"/>
                </a:solidFill>
                <a:latin typeface="Century Gothic"/>
              </a:rPr>
              <a:t>18/05/23</a:t>
            </a:fld>
            <a:endParaRPr b="0" lang="gl-ES" sz="1200" spc="-1" strike="noStrike">
              <a:latin typeface="Times New Roman"/>
            </a:endParaRPr>
          </a:p>
        </p:txBody>
      </p:sp>
      <p:sp>
        <p:nvSpPr>
          <p:cNvPr id="60" name="PlaceHolder 8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gl-ES" sz="2400" spc="-1" strike="noStrike">
              <a:latin typeface="Times New Roman"/>
            </a:endParaRPr>
          </a:p>
        </p:txBody>
      </p:sp>
      <p:sp>
        <p:nvSpPr>
          <p:cNvPr id="61" name="PlaceHolder 9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506F9506-B2ED-439E-BFB2-583C2EF51A66}" type="slidenum">
              <a:rPr b="0" lang="gl-ES" sz="1200" spc="-1" strike="noStrike">
                <a:solidFill>
                  <a:srgbClr val="d1282e"/>
                </a:solidFill>
                <a:latin typeface="Century Gothic"/>
              </a:rPr>
              <a:t>&lt;número&gt;</a:t>
            </a:fld>
            <a:endParaRPr b="0" lang="gl-E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 hidden="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>
            <a:noFill/>
          </a:ln>
          <a:scene3d>
            <a:camera prst="orthographicFront"/>
            <a:lightRig dir="t" rig="flat"/>
          </a:scene3d>
          <a:sp3d prstMaterial="dkEdge">
            <a:bevelT w="82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" name="CustomShape 2" hidden="1"/>
          <p:cNvSpPr/>
          <p:nvPr/>
        </p:nvSpPr>
        <p:spPr>
          <a:xfrm>
            <a:off x="91440" y="101520"/>
            <a:ext cx="8960760" cy="6664680"/>
          </a:xfrm>
          <a:prstGeom prst="roundRect">
            <a:avLst>
              <a:gd name="adj" fmla="val 1735"/>
            </a:avLst>
          </a:prstGeom>
          <a:blipFill rotWithShape="0">
            <a:blip r:embed="rId3"/>
            <a:tile/>
          </a:blip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CustomShape 3" hidden="1"/>
          <p:cNvSpPr/>
          <p:nvPr/>
        </p:nvSpPr>
        <p:spPr>
          <a:xfrm>
            <a:off x="274320" y="278280"/>
            <a:ext cx="8595000" cy="132552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CustomShape 4" hidden="1"/>
          <p:cNvSpPr/>
          <p:nvPr/>
        </p:nvSpPr>
        <p:spPr>
          <a:xfrm>
            <a:off x="372960" y="372960"/>
            <a:ext cx="8380080" cy="111816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2" name="CustomShape 5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CustomShape 6"/>
          <p:cNvSpPr/>
          <p:nvPr/>
        </p:nvSpPr>
        <p:spPr>
          <a:xfrm>
            <a:off x="91440" y="101520"/>
            <a:ext cx="8960760" cy="6664680"/>
          </a:xfrm>
          <a:prstGeom prst="roundRect">
            <a:avLst>
              <a:gd name="adj" fmla="val 1735"/>
            </a:avLst>
          </a:prstGeom>
          <a:blipFill rotWithShape="0">
            <a:blip r:embed="rId4"/>
            <a:tile/>
          </a:blip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4" name="PlaceHolder 7"/>
          <p:cNvSpPr>
            <a:spLocks noGrp="1"/>
          </p:cNvSpPr>
          <p:nvPr>
            <p:ph type="body"/>
          </p:nvPr>
        </p:nvSpPr>
        <p:spPr>
          <a:xfrm>
            <a:off x="685800" y="621360"/>
            <a:ext cx="7772040" cy="433116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s-ES" sz="3200" spc="-1" strike="noStrike">
                <a:solidFill>
                  <a:srgbClr val="000000"/>
                </a:solidFill>
                <a:latin typeface="Century Gothic"/>
              </a:rPr>
              <a:t>Haga clic en el icono para agregar una imagen</a:t>
            </a:r>
            <a:endParaRPr b="0" lang="gl-ES" sz="32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05" name="PlaceHolder 8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C73D9E82-C143-4003-91C8-570851A156B8}" type="datetime">
              <a:rPr b="0" lang="gl-ES" sz="1200" spc="-1" strike="noStrike">
                <a:solidFill>
                  <a:srgbClr val="d1282e"/>
                </a:solidFill>
                <a:latin typeface="Century Gothic"/>
              </a:rPr>
              <a:t>18/05/23</a:t>
            </a:fld>
            <a:endParaRPr b="0" lang="gl-ES" sz="1200" spc="-1" strike="noStrike">
              <a:latin typeface="Times New Roman"/>
            </a:endParaRPr>
          </a:p>
        </p:txBody>
      </p:sp>
      <p:sp>
        <p:nvSpPr>
          <p:cNvPr id="106" name="PlaceHolder 9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8C6889A9-30D7-4A7F-87AE-775578ECD4A3}" type="slidenum">
              <a:rPr b="0" lang="gl-ES" sz="1200" spc="-1" strike="noStrike">
                <a:solidFill>
                  <a:srgbClr val="d1282e"/>
                </a:solidFill>
                <a:latin typeface="Century Gothic"/>
              </a:rPr>
              <a:t>&lt;número&gt;</a:t>
            </a:fld>
            <a:endParaRPr b="0" lang="gl-ES" sz="1200" spc="-1" strike="noStrike">
              <a:latin typeface="Times New Roman"/>
            </a:endParaRPr>
          </a:p>
        </p:txBody>
      </p:sp>
      <p:sp>
        <p:nvSpPr>
          <p:cNvPr id="107" name="CustomShape 10"/>
          <p:cNvSpPr/>
          <p:nvPr/>
        </p:nvSpPr>
        <p:spPr>
          <a:xfrm>
            <a:off x="685800" y="4952880"/>
            <a:ext cx="7772040" cy="137124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8" name="CustomShape 11"/>
          <p:cNvSpPr/>
          <p:nvPr/>
        </p:nvSpPr>
        <p:spPr>
          <a:xfrm>
            <a:off x="762120" y="5029200"/>
            <a:ext cx="7600320" cy="12024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9" name="PlaceHolder 1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gl-ES" sz="2400" spc="-1" strike="noStrike">
              <a:latin typeface="Times New Roman"/>
            </a:endParaRPr>
          </a:p>
        </p:txBody>
      </p:sp>
      <p:sp>
        <p:nvSpPr>
          <p:cNvPr id="110" name="CustomShape 13"/>
          <p:cNvSpPr/>
          <p:nvPr/>
        </p:nvSpPr>
        <p:spPr>
          <a:xfrm>
            <a:off x="914400" y="5638680"/>
            <a:ext cx="7328160" cy="451440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1" name="CustomShape 14"/>
          <p:cNvSpPr/>
          <p:nvPr/>
        </p:nvSpPr>
        <p:spPr>
          <a:xfrm>
            <a:off x="605520" y="5074920"/>
            <a:ext cx="7945920" cy="109692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PlaceHolder 15"/>
          <p:cNvSpPr>
            <a:spLocks noGrp="1"/>
          </p:cNvSpPr>
          <p:nvPr>
            <p:ph type="body"/>
          </p:nvPr>
        </p:nvSpPr>
        <p:spPr>
          <a:xfrm>
            <a:off x="956160" y="5656680"/>
            <a:ext cx="7244280" cy="401400"/>
          </a:xfrm>
          <a:prstGeom prst="rect">
            <a:avLst/>
          </a:prstGeom>
        </p:spPr>
        <p:txBody>
          <a:bodyPr anchor="ctr">
            <a:normAutofit fontScale="56000"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</a:tabLst>
            </a:pPr>
            <a:r>
              <a:rPr b="0" lang="es-ES" sz="1500" spc="248" strike="noStrike" cap="all">
                <a:solidFill>
                  <a:srgbClr val="ffffff"/>
                </a:solidFill>
                <a:latin typeface="Century Gothic"/>
              </a:rPr>
              <a:t>Haga clic para modificar el estilo de texto del patrón</a:t>
            </a:r>
            <a:endParaRPr b="0" lang="gl-ES" sz="15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13" name="PlaceHolder 16"/>
          <p:cNvSpPr>
            <a:spLocks noGrp="1"/>
          </p:cNvSpPr>
          <p:nvPr>
            <p:ph type="title"/>
          </p:nvPr>
        </p:nvSpPr>
        <p:spPr>
          <a:xfrm>
            <a:off x="914400" y="5105520"/>
            <a:ext cx="7328160" cy="5227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2000" spc="-1" strike="noStrike" cap="all">
                <a:solidFill>
                  <a:srgbClr val="5b5b5b"/>
                </a:solidFill>
                <a:latin typeface="Book Antiqua"/>
              </a:rPr>
              <a:t>Haga </a:t>
            </a:r>
            <a:r>
              <a:rPr b="0" lang="es-ES" sz="2000" spc="-1" strike="noStrike" cap="all">
                <a:solidFill>
                  <a:srgbClr val="5b5b5b"/>
                </a:solidFill>
                <a:latin typeface="Book Antiqua"/>
              </a:rPr>
              <a:t>clic </a:t>
            </a:r>
            <a:r>
              <a:rPr b="0" lang="es-ES" sz="2000" spc="-1" strike="noStrike" cap="all">
                <a:solidFill>
                  <a:srgbClr val="5b5b5b"/>
                </a:solidFill>
                <a:latin typeface="Book Antiqua"/>
              </a:rPr>
              <a:t>para </a:t>
            </a:r>
            <a:r>
              <a:rPr b="0" lang="es-ES" sz="2000" spc="-1" strike="noStrike" cap="all">
                <a:solidFill>
                  <a:srgbClr val="5b5b5b"/>
                </a:solidFill>
                <a:latin typeface="Book Antiqua"/>
              </a:rPr>
              <a:t>modifi</a:t>
            </a:r>
            <a:r>
              <a:rPr b="0" lang="es-ES" sz="2000" spc="-1" strike="noStrike" cap="all">
                <a:solidFill>
                  <a:srgbClr val="5b5b5b"/>
                </a:solidFill>
                <a:latin typeface="Book Antiqua"/>
              </a:rPr>
              <a:t>car el </a:t>
            </a:r>
            <a:r>
              <a:rPr b="0" lang="es-ES" sz="2000" spc="-1" strike="noStrike" cap="all">
                <a:solidFill>
                  <a:srgbClr val="5b5b5b"/>
                </a:solidFill>
                <a:latin typeface="Book Antiqua"/>
              </a:rPr>
              <a:t>estilo </a:t>
            </a:r>
            <a:r>
              <a:rPr b="0" lang="es-ES" sz="2000" spc="-1" strike="noStrike" cap="all">
                <a:solidFill>
                  <a:srgbClr val="5b5b5b"/>
                </a:solidFill>
                <a:latin typeface="Book Antiqua"/>
              </a:rPr>
              <a:t>de </a:t>
            </a:r>
            <a:r>
              <a:rPr b="0" lang="es-ES" sz="2000" spc="-1" strike="noStrike" cap="all">
                <a:solidFill>
                  <a:srgbClr val="5b5b5b"/>
                </a:solidFill>
                <a:latin typeface="Book Antiqua"/>
              </a:rPr>
              <a:t>título </a:t>
            </a:r>
            <a:r>
              <a:rPr b="0" lang="es-ES" sz="2000" spc="-1" strike="noStrike" cap="all">
                <a:solidFill>
                  <a:srgbClr val="5b5b5b"/>
                </a:solidFill>
                <a:latin typeface="Book Antiqua"/>
              </a:rPr>
              <a:t>del </a:t>
            </a:r>
            <a:r>
              <a:rPr b="0" lang="es-ES" sz="2000" spc="-1" strike="noStrike" cap="all">
                <a:solidFill>
                  <a:srgbClr val="5b5b5b"/>
                </a:solidFill>
                <a:latin typeface="Book Antiqua"/>
              </a:rPr>
              <a:t>patrón</a:t>
            </a:r>
            <a:endParaRPr b="0" lang="gl-ES" sz="20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microsoft.com/office/2007/relationships/diagramDrawing" Target="../diagrams/drawing1.xml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42960" y="4648320"/>
            <a:ext cx="6552720" cy="4568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ctr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s-ES" sz="1800" spc="299" strike="noStrike" cap="all">
                <a:solidFill>
                  <a:srgbClr val="ffffff"/>
                </a:solidFill>
                <a:latin typeface="Century Gothic"/>
              </a:rPr>
              <a:t>A CARTA FORMAL</a:t>
            </a:r>
            <a:endParaRPr b="0" lang="gl-ES" sz="1800" spc="-1" strike="noStrike">
              <a:latin typeface="Arial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604800" y="3227040"/>
            <a:ext cx="6629040" cy="12189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100000"/>
              </a:lnSpc>
            </a:pP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EXP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RES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IÓN 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ESC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RIT</a:t>
            </a:r>
            <a:r>
              <a:rPr b="0" lang="es-ES" sz="4000" spc="-1" strike="noStrike" cap="all">
                <a:solidFill>
                  <a:srgbClr val="3d3d3d"/>
                </a:solidFill>
                <a:latin typeface="Book Antiqua"/>
              </a:rPr>
              <a:t>A</a:t>
            </a:r>
            <a:endParaRPr b="0" lang="gl-ES" sz="40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426240" y="408240"/>
            <a:ext cx="8260200" cy="10389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	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Que é unha carta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formal</a:t>
            </a:r>
            <a:endParaRPr b="0" lang="gl-ES" sz="35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53" name="TextShape 2"/>
          <p:cNvSpPr txBox="1"/>
          <p:nvPr/>
        </p:nvSpPr>
        <p:spPr>
          <a:xfrm>
            <a:off x="457200" y="1752480"/>
            <a:ext cx="8229240" cy="43732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228240">
              <a:lnSpc>
                <a:spcPct val="100000"/>
              </a:lnSpc>
              <a:spcBef>
                <a:spcPts val="479"/>
              </a:spcBef>
              <a:buClr>
                <a:srgbClr val="7a7a7a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d1282e"/>
                </a:solidFill>
                <a:latin typeface="Century Gothic"/>
              </a:rPr>
              <a:t>Unha comunicación entre particulares ou empresas nos ámbitos laborais, comerciais, educativo, político ou financeiro.</a:t>
            </a:r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  <a:p>
            <a:pPr marL="343080" indent="-228240">
              <a:lnSpc>
                <a:spcPct val="100000"/>
              </a:lnSpc>
              <a:spcBef>
                <a:spcPts val="479"/>
              </a:spcBef>
              <a:buClr>
                <a:srgbClr val="7a7a7a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d1282e"/>
                </a:solidFill>
                <a:latin typeface="Century Gothic"/>
              </a:rPr>
              <a:t>A característica é o distanciamento entre o/a remitente e o/a destinatario/a.</a:t>
            </a:r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  <a:p>
            <a:pPr marL="343080" indent="-228240">
              <a:lnSpc>
                <a:spcPct val="100000"/>
              </a:lnSpc>
              <a:spcBef>
                <a:spcPts val="479"/>
              </a:spcBef>
              <a:buClr>
                <a:srgbClr val="7a7a7a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d1282e"/>
                </a:solidFill>
                <a:latin typeface="Century Gothic"/>
              </a:rPr>
              <a:t>Require un vocabulario adecuado e unha estrutura das oracións correcta, clara e máis complexa que nas cartas persoais.</a:t>
            </a:r>
            <a:endParaRPr b="0" lang="gl-ES" sz="2400" spc="-1" strike="noStrike">
              <a:solidFill>
                <a:srgbClr val="d1282e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426240" y="408240"/>
            <a:ext cx="8260200" cy="10389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Par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tes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da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car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ta 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for</a:t>
            </a:r>
            <a:r>
              <a:rPr b="0" lang="es-ES" sz="3500" spc="-1" strike="noStrike" cap="all">
                <a:solidFill>
                  <a:srgbClr val="5b5b5b"/>
                </a:solidFill>
                <a:latin typeface="Book Antiqua"/>
              </a:rPr>
              <a:t>mal</a:t>
            </a:r>
            <a:endParaRPr b="0" lang="gl-ES" sz="3500" spc="-1" strike="noStrike">
              <a:solidFill>
                <a:srgbClr val="000000"/>
              </a:solidFill>
              <a:latin typeface="Century Gothic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3778761821"/>
              </p:ext>
            </p:extLst>
          </p:nvPr>
        </p:nvGraphicFramePr>
        <p:xfrm>
          <a:off x="251640" y="1700640"/>
          <a:ext cx="8640720" cy="46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956160" y="5656680"/>
            <a:ext cx="7244280" cy="401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</a:tabLst>
            </a:pPr>
            <a:r>
              <a:rPr b="0" lang="es-ES" sz="1500" spc="248" strike="noStrike" cap="all">
                <a:solidFill>
                  <a:srgbClr val="ffffff"/>
                </a:solidFill>
                <a:latin typeface="Century Gothic"/>
              </a:rPr>
              <a:t>esquema</a:t>
            </a:r>
            <a:endParaRPr b="0" lang="gl-ES" sz="1500" spc="-1" strike="noStrike">
              <a:solidFill>
                <a:srgbClr val="d1282e"/>
              </a:solidFill>
              <a:latin typeface="Century Gothic"/>
            </a:endParaRPr>
          </a:p>
        </p:txBody>
      </p:sp>
      <p:sp>
        <p:nvSpPr>
          <p:cNvPr id="156" name="TextShape 2"/>
          <p:cNvSpPr txBox="1"/>
          <p:nvPr/>
        </p:nvSpPr>
        <p:spPr>
          <a:xfrm>
            <a:off x="914400" y="5105520"/>
            <a:ext cx="7328160" cy="522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2000" spc="-1" strike="noStrike" cap="all">
                <a:solidFill>
                  <a:srgbClr val="5b5b5b"/>
                </a:solidFill>
                <a:latin typeface="Book Antiqua"/>
              </a:rPr>
              <a:t>A carta formal</a:t>
            </a:r>
            <a:endParaRPr b="0" lang="gl-ES" sz="2000" spc="-1" strike="noStrike">
              <a:solidFill>
                <a:srgbClr val="000000"/>
              </a:solidFill>
              <a:latin typeface="Century Gothic"/>
            </a:endParaRPr>
          </a:p>
        </p:txBody>
      </p:sp>
      <p:pic>
        <p:nvPicPr>
          <p:cNvPr id="157" name="Picture 2" descr=""/>
          <p:cNvPicPr/>
          <p:nvPr/>
        </p:nvPicPr>
        <p:blipFill>
          <a:blip r:embed="rId1"/>
          <a:srcRect l="9258" t="21427" r="50910" b="9090"/>
          <a:stretch/>
        </p:blipFill>
        <p:spPr>
          <a:xfrm>
            <a:off x="683640" y="188640"/>
            <a:ext cx="4893120" cy="4799880"/>
          </a:xfrm>
          <a:prstGeom prst="rect">
            <a:avLst/>
          </a:prstGeom>
          <a:ln w="0">
            <a:noFill/>
          </a:ln>
        </p:spPr>
      </p:pic>
      <p:sp>
        <p:nvSpPr>
          <p:cNvPr id="158" name="CustomShape 3"/>
          <p:cNvSpPr/>
          <p:nvPr/>
        </p:nvSpPr>
        <p:spPr>
          <a:xfrm>
            <a:off x="1115640" y="188640"/>
            <a:ext cx="1295640" cy="719640"/>
          </a:xfrm>
          <a:prstGeom prst="ellipse">
            <a:avLst/>
          </a:prstGeom>
          <a:noFill/>
          <a:ln>
            <a:solidFill>
              <a:srgbClr val="dc5924"/>
            </a:solidFill>
            <a:rou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/>
        </p:style>
      </p:sp>
      <p:sp>
        <p:nvSpPr>
          <p:cNvPr id="159" name="CustomShape 4"/>
          <p:cNvSpPr/>
          <p:nvPr/>
        </p:nvSpPr>
        <p:spPr>
          <a:xfrm>
            <a:off x="5996160" y="415800"/>
            <a:ext cx="2088000" cy="215640"/>
          </a:xfrm>
          <a:prstGeom prst="borderCallout1">
            <a:avLst>
              <a:gd name="adj1" fmla="val 63644"/>
              <a:gd name="adj2" fmla="val -7006"/>
              <a:gd name="adj3" fmla="val 54780"/>
              <a:gd name="adj4" fmla="val -167044"/>
            </a:avLst>
          </a:prstGeom>
          <a:solidFill>
            <a:srgbClr val="dc5924"/>
          </a:solidFill>
          <a:ln>
            <a:solidFill>
              <a:srgbClr val="a2411a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s-ES" sz="1800" spc="-1" strike="noStrike">
                <a:solidFill>
                  <a:srgbClr val="fcfcfc">
                    <a:alpha val="55000"/>
                  </a:srgbClr>
                </a:solidFill>
                <a:latin typeface="Century Gothic"/>
              </a:rPr>
              <a:t>Membrete</a:t>
            </a:r>
            <a:endParaRPr b="0" lang="gl-ES" sz="1800" spc="-1" strike="noStrike">
              <a:latin typeface="Arial"/>
            </a:endParaRPr>
          </a:p>
        </p:txBody>
      </p:sp>
      <p:sp>
        <p:nvSpPr>
          <p:cNvPr id="160" name="CustomShape 5"/>
          <p:cNvSpPr/>
          <p:nvPr/>
        </p:nvSpPr>
        <p:spPr>
          <a:xfrm>
            <a:off x="1086480" y="1061280"/>
            <a:ext cx="1295640" cy="719640"/>
          </a:xfrm>
          <a:prstGeom prst="ellipse">
            <a:avLst/>
          </a:prstGeom>
          <a:noFill/>
          <a:ln>
            <a:solidFill>
              <a:srgbClr val="dc5924"/>
            </a:solidFill>
            <a:rou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/>
        </p:style>
      </p:sp>
      <p:sp>
        <p:nvSpPr>
          <p:cNvPr id="161" name="CustomShape 6"/>
          <p:cNvSpPr/>
          <p:nvPr/>
        </p:nvSpPr>
        <p:spPr>
          <a:xfrm>
            <a:off x="5996160" y="1313280"/>
            <a:ext cx="2088000" cy="215640"/>
          </a:xfrm>
          <a:prstGeom prst="borderCallout1">
            <a:avLst>
              <a:gd name="adj1" fmla="val 63644"/>
              <a:gd name="adj2" fmla="val -7006"/>
              <a:gd name="adj3" fmla="val 61193"/>
              <a:gd name="adj4" fmla="val -169697"/>
            </a:avLst>
          </a:prstGeom>
          <a:solidFill>
            <a:srgbClr val="dc5924"/>
          </a:solidFill>
          <a:ln>
            <a:solidFill>
              <a:srgbClr val="a2411a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s-ES" sz="1800" spc="-1" strike="noStrike">
                <a:solidFill>
                  <a:srgbClr val="fcfcfc">
                    <a:alpha val="55000"/>
                  </a:srgbClr>
                </a:solidFill>
                <a:latin typeface="Century Gothic"/>
              </a:rPr>
              <a:t>Destinatario</a:t>
            </a:r>
            <a:endParaRPr b="0" lang="gl-ES" sz="1800" spc="-1" strike="noStrike">
              <a:latin typeface="Arial"/>
            </a:endParaRPr>
          </a:p>
        </p:txBody>
      </p:sp>
      <p:sp>
        <p:nvSpPr>
          <p:cNvPr id="162" name="CustomShape 7"/>
          <p:cNvSpPr/>
          <p:nvPr/>
        </p:nvSpPr>
        <p:spPr>
          <a:xfrm>
            <a:off x="3852000" y="1628640"/>
            <a:ext cx="1295640" cy="431640"/>
          </a:xfrm>
          <a:prstGeom prst="ellipse">
            <a:avLst/>
          </a:prstGeom>
          <a:noFill/>
          <a:ln>
            <a:solidFill>
              <a:srgbClr val="dc5924"/>
            </a:solidFill>
            <a:rou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/>
        </p:style>
      </p:sp>
      <p:sp>
        <p:nvSpPr>
          <p:cNvPr id="163" name="CustomShape 8"/>
          <p:cNvSpPr/>
          <p:nvPr/>
        </p:nvSpPr>
        <p:spPr>
          <a:xfrm>
            <a:off x="1139040" y="1807560"/>
            <a:ext cx="1295640" cy="397080"/>
          </a:xfrm>
          <a:prstGeom prst="ellipse">
            <a:avLst/>
          </a:prstGeom>
          <a:noFill/>
          <a:ln>
            <a:solidFill>
              <a:srgbClr val="dc5924"/>
            </a:solidFill>
            <a:rou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/>
        </p:style>
      </p:sp>
      <p:sp>
        <p:nvSpPr>
          <p:cNvPr id="164" name="CustomShape 9"/>
          <p:cNvSpPr/>
          <p:nvPr/>
        </p:nvSpPr>
        <p:spPr>
          <a:xfrm>
            <a:off x="5997960" y="1673280"/>
            <a:ext cx="2088000" cy="215640"/>
          </a:xfrm>
          <a:prstGeom prst="borderCallout1">
            <a:avLst>
              <a:gd name="adj1" fmla="val 63644"/>
              <a:gd name="adj2" fmla="val -7006"/>
              <a:gd name="adj3" fmla="val 67606"/>
              <a:gd name="adj4" fmla="val -38333"/>
            </a:avLst>
          </a:prstGeom>
          <a:solidFill>
            <a:srgbClr val="dc5924"/>
          </a:solidFill>
          <a:ln>
            <a:solidFill>
              <a:srgbClr val="a2411a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s-ES" sz="1800" spc="-1" strike="noStrike">
                <a:solidFill>
                  <a:srgbClr val="fcfcfc">
                    <a:alpha val="55000"/>
                  </a:srgbClr>
                </a:solidFill>
                <a:latin typeface="Century Gothic"/>
              </a:rPr>
              <a:t>Lugar e data</a:t>
            </a:r>
            <a:endParaRPr b="0" lang="gl-ES" sz="1800" spc="-1" strike="noStrike">
              <a:latin typeface="Arial"/>
            </a:endParaRPr>
          </a:p>
        </p:txBody>
      </p:sp>
      <p:sp>
        <p:nvSpPr>
          <p:cNvPr id="165" name="CustomShape 10"/>
          <p:cNvSpPr/>
          <p:nvPr/>
        </p:nvSpPr>
        <p:spPr>
          <a:xfrm>
            <a:off x="5996160" y="1942560"/>
            <a:ext cx="2088000" cy="215640"/>
          </a:xfrm>
          <a:prstGeom prst="borderCallout1">
            <a:avLst>
              <a:gd name="adj1" fmla="val 63644"/>
              <a:gd name="adj2" fmla="val -7006"/>
              <a:gd name="adj3" fmla="val 61193"/>
              <a:gd name="adj4" fmla="val -169697"/>
            </a:avLst>
          </a:prstGeom>
          <a:solidFill>
            <a:srgbClr val="dc5924"/>
          </a:solidFill>
          <a:ln>
            <a:solidFill>
              <a:srgbClr val="a2411a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s-ES" sz="1800" spc="-1" strike="noStrike">
                <a:solidFill>
                  <a:srgbClr val="fcfcfc">
                    <a:alpha val="55000"/>
                  </a:srgbClr>
                </a:solidFill>
                <a:latin typeface="Century Gothic"/>
              </a:rPr>
              <a:t>Asunto</a:t>
            </a:r>
            <a:endParaRPr b="0" lang="gl-ES" sz="1800" spc="-1" strike="noStrike">
              <a:latin typeface="Arial"/>
            </a:endParaRPr>
          </a:p>
        </p:txBody>
      </p:sp>
      <p:sp>
        <p:nvSpPr>
          <p:cNvPr id="166" name="CustomShape 11"/>
          <p:cNvSpPr/>
          <p:nvPr/>
        </p:nvSpPr>
        <p:spPr>
          <a:xfrm>
            <a:off x="5996160" y="2205000"/>
            <a:ext cx="2088000" cy="215640"/>
          </a:xfrm>
          <a:prstGeom prst="borderCallout1">
            <a:avLst>
              <a:gd name="adj1" fmla="val 63644"/>
              <a:gd name="adj2" fmla="val -7006"/>
              <a:gd name="adj3" fmla="val 54779"/>
              <a:gd name="adj4" fmla="val -169034"/>
            </a:avLst>
          </a:prstGeom>
          <a:solidFill>
            <a:srgbClr val="dc5924"/>
          </a:solidFill>
          <a:ln>
            <a:solidFill>
              <a:srgbClr val="a2411a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s-ES" sz="1800" spc="-1" strike="noStrike">
                <a:solidFill>
                  <a:srgbClr val="fcfcfc">
                    <a:alpha val="55000"/>
                  </a:srgbClr>
                </a:solidFill>
                <a:latin typeface="Century Gothic"/>
              </a:rPr>
              <a:t>Saúdo</a:t>
            </a:r>
            <a:endParaRPr b="0" lang="gl-ES" sz="1800" spc="-1" strike="noStrike">
              <a:latin typeface="Arial"/>
            </a:endParaRPr>
          </a:p>
        </p:txBody>
      </p:sp>
      <p:sp>
        <p:nvSpPr>
          <p:cNvPr id="167" name="CustomShape 12"/>
          <p:cNvSpPr/>
          <p:nvPr/>
        </p:nvSpPr>
        <p:spPr>
          <a:xfrm>
            <a:off x="1112400" y="2158560"/>
            <a:ext cx="1295640" cy="397080"/>
          </a:xfrm>
          <a:prstGeom prst="ellipse">
            <a:avLst/>
          </a:prstGeom>
          <a:noFill/>
          <a:ln>
            <a:solidFill>
              <a:srgbClr val="dc5924"/>
            </a:solidFill>
            <a:rou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/>
        </p:style>
      </p:sp>
      <p:sp>
        <p:nvSpPr>
          <p:cNvPr id="168" name="CustomShape 13"/>
          <p:cNvSpPr/>
          <p:nvPr/>
        </p:nvSpPr>
        <p:spPr>
          <a:xfrm>
            <a:off x="5148000" y="2421000"/>
            <a:ext cx="215640" cy="1800000"/>
          </a:xfrm>
          <a:prstGeom prst="rightBrace">
            <a:avLst>
              <a:gd name="adj1" fmla="val 8333"/>
              <a:gd name="adj2" fmla="val 50000"/>
            </a:avLst>
          </a:prstGeom>
          <a:noFill/>
          <a:ln>
            <a:solidFill>
              <a:srgbClr val="dc551f"/>
            </a:solidFill>
            <a:round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/>
        </p:style>
      </p:sp>
      <p:sp>
        <p:nvSpPr>
          <p:cNvPr id="169" name="CustomShape 14"/>
          <p:cNvSpPr/>
          <p:nvPr/>
        </p:nvSpPr>
        <p:spPr>
          <a:xfrm>
            <a:off x="6018480" y="3213000"/>
            <a:ext cx="2088000" cy="215640"/>
          </a:xfrm>
          <a:prstGeom prst="borderCallout1">
            <a:avLst>
              <a:gd name="adj1" fmla="val 63644"/>
              <a:gd name="adj2" fmla="val -7006"/>
              <a:gd name="adj3" fmla="val 61192"/>
              <a:gd name="adj4" fmla="val -29044"/>
            </a:avLst>
          </a:prstGeom>
          <a:solidFill>
            <a:srgbClr val="dc5924"/>
          </a:solidFill>
          <a:ln>
            <a:solidFill>
              <a:srgbClr val="a2411a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s-ES" sz="1800" spc="-1" strike="noStrike">
                <a:solidFill>
                  <a:srgbClr val="fcfcfc">
                    <a:alpha val="55000"/>
                  </a:srgbClr>
                </a:solidFill>
                <a:latin typeface="Century Gothic"/>
              </a:rPr>
              <a:t>Corpo</a:t>
            </a:r>
            <a:endParaRPr b="0" lang="gl-ES" sz="1800" spc="-1" strike="noStrike">
              <a:latin typeface="Arial"/>
            </a:endParaRPr>
          </a:p>
        </p:txBody>
      </p:sp>
      <p:sp>
        <p:nvSpPr>
          <p:cNvPr id="170" name="CustomShape 15"/>
          <p:cNvSpPr/>
          <p:nvPr/>
        </p:nvSpPr>
        <p:spPr>
          <a:xfrm>
            <a:off x="1086480" y="4206240"/>
            <a:ext cx="1295640" cy="397080"/>
          </a:xfrm>
          <a:prstGeom prst="ellipse">
            <a:avLst/>
          </a:prstGeom>
          <a:noFill/>
          <a:ln>
            <a:solidFill>
              <a:srgbClr val="dc5924"/>
            </a:solidFill>
            <a:rou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/>
        </p:style>
      </p:sp>
      <p:sp>
        <p:nvSpPr>
          <p:cNvPr id="171" name="CustomShape 16"/>
          <p:cNvSpPr/>
          <p:nvPr/>
        </p:nvSpPr>
        <p:spPr>
          <a:xfrm>
            <a:off x="6042240" y="4296960"/>
            <a:ext cx="2088000" cy="215640"/>
          </a:xfrm>
          <a:prstGeom prst="borderCallout1">
            <a:avLst>
              <a:gd name="adj1" fmla="val 63644"/>
              <a:gd name="adj2" fmla="val -7006"/>
              <a:gd name="adj3" fmla="val 67606"/>
              <a:gd name="adj4" fmla="val -171688"/>
            </a:avLst>
          </a:prstGeom>
          <a:solidFill>
            <a:srgbClr val="dc5924"/>
          </a:solidFill>
          <a:ln>
            <a:solidFill>
              <a:srgbClr val="a2411a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s-ES" sz="1800" spc="-1" strike="noStrike">
                <a:solidFill>
                  <a:srgbClr val="fcfcfc">
                    <a:alpha val="55000"/>
                  </a:srgbClr>
                </a:solidFill>
                <a:latin typeface="Century Gothic"/>
              </a:rPr>
              <a:t>Despedida</a:t>
            </a:r>
            <a:endParaRPr b="0" lang="gl-ES" sz="1800" spc="-1" strike="noStrike">
              <a:latin typeface="Arial"/>
            </a:endParaRPr>
          </a:p>
        </p:txBody>
      </p:sp>
      <p:sp>
        <p:nvSpPr>
          <p:cNvPr id="172" name="CustomShape 17"/>
          <p:cNvSpPr/>
          <p:nvPr/>
        </p:nvSpPr>
        <p:spPr>
          <a:xfrm>
            <a:off x="1086480" y="4557600"/>
            <a:ext cx="1295640" cy="397080"/>
          </a:xfrm>
          <a:prstGeom prst="ellipse">
            <a:avLst/>
          </a:prstGeom>
          <a:noFill/>
          <a:ln>
            <a:solidFill>
              <a:srgbClr val="dc5924"/>
            </a:solidFill>
            <a:rou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/>
        </p:style>
      </p:sp>
      <p:sp>
        <p:nvSpPr>
          <p:cNvPr id="173" name="CustomShape 18"/>
          <p:cNvSpPr/>
          <p:nvPr/>
        </p:nvSpPr>
        <p:spPr>
          <a:xfrm>
            <a:off x="6042240" y="4648320"/>
            <a:ext cx="2088000" cy="215640"/>
          </a:xfrm>
          <a:prstGeom prst="borderCallout1">
            <a:avLst>
              <a:gd name="adj1" fmla="val 63644"/>
              <a:gd name="adj2" fmla="val -7006"/>
              <a:gd name="adj3" fmla="val 61193"/>
              <a:gd name="adj4" fmla="val -171024"/>
            </a:avLst>
          </a:prstGeom>
          <a:solidFill>
            <a:srgbClr val="dc5924"/>
          </a:solidFill>
          <a:ln>
            <a:solidFill>
              <a:srgbClr val="a2411a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s-ES" sz="1800" spc="-1" strike="noStrike">
                <a:solidFill>
                  <a:srgbClr val="fcfcfc">
                    <a:alpha val="55000"/>
                  </a:srgbClr>
                </a:solidFill>
                <a:latin typeface="Century Gothic"/>
              </a:rPr>
              <a:t>Antefirma</a:t>
            </a:r>
            <a:endParaRPr b="0" lang="gl-ES" sz="1800" spc="-1" strike="noStrike">
              <a:latin typeface="Arial"/>
            </a:endParaRPr>
          </a:p>
        </p:txBody>
      </p:sp>
      <p:sp>
        <p:nvSpPr>
          <p:cNvPr id="174" name="CustomShape 19"/>
          <p:cNvSpPr/>
          <p:nvPr/>
        </p:nvSpPr>
        <p:spPr>
          <a:xfrm>
            <a:off x="6018480" y="4955040"/>
            <a:ext cx="2088000" cy="215640"/>
          </a:xfrm>
          <a:prstGeom prst="borderCallout1">
            <a:avLst>
              <a:gd name="adj1" fmla="val 63644"/>
              <a:gd name="adj2" fmla="val -7006"/>
              <a:gd name="adj3" fmla="val -47836"/>
              <a:gd name="adj4" fmla="val -171025"/>
            </a:avLst>
          </a:prstGeom>
          <a:solidFill>
            <a:srgbClr val="dc5924"/>
          </a:solidFill>
          <a:ln>
            <a:solidFill>
              <a:srgbClr val="a2411a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s-ES" sz="1800" spc="-1" strike="noStrike">
                <a:solidFill>
                  <a:srgbClr val="fcfcfc">
                    <a:alpha val="55000"/>
                  </a:srgbClr>
                </a:solidFill>
                <a:latin typeface="Century Gothic"/>
              </a:rPr>
              <a:t>Rúbrica</a:t>
            </a:r>
            <a:endParaRPr b="0" lang="gl-E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73</TotalTime>
  <Application>LibreOffice/7.0.4.2$Linux_X86_64 LibreOffice_project/00$Build-2</Application>
  <AppVersion>15.0000</AppVersion>
  <Words>250</Words>
  <Paragraphs>41</Paragraphs>
  <Company>Hewlett-Packard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2020-06-02T09:53:14Z</dcterms:created>
  <dc:creator>Beatriz</dc:creator>
  <dc:description/>
  <dc:language>gl-ES</dc:language>
  <cp:lastModifiedBy>Beatriz</cp:lastModifiedBy>
  <dcterms:modified xsi:type="dcterms:W3CDTF">2020-06-02T11:06:46Z</dcterms:modified>
  <cp:revision>6</cp:revision>
  <dc:subject/>
  <dc:title>EXPRESIÓN ESCRITA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Presentación en pantalla (4:3)</vt:lpwstr>
  </property>
  <property fmtid="{D5CDD505-2E9C-101B-9397-08002B2CF9AE}" pid="3" name="Slides">
    <vt:i4>4</vt:i4>
  </property>
</Properties>
</file>