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21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2" r:id="rId9"/>
    <p:sldId id="263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10498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279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59185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0850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353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86404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64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8316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2061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0162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B61BEF0D-F0BB-DE4B-95CE-6DB70DBA9567}" type="datetimeFigureOut">
              <a:rPr lang="en-US" smtClean="0"/>
              <a:pPr/>
              <a:t>12/14/2020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4701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9902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12/14/2020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2850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FD5A76-65BB-43BA-8D69-F5DF6C27DD7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/>
              <a:t>O texto </a:t>
            </a:r>
            <a:r>
              <a:rPr lang="es-ES" dirty="0" err="1"/>
              <a:t>instrutivo</a:t>
            </a:r>
            <a:endParaRPr lang="es-ES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3749555-BA88-4EDD-A3EC-614444570A4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dirty="0" err="1"/>
              <a:t>Lingua</a:t>
            </a:r>
            <a:r>
              <a:rPr lang="es-ES" dirty="0"/>
              <a:t> galega </a:t>
            </a:r>
          </a:p>
          <a:p>
            <a:endParaRPr lang="es-E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7BA9558-6D10-4B57-880B-2694D0497F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94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152"/>
    </mc:Choice>
    <mc:Fallback xmlns="">
      <p:transition spd="slow" advTm="351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AD137FC5-2D96-48DE-81E4-854964F9A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3" y="685800"/>
            <a:ext cx="9355526" cy="1376265"/>
          </a:xfrm>
        </p:spPr>
        <p:txBody>
          <a:bodyPr/>
          <a:lstStyle/>
          <a:p>
            <a:r>
              <a:rPr lang="es-ES" dirty="0"/>
              <a:t>As </a:t>
            </a:r>
            <a:r>
              <a:rPr lang="es-ES" dirty="0" err="1"/>
              <a:t>instrucións</a:t>
            </a:r>
            <a:endParaRPr lang="es-ES" dirty="0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29DAEC97-22AB-4ECF-942F-27E3771C16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4212" y="2593910"/>
            <a:ext cx="8795690" cy="3400490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r>
              <a:rPr lang="es-ES" dirty="0"/>
              <a:t>As </a:t>
            </a:r>
            <a:r>
              <a:rPr lang="es-ES" dirty="0" err="1"/>
              <a:t>instrucións</a:t>
            </a:r>
            <a:r>
              <a:rPr lang="es-ES" dirty="0"/>
              <a:t> están presentes </a:t>
            </a:r>
            <a:r>
              <a:rPr lang="es-ES" dirty="0" err="1"/>
              <a:t>na</a:t>
            </a:r>
            <a:r>
              <a:rPr lang="es-ES" dirty="0"/>
              <a:t> </a:t>
            </a:r>
            <a:r>
              <a:rPr lang="es-ES" dirty="0" err="1"/>
              <a:t>nosa</a:t>
            </a:r>
            <a:r>
              <a:rPr lang="es-ES" dirty="0"/>
              <a:t> vida </a:t>
            </a:r>
            <a:r>
              <a:rPr lang="es-ES" dirty="0" err="1"/>
              <a:t>cotiá</a:t>
            </a:r>
            <a:r>
              <a:rPr lang="es-ES" dirty="0"/>
              <a:t>: como o </a:t>
            </a:r>
            <a:r>
              <a:rPr lang="es-ES" dirty="0" err="1"/>
              <a:t>servizo</a:t>
            </a:r>
            <a:r>
              <a:rPr lang="es-ES" dirty="0"/>
              <a:t> de </a:t>
            </a:r>
            <a:r>
              <a:rPr lang="es-ES" dirty="0" err="1"/>
              <a:t>reparacións</a:t>
            </a:r>
            <a:r>
              <a:rPr lang="es-ES" dirty="0"/>
              <a:t> telefónico, a procura de información bancaria a través de internet </a:t>
            </a:r>
            <a:r>
              <a:rPr lang="es-ES" dirty="0" err="1"/>
              <a:t>ou</a:t>
            </a:r>
            <a:r>
              <a:rPr lang="es-ES" dirty="0"/>
              <a:t> o </a:t>
            </a:r>
            <a:r>
              <a:rPr lang="es-ES" dirty="0" err="1"/>
              <a:t>caixeiro</a:t>
            </a:r>
            <a:r>
              <a:rPr lang="es-ES" dirty="0"/>
              <a:t> automático, entre </a:t>
            </a:r>
            <a:r>
              <a:rPr lang="es-ES" dirty="0" err="1"/>
              <a:t>outros</a:t>
            </a:r>
            <a:r>
              <a:rPr lang="es-ES" dirty="0"/>
              <a:t> </a:t>
            </a:r>
            <a:r>
              <a:rPr lang="es-ES" dirty="0" err="1"/>
              <a:t>moitos</a:t>
            </a:r>
            <a:r>
              <a:rPr lang="es-ES" dirty="0"/>
              <a:t> casos.</a:t>
            </a:r>
          </a:p>
          <a:p>
            <a:r>
              <a:rPr lang="es-ES" dirty="0"/>
              <a:t>Cando </a:t>
            </a:r>
            <a:r>
              <a:rPr lang="es-ES" dirty="0" err="1"/>
              <a:t>lle</a:t>
            </a:r>
            <a:r>
              <a:rPr lang="es-ES" dirty="0"/>
              <a:t> explicamos a </a:t>
            </a:r>
            <a:r>
              <a:rPr lang="es-ES" dirty="0" err="1"/>
              <a:t>alguén</a:t>
            </a:r>
            <a:r>
              <a:rPr lang="es-ES" dirty="0"/>
              <a:t> </a:t>
            </a:r>
            <a:r>
              <a:rPr lang="es-ES" dirty="0" err="1"/>
              <a:t>unha</a:t>
            </a:r>
            <a:r>
              <a:rPr lang="es-ES" dirty="0"/>
              <a:t> </a:t>
            </a:r>
            <a:r>
              <a:rPr lang="es-ES" dirty="0" err="1"/>
              <a:t>receita</a:t>
            </a:r>
            <a:r>
              <a:rPr lang="es-ES" dirty="0"/>
              <a:t> de </a:t>
            </a:r>
            <a:r>
              <a:rPr lang="es-ES" dirty="0" err="1"/>
              <a:t>cociña</a:t>
            </a:r>
            <a:r>
              <a:rPr lang="es-ES" dirty="0"/>
              <a:t>, cando indicamos o </a:t>
            </a:r>
            <a:r>
              <a:rPr lang="es-ES" dirty="0" err="1"/>
              <a:t>xeito</a:t>
            </a:r>
            <a:r>
              <a:rPr lang="es-ES" dirty="0"/>
              <a:t> de </a:t>
            </a:r>
            <a:r>
              <a:rPr lang="es-ES" dirty="0" err="1"/>
              <a:t>chegar</a:t>
            </a:r>
            <a:r>
              <a:rPr lang="es-ES" dirty="0"/>
              <a:t> a un determinado lugar, cando </a:t>
            </a:r>
            <a:r>
              <a:rPr lang="es-ES" dirty="0" err="1"/>
              <a:t>ensinamos</a:t>
            </a:r>
            <a:r>
              <a:rPr lang="es-ES" dirty="0"/>
              <a:t> a </a:t>
            </a:r>
            <a:r>
              <a:rPr lang="es-ES" dirty="0" err="1"/>
              <a:t>facer</a:t>
            </a:r>
            <a:r>
              <a:rPr lang="es-ES" dirty="0"/>
              <a:t> una </a:t>
            </a:r>
            <a:r>
              <a:rPr lang="es-ES" dirty="0" err="1"/>
              <a:t>manualidade</a:t>
            </a:r>
            <a:r>
              <a:rPr lang="es-ES" dirty="0"/>
              <a:t>..., estamos a producir </a:t>
            </a:r>
            <a:r>
              <a:rPr lang="es-ES" b="1" dirty="0"/>
              <a:t>textos de </a:t>
            </a:r>
            <a:r>
              <a:rPr lang="es-ES" b="1" dirty="0" err="1"/>
              <a:t>instrución</a:t>
            </a:r>
            <a:r>
              <a:rPr lang="es-ES" dirty="0"/>
              <a:t>. </a:t>
            </a:r>
          </a:p>
          <a:p>
            <a:r>
              <a:rPr lang="es-ES" dirty="0" err="1"/>
              <a:t>Tamén</a:t>
            </a:r>
            <a:r>
              <a:rPr lang="es-ES" dirty="0"/>
              <a:t> son textos de </a:t>
            </a:r>
            <a:r>
              <a:rPr lang="es-ES" dirty="0" err="1"/>
              <a:t>instrución</a:t>
            </a:r>
            <a:r>
              <a:rPr lang="es-ES" dirty="0"/>
              <a:t> as </a:t>
            </a:r>
            <a:r>
              <a:rPr lang="es-ES" dirty="0" err="1"/>
              <a:t>indicacións</a:t>
            </a:r>
            <a:r>
              <a:rPr lang="es-ES" dirty="0"/>
              <a:t> para montar un </a:t>
            </a:r>
            <a:r>
              <a:rPr lang="es-ES" dirty="0" err="1"/>
              <a:t>aparello</a:t>
            </a:r>
            <a:r>
              <a:rPr lang="es-ES" dirty="0"/>
              <a:t>, para administrar un medicamento, etc.</a:t>
            </a:r>
            <a:endParaRPr lang="gl-ES" dirty="0"/>
          </a:p>
          <a:p>
            <a:r>
              <a:rPr lang="es-ES" dirty="0"/>
              <a:t>Como ve, os textos de </a:t>
            </a:r>
            <a:r>
              <a:rPr lang="es-ES" dirty="0" err="1"/>
              <a:t>instrución</a:t>
            </a:r>
            <a:r>
              <a:rPr lang="es-ES" dirty="0"/>
              <a:t> </a:t>
            </a:r>
            <a:r>
              <a:rPr lang="es-ES" dirty="0" err="1"/>
              <a:t>teñen</a:t>
            </a:r>
            <a:r>
              <a:rPr lang="es-ES" dirty="0"/>
              <a:t> como </a:t>
            </a:r>
            <a:r>
              <a:rPr lang="es-ES" dirty="0" err="1"/>
              <a:t>obxectivo</a:t>
            </a:r>
            <a:r>
              <a:rPr lang="es-ES" dirty="0"/>
              <a:t> </a:t>
            </a:r>
            <a:r>
              <a:rPr lang="es-ES" b="1" dirty="0" err="1"/>
              <a:t>ensinarlle</a:t>
            </a:r>
            <a:r>
              <a:rPr lang="es-ES" dirty="0"/>
              <a:t> </a:t>
            </a:r>
            <a:r>
              <a:rPr lang="es-ES" dirty="0" err="1"/>
              <a:t>ao</a:t>
            </a:r>
            <a:r>
              <a:rPr lang="es-ES" dirty="0"/>
              <a:t> receptor a </a:t>
            </a:r>
            <a:r>
              <a:rPr lang="es-ES" dirty="0" err="1"/>
              <a:t>maneira</a:t>
            </a:r>
            <a:r>
              <a:rPr lang="es-ES" dirty="0"/>
              <a:t> de realizar un proceso, é </a:t>
            </a:r>
            <a:r>
              <a:rPr lang="es-ES" dirty="0" err="1"/>
              <a:t>dicir</a:t>
            </a:r>
            <a:r>
              <a:rPr lang="es-ES" dirty="0"/>
              <a:t>, </a:t>
            </a:r>
            <a:r>
              <a:rPr lang="es-ES" dirty="0" err="1"/>
              <a:t>axudar</a:t>
            </a:r>
            <a:r>
              <a:rPr lang="es-ES" dirty="0"/>
              <a:t> </a:t>
            </a:r>
            <a:r>
              <a:rPr lang="es-ES" b="1" dirty="0" err="1"/>
              <a:t>dirixindo</a:t>
            </a:r>
            <a:r>
              <a:rPr lang="es-ES" dirty="0"/>
              <a:t>, </a:t>
            </a:r>
            <a:r>
              <a:rPr lang="es-ES" dirty="0" err="1"/>
              <a:t>ensinando</a:t>
            </a:r>
            <a:r>
              <a:rPr lang="es-ES" dirty="0"/>
              <a:t>, </a:t>
            </a:r>
            <a:r>
              <a:rPr lang="es-ES" b="1" dirty="0"/>
              <a:t>ordenando </a:t>
            </a:r>
            <a:r>
              <a:rPr lang="es-ES" dirty="0" err="1"/>
              <a:t>ou</a:t>
            </a:r>
            <a:r>
              <a:rPr lang="es-ES" dirty="0"/>
              <a:t> </a:t>
            </a:r>
            <a:r>
              <a:rPr lang="es-ES" dirty="0" err="1"/>
              <a:t>aconsellando</a:t>
            </a:r>
            <a:r>
              <a:rPr lang="es-ES" dirty="0"/>
              <a:t> realizar </a:t>
            </a:r>
            <a:r>
              <a:rPr lang="es-ES" b="1" dirty="0"/>
              <a:t>determinadas </a:t>
            </a:r>
            <a:r>
              <a:rPr lang="es-ES" b="1" dirty="0" err="1"/>
              <a:t>accións</a:t>
            </a:r>
            <a:r>
              <a:rPr lang="es-ES" b="1" dirty="0"/>
              <a:t> </a:t>
            </a:r>
            <a:r>
              <a:rPr lang="es-ES" dirty="0"/>
              <a:t>para </a:t>
            </a:r>
            <a:r>
              <a:rPr lang="es-ES" dirty="0" err="1"/>
              <a:t>obter</a:t>
            </a:r>
            <a:r>
              <a:rPr lang="es-ES" dirty="0"/>
              <a:t> un resultado concreto.</a:t>
            </a:r>
            <a:endParaRPr lang="gl-ES" dirty="0"/>
          </a:p>
          <a:p>
            <a:endParaRPr lang="es-ES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3A6BAF63-F12B-4D4F-A840-07C7CC1120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9948" y="330944"/>
            <a:ext cx="2190750" cy="208597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9C70D63-5FE4-4FC9-A406-4ABB32F278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14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733"/>
    </mc:Choice>
    <mc:Fallback xmlns="">
      <p:transition spd="slow" advTm="957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912731-EA96-4423-889E-9C7B1E58B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CARACTERÍSTICAS XERAIS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0179281-6783-4744-B4ED-CECE581A84E5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r>
              <a:rPr lang="gl-ES" dirty="0"/>
              <a:t>Están estreitamente relacionados coa situación en que se producen e cos coñecementos compartidos polo emisor e o receptor.</a:t>
            </a:r>
          </a:p>
          <a:p>
            <a:r>
              <a:rPr lang="gl-ES" dirty="0"/>
              <a:t>Son textos moi variados e frecuentes na vida cotiá.</a:t>
            </a:r>
          </a:p>
          <a:p>
            <a:r>
              <a:rPr lang="gl-ES" dirty="0"/>
              <a:t>Combínanse adoito coa exposición (cando se explica o obxectivo do texto) e coa descrición (cando se describen os elementos que se van ensinar a manexar).</a:t>
            </a:r>
          </a:p>
          <a:p>
            <a:endParaRPr lang="es-E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257798F-0B92-487C-BD95-03E389CFB4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204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289"/>
    </mc:Choice>
    <mc:Fallback xmlns="">
      <p:transition spd="slow" advTm="382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CEEC65-0DCF-4B45-AC88-6F356655C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4456"/>
            <a:ext cx="10515600" cy="1325563"/>
          </a:xfrm>
        </p:spPr>
        <p:txBody>
          <a:bodyPr/>
          <a:lstStyle/>
          <a:p>
            <a:r>
              <a:rPr lang="es-ES" dirty="0"/>
              <a:t>TIPOS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54DD6E8-011B-4B40-8564-B2CCEEC503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0998" y="1640259"/>
            <a:ext cx="10515600" cy="4697041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r>
              <a:rPr lang="pt-BR" b="1" dirty="0"/>
              <a:t>Tipos</a:t>
            </a:r>
            <a:r>
              <a:rPr lang="pt-BR" dirty="0"/>
              <a:t>. </a:t>
            </a:r>
            <a:r>
              <a:rPr lang="pt-BR" dirty="0" err="1"/>
              <a:t>Son</a:t>
            </a:r>
            <a:r>
              <a:rPr lang="pt-BR" dirty="0"/>
              <a:t> textos instrutivos as regras dos </a:t>
            </a:r>
            <a:r>
              <a:rPr lang="pt-BR" dirty="0" err="1"/>
              <a:t>xogos</a:t>
            </a:r>
            <a:r>
              <a:rPr lang="pt-BR" dirty="0"/>
              <a:t>, as receitas de </a:t>
            </a:r>
            <a:r>
              <a:rPr lang="pt-BR" dirty="0" err="1"/>
              <a:t>cociña</a:t>
            </a:r>
            <a:r>
              <a:rPr lang="pt-BR" dirty="0"/>
              <a:t>, as </a:t>
            </a:r>
            <a:r>
              <a:rPr lang="pt-BR" dirty="0" err="1"/>
              <a:t>instrucións</a:t>
            </a:r>
            <a:r>
              <a:rPr lang="pt-BR" dirty="0"/>
              <a:t> para o </a:t>
            </a:r>
            <a:r>
              <a:rPr lang="pt-BR" dirty="0" err="1"/>
              <a:t>manexo</a:t>
            </a:r>
            <a:r>
              <a:rPr lang="pt-BR" dirty="0"/>
              <a:t> dos </a:t>
            </a:r>
            <a:r>
              <a:rPr lang="pt-BR" dirty="0" err="1"/>
              <a:t>aparellos</a:t>
            </a:r>
            <a:r>
              <a:rPr lang="pt-BR" dirty="0"/>
              <a:t>, leis e regulamentos, </a:t>
            </a:r>
            <a:r>
              <a:rPr lang="pt-BR" dirty="0" err="1"/>
              <a:t>instrucións</a:t>
            </a:r>
            <a:r>
              <a:rPr lang="pt-BR" dirty="0"/>
              <a:t> para </a:t>
            </a:r>
            <a:r>
              <a:rPr lang="pt-BR" dirty="0" err="1"/>
              <a:t>facer</a:t>
            </a:r>
            <a:r>
              <a:rPr lang="pt-BR" dirty="0"/>
              <a:t> </a:t>
            </a:r>
            <a:r>
              <a:rPr lang="pt-BR" dirty="0" err="1"/>
              <a:t>exercicios</a:t>
            </a:r>
            <a:r>
              <a:rPr lang="pt-BR" dirty="0"/>
              <a:t> </a:t>
            </a:r>
            <a:r>
              <a:rPr lang="pt-BR" dirty="0" err="1"/>
              <a:t>ximnásticos</a:t>
            </a:r>
            <a:r>
              <a:rPr lang="pt-BR" dirty="0"/>
              <a:t>, os </a:t>
            </a:r>
            <a:r>
              <a:rPr lang="pt-BR" dirty="0" err="1"/>
              <a:t>titorias</a:t>
            </a:r>
            <a:r>
              <a:rPr lang="pt-BR" dirty="0"/>
              <a:t> de apps </a:t>
            </a:r>
            <a:r>
              <a:rPr lang="pt-BR" dirty="0" err="1"/>
              <a:t>informáticas,etc</a:t>
            </a:r>
            <a:r>
              <a:rPr lang="pt-BR" dirty="0"/>
              <a:t>…</a:t>
            </a:r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F5343D9-C502-4BB2-A4C4-C73507F100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8726" y="2655279"/>
            <a:ext cx="2415073" cy="341632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CCD362E-D7AB-4EF7-8930-DA52C774AE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4266" y="3887707"/>
            <a:ext cx="2788591" cy="208875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5295965C-C36A-45ED-8E53-F73D31C72D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0998" y="3673103"/>
            <a:ext cx="2676525" cy="1704975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E966A43-8CB7-4E58-AE2D-5ECF071330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586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343"/>
    </mc:Choice>
    <mc:Fallback xmlns="">
      <p:transition spd="slow" advTm="383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90A1D1-5599-4DAC-BAEF-4081E1616D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ESTRUTUTURA: 2 PARTES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C2D3406-B4E1-4B0A-A777-D29871D3233F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40000" lnSpcReduction="20000"/>
          </a:bodyPr>
          <a:lstStyle/>
          <a:p>
            <a:endParaRPr lang="pt-BR" dirty="0"/>
          </a:p>
          <a:p>
            <a:pPr lvl="1"/>
            <a:r>
              <a:rPr lang="pt-BR" sz="2900" i="1" dirty="0">
                <a:solidFill>
                  <a:srgbClr val="FF0000"/>
                </a:solidFill>
              </a:rPr>
              <a:t>1- </a:t>
            </a:r>
            <a:r>
              <a:rPr lang="pt-BR" sz="2900" i="1" dirty="0" err="1">
                <a:solidFill>
                  <a:srgbClr val="FF0000"/>
                </a:solidFill>
              </a:rPr>
              <a:t>Obxectivo</a:t>
            </a:r>
            <a:r>
              <a:rPr lang="pt-BR" sz="2900" dirty="0"/>
              <a:t>: a finalidade do texto. Pode </a:t>
            </a:r>
            <a:r>
              <a:rPr lang="pt-BR" sz="2900" dirty="0" err="1"/>
              <a:t>reducirse</a:t>
            </a:r>
            <a:r>
              <a:rPr lang="pt-BR" sz="2900" dirty="0"/>
              <a:t> a </a:t>
            </a:r>
            <a:r>
              <a:rPr lang="pt-BR" sz="2900" dirty="0" err="1"/>
              <a:t>un</a:t>
            </a:r>
            <a:r>
              <a:rPr lang="pt-BR" sz="2900" dirty="0"/>
              <a:t> título (receita de </a:t>
            </a:r>
            <a:r>
              <a:rPr lang="pt-BR" sz="2900" dirty="0" err="1"/>
              <a:t>cociña</a:t>
            </a:r>
            <a:r>
              <a:rPr lang="pt-BR" sz="2900" dirty="0"/>
              <a:t>) ou </a:t>
            </a:r>
            <a:r>
              <a:rPr lang="pt-BR" sz="2900" dirty="0" err="1"/>
              <a:t>alongarse</a:t>
            </a:r>
            <a:r>
              <a:rPr lang="pt-BR" sz="2900" dirty="0"/>
              <a:t> </a:t>
            </a:r>
            <a:r>
              <a:rPr lang="pt-BR" sz="2900" dirty="0" err="1"/>
              <a:t>en</a:t>
            </a:r>
            <a:r>
              <a:rPr lang="pt-BR" sz="2900" dirty="0"/>
              <a:t> forma de texto explicativo.</a:t>
            </a:r>
          </a:p>
          <a:p>
            <a:pPr marL="457200" lvl="1" indent="0">
              <a:buNone/>
            </a:pPr>
            <a:endParaRPr lang="pt-BR" sz="2900" dirty="0"/>
          </a:p>
          <a:p>
            <a:pPr lvl="1"/>
            <a:r>
              <a:rPr lang="pt-BR" sz="2900" i="1" dirty="0">
                <a:solidFill>
                  <a:srgbClr val="FF0000"/>
                </a:solidFill>
              </a:rPr>
              <a:t>2-Instrucións</a:t>
            </a:r>
            <a:r>
              <a:rPr lang="pt-BR" sz="2900" dirty="0"/>
              <a:t>: seguindo unha </a:t>
            </a:r>
            <a:r>
              <a:rPr lang="pt-BR" sz="2900" dirty="0" err="1"/>
              <a:t>orde</a:t>
            </a:r>
            <a:r>
              <a:rPr lang="pt-BR" sz="2900" dirty="0"/>
              <a:t> </a:t>
            </a:r>
            <a:r>
              <a:rPr lang="pt-BR" sz="2900" dirty="0" err="1"/>
              <a:t>lóxica</a:t>
            </a:r>
            <a:r>
              <a:rPr lang="pt-BR" sz="2900" dirty="0"/>
              <a:t> (causa-</a:t>
            </a:r>
            <a:r>
              <a:rPr lang="pt-BR" sz="2900" dirty="0" err="1"/>
              <a:t>efecto</a:t>
            </a:r>
            <a:r>
              <a:rPr lang="pt-BR" sz="2900" dirty="0"/>
              <a:t>) ou </a:t>
            </a:r>
            <a:r>
              <a:rPr lang="pt-BR" sz="2900" dirty="0" err="1"/>
              <a:t>cronolóxica</a:t>
            </a:r>
            <a:r>
              <a:rPr lang="pt-BR" sz="2900" dirty="0"/>
              <a:t>, </a:t>
            </a:r>
            <a:r>
              <a:rPr lang="pt-BR" sz="2900" dirty="0" err="1"/>
              <a:t>presentan</a:t>
            </a:r>
            <a:r>
              <a:rPr lang="pt-BR" sz="2900" dirty="0"/>
              <a:t> os </a:t>
            </a:r>
            <a:r>
              <a:rPr lang="pt-BR" sz="2900" dirty="0" err="1"/>
              <a:t>pasos</a:t>
            </a:r>
            <a:r>
              <a:rPr lang="pt-BR" sz="2900" dirty="0"/>
              <a:t> que </a:t>
            </a:r>
            <a:r>
              <a:rPr lang="pt-BR" sz="2900" dirty="0" err="1"/>
              <a:t>deben</a:t>
            </a:r>
            <a:r>
              <a:rPr lang="pt-BR" sz="2900" dirty="0"/>
              <a:t> </a:t>
            </a:r>
            <a:r>
              <a:rPr lang="pt-BR" sz="2900" dirty="0" err="1"/>
              <a:t>seguirse</a:t>
            </a:r>
            <a:r>
              <a:rPr lang="pt-BR" sz="2900" dirty="0"/>
              <a:t> para </a:t>
            </a:r>
            <a:r>
              <a:rPr lang="pt-BR" sz="2900" dirty="0" err="1"/>
              <a:t>alcanzar</a:t>
            </a:r>
            <a:r>
              <a:rPr lang="pt-BR" sz="2900" dirty="0"/>
              <a:t> o </a:t>
            </a:r>
            <a:r>
              <a:rPr lang="pt-BR" sz="2900" dirty="0" err="1"/>
              <a:t>obxectivo</a:t>
            </a:r>
            <a:r>
              <a:rPr lang="pt-BR" sz="2900" dirty="0"/>
              <a:t>.</a:t>
            </a:r>
          </a:p>
          <a:p>
            <a:pPr marL="457200" lvl="1" indent="0">
              <a:buNone/>
            </a:pPr>
            <a:endParaRPr lang="pt-BR" sz="2900" dirty="0"/>
          </a:p>
          <a:p>
            <a:pPr lvl="1"/>
            <a:r>
              <a:rPr lang="pt-BR" sz="2300" dirty="0" err="1"/>
              <a:t>Nalgúns</a:t>
            </a:r>
            <a:r>
              <a:rPr lang="pt-BR" sz="2300" dirty="0"/>
              <a:t> textos, esta </a:t>
            </a:r>
            <a:r>
              <a:rPr lang="pt-BR" sz="2300" dirty="0" err="1"/>
              <a:t>orde</a:t>
            </a:r>
            <a:r>
              <a:rPr lang="pt-BR" sz="2300" dirty="0"/>
              <a:t> </a:t>
            </a:r>
            <a:r>
              <a:rPr lang="pt-BR" sz="2300" dirty="0" err="1"/>
              <a:t>indícase</a:t>
            </a:r>
            <a:r>
              <a:rPr lang="pt-BR" sz="2300" dirty="0"/>
              <a:t> </a:t>
            </a:r>
            <a:r>
              <a:rPr lang="pt-BR" sz="2300" b="1" dirty="0"/>
              <a:t>mediante </a:t>
            </a:r>
            <a:r>
              <a:rPr lang="pt-BR" sz="2300" b="1" dirty="0" err="1"/>
              <a:t>numeración</a:t>
            </a:r>
            <a:r>
              <a:rPr lang="pt-BR" sz="2300" dirty="0"/>
              <a:t>. Exemplo: </a:t>
            </a:r>
          </a:p>
          <a:p>
            <a:pPr marL="0" indent="0">
              <a:buNone/>
            </a:pPr>
            <a:r>
              <a:rPr lang="pt-BR" sz="2300" i="1" dirty="0"/>
              <a:t>1. </a:t>
            </a:r>
            <a:r>
              <a:rPr lang="pt-BR" sz="2300" i="1" dirty="0" err="1"/>
              <a:t>Descolgue</a:t>
            </a:r>
            <a:r>
              <a:rPr lang="pt-BR" sz="2300" i="1" dirty="0"/>
              <a:t> o auricular.</a:t>
            </a:r>
          </a:p>
          <a:p>
            <a:pPr marL="0" indent="0">
              <a:buNone/>
            </a:pPr>
            <a:r>
              <a:rPr lang="pt-BR" sz="2300" i="1" dirty="0"/>
              <a:t> 2. Insira as moedas na </a:t>
            </a:r>
            <a:r>
              <a:rPr lang="pt-BR" sz="2300" i="1" dirty="0" err="1"/>
              <a:t>regaña</a:t>
            </a:r>
            <a:r>
              <a:rPr lang="pt-BR" sz="2300" i="1" dirty="0"/>
              <a:t>.</a:t>
            </a:r>
          </a:p>
          <a:p>
            <a:pPr marL="0" indent="0">
              <a:buNone/>
            </a:pPr>
            <a:r>
              <a:rPr lang="pt-BR" sz="2300" i="1" dirty="0"/>
              <a:t> 3. </a:t>
            </a:r>
            <a:r>
              <a:rPr lang="pt-BR" sz="2300" i="1" dirty="0" err="1"/>
              <a:t>Agarde</a:t>
            </a:r>
            <a:r>
              <a:rPr lang="pt-BR" sz="2300" i="1" dirty="0"/>
              <a:t> ata </a:t>
            </a:r>
            <a:r>
              <a:rPr lang="pt-BR" sz="2300" i="1" dirty="0" err="1"/>
              <a:t>escoitar</a:t>
            </a:r>
            <a:r>
              <a:rPr lang="pt-BR" sz="2300" i="1" dirty="0"/>
              <a:t> o </a:t>
            </a:r>
            <a:r>
              <a:rPr lang="pt-BR" sz="2300" i="1" dirty="0" err="1"/>
              <a:t>ton</a:t>
            </a:r>
            <a:r>
              <a:rPr lang="pt-BR" sz="2300" i="1" dirty="0"/>
              <a:t> de marcar.</a:t>
            </a:r>
          </a:p>
          <a:p>
            <a:pPr marL="0" indent="0">
              <a:buNone/>
            </a:pPr>
            <a:r>
              <a:rPr lang="pt-BR" sz="2300" i="1" dirty="0"/>
              <a:t> 4. Marque o prefixo da </a:t>
            </a:r>
            <a:r>
              <a:rPr lang="pt-BR" sz="2300" i="1" dirty="0" err="1"/>
              <a:t>provincia</a:t>
            </a:r>
            <a:r>
              <a:rPr lang="pt-BR" sz="2300" i="1" dirty="0"/>
              <a:t>…</a:t>
            </a:r>
          </a:p>
          <a:p>
            <a:pPr marL="0" indent="0">
              <a:buNone/>
            </a:pPr>
            <a:r>
              <a:rPr lang="pt-BR" sz="2300" dirty="0"/>
              <a:t>	Esta </a:t>
            </a:r>
            <a:r>
              <a:rPr lang="pt-BR" sz="2300" dirty="0" err="1"/>
              <a:t>orde</a:t>
            </a:r>
            <a:r>
              <a:rPr lang="pt-BR" sz="2300" dirty="0"/>
              <a:t> pode </a:t>
            </a:r>
            <a:r>
              <a:rPr lang="pt-BR" sz="2300" dirty="0" err="1"/>
              <a:t>establecerse</a:t>
            </a:r>
            <a:r>
              <a:rPr lang="pt-BR" sz="2300" dirty="0"/>
              <a:t> no texto mediante o uso de </a:t>
            </a:r>
            <a:r>
              <a:rPr lang="pt-BR" sz="2300" b="1" dirty="0"/>
              <a:t>marcadores temporais: </a:t>
            </a:r>
            <a:r>
              <a:rPr lang="pt-BR" sz="2300" b="1" dirty="0" err="1"/>
              <a:t>en</a:t>
            </a:r>
            <a:r>
              <a:rPr lang="pt-BR" sz="2300" b="1" dirty="0"/>
              <a:t> primeiro lugar, despois, a </a:t>
            </a:r>
            <a:r>
              <a:rPr lang="pt-BR" sz="2300" b="1" dirty="0" err="1"/>
              <a:t>continuación</a:t>
            </a:r>
            <a:r>
              <a:rPr lang="pt-BR" sz="2300" b="1" dirty="0"/>
              <a:t>, finalmente</a:t>
            </a:r>
            <a:r>
              <a:rPr lang="pt-BR" sz="2300" dirty="0"/>
              <a:t>...</a:t>
            </a:r>
          </a:p>
          <a:p>
            <a:pPr marL="0" indent="0">
              <a:buNone/>
            </a:pPr>
            <a:r>
              <a:rPr lang="pt-BR" sz="2300" dirty="0"/>
              <a:t>	 Exemplo: </a:t>
            </a:r>
            <a:r>
              <a:rPr lang="pt-BR" sz="2300" i="1" dirty="0" err="1"/>
              <a:t>En</a:t>
            </a:r>
            <a:r>
              <a:rPr lang="pt-BR" sz="2300" i="1" dirty="0"/>
              <a:t> primeiro lugar </a:t>
            </a:r>
            <a:r>
              <a:rPr lang="pt-BR" sz="2300" i="1" dirty="0" err="1"/>
              <a:t>descolgue</a:t>
            </a:r>
            <a:r>
              <a:rPr lang="pt-BR" sz="2300" i="1" dirty="0"/>
              <a:t> o auricular, a </a:t>
            </a:r>
            <a:r>
              <a:rPr lang="pt-BR" sz="2300" i="1" dirty="0" err="1"/>
              <a:t>continuación</a:t>
            </a:r>
            <a:r>
              <a:rPr lang="pt-BR" sz="2300" i="1" dirty="0"/>
              <a:t> insira as moedas na </a:t>
            </a:r>
            <a:r>
              <a:rPr lang="pt-BR" sz="2300" i="1" dirty="0" err="1"/>
              <a:t>rañura</a:t>
            </a:r>
            <a:r>
              <a:rPr lang="pt-BR" sz="2300" i="1" dirty="0"/>
              <a:t>...</a:t>
            </a:r>
            <a:endParaRPr lang="pt-BR" sz="2300" dirty="0"/>
          </a:p>
          <a:p>
            <a:r>
              <a:rPr lang="pt-BR" sz="2300" dirty="0"/>
              <a:t>As </a:t>
            </a:r>
            <a:r>
              <a:rPr lang="pt-BR" sz="2300" dirty="0" err="1"/>
              <a:t>ideas</a:t>
            </a:r>
            <a:r>
              <a:rPr lang="pt-BR" sz="2300" dirty="0"/>
              <a:t> </a:t>
            </a:r>
            <a:r>
              <a:rPr lang="pt-BR" sz="2300" b="1" dirty="0" err="1"/>
              <a:t>distribúense</a:t>
            </a:r>
            <a:r>
              <a:rPr lang="pt-BR" sz="2300" b="1" dirty="0"/>
              <a:t> </a:t>
            </a:r>
            <a:r>
              <a:rPr lang="pt-BR" sz="2300" b="1" dirty="0" err="1"/>
              <a:t>en</a:t>
            </a:r>
            <a:r>
              <a:rPr lang="pt-BR" sz="2300" b="1" dirty="0"/>
              <a:t> parágrafos</a:t>
            </a:r>
            <a:r>
              <a:rPr lang="pt-BR" sz="2300" dirty="0"/>
              <a:t>.</a:t>
            </a:r>
          </a:p>
          <a:p>
            <a:endParaRPr lang="pt-BR" sz="2300" dirty="0"/>
          </a:p>
          <a:p>
            <a:r>
              <a:rPr lang="pt-BR" sz="2300" dirty="0"/>
              <a:t> As </a:t>
            </a:r>
            <a:r>
              <a:rPr lang="pt-BR" sz="2300" dirty="0" err="1"/>
              <a:t>instrucións</a:t>
            </a:r>
            <a:r>
              <a:rPr lang="pt-BR" sz="2300" dirty="0"/>
              <a:t> </a:t>
            </a:r>
            <a:r>
              <a:rPr lang="pt-BR" sz="2300" dirty="0" err="1"/>
              <a:t>agrúpanse</a:t>
            </a:r>
            <a:r>
              <a:rPr lang="pt-BR" sz="2300" dirty="0"/>
              <a:t> </a:t>
            </a:r>
            <a:r>
              <a:rPr lang="pt-BR" sz="2300" dirty="0" err="1"/>
              <a:t>en</a:t>
            </a:r>
            <a:r>
              <a:rPr lang="pt-BR" sz="2300" dirty="0"/>
              <a:t> alíneas nas que se trata </a:t>
            </a:r>
            <a:r>
              <a:rPr lang="pt-BR" sz="2300" dirty="0" err="1"/>
              <a:t>un</a:t>
            </a:r>
            <a:r>
              <a:rPr lang="pt-BR" sz="2300" dirty="0"/>
              <a:t> só tema ou subtema. </a:t>
            </a:r>
            <a:r>
              <a:rPr lang="pt-BR" sz="2300" dirty="0" err="1"/>
              <a:t>Adoitan</a:t>
            </a:r>
            <a:r>
              <a:rPr lang="pt-BR" sz="2300" dirty="0"/>
              <a:t> ir </a:t>
            </a:r>
            <a:r>
              <a:rPr lang="pt-BR" sz="2300" dirty="0" err="1"/>
              <a:t>acompañados</a:t>
            </a:r>
            <a:r>
              <a:rPr lang="pt-BR" sz="2300" dirty="0"/>
              <a:t> de elementos tipográficos como números, </a:t>
            </a:r>
            <a:r>
              <a:rPr lang="pt-BR" sz="2300" dirty="0" err="1"/>
              <a:t>viñetas</a:t>
            </a:r>
            <a:r>
              <a:rPr lang="pt-BR" sz="2300" dirty="0"/>
              <a:t>, símbolos…</a:t>
            </a:r>
          </a:p>
          <a:p>
            <a:pPr marL="0" indent="0">
              <a:buNone/>
            </a:pPr>
            <a:br>
              <a:rPr lang="pt-BR" dirty="0"/>
            </a:br>
            <a:endParaRPr lang="es-E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D2B0BFF-7594-41B7-89FC-EF93ABF7A8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565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007"/>
    </mc:Choice>
    <mc:Fallback xmlns="">
      <p:transition spd="slow" advTm="910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E37B8E-B98D-478F-A43E-BD900C976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Características lingüísticas </a:t>
            </a:r>
            <a:r>
              <a:rPr lang="es-ES" dirty="0" err="1"/>
              <a:t>dun</a:t>
            </a:r>
            <a:r>
              <a:rPr lang="es-ES" dirty="0"/>
              <a:t> texto </a:t>
            </a:r>
            <a:r>
              <a:rPr lang="es-ES" dirty="0" err="1"/>
              <a:t>instrutivo</a:t>
            </a:r>
            <a:r>
              <a:rPr lang="es-ES" dirty="0"/>
              <a:t>.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B849649-E22A-48E8-8AAB-281A87742180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92500" lnSpcReduction="20000"/>
          </a:bodyPr>
          <a:lstStyle/>
          <a:p>
            <a:endParaRPr lang="pt-BR" dirty="0"/>
          </a:p>
          <a:p>
            <a:pPr lvl="1"/>
            <a:r>
              <a:rPr lang="pt-BR" dirty="0" err="1"/>
              <a:t>Predominio</a:t>
            </a:r>
            <a:r>
              <a:rPr lang="pt-BR" dirty="0"/>
              <a:t> da </a:t>
            </a:r>
            <a:r>
              <a:rPr lang="pt-BR" b="1" dirty="0" err="1"/>
              <a:t>función</a:t>
            </a:r>
            <a:r>
              <a:rPr lang="pt-BR" b="1" dirty="0"/>
              <a:t> apelativa </a:t>
            </a:r>
            <a:r>
              <a:rPr lang="pt-BR" dirty="0"/>
              <a:t>ou conativa, </a:t>
            </a:r>
            <a:r>
              <a:rPr lang="pt-BR" dirty="0" err="1"/>
              <a:t>xa</a:t>
            </a:r>
            <a:r>
              <a:rPr lang="pt-BR" dirty="0"/>
              <a:t> que a </a:t>
            </a:r>
            <a:r>
              <a:rPr lang="pt-BR" dirty="0" err="1"/>
              <a:t>súa</a:t>
            </a:r>
            <a:r>
              <a:rPr lang="pt-BR" dirty="0"/>
              <a:t> finalidade é regular a conduta futura do receptor.</a:t>
            </a:r>
          </a:p>
          <a:p>
            <a:pPr marL="457200" lvl="1" indent="0">
              <a:buNone/>
            </a:pPr>
            <a:endParaRPr lang="pt-BR" dirty="0"/>
          </a:p>
          <a:p>
            <a:pPr lvl="1"/>
            <a:r>
              <a:rPr lang="pt-BR" dirty="0"/>
              <a:t>Uso de </a:t>
            </a:r>
            <a:r>
              <a:rPr lang="pt-BR" b="1" dirty="0"/>
              <a:t>formas verbais conativas</a:t>
            </a:r>
            <a:r>
              <a:rPr lang="pt-BR" dirty="0"/>
              <a:t>: futuro apelativo (</a:t>
            </a:r>
            <a:r>
              <a:rPr lang="pt-BR" i="1" dirty="0"/>
              <a:t>Tomaremos unha cápsula cada hora</a:t>
            </a:r>
            <a:r>
              <a:rPr lang="pt-BR" dirty="0"/>
              <a:t>); imperativo (</a:t>
            </a:r>
            <a:r>
              <a:rPr lang="pt-BR" i="1" dirty="0" err="1"/>
              <a:t>Colla</a:t>
            </a:r>
            <a:r>
              <a:rPr lang="pt-BR" i="1" dirty="0"/>
              <a:t> unha </a:t>
            </a:r>
            <a:r>
              <a:rPr lang="pt-BR" i="1" dirty="0" err="1"/>
              <a:t>tixola</a:t>
            </a:r>
            <a:r>
              <a:rPr lang="pt-BR" dirty="0"/>
              <a:t>); infinitivo (</a:t>
            </a:r>
            <a:r>
              <a:rPr lang="pt-BR" i="1" dirty="0" err="1"/>
              <a:t>Cocer</a:t>
            </a:r>
            <a:r>
              <a:rPr lang="pt-BR" i="1" dirty="0"/>
              <a:t> as </a:t>
            </a:r>
            <a:r>
              <a:rPr lang="pt-BR" i="1" dirty="0" err="1"/>
              <a:t>castañas</a:t>
            </a:r>
            <a:r>
              <a:rPr lang="pt-BR" dirty="0"/>
              <a:t>) ou perífrases (</a:t>
            </a:r>
            <a:r>
              <a:rPr lang="pt-BR" i="1" dirty="0" err="1"/>
              <a:t>Debe</a:t>
            </a:r>
            <a:r>
              <a:rPr lang="pt-BR" i="1" dirty="0"/>
              <a:t> </a:t>
            </a:r>
            <a:r>
              <a:rPr lang="pt-BR" i="1" dirty="0" err="1"/>
              <a:t>cocer</a:t>
            </a:r>
            <a:r>
              <a:rPr lang="pt-BR" i="1" dirty="0"/>
              <a:t> as </a:t>
            </a:r>
            <a:r>
              <a:rPr lang="pt-BR" i="1" dirty="0" err="1"/>
              <a:t>castañas</a:t>
            </a:r>
            <a:r>
              <a:rPr lang="pt-BR" dirty="0"/>
              <a:t>…).</a:t>
            </a:r>
          </a:p>
          <a:p>
            <a:pPr marL="0" indent="0">
              <a:buNone/>
            </a:pPr>
            <a:r>
              <a:rPr lang="pt-BR" dirty="0"/>
              <a:t>  </a:t>
            </a:r>
          </a:p>
          <a:p>
            <a:pPr lvl="1"/>
            <a:r>
              <a:rPr lang="pt-BR" dirty="0"/>
              <a:t>O uso das formas </a:t>
            </a:r>
            <a:r>
              <a:rPr lang="pt-BR" b="1" dirty="0" err="1"/>
              <a:t>impersoais</a:t>
            </a:r>
            <a:r>
              <a:rPr lang="pt-BR" b="1" dirty="0"/>
              <a:t>(3P)</a:t>
            </a:r>
            <a:r>
              <a:rPr lang="pt-BR" dirty="0"/>
              <a:t> suaviza as </a:t>
            </a:r>
            <a:r>
              <a:rPr lang="pt-BR" dirty="0" err="1"/>
              <a:t>ordes</a:t>
            </a:r>
            <a:r>
              <a:rPr lang="pt-BR" dirty="0"/>
              <a:t> (</a:t>
            </a:r>
            <a:r>
              <a:rPr lang="pt-BR" i="1" dirty="0" err="1"/>
              <a:t>Cócense</a:t>
            </a:r>
            <a:r>
              <a:rPr lang="pt-BR" i="1" dirty="0"/>
              <a:t> as </a:t>
            </a:r>
            <a:r>
              <a:rPr lang="pt-BR" i="1" dirty="0" err="1"/>
              <a:t>castañas</a:t>
            </a:r>
            <a:r>
              <a:rPr lang="pt-BR" dirty="0"/>
              <a:t>…).</a:t>
            </a:r>
          </a:p>
          <a:p>
            <a:pPr lvl="1"/>
            <a:r>
              <a:rPr lang="pt-BR" dirty="0"/>
              <a:t>Uso da segunda </a:t>
            </a:r>
            <a:r>
              <a:rPr lang="pt-BR" dirty="0" err="1"/>
              <a:t>persoa</a:t>
            </a:r>
            <a:r>
              <a:rPr lang="pt-BR" dirty="0"/>
              <a:t> (</a:t>
            </a:r>
            <a:r>
              <a:rPr lang="pt-BR" dirty="0" err="1"/>
              <a:t>máis</a:t>
            </a:r>
            <a:r>
              <a:rPr lang="pt-BR" dirty="0"/>
              <a:t> coloquial), </a:t>
            </a:r>
            <a:r>
              <a:rPr lang="pt-BR" dirty="0" err="1"/>
              <a:t>xa</a:t>
            </a:r>
            <a:r>
              <a:rPr lang="pt-BR" dirty="0"/>
              <a:t> que o texto se </a:t>
            </a:r>
            <a:r>
              <a:rPr lang="pt-BR" dirty="0" err="1"/>
              <a:t>dirixe</a:t>
            </a:r>
            <a:r>
              <a:rPr lang="pt-BR" dirty="0"/>
              <a:t> a </a:t>
            </a:r>
            <a:r>
              <a:rPr lang="pt-BR" dirty="0" err="1"/>
              <a:t>un</a:t>
            </a:r>
            <a:r>
              <a:rPr lang="pt-BR" dirty="0"/>
              <a:t> receptor.</a:t>
            </a:r>
          </a:p>
          <a:p>
            <a:pPr lvl="1"/>
            <a:r>
              <a:rPr lang="pt-BR" dirty="0"/>
              <a:t>Léxico denotativo e </a:t>
            </a:r>
            <a:r>
              <a:rPr lang="pt-BR" b="1" dirty="0"/>
              <a:t>preciso </a:t>
            </a:r>
            <a:r>
              <a:rPr lang="pt-BR" dirty="0"/>
              <a:t>:Abundancia de tecnicismos.</a:t>
            </a:r>
          </a:p>
          <a:p>
            <a:pPr lvl="1"/>
            <a:r>
              <a:rPr lang="pt-BR" b="1" dirty="0"/>
              <a:t>Sintaxe </a:t>
            </a:r>
            <a:r>
              <a:rPr lang="pt-BR" b="1" dirty="0" err="1"/>
              <a:t>simple</a:t>
            </a:r>
            <a:r>
              <a:rPr lang="pt-BR" dirty="0"/>
              <a:t>: </a:t>
            </a:r>
            <a:r>
              <a:rPr lang="pt-BR" dirty="0" err="1"/>
              <a:t>oracións</a:t>
            </a:r>
            <a:r>
              <a:rPr lang="pt-BR" dirty="0"/>
              <a:t> ordenadas e non moi longas.</a:t>
            </a:r>
          </a:p>
          <a:p>
            <a:pPr lvl="1"/>
            <a:r>
              <a:rPr lang="pt-BR" dirty="0"/>
              <a:t>Recursos tipográficos: títulos, subtítulos, </a:t>
            </a:r>
            <a:r>
              <a:rPr lang="pt-BR" dirty="0" err="1"/>
              <a:t>sangrías</a:t>
            </a:r>
            <a:r>
              <a:rPr lang="pt-BR" dirty="0"/>
              <a:t>, </a:t>
            </a:r>
            <a:r>
              <a:rPr lang="pt-BR" dirty="0" err="1"/>
              <a:t>subliñados</a:t>
            </a:r>
            <a:r>
              <a:rPr lang="pt-BR" dirty="0"/>
              <a:t>…</a:t>
            </a:r>
          </a:p>
          <a:p>
            <a:pPr lvl="1"/>
            <a:r>
              <a:rPr lang="pt-BR" dirty="0" err="1"/>
              <a:t>Iconas</a:t>
            </a:r>
            <a:r>
              <a:rPr lang="pt-BR" dirty="0"/>
              <a:t>, gráficos, </a:t>
            </a:r>
            <a:r>
              <a:rPr lang="pt-BR" dirty="0" err="1"/>
              <a:t>ilustracións</a:t>
            </a:r>
            <a:r>
              <a:rPr lang="pt-BR" dirty="0"/>
              <a:t>: a </a:t>
            </a:r>
            <a:r>
              <a:rPr lang="pt-BR" dirty="0" err="1"/>
              <a:t>súa</a:t>
            </a:r>
            <a:r>
              <a:rPr lang="pt-BR" dirty="0"/>
              <a:t> </a:t>
            </a:r>
            <a:r>
              <a:rPr lang="pt-BR" dirty="0" err="1"/>
              <a:t>presenza</a:t>
            </a:r>
            <a:r>
              <a:rPr lang="pt-BR" dirty="0"/>
              <a:t> facilita a </a:t>
            </a:r>
            <a:r>
              <a:rPr lang="pt-BR" dirty="0" err="1"/>
              <a:t>comprensión</a:t>
            </a:r>
            <a:r>
              <a:rPr lang="pt-BR" dirty="0"/>
              <a:t> do texto.</a:t>
            </a:r>
          </a:p>
          <a:p>
            <a:br>
              <a:rPr lang="pt-BR" dirty="0"/>
            </a:br>
            <a:endParaRPr lang="es-E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A860225-94C3-4F23-9180-E3D5FB326D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11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211"/>
    </mc:Choice>
    <mc:Fallback xmlns="">
      <p:transition spd="slow" advTm="922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079546-1A34-49C0-AFE7-E8C481A2A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Tortilla de patacas ao estilo de </a:t>
            </a:r>
            <a:r>
              <a:rPr lang="pt-BR" dirty="0" err="1"/>
              <a:t>Betanzos</a:t>
            </a:r>
            <a:br>
              <a:rPr lang="pt-BR" dirty="0"/>
            </a:b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A4761DA-56FE-4310-B7E6-21E8214A674C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accent4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r>
              <a:rPr lang="es-ES" dirty="0"/>
              <a:t>As </a:t>
            </a:r>
            <a:r>
              <a:rPr lang="es-ES" dirty="0" err="1"/>
              <a:t>receitas</a:t>
            </a:r>
            <a:r>
              <a:rPr lang="es-ES" dirty="0"/>
              <a:t> </a:t>
            </a:r>
            <a:r>
              <a:rPr lang="es-ES" dirty="0" err="1"/>
              <a:t>teñen</a:t>
            </a:r>
            <a:r>
              <a:rPr lang="es-ES" dirty="0"/>
              <a:t> 2 partes: ingredientes e elaboración</a:t>
            </a:r>
          </a:p>
          <a:p>
            <a:r>
              <a:rPr lang="es-ES" dirty="0">
                <a:solidFill>
                  <a:srgbClr val="FF0000"/>
                </a:solidFill>
              </a:rPr>
              <a:t>INGREDIENTES</a:t>
            </a:r>
            <a:r>
              <a:rPr lang="es-ES" dirty="0"/>
              <a:t>:10 OVOS, 1 KG DE PATACAS,ACEITE DE OLIVA E SAL</a:t>
            </a:r>
          </a:p>
          <a:p>
            <a:r>
              <a:rPr lang="es-ES" dirty="0">
                <a:solidFill>
                  <a:srgbClr val="FF0000"/>
                </a:solidFill>
              </a:rPr>
              <a:t>ELABORACIÓN</a:t>
            </a:r>
            <a:r>
              <a:rPr lang="es-ES" dirty="0">
                <a:sym typeface="Wingdings" panose="05000000000000000000" pitchFamily="2" charset="2"/>
              </a:rPr>
              <a:t>( </a:t>
            </a:r>
            <a:r>
              <a:rPr lang="es-ES" dirty="0" err="1">
                <a:sym typeface="Wingdings" panose="05000000000000000000" pitchFamily="2" charset="2"/>
              </a:rPr>
              <a:t>neste</a:t>
            </a:r>
            <a:r>
              <a:rPr lang="es-ES" dirty="0">
                <a:sym typeface="Wingdings" panose="05000000000000000000" pitchFamily="2" charset="2"/>
              </a:rPr>
              <a:t> caso a </a:t>
            </a:r>
            <a:r>
              <a:rPr lang="es-ES" dirty="0" err="1">
                <a:sym typeface="Wingdings" panose="05000000000000000000" pitchFamily="2" charset="2"/>
              </a:rPr>
              <a:t>receita</a:t>
            </a:r>
            <a:r>
              <a:rPr lang="es-ES" dirty="0">
                <a:sym typeface="Wingdings" panose="05000000000000000000" pitchFamily="2" charset="2"/>
              </a:rPr>
              <a:t> </a:t>
            </a:r>
            <a:r>
              <a:rPr lang="es-ES" dirty="0" err="1">
                <a:sym typeface="Wingdings" panose="05000000000000000000" pitchFamily="2" charset="2"/>
              </a:rPr>
              <a:t>vai</a:t>
            </a:r>
            <a:r>
              <a:rPr lang="es-ES" dirty="0">
                <a:sym typeface="Wingdings" panose="05000000000000000000" pitchFamily="2" charset="2"/>
              </a:rPr>
              <a:t> </a:t>
            </a:r>
            <a:r>
              <a:rPr lang="es-ES" dirty="0" err="1">
                <a:sym typeface="Wingdings" panose="05000000000000000000" pitchFamily="2" charset="2"/>
              </a:rPr>
              <a:t>nun</a:t>
            </a:r>
            <a:r>
              <a:rPr lang="es-ES" dirty="0">
                <a:sym typeface="Wingdings" panose="05000000000000000000" pitchFamily="2" charset="2"/>
              </a:rPr>
              <a:t> texto redactado, </a:t>
            </a:r>
            <a:r>
              <a:rPr lang="es-ES" dirty="0" err="1">
                <a:sym typeface="Wingdings" panose="05000000000000000000" pitchFamily="2" charset="2"/>
              </a:rPr>
              <a:t>fixádevos</a:t>
            </a:r>
            <a:r>
              <a:rPr lang="es-ES" dirty="0">
                <a:sym typeface="Wingdings" panose="05000000000000000000" pitchFamily="2" charset="2"/>
              </a:rPr>
              <a:t> nos nexos)</a:t>
            </a:r>
            <a:endParaRPr lang="es-ES" dirty="0"/>
          </a:p>
          <a:p>
            <a:r>
              <a:rPr lang="pt-BR" b="1" dirty="0" err="1"/>
              <a:t>Elaboración</a:t>
            </a:r>
            <a:endParaRPr lang="pt-BR" dirty="0"/>
          </a:p>
          <a:p>
            <a:r>
              <a:rPr lang="pt-BR" dirty="0"/>
              <a:t>O característico desta tortilla, para </a:t>
            </a:r>
            <a:r>
              <a:rPr lang="pt-BR" dirty="0" err="1"/>
              <a:t>algúns</a:t>
            </a:r>
            <a:r>
              <a:rPr lang="pt-BR" dirty="0"/>
              <a:t> chamada «ao </a:t>
            </a:r>
            <a:r>
              <a:rPr lang="pt-BR" dirty="0" err="1"/>
              <a:t>xeito</a:t>
            </a:r>
            <a:r>
              <a:rPr lang="pt-BR" dirty="0"/>
              <a:t> galaico», é que resulta moi </a:t>
            </a:r>
            <a:r>
              <a:rPr lang="pt-BR" dirty="0" err="1"/>
              <a:t>zumarenta</a:t>
            </a:r>
            <a:r>
              <a:rPr lang="pt-BR" dirty="0"/>
              <a:t>, para o que se </a:t>
            </a:r>
            <a:r>
              <a:rPr lang="pt-BR" dirty="0" err="1"/>
              <a:t>debe</a:t>
            </a:r>
            <a:r>
              <a:rPr lang="pt-BR" dirty="0"/>
              <a:t> </a:t>
            </a:r>
            <a:r>
              <a:rPr lang="pt-BR" dirty="0" err="1"/>
              <a:t>facer</a:t>
            </a:r>
            <a:r>
              <a:rPr lang="pt-BR" dirty="0"/>
              <a:t> a tortilla do seguinte </a:t>
            </a:r>
            <a:r>
              <a:rPr lang="pt-BR" dirty="0" err="1"/>
              <a:t>xeito</a:t>
            </a:r>
            <a:r>
              <a:rPr lang="pt-BR" dirty="0"/>
              <a:t>: </a:t>
            </a:r>
            <a:r>
              <a:rPr lang="pt-BR" b="1" dirty="0"/>
              <a:t>primeiro</a:t>
            </a:r>
            <a:r>
              <a:rPr lang="pt-BR" dirty="0"/>
              <a:t>, mondar as patacas e </a:t>
            </a:r>
            <a:r>
              <a:rPr lang="pt-BR" dirty="0" err="1"/>
              <a:t>cortalas</a:t>
            </a:r>
            <a:r>
              <a:rPr lang="pt-BR" dirty="0"/>
              <a:t> </a:t>
            </a:r>
            <a:r>
              <a:rPr lang="pt-BR" dirty="0" err="1"/>
              <a:t>en</a:t>
            </a:r>
            <a:r>
              <a:rPr lang="pt-BR" dirty="0"/>
              <a:t> </a:t>
            </a:r>
            <a:r>
              <a:rPr lang="pt-BR" dirty="0" err="1"/>
              <a:t>láminas</a:t>
            </a:r>
            <a:r>
              <a:rPr lang="pt-BR" dirty="0"/>
              <a:t> moi finas, </a:t>
            </a:r>
            <a:r>
              <a:rPr lang="pt-BR" dirty="0" err="1"/>
              <a:t>salgalas</a:t>
            </a:r>
            <a:r>
              <a:rPr lang="pt-BR" dirty="0"/>
              <a:t> </a:t>
            </a:r>
            <a:r>
              <a:rPr lang="pt-BR" dirty="0" err="1"/>
              <a:t>lixeiramente</a:t>
            </a:r>
            <a:r>
              <a:rPr lang="pt-BR" dirty="0"/>
              <a:t> e </a:t>
            </a:r>
            <a:r>
              <a:rPr lang="pt-BR" dirty="0" err="1"/>
              <a:t>fritilas</a:t>
            </a:r>
            <a:r>
              <a:rPr lang="pt-BR" dirty="0"/>
              <a:t> </a:t>
            </a:r>
            <a:r>
              <a:rPr lang="pt-BR" dirty="0" err="1"/>
              <a:t>en</a:t>
            </a:r>
            <a:r>
              <a:rPr lang="pt-BR" dirty="0"/>
              <a:t> abundante aceite</a:t>
            </a:r>
            <a:r>
              <a:rPr lang="pt-BR" b="1" u="sng" dirty="0"/>
              <a:t>. </a:t>
            </a:r>
            <a:r>
              <a:rPr lang="pt-BR" b="1" u="sng" dirty="0" err="1"/>
              <a:t>Mentres</a:t>
            </a:r>
            <a:r>
              <a:rPr lang="pt-BR" dirty="0"/>
              <a:t>, </a:t>
            </a:r>
            <a:r>
              <a:rPr lang="pt-BR" dirty="0" err="1"/>
              <a:t>bátense</a:t>
            </a:r>
            <a:r>
              <a:rPr lang="pt-BR" dirty="0"/>
              <a:t> os ovos ata conseguir que </a:t>
            </a:r>
            <a:r>
              <a:rPr lang="pt-BR" dirty="0" err="1"/>
              <a:t>queden</a:t>
            </a:r>
            <a:r>
              <a:rPr lang="pt-BR" dirty="0"/>
              <a:t> </a:t>
            </a:r>
            <a:r>
              <a:rPr lang="pt-BR" dirty="0" err="1"/>
              <a:t>esponxosos</a:t>
            </a:r>
            <a:r>
              <a:rPr lang="pt-BR" dirty="0"/>
              <a:t> e </a:t>
            </a:r>
            <a:r>
              <a:rPr lang="pt-BR" dirty="0" err="1"/>
              <a:t>dáselles</a:t>
            </a:r>
            <a:r>
              <a:rPr lang="pt-BR" dirty="0"/>
              <a:t> o </a:t>
            </a:r>
            <a:r>
              <a:rPr lang="pt-BR" dirty="0" err="1"/>
              <a:t>punto</a:t>
            </a:r>
            <a:r>
              <a:rPr lang="pt-BR" dirty="0"/>
              <a:t> de sal. </a:t>
            </a:r>
            <a:r>
              <a:rPr lang="pt-BR" b="1" dirty="0" err="1"/>
              <a:t>Cando</a:t>
            </a:r>
            <a:r>
              <a:rPr lang="pt-BR" dirty="0"/>
              <a:t> </a:t>
            </a:r>
            <a:r>
              <a:rPr lang="pt-BR" dirty="0" err="1"/>
              <a:t>xa</a:t>
            </a:r>
            <a:r>
              <a:rPr lang="pt-BR" dirty="0"/>
              <a:t> </a:t>
            </a:r>
            <a:r>
              <a:rPr lang="pt-BR" dirty="0" err="1"/>
              <a:t>estean</a:t>
            </a:r>
            <a:r>
              <a:rPr lang="pt-BR" dirty="0"/>
              <a:t> </a:t>
            </a:r>
            <a:r>
              <a:rPr lang="pt-BR" dirty="0" err="1"/>
              <a:t>ben</a:t>
            </a:r>
            <a:r>
              <a:rPr lang="pt-BR" dirty="0"/>
              <a:t> douradas as patacas, </a:t>
            </a:r>
            <a:r>
              <a:rPr lang="pt-BR" dirty="0" err="1"/>
              <a:t>escórrense</a:t>
            </a:r>
            <a:r>
              <a:rPr lang="pt-BR" dirty="0"/>
              <a:t> </a:t>
            </a:r>
            <a:r>
              <a:rPr lang="pt-BR" dirty="0" err="1"/>
              <a:t>ben</a:t>
            </a:r>
            <a:r>
              <a:rPr lang="pt-BR" dirty="0"/>
              <a:t>. </a:t>
            </a:r>
            <a:r>
              <a:rPr lang="pt-BR" b="1" dirty="0"/>
              <a:t>A seguir</a:t>
            </a:r>
            <a:r>
              <a:rPr lang="pt-BR" dirty="0"/>
              <a:t>, </a:t>
            </a:r>
            <a:r>
              <a:rPr lang="pt-BR" dirty="0" err="1"/>
              <a:t>engádenselles</a:t>
            </a:r>
            <a:r>
              <a:rPr lang="pt-BR" dirty="0"/>
              <a:t> aos ovos batidos. </a:t>
            </a:r>
            <a:r>
              <a:rPr lang="pt-BR" dirty="0" err="1"/>
              <a:t>Déixase</a:t>
            </a:r>
            <a:r>
              <a:rPr lang="pt-BR" dirty="0"/>
              <a:t> repousar a </a:t>
            </a:r>
            <a:r>
              <a:rPr lang="pt-BR" dirty="0" err="1"/>
              <a:t>mestura</a:t>
            </a:r>
            <a:r>
              <a:rPr lang="pt-BR" dirty="0"/>
              <a:t> durante </a:t>
            </a:r>
            <a:r>
              <a:rPr lang="pt-BR" dirty="0" err="1"/>
              <a:t>un</a:t>
            </a:r>
            <a:r>
              <a:rPr lang="pt-BR" dirty="0"/>
              <a:t> tempo e </a:t>
            </a:r>
            <a:r>
              <a:rPr lang="pt-BR" dirty="0" err="1"/>
              <a:t>comézase</a:t>
            </a:r>
            <a:r>
              <a:rPr lang="pt-BR" dirty="0"/>
              <a:t> a </a:t>
            </a:r>
            <a:r>
              <a:rPr lang="pt-BR" dirty="0" err="1"/>
              <a:t>facer</a:t>
            </a:r>
            <a:r>
              <a:rPr lang="pt-BR" dirty="0"/>
              <a:t> a tortilla na </a:t>
            </a:r>
            <a:r>
              <a:rPr lang="pt-BR" dirty="0" err="1"/>
              <a:t>tixola</a:t>
            </a:r>
            <a:r>
              <a:rPr lang="pt-BR" dirty="0"/>
              <a:t> </a:t>
            </a:r>
            <a:r>
              <a:rPr lang="pt-BR" dirty="0" err="1"/>
              <a:t>axeitada</a:t>
            </a:r>
            <a:r>
              <a:rPr lang="pt-BR" dirty="0"/>
              <a:t>, </a:t>
            </a:r>
            <a:r>
              <a:rPr lang="pt-BR" dirty="0" err="1"/>
              <a:t>simplemente</a:t>
            </a:r>
            <a:r>
              <a:rPr lang="pt-BR" dirty="0"/>
              <a:t> untada </a:t>
            </a:r>
            <a:r>
              <a:rPr lang="pt-BR" dirty="0" err="1"/>
              <a:t>cun</a:t>
            </a:r>
            <a:r>
              <a:rPr lang="pt-BR" dirty="0"/>
              <a:t> pouco aceite. </a:t>
            </a:r>
            <a:r>
              <a:rPr lang="pt-BR" b="1" dirty="0"/>
              <a:t>Logo</a:t>
            </a:r>
            <a:r>
              <a:rPr lang="pt-BR" dirty="0"/>
              <a:t> de </a:t>
            </a:r>
            <a:r>
              <a:rPr lang="pt-BR" dirty="0" err="1"/>
              <a:t>medio</a:t>
            </a:r>
            <a:r>
              <a:rPr lang="pt-BR" dirty="0"/>
              <a:t> minuto, </a:t>
            </a:r>
            <a:r>
              <a:rPr lang="pt-BR" dirty="0" err="1"/>
              <a:t>dámoslle</a:t>
            </a:r>
            <a:r>
              <a:rPr lang="pt-BR" dirty="0"/>
              <a:t> a volta e deixamos que </a:t>
            </a:r>
            <a:r>
              <a:rPr lang="pt-BR" dirty="0" err="1"/>
              <a:t>calle</a:t>
            </a:r>
            <a:r>
              <a:rPr lang="pt-BR" dirty="0"/>
              <a:t> polo outro lado. </a:t>
            </a:r>
            <a:r>
              <a:rPr lang="pt-BR" b="1" dirty="0"/>
              <a:t>A </a:t>
            </a:r>
            <a:r>
              <a:rPr lang="pt-BR" b="1" dirty="0" err="1"/>
              <a:t>continuación</a:t>
            </a:r>
            <a:r>
              <a:rPr lang="pt-BR" dirty="0"/>
              <a:t>, </a:t>
            </a:r>
            <a:r>
              <a:rPr lang="pt-BR" dirty="0" err="1"/>
              <a:t>retirámola</a:t>
            </a:r>
            <a:r>
              <a:rPr lang="pt-BR" dirty="0"/>
              <a:t> do lume e </a:t>
            </a:r>
            <a:r>
              <a:rPr lang="pt-BR" dirty="0" err="1"/>
              <a:t>xa</a:t>
            </a:r>
            <a:r>
              <a:rPr lang="pt-BR" dirty="0"/>
              <a:t> podemos </a:t>
            </a:r>
            <a:r>
              <a:rPr lang="pt-BR" dirty="0" err="1"/>
              <a:t>servila</a:t>
            </a:r>
            <a:r>
              <a:rPr lang="pt-BR" dirty="0"/>
              <a:t> e </a:t>
            </a:r>
            <a:r>
              <a:rPr lang="pt-BR" dirty="0" err="1"/>
              <a:t>gorentala</a:t>
            </a:r>
            <a:r>
              <a:rPr lang="pt-BR" dirty="0"/>
              <a:t>.</a:t>
            </a:r>
          </a:p>
          <a:p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43266A4-DED6-4FF5-9418-8667FF4DB9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9110" y="819150"/>
            <a:ext cx="2199205" cy="1463471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1040A71-1E08-4D3C-9949-8CAE4C2499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753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195"/>
    </mc:Choice>
    <mc:Fallback xmlns="">
      <p:transition spd="slow" advTm="1021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947C9AEC-CDE6-49AD-8D1E-37146A0B2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O </a:t>
            </a:r>
            <a:r>
              <a:rPr lang="es-ES" dirty="0" err="1"/>
              <a:t>xogo</a:t>
            </a:r>
            <a:r>
              <a:rPr lang="es-ES" dirty="0"/>
              <a:t> dos trompos </a:t>
            </a:r>
            <a:r>
              <a:rPr lang="es-ES" dirty="0" err="1"/>
              <a:t>ou</a:t>
            </a:r>
            <a:r>
              <a:rPr lang="es-ES" dirty="0"/>
              <a:t> </a:t>
            </a:r>
            <a:r>
              <a:rPr lang="es-ES" dirty="0" err="1"/>
              <a:t>peóns</a:t>
            </a:r>
            <a:br>
              <a:rPr lang="es-ES" dirty="0"/>
            </a:br>
            <a:r>
              <a:rPr lang="es-ES" dirty="0"/>
              <a:t>( </a:t>
            </a:r>
            <a:r>
              <a:rPr lang="es-ES" sz="1600" dirty="0" err="1"/>
              <a:t>neste</a:t>
            </a:r>
            <a:r>
              <a:rPr lang="es-ES" sz="1600" dirty="0"/>
              <a:t> caso 2 partes :</a:t>
            </a:r>
            <a:r>
              <a:rPr lang="es-ES" sz="1600" dirty="0" err="1"/>
              <a:t>materiais</a:t>
            </a:r>
            <a:r>
              <a:rPr lang="es-ES" sz="1600" dirty="0"/>
              <a:t> e normas</a:t>
            </a:r>
            <a:r>
              <a:rPr lang="es-ES" dirty="0"/>
              <a:t>)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7F30518-DC1A-4587-B9FE-BC5BFD1022EE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accent4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t-BR" dirty="0"/>
              <a:t> </a:t>
            </a:r>
            <a:r>
              <a:rPr lang="pt-BR" sz="2400" dirty="0">
                <a:solidFill>
                  <a:srgbClr val="FF0000"/>
                </a:solidFill>
              </a:rPr>
              <a:t>MATERIAIS: </a:t>
            </a:r>
          </a:p>
          <a:p>
            <a:pPr marL="0" indent="0">
              <a:buNone/>
            </a:pPr>
            <a:r>
              <a:rPr lang="pt-BR" sz="2400" dirty="0"/>
              <a:t>– Trompo (</a:t>
            </a:r>
            <a:r>
              <a:rPr lang="pt-BR" sz="2400" dirty="0" err="1"/>
              <a:t>obxecto</a:t>
            </a:r>
            <a:r>
              <a:rPr lang="pt-BR" sz="2400" dirty="0"/>
              <a:t> de madeira </a:t>
            </a:r>
            <a:r>
              <a:rPr lang="pt-BR" sz="2400" dirty="0" err="1"/>
              <a:t>con</a:t>
            </a:r>
            <a:r>
              <a:rPr lang="pt-BR" sz="2400" dirty="0"/>
              <a:t> figura de pera rematado no extremo inferior </a:t>
            </a:r>
            <a:r>
              <a:rPr lang="pt-BR" sz="2400" dirty="0" err="1"/>
              <a:t>nun</a:t>
            </a:r>
            <a:r>
              <a:rPr lang="pt-BR" sz="2400" dirty="0"/>
              <a:t> </a:t>
            </a:r>
            <a:r>
              <a:rPr lang="pt-BR" sz="2400" dirty="0" err="1"/>
              <a:t>ferrote</a:t>
            </a:r>
            <a:r>
              <a:rPr lang="pt-BR" sz="2400" dirty="0"/>
              <a:t> moi </a:t>
            </a:r>
            <a:r>
              <a:rPr lang="pt-BR" sz="2400" dirty="0" err="1"/>
              <a:t>aguzado</a:t>
            </a:r>
            <a:r>
              <a:rPr lang="pt-BR" sz="2400" dirty="0"/>
              <a:t> que </a:t>
            </a:r>
            <a:r>
              <a:rPr lang="pt-BR" sz="2400" dirty="0" err="1"/>
              <a:t>sobresae</a:t>
            </a:r>
            <a:r>
              <a:rPr lang="pt-BR" sz="2400" dirty="0"/>
              <a:t> 1cm ou </a:t>
            </a:r>
            <a:r>
              <a:rPr lang="pt-BR" sz="2400" dirty="0" err="1"/>
              <a:t>un</a:t>
            </a:r>
            <a:r>
              <a:rPr lang="pt-BR" sz="2400" dirty="0"/>
              <a:t> </a:t>
            </a:r>
            <a:r>
              <a:rPr lang="pt-BR" sz="2400" dirty="0" err="1"/>
              <a:t>pouquiño</a:t>
            </a:r>
            <a:r>
              <a:rPr lang="pt-BR" sz="2400" dirty="0"/>
              <a:t> </a:t>
            </a:r>
            <a:r>
              <a:rPr lang="pt-BR" sz="2400" dirty="0" err="1"/>
              <a:t>máis</a:t>
            </a:r>
            <a:r>
              <a:rPr lang="pt-BR" sz="2400" dirty="0"/>
              <a:t>) </a:t>
            </a:r>
          </a:p>
          <a:p>
            <a:pPr marL="0" indent="0">
              <a:buNone/>
            </a:pPr>
            <a:r>
              <a:rPr lang="pt-BR" sz="2400" dirty="0"/>
              <a:t>– </a:t>
            </a:r>
            <a:r>
              <a:rPr lang="pt-BR" sz="2400" dirty="0" err="1"/>
              <a:t>Liña</a:t>
            </a:r>
            <a:r>
              <a:rPr lang="pt-BR" sz="2400" dirty="0"/>
              <a:t>, </a:t>
            </a:r>
            <a:r>
              <a:rPr lang="pt-BR" sz="2400" dirty="0" err="1"/>
              <a:t>baraza</a:t>
            </a:r>
            <a:r>
              <a:rPr lang="pt-BR" sz="2400" dirty="0"/>
              <a:t> ou </a:t>
            </a:r>
            <a:r>
              <a:rPr lang="pt-BR" sz="2400" dirty="0" err="1"/>
              <a:t>braza</a:t>
            </a:r>
            <a:r>
              <a:rPr lang="pt-BR" sz="2400" dirty="0"/>
              <a:t> (cordel longo que se enrola arredor do trompo).</a:t>
            </a:r>
          </a:p>
          <a:p>
            <a:pPr marL="0" indent="0">
              <a:buNone/>
            </a:pPr>
            <a:r>
              <a:rPr lang="pt-BR" sz="2400" dirty="0">
                <a:solidFill>
                  <a:srgbClr val="FF0000"/>
                </a:solidFill>
              </a:rPr>
              <a:t> DESCRICIÓN DO XOGO: </a:t>
            </a:r>
            <a:r>
              <a:rPr lang="pt-BR" sz="2400" dirty="0"/>
              <a:t>“O círculo” </a:t>
            </a:r>
          </a:p>
          <a:p>
            <a:pPr marL="0" indent="0">
              <a:buNone/>
            </a:pPr>
            <a:r>
              <a:rPr lang="pt-BR" sz="2400" dirty="0" err="1"/>
              <a:t>Nun</a:t>
            </a:r>
            <a:r>
              <a:rPr lang="pt-BR" sz="2400" dirty="0"/>
              <a:t> </a:t>
            </a:r>
            <a:r>
              <a:rPr lang="pt-BR" sz="2400" dirty="0" err="1"/>
              <a:t>terreo</a:t>
            </a:r>
            <a:r>
              <a:rPr lang="pt-BR" sz="2400" dirty="0"/>
              <a:t> </a:t>
            </a:r>
            <a:r>
              <a:rPr lang="pt-BR" sz="2400" dirty="0" err="1"/>
              <a:t>chan</a:t>
            </a:r>
            <a:r>
              <a:rPr lang="pt-BR" sz="2400" dirty="0"/>
              <a:t>, </a:t>
            </a:r>
            <a:r>
              <a:rPr lang="pt-BR" sz="2400" dirty="0" err="1"/>
              <a:t>sen</a:t>
            </a:r>
            <a:r>
              <a:rPr lang="pt-BR" sz="2400" dirty="0"/>
              <a:t> pedras, a poder ser de terra, </a:t>
            </a:r>
            <a:r>
              <a:rPr lang="pt-BR" sz="2400" dirty="0" err="1"/>
              <a:t>píntase</a:t>
            </a:r>
            <a:r>
              <a:rPr lang="pt-BR" sz="2400" dirty="0"/>
              <a:t> </a:t>
            </a:r>
            <a:r>
              <a:rPr lang="pt-BR" sz="2400" dirty="0" err="1"/>
              <a:t>un</a:t>
            </a:r>
            <a:r>
              <a:rPr lang="pt-BR" sz="2400" dirty="0"/>
              <a:t> círculo </a:t>
            </a:r>
            <a:r>
              <a:rPr lang="pt-BR" sz="2400" dirty="0" err="1"/>
              <a:t>collendo</a:t>
            </a:r>
            <a:r>
              <a:rPr lang="pt-BR" sz="2400" dirty="0"/>
              <a:t> como radio a </a:t>
            </a:r>
            <a:r>
              <a:rPr lang="pt-BR" sz="2400" dirty="0" err="1"/>
              <a:t>lonxitude</a:t>
            </a:r>
            <a:r>
              <a:rPr lang="pt-BR" sz="2400" dirty="0"/>
              <a:t> da </a:t>
            </a:r>
            <a:r>
              <a:rPr lang="pt-BR" sz="2400" dirty="0" err="1"/>
              <a:t>baraza</a:t>
            </a:r>
            <a:r>
              <a:rPr lang="pt-BR" sz="2400" dirty="0"/>
              <a:t>. O </a:t>
            </a:r>
            <a:r>
              <a:rPr lang="pt-BR" sz="2400" dirty="0" err="1"/>
              <a:t>xogo</a:t>
            </a:r>
            <a:r>
              <a:rPr lang="pt-BR" sz="2400" dirty="0"/>
              <a:t> consiste </a:t>
            </a:r>
            <a:r>
              <a:rPr lang="pt-BR" sz="2400" dirty="0" err="1"/>
              <a:t>en</a:t>
            </a:r>
            <a:r>
              <a:rPr lang="pt-BR" sz="2400" dirty="0"/>
              <a:t> </a:t>
            </a:r>
            <a:r>
              <a:rPr lang="pt-BR" sz="2400" dirty="0" err="1"/>
              <a:t>facer</a:t>
            </a:r>
            <a:r>
              <a:rPr lang="pt-BR" sz="2400" dirty="0"/>
              <a:t> bailar o trompo dentro do círculo e que, </a:t>
            </a:r>
            <a:r>
              <a:rPr lang="pt-BR" sz="2400" dirty="0" err="1"/>
              <a:t>cando</a:t>
            </a:r>
            <a:r>
              <a:rPr lang="pt-BR" sz="2400" dirty="0"/>
              <a:t> </a:t>
            </a:r>
            <a:r>
              <a:rPr lang="pt-BR" sz="2400" dirty="0" err="1"/>
              <a:t>estea</a:t>
            </a:r>
            <a:r>
              <a:rPr lang="pt-BR" sz="2400" dirty="0"/>
              <a:t> rematando, saia </a:t>
            </a:r>
            <a:r>
              <a:rPr lang="pt-BR" sz="2400" dirty="0" err="1"/>
              <a:t>fóra</a:t>
            </a:r>
            <a:r>
              <a:rPr lang="pt-BR" sz="2400" dirty="0"/>
              <a:t>. </a:t>
            </a:r>
            <a:r>
              <a:rPr lang="pt-BR" sz="2400" dirty="0" err="1"/>
              <a:t>Mentres</a:t>
            </a:r>
            <a:r>
              <a:rPr lang="pt-BR" sz="2400" dirty="0"/>
              <a:t> está dentro, os outros </a:t>
            </a:r>
            <a:r>
              <a:rPr lang="pt-BR" sz="2400" dirty="0" err="1"/>
              <a:t>xogadores</a:t>
            </a:r>
            <a:r>
              <a:rPr lang="pt-BR" sz="2400" dirty="0"/>
              <a:t> </a:t>
            </a:r>
            <a:r>
              <a:rPr lang="pt-BR" sz="2400" dirty="0" err="1"/>
              <a:t>tiraranlle</a:t>
            </a:r>
            <a:r>
              <a:rPr lang="pt-BR" sz="2400" dirty="0"/>
              <a:t> cos seus </a:t>
            </a:r>
            <a:r>
              <a:rPr lang="pt-BR" sz="2400" dirty="0" err="1"/>
              <a:t>trompos</a:t>
            </a:r>
            <a:r>
              <a:rPr lang="pt-BR" sz="2400" dirty="0"/>
              <a:t> para </a:t>
            </a:r>
            <a:r>
              <a:rPr lang="pt-BR" sz="2400" dirty="0" err="1"/>
              <a:t>rachalo</a:t>
            </a:r>
            <a:r>
              <a:rPr lang="pt-BR" sz="2400" dirty="0"/>
              <a:t>. Se </a:t>
            </a:r>
            <a:r>
              <a:rPr lang="pt-BR" sz="2400" dirty="0" err="1"/>
              <a:t>un</a:t>
            </a:r>
            <a:r>
              <a:rPr lang="pt-BR" sz="2400" dirty="0"/>
              <a:t> trompo non </a:t>
            </a:r>
            <a:r>
              <a:rPr lang="pt-BR" sz="2400" dirty="0" err="1"/>
              <a:t>sae</a:t>
            </a:r>
            <a:r>
              <a:rPr lang="pt-BR" sz="2400" dirty="0"/>
              <a:t> do círculo, apandará dentro ata que o </a:t>
            </a:r>
            <a:r>
              <a:rPr lang="pt-BR" sz="2400" dirty="0" err="1"/>
              <a:t>saquen</a:t>
            </a:r>
            <a:r>
              <a:rPr lang="pt-BR" sz="2400" dirty="0"/>
              <a:t>, </a:t>
            </a:r>
            <a:r>
              <a:rPr lang="pt-BR" sz="2400" dirty="0" err="1"/>
              <a:t>golpeándoo</a:t>
            </a:r>
            <a:r>
              <a:rPr lang="pt-BR" sz="2400" dirty="0"/>
              <a:t> os outros. </a:t>
            </a:r>
            <a:endParaRPr lang="es-ES" sz="240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D4F8D97-6D95-40AA-B945-C732D76DB3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5686" y="136751"/>
            <a:ext cx="2143125" cy="214312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17B8734-7CA2-4726-AE44-EA5F18E37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690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835"/>
    </mc:Choice>
    <mc:Fallback xmlns="">
      <p:transition spd="slow" advTm="768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996F8A-AB29-44C5-AB51-82CB9DD80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Actividades: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E93C5D0-536D-48A3-B617-10B1FE84D5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err="1"/>
              <a:t>Realizaredes</a:t>
            </a:r>
            <a:r>
              <a:rPr lang="es-ES" dirty="0"/>
              <a:t> </a:t>
            </a:r>
            <a:r>
              <a:rPr lang="es-ES"/>
              <a:t>un vídeo- </a:t>
            </a:r>
            <a:r>
              <a:rPr lang="es-ES" dirty="0" err="1"/>
              <a:t>titorial</a:t>
            </a:r>
            <a:r>
              <a:rPr lang="es-ES" dirty="0"/>
              <a:t> </a:t>
            </a:r>
            <a:r>
              <a:rPr lang="es-ES" dirty="0" err="1"/>
              <a:t>cun</a:t>
            </a:r>
            <a:r>
              <a:rPr lang="es-ES" dirty="0"/>
              <a:t> texto </a:t>
            </a:r>
            <a:r>
              <a:rPr lang="es-ES" dirty="0" err="1"/>
              <a:t>instrutivo</a:t>
            </a:r>
            <a:r>
              <a:rPr lang="es-ES" dirty="0"/>
              <a:t> de como </a:t>
            </a:r>
            <a:r>
              <a:rPr lang="es-ES" dirty="0" err="1"/>
              <a:t>facer</a:t>
            </a:r>
            <a:r>
              <a:rPr lang="es-ES" dirty="0"/>
              <a:t> algo: un </a:t>
            </a:r>
            <a:r>
              <a:rPr lang="es-ES" dirty="0" err="1"/>
              <a:t>xogo</a:t>
            </a:r>
            <a:r>
              <a:rPr lang="es-ES" dirty="0"/>
              <a:t>, una </a:t>
            </a:r>
            <a:r>
              <a:rPr lang="es-ES" dirty="0" err="1"/>
              <a:t>receita</a:t>
            </a:r>
            <a:r>
              <a:rPr lang="es-ES" dirty="0"/>
              <a:t> de </a:t>
            </a:r>
            <a:r>
              <a:rPr lang="es-ES" dirty="0" err="1"/>
              <a:t>cociña</a:t>
            </a:r>
            <a:r>
              <a:rPr lang="es-ES" dirty="0"/>
              <a:t> </a:t>
            </a:r>
            <a:r>
              <a:rPr lang="es-ES" dirty="0" err="1"/>
              <a:t>ou</a:t>
            </a:r>
            <a:r>
              <a:rPr lang="es-ES" dirty="0"/>
              <a:t> repostería, confeccionar </a:t>
            </a:r>
            <a:r>
              <a:rPr lang="es-ES" dirty="0" err="1"/>
              <a:t>unha</a:t>
            </a:r>
            <a:r>
              <a:rPr lang="es-ES" dirty="0"/>
              <a:t> mascarilla, una acción que </a:t>
            </a:r>
            <a:r>
              <a:rPr lang="es-ES" dirty="0" err="1"/>
              <a:t>realizades</a:t>
            </a:r>
            <a:r>
              <a:rPr lang="es-ES" dirty="0"/>
              <a:t> </a:t>
            </a:r>
            <a:r>
              <a:rPr lang="es-ES" dirty="0" err="1"/>
              <a:t>cunha</a:t>
            </a:r>
            <a:r>
              <a:rPr lang="es-ES" dirty="0"/>
              <a:t> app, como </a:t>
            </a:r>
            <a:r>
              <a:rPr lang="es-ES" dirty="0" err="1"/>
              <a:t>debuxar</a:t>
            </a:r>
            <a:r>
              <a:rPr lang="es-ES" dirty="0"/>
              <a:t> manga…o que </a:t>
            </a:r>
            <a:r>
              <a:rPr lang="es-ES" dirty="0" err="1"/>
              <a:t>queirades</a:t>
            </a:r>
            <a:r>
              <a:rPr lang="es-ES" dirty="0"/>
              <a:t>.</a:t>
            </a:r>
          </a:p>
          <a:p>
            <a:r>
              <a:rPr lang="es-ES" dirty="0"/>
              <a:t>Para </a:t>
            </a:r>
            <a:r>
              <a:rPr lang="es-ES" dirty="0" err="1"/>
              <a:t>iso</a:t>
            </a:r>
            <a:r>
              <a:rPr lang="es-ES" dirty="0"/>
              <a:t> </a:t>
            </a:r>
            <a:r>
              <a:rPr lang="es-ES" dirty="0" err="1"/>
              <a:t>primeiro</a:t>
            </a:r>
            <a:r>
              <a:rPr lang="es-ES" dirty="0"/>
              <a:t> </a:t>
            </a:r>
            <a:r>
              <a:rPr lang="es-ES" dirty="0" err="1"/>
              <a:t>buscade</a:t>
            </a:r>
            <a:r>
              <a:rPr lang="es-ES" dirty="0"/>
              <a:t> información, </a:t>
            </a:r>
            <a:r>
              <a:rPr lang="es-ES" dirty="0" err="1"/>
              <a:t>ordenade</a:t>
            </a:r>
            <a:r>
              <a:rPr lang="es-ES" dirty="0"/>
              <a:t> </a:t>
            </a:r>
            <a:r>
              <a:rPr lang="es-ES" dirty="0" err="1"/>
              <a:t>nun</a:t>
            </a:r>
            <a:r>
              <a:rPr lang="es-ES" dirty="0"/>
              <a:t> </a:t>
            </a:r>
            <a:r>
              <a:rPr lang="es-ES" dirty="0" err="1"/>
              <a:t>guión</a:t>
            </a:r>
            <a:r>
              <a:rPr lang="es-ES" dirty="0"/>
              <a:t> os pasos, </a:t>
            </a:r>
            <a:r>
              <a:rPr lang="es-ES" dirty="0" err="1"/>
              <a:t>redactádeo</a:t>
            </a:r>
            <a:r>
              <a:rPr lang="es-ES" dirty="0"/>
              <a:t> correctamente, </a:t>
            </a:r>
            <a:r>
              <a:rPr lang="es-ES" dirty="0" err="1"/>
              <a:t>memorizádeo</a:t>
            </a:r>
            <a:r>
              <a:rPr lang="es-ES" dirty="0"/>
              <a:t> e a gravar.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E3C03C3-BDF4-44D5-A143-053FC58DA9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337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923"/>
    </mc:Choice>
    <mc:Fallback xmlns="">
      <p:transition spd="slow" advTm="659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Retrospección">
  <a:themeElements>
    <a:clrScheme name="Retrospección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ció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ción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63</TotalTime>
  <Words>959</Words>
  <Application>Microsoft Office PowerPoint</Application>
  <PresentationFormat>Panorámica</PresentationFormat>
  <Paragraphs>58</Paragraphs>
  <Slides>9</Slides>
  <Notes>0</Notes>
  <HiddenSlides>0</HiddenSlides>
  <MMClips>9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2" baseType="lpstr">
      <vt:lpstr>Calibri</vt:lpstr>
      <vt:lpstr>Calibri Light</vt:lpstr>
      <vt:lpstr>Retrospección</vt:lpstr>
      <vt:lpstr>O texto instrutivo</vt:lpstr>
      <vt:lpstr>As instrucións</vt:lpstr>
      <vt:lpstr>CARACTERÍSTICAS XERAIS</vt:lpstr>
      <vt:lpstr>TIPOS</vt:lpstr>
      <vt:lpstr>ESTRUTUTURA: 2 PARTES</vt:lpstr>
      <vt:lpstr>Características lingüísticas dun texto instrutivo.</vt:lpstr>
      <vt:lpstr>Tortilla de patacas ao estilo de Betanzos </vt:lpstr>
      <vt:lpstr>O xogo dos trompos ou peóns ( neste caso 2 partes :materiais e normas)</vt:lpstr>
      <vt:lpstr>Actividades: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texto instrutivo</dc:title>
  <dc:creator>Marcos</dc:creator>
  <cp:lastModifiedBy>pilar vazquez castro</cp:lastModifiedBy>
  <cp:revision>7</cp:revision>
  <dcterms:created xsi:type="dcterms:W3CDTF">2020-04-23T17:45:36Z</dcterms:created>
  <dcterms:modified xsi:type="dcterms:W3CDTF">2020-12-14T16:27:46Z</dcterms:modified>
</cp:coreProperties>
</file>